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9" r:id="rId2"/>
    <p:sldId id="363" r:id="rId3"/>
    <p:sldId id="319" r:id="rId4"/>
    <p:sldId id="357" r:id="rId5"/>
    <p:sldId id="438" r:id="rId6"/>
    <p:sldId id="439" r:id="rId7"/>
    <p:sldId id="441" r:id="rId8"/>
    <p:sldId id="323" r:id="rId9"/>
    <p:sldId id="337" r:id="rId10"/>
    <p:sldId id="410" r:id="rId11"/>
    <p:sldId id="379" r:id="rId12"/>
    <p:sldId id="442" r:id="rId13"/>
    <p:sldId id="329" r:id="rId14"/>
    <p:sldId id="331" r:id="rId15"/>
    <p:sldId id="361" r:id="rId16"/>
    <p:sldId id="380" r:id="rId17"/>
    <p:sldId id="362" r:id="rId18"/>
    <p:sldId id="372" r:id="rId19"/>
    <p:sldId id="296" r:id="rId20"/>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F400C6-BCCA-48C9-9972-2168E925285D}">
          <p14:sldIdLst>
            <p14:sldId id="269"/>
            <p14:sldId id="363"/>
            <p14:sldId id="319"/>
            <p14:sldId id="357"/>
            <p14:sldId id="438"/>
            <p14:sldId id="439"/>
            <p14:sldId id="441"/>
            <p14:sldId id="323"/>
            <p14:sldId id="337"/>
            <p14:sldId id="410"/>
            <p14:sldId id="379"/>
            <p14:sldId id="442"/>
            <p14:sldId id="329"/>
            <p14:sldId id="331"/>
            <p14:sldId id="361"/>
            <p14:sldId id="380"/>
            <p14:sldId id="362"/>
            <p14:sldId id="372"/>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1E66"/>
    <a:srgbClr val="573983"/>
    <a:srgbClr val="59319B"/>
    <a:srgbClr val="B79D5E"/>
    <a:srgbClr val="8AD2E6"/>
    <a:srgbClr val="B4E2EF"/>
    <a:srgbClr val="6D7381"/>
    <a:srgbClr val="683F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1" autoAdjust="0"/>
    <p:restoredTop sz="86898" autoAdjust="0"/>
  </p:normalViewPr>
  <p:slideViewPr>
    <p:cSldViewPr snapToGrid="0" showGuides="1">
      <p:cViewPr>
        <p:scale>
          <a:sx n="81" d="100"/>
          <a:sy n="81" d="100"/>
        </p:scale>
        <p:origin x="30" y="30"/>
      </p:cViewPr>
      <p:guideLst>
        <p:guide orient="horz" pos="2160"/>
        <p:guide pos="3840"/>
      </p:guideLst>
    </p:cSldViewPr>
  </p:slideViewPr>
  <p:notesTextViewPr>
    <p:cViewPr>
      <p:scale>
        <a:sx n="1" d="1"/>
        <a:sy n="1" d="1"/>
      </p:scale>
      <p:origin x="0" y="0"/>
    </p:cViewPr>
  </p:notesTextViewPr>
  <p:sorterViewPr>
    <p:cViewPr>
      <p:scale>
        <a:sx n="125" d="100"/>
        <a:sy n="125" d="100"/>
      </p:scale>
      <p:origin x="0" y="-216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E8177-D42E-43FC-B238-2E63C0FEBFC0}"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6534D-BAA9-449C-9AFE-8C37A7B66EDC}" type="slidenum">
              <a:rPr lang="en-US" smtClean="0"/>
              <a:t>‹#›</a:t>
            </a:fld>
            <a:endParaRPr lang="en-US"/>
          </a:p>
        </p:txBody>
      </p:sp>
    </p:spTree>
    <p:extLst>
      <p:ext uri="{BB962C8B-B14F-4D97-AF65-F5344CB8AC3E}">
        <p14:creationId xmlns:p14="http://schemas.microsoft.com/office/powerpoint/2010/main" val="322024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superheroes are all separated based by publisher, so you have to visit each site independently</a:t>
            </a:r>
          </a:p>
          <a:p>
            <a:pPr marL="228600" indent="-228600">
              <a:buAutoNum type="arabicPeriod"/>
            </a:pPr>
            <a:r>
              <a:rPr lang="en-US" dirty="0"/>
              <a:t>The two main franchises are DC and Marvel, so some people may not know about other heroes by publishers like Dark Horse </a:t>
            </a:r>
          </a:p>
          <a:p>
            <a:pPr marL="228600" indent="-228600">
              <a:buAutoNum type="arabicPeriod"/>
            </a:pPr>
            <a:r>
              <a:rPr lang="en-US" dirty="0"/>
              <a:t>we decided to combine all the heroes regardless of publisher onto one platform, so users have easy access to all the characters</a:t>
            </a:r>
          </a:p>
        </p:txBody>
      </p:sp>
      <p:sp>
        <p:nvSpPr>
          <p:cNvPr id="4" name="Slide Number Placeholder 3"/>
          <p:cNvSpPr>
            <a:spLocks noGrp="1"/>
          </p:cNvSpPr>
          <p:nvPr>
            <p:ph type="sldNum" sz="quarter" idx="5"/>
          </p:nvPr>
        </p:nvSpPr>
        <p:spPr/>
        <p:txBody>
          <a:bodyPr/>
          <a:lstStyle/>
          <a:p>
            <a:fld id="{0A86534D-BAA9-449C-9AFE-8C37A7B66EDC}" type="slidenum">
              <a:rPr lang="en-US" smtClean="0"/>
              <a:t>3</a:t>
            </a:fld>
            <a:endParaRPr lang="en-US"/>
          </a:p>
        </p:txBody>
      </p:sp>
    </p:spTree>
    <p:extLst>
      <p:ext uri="{BB962C8B-B14F-4D97-AF65-F5344CB8AC3E}">
        <p14:creationId xmlns:p14="http://schemas.microsoft.com/office/powerpoint/2010/main" val="180260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Instead of going to different websites to look up characters, now fans have the option of having everything in one place which is much more convenient</a:t>
            </a:r>
          </a:p>
          <a:p>
            <a:pPr marL="228600" indent="-228600">
              <a:buAutoNum type="arabicPeriod"/>
            </a:pPr>
            <a:r>
              <a:rPr lang="en-US" dirty="0"/>
              <a:t>There’s also people who know nothing about superheroes at all. If they wanted to start learning about this world, they could be overwhelmed with the amount of information there is. This is a great way for them to get introduced to these characters since they’re all on one platform.</a:t>
            </a:r>
          </a:p>
        </p:txBody>
      </p:sp>
      <p:sp>
        <p:nvSpPr>
          <p:cNvPr id="4" name="Slide Number Placeholder 3"/>
          <p:cNvSpPr>
            <a:spLocks noGrp="1"/>
          </p:cNvSpPr>
          <p:nvPr>
            <p:ph type="sldNum" sz="quarter" idx="5"/>
          </p:nvPr>
        </p:nvSpPr>
        <p:spPr/>
        <p:txBody>
          <a:bodyPr/>
          <a:lstStyle/>
          <a:p>
            <a:fld id="{0A86534D-BAA9-449C-9AFE-8C37A7B66EDC}" type="slidenum">
              <a:rPr lang="en-US" smtClean="0"/>
              <a:t>4</a:t>
            </a:fld>
            <a:endParaRPr lang="en-US"/>
          </a:p>
        </p:txBody>
      </p:sp>
    </p:spTree>
    <p:extLst>
      <p:ext uri="{BB962C8B-B14F-4D97-AF65-F5344CB8AC3E}">
        <p14:creationId xmlns:p14="http://schemas.microsoft.com/office/powerpoint/2010/main" val="121350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DC Comics and Marvel have their own websites, including characters, movies, tv shows, merchandise and more</a:t>
            </a:r>
          </a:p>
          <a:p>
            <a:pPr marL="228600" indent="-228600">
              <a:buAutoNum type="arabicPeriod"/>
            </a:pPr>
            <a:r>
              <a:rPr lang="en-US" dirty="0"/>
              <a:t>Superhero Database has all superheroes listed out along with their powers, history and more. However, this is more of a statistical website, it doesn’t provide images of the characters or their backstories. Their history section for the characters are empty</a:t>
            </a:r>
          </a:p>
          <a:p>
            <a:pPr marL="228600" indent="-228600">
              <a:buAutoNum type="arabicPeriod"/>
            </a:pPr>
            <a:r>
              <a:rPr lang="en-US" dirty="0"/>
              <a:t>Comic Vine is a website created by a fan but it mainly has just DC and Marvel characters and we want to include all the superheroes</a:t>
            </a:r>
          </a:p>
        </p:txBody>
      </p:sp>
      <p:sp>
        <p:nvSpPr>
          <p:cNvPr id="4" name="Slide Number Placeholder 3"/>
          <p:cNvSpPr>
            <a:spLocks noGrp="1"/>
          </p:cNvSpPr>
          <p:nvPr>
            <p:ph type="sldNum" sz="quarter" idx="5"/>
          </p:nvPr>
        </p:nvSpPr>
        <p:spPr/>
        <p:txBody>
          <a:bodyPr/>
          <a:lstStyle/>
          <a:p>
            <a:fld id="{0A86534D-BAA9-449C-9AFE-8C37A7B66EDC}" type="slidenum">
              <a:rPr lang="en-US" smtClean="0"/>
              <a:t>5</a:t>
            </a:fld>
            <a:endParaRPr lang="en-US"/>
          </a:p>
        </p:txBody>
      </p:sp>
    </p:spTree>
    <p:extLst>
      <p:ext uri="{BB962C8B-B14F-4D97-AF65-F5344CB8AC3E}">
        <p14:creationId xmlns:p14="http://schemas.microsoft.com/office/powerpoint/2010/main" val="317074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6534D-BAA9-449C-9AFE-8C37A7B66EDC}" type="slidenum">
              <a:rPr lang="en-US" smtClean="0"/>
              <a:t>6</a:t>
            </a:fld>
            <a:endParaRPr lang="en-US"/>
          </a:p>
        </p:txBody>
      </p:sp>
    </p:spTree>
    <p:extLst>
      <p:ext uri="{BB962C8B-B14F-4D97-AF65-F5344CB8AC3E}">
        <p14:creationId xmlns:p14="http://schemas.microsoft.com/office/powerpoint/2010/main" val="123543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7E5DAD-F8EA-49F2-A9FF-DF718FC96968}"/>
              </a:ext>
            </a:extLst>
          </p:cNvPr>
          <p:cNvSpPr>
            <a:spLocks noGrp="1"/>
          </p:cNvSpPr>
          <p:nvPr>
            <p:ph type="pic" sz="quarter" idx="14"/>
          </p:nvPr>
        </p:nvSpPr>
        <p:spPr>
          <a:xfrm>
            <a:off x="1693637" y="682170"/>
            <a:ext cx="8804727" cy="6175831"/>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p:spPr>
        <p:txBody>
          <a:bodyPr wrap="square">
            <a:noAutofit/>
          </a:bodyPr>
          <a:lstStyle>
            <a:lvl1pPr marL="0" indent="0" algn="ctr">
              <a:buNone/>
              <a:defRPr sz="1200">
                <a:solidFill>
                  <a:schemeClr val="bg1"/>
                </a:solidFill>
              </a:defRPr>
            </a:lvl1pPr>
          </a:lstStyle>
          <a:p>
            <a:endParaRPr lang="id-ID"/>
          </a:p>
        </p:txBody>
      </p:sp>
    </p:spTree>
    <p:extLst>
      <p:ext uri="{BB962C8B-B14F-4D97-AF65-F5344CB8AC3E}">
        <p14:creationId xmlns:p14="http://schemas.microsoft.com/office/powerpoint/2010/main" val="190310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2000" decel="48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fill="hold"/>
                                        <p:tgtEl>
                                          <p:spTgt spid="4"/>
                                        </p:tgtEl>
                                        <p:attrNameLst>
                                          <p:attrName>ppt_x</p:attrName>
                                        </p:attrNameLst>
                                      </p:cBhvr>
                                      <p:tavLst>
                                        <p:tav tm="0">
                                          <p:val>
                                            <p:strVal val="#ppt_x"/>
                                          </p:val>
                                        </p:tav>
                                        <p:tav tm="100000">
                                          <p:val>
                                            <p:strVal val="#ppt_x"/>
                                          </p:val>
                                        </p:tav>
                                      </p:tavLst>
                                    </p:anim>
                                    <p:anim calcmode="lin" valueType="num">
                                      <p:cBhvr additive="base">
                                        <p:cTn id="8" dur="25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accel="50000" decel="50000" fill="hold" grpId="1" nodeType="withEffect" nodePh="1">
                                  <p:stCondLst>
                                    <p:cond delay="2000"/>
                                  </p:stCondLst>
                                  <p:endCondLst>
                                    <p:cond evt="begin" delay="0">
                                      <p:tn val="9"/>
                                    </p:cond>
                                  </p:endCondLst>
                                  <p:childTnLst>
                                    <p:animScale>
                                      <p:cBhvr>
                                        <p:cTn id="10" dur="20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EF461D7-96B0-4896-A456-C79297F4B745}"/>
              </a:ext>
            </a:extLst>
          </p:cNvPr>
          <p:cNvSpPr>
            <a:spLocks noGrp="1"/>
          </p:cNvSpPr>
          <p:nvPr>
            <p:ph type="pic" sz="quarter" idx="14"/>
          </p:nvPr>
        </p:nvSpPr>
        <p:spPr>
          <a:xfrm>
            <a:off x="2990851" y="1"/>
            <a:ext cx="9201150" cy="6858000"/>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p:spPr>
        <p:txBody>
          <a:bodyPr wrap="square">
            <a:noAutofit/>
          </a:bodyPr>
          <a:lstStyle>
            <a:lvl1pPr marL="0" indent="0" algn="ctr">
              <a:buNone/>
              <a:defRPr sz="1200">
                <a:solidFill>
                  <a:schemeClr val="bg1"/>
                </a:solidFill>
              </a:defRPr>
            </a:lvl1pPr>
          </a:lstStyle>
          <a:p>
            <a:endParaRPr lang="id-ID"/>
          </a:p>
        </p:txBody>
      </p:sp>
      <p:sp>
        <p:nvSpPr>
          <p:cNvPr id="7" name="Picture Placeholder 3">
            <a:extLst>
              <a:ext uri="{FF2B5EF4-FFF2-40B4-BE49-F238E27FC236}">
                <a16:creationId xmlns:a16="http://schemas.microsoft.com/office/drawing/2014/main" id="{E59336B4-22E9-46DD-9A44-3C0F0FA49872}"/>
              </a:ext>
            </a:extLst>
          </p:cNvPr>
          <p:cNvSpPr>
            <a:spLocks noGrp="1"/>
          </p:cNvSpPr>
          <p:nvPr>
            <p:ph type="pic" sz="quarter" idx="15"/>
          </p:nvPr>
        </p:nvSpPr>
        <p:spPr>
          <a:xfrm>
            <a:off x="1068831" y="2148114"/>
            <a:ext cx="4223398" cy="2561772"/>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a:effectLst>
            <a:outerShdw blurRad="1270000" dist="1333500" dir="18900000" sx="85000" sy="85000" algn="bl" rotWithShape="0">
              <a:prstClr val="black">
                <a:alpha val="20000"/>
              </a:prstClr>
            </a:outerShdw>
          </a:effectLst>
        </p:spPr>
        <p:txBody>
          <a:bodyPr wrap="square">
            <a:noAutofit/>
          </a:bodyPr>
          <a:lstStyle>
            <a:lvl1pPr marL="0" indent="0" algn="ctr">
              <a:buNone/>
              <a:defRPr sz="1200">
                <a:solidFill>
                  <a:schemeClr val="bg1"/>
                </a:solidFill>
              </a:defRPr>
            </a:lvl1pPr>
          </a:lstStyle>
          <a:p>
            <a:endParaRPr lang="id-ID"/>
          </a:p>
        </p:txBody>
      </p:sp>
    </p:spTree>
    <p:extLst>
      <p:ext uri="{BB962C8B-B14F-4D97-AF65-F5344CB8AC3E}">
        <p14:creationId xmlns:p14="http://schemas.microsoft.com/office/powerpoint/2010/main" val="173959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6" presetClass="emph" presetSubtype="0" accel="50000" decel="50000" fill="hold" grpId="0" nodeType="withEffect" nodePh="1">
                                  <p:stCondLst>
                                    <p:cond delay="0"/>
                                  </p:stCondLst>
                                  <p:endCondLst>
                                    <p:cond evt="begin" delay="0">
                                      <p:tn val="9"/>
                                    </p:cond>
                                  </p:endCondLst>
                                  <p:childTnLst>
                                    <p:animScale>
                                      <p:cBhvr>
                                        <p:cTn id="10" dur="17000" fill="hold"/>
                                        <p:tgtEl>
                                          <p:spTgt spid="9"/>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210F00E-0A6F-477F-84B4-C1CC518E6691}"/>
              </a:ext>
            </a:extLst>
          </p:cNvPr>
          <p:cNvSpPr>
            <a:spLocks noGrp="1"/>
          </p:cNvSpPr>
          <p:nvPr>
            <p:ph type="pic" sz="quarter" idx="14"/>
          </p:nvPr>
        </p:nvSpPr>
        <p:spPr>
          <a:xfrm>
            <a:off x="0" y="0"/>
            <a:ext cx="12192001" cy="6858000"/>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p:spPr>
        <p:txBody>
          <a:bodyPr wrap="square">
            <a:noAutofit/>
          </a:bodyPr>
          <a:lstStyle>
            <a:lvl1pPr marL="0" indent="0" algn="ctr">
              <a:buNone/>
              <a:defRPr sz="1200">
                <a:solidFill>
                  <a:schemeClr val="bg1"/>
                </a:solidFill>
              </a:defRPr>
            </a:lvl1pPr>
          </a:lstStyle>
          <a:p>
            <a:endParaRPr lang="id-ID"/>
          </a:p>
        </p:txBody>
      </p:sp>
    </p:spTree>
    <p:extLst>
      <p:ext uri="{BB962C8B-B14F-4D97-AF65-F5344CB8AC3E}">
        <p14:creationId xmlns:p14="http://schemas.microsoft.com/office/powerpoint/2010/main" val="13700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1" nodeType="withEffect" nodePh="1">
                                  <p:stCondLst>
                                    <p:cond delay="0"/>
                                  </p:stCondLst>
                                  <p:endCondLst>
                                    <p:cond evt="begin" delay="0">
                                      <p:tn val="5"/>
                                    </p:cond>
                                  </p:endCondLst>
                                  <p:childTnLst>
                                    <p:animScale>
                                      <p:cBhvr>
                                        <p:cTn id="6" dur="17000" fill="hold"/>
                                        <p:tgtEl>
                                          <p:spTgt spid="2"/>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546945-3068-428A-879C-FE9D50A700B6}"/>
              </a:ext>
            </a:extLst>
          </p:cNvPr>
          <p:cNvSpPr>
            <a:spLocks noGrp="1"/>
          </p:cNvSpPr>
          <p:nvPr>
            <p:ph type="pic" sz="quarter" idx="10"/>
          </p:nvPr>
        </p:nvSpPr>
        <p:spPr>
          <a:xfrm>
            <a:off x="0" y="0"/>
            <a:ext cx="12192000" cy="6858000"/>
          </a:xfrm>
          <a:prstGeom prst="rect">
            <a:avLst/>
          </a:prstGeom>
          <a:noFill/>
        </p:spPr>
        <p:txBody>
          <a:bodyPr/>
          <a:lstStyle>
            <a:lvl1pPr marL="0" indent="0">
              <a:buNone/>
              <a:defRPr sz="1600">
                <a:solidFill>
                  <a:schemeClr val="bg1"/>
                </a:solidFill>
              </a:defRPr>
            </a:lvl1pPr>
          </a:lstStyle>
          <a:p>
            <a:endParaRPr lang="id-ID"/>
          </a:p>
        </p:txBody>
      </p:sp>
    </p:spTree>
    <p:extLst>
      <p:ext uri="{BB962C8B-B14F-4D97-AF65-F5344CB8AC3E}">
        <p14:creationId xmlns:p14="http://schemas.microsoft.com/office/powerpoint/2010/main" val="33072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nodePh="1">
                                  <p:stCondLst>
                                    <p:cond delay="0"/>
                                  </p:stCondLst>
                                  <p:endCondLst>
                                    <p:cond evt="begin" delay="0">
                                      <p:tn val="5"/>
                                    </p:cond>
                                  </p:endCondLst>
                                  <p:childTnLst>
                                    <p:animScale>
                                      <p:cBhvr>
                                        <p:cTn id="6" dur="17000" fill="hold"/>
                                        <p:tgtEl>
                                          <p:spTgt spid="3"/>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C8C20FB-FCF7-479A-A3D8-3DC72AA13210}"/>
              </a:ext>
            </a:extLst>
          </p:cNvPr>
          <p:cNvSpPr>
            <a:spLocks noGrp="1"/>
          </p:cNvSpPr>
          <p:nvPr>
            <p:ph type="pic" sz="quarter" idx="14"/>
          </p:nvPr>
        </p:nvSpPr>
        <p:spPr>
          <a:xfrm>
            <a:off x="1342121" y="2178637"/>
            <a:ext cx="3643358" cy="2346101"/>
          </a:xfrm>
          <a:custGeom>
            <a:avLst/>
            <a:gdLst>
              <a:gd name="connsiteX0" fmla="*/ 99287 w 3643358"/>
              <a:gd name="connsiteY0" fmla="*/ 0 h 2346101"/>
              <a:gd name="connsiteX1" fmla="*/ 3544071 w 3643358"/>
              <a:gd name="connsiteY1" fmla="*/ 0 h 2346101"/>
              <a:gd name="connsiteX2" fmla="*/ 3643358 w 3643358"/>
              <a:gd name="connsiteY2" fmla="*/ 99287 h 2346101"/>
              <a:gd name="connsiteX3" fmla="*/ 3643358 w 3643358"/>
              <a:gd name="connsiteY3" fmla="*/ 2346101 h 2346101"/>
              <a:gd name="connsiteX4" fmla="*/ 0 w 3643358"/>
              <a:gd name="connsiteY4" fmla="*/ 2346101 h 2346101"/>
              <a:gd name="connsiteX5" fmla="*/ 0 w 3643358"/>
              <a:gd name="connsiteY5" fmla="*/ 99287 h 2346101"/>
              <a:gd name="connsiteX6" fmla="*/ 99287 w 3643358"/>
              <a:gd name="connsiteY6" fmla="*/ 0 h 234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58" h="2346101">
                <a:moveTo>
                  <a:pt x="99287" y="0"/>
                </a:moveTo>
                <a:lnTo>
                  <a:pt x="3544071" y="0"/>
                </a:lnTo>
                <a:cubicBezTo>
                  <a:pt x="3598906" y="0"/>
                  <a:pt x="3643358" y="44452"/>
                  <a:pt x="3643358" y="99287"/>
                </a:cubicBezTo>
                <a:lnTo>
                  <a:pt x="3643358" y="2346101"/>
                </a:lnTo>
                <a:lnTo>
                  <a:pt x="0" y="2346101"/>
                </a:lnTo>
                <a:lnTo>
                  <a:pt x="0" y="99287"/>
                </a:lnTo>
                <a:cubicBezTo>
                  <a:pt x="0" y="44452"/>
                  <a:pt x="44452" y="0"/>
                  <a:pt x="99287" y="0"/>
                </a:cubicBezTo>
                <a:close/>
              </a:path>
            </a:pathLst>
          </a:custGeom>
          <a:noFill/>
          <a:effectLst/>
        </p:spPr>
        <p:txBody>
          <a:bodyPr wrap="square">
            <a:noAutofit/>
          </a:bodyPr>
          <a:lstStyle>
            <a:lvl1pPr marL="0" indent="0" algn="ctr">
              <a:buNone/>
              <a:defRPr sz="1200">
                <a:solidFill>
                  <a:schemeClr val="bg1"/>
                </a:solidFill>
              </a:defRPr>
            </a:lvl1pPr>
          </a:lstStyle>
          <a:p>
            <a:endParaRPr lang="id-ID"/>
          </a:p>
        </p:txBody>
      </p:sp>
    </p:spTree>
    <p:extLst>
      <p:ext uri="{BB962C8B-B14F-4D97-AF65-F5344CB8AC3E}">
        <p14:creationId xmlns:p14="http://schemas.microsoft.com/office/powerpoint/2010/main" val="127372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3871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75000">
              <a:srgbClr val="3D1E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E69EF1D-B03E-42E1-9762-590212B83551}"/>
              </a:ext>
            </a:extLst>
          </p:cNvPr>
          <p:cNvSpPr txBox="1"/>
          <p:nvPr userDrawn="1"/>
        </p:nvSpPr>
        <p:spPr>
          <a:xfrm flipH="1">
            <a:off x="5355435" y="6322401"/>
            <a:ext cx="1481131" cy="261610"/>
          </a:xfrm>
          <a:prstGeom prst="rect">
            <a:avLst/>
          </a:prstGeom>
          <a:noFill/>
        </p:spPr>
        <p:txBody>
          <a:bodyPr wrap="square" rtlCol="0">
            <a:spAutoFit/>
          </a:bodyPr>
          <a:lstStyle/>
          <a:p>
            <a:pPr algn="ctr"/>
            <a:fld id="{260E2A6B-A809-4840-BF14-8648BC0BDF87}" type="slidenum">
              <a:rPr lang="id-ID" sz="1100" i="0" smtClean="0">
                <a:solidFill>
                  <a:schemeClr val="bg1"/>
                </a:solidFill>
                <a:latin typeface="Poppins" panose="02000000000000000000" pitchFamily="2" charset="0"/>
                <a:ea typeface="Open Sans" panose="020B0606030504020204" pitchFamily="34" charset="0"/>
                <a:cs typeface="Poppins" panose="02000000000000000000" pitchFamily="2" charset="0"/>
              </a:rPr>
              <a:pPr algn="ctr"/>
              <a:t>‹#›</a:t>
            </a:fld>
            <a:endParaRPr lang="id-ID" sz="1200" i="0" dirty="0">
              <a:solidFill>
                <a:schemeClr val="bg1"/>
              </a:solidFill>
              <a:latin typeface="Poppins" panose="02000000000000000000" pitchFamily="2" charset="0"/>
              <a:ea typeface="Open Sans" panose="020B0606030504020204" pitchFamily="34" charset="0"/>
              <a:cs typeface="Poppins" panose="02000000000000000000" pitchFamily="2" charset="0"/>
            </a:endParaRPr>
          </a:p>
        </p:txBody>
      </p:sp>
      <p:sp>
        <p:nvSpPr>
          <p:cNvPr id="19" name="TextBox 18">
            <a:extLst>
              <a:ext uri="{FF2B5EF4-FFF2-40B4-BE49-F238E27FC236}">
                <a16:creationId xmlns:a16="http://schemas.microsoft.com/office/drawing/2014/main" id="{8C7EFE18-D499-476C-B938-1FE4EECADDF2}"/>
              </a:ext>
            </a:extLst>
          </p:cNvPr>
          <p:cNvSpPr txBox="1"/>
          <p:nvPr userDrawn="1"/>
        </p:nvSpPr>
        <p:spPr>
          <a:xfrm>
            <a:off x="4908242" y="244621"/>
            <a:ext cx="1123915" cy="261610"/>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Project</a:t>
            </a:r>
            <a:endParaRPr lang="en-US" sz="1100" baseline="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20" name="TextBox 19">
            <a:extLst>
              <a:ext uri="{FF2B5EF4-FFF2-40B4-BE49-F238E27FC236}">
                <a16:creationId xmlns:a16="http://schemas.microsoft.com/office/drawing/2014/main" id="{558B1920-064E-48B5-B647-791B58B16F33}"/>
              </a:ext>
            </a:extLst>
          </p:cNvPr>
          <p:cNvSpPr txBox="1"/>
          <p:nvPr userDrawn="1"/>
        </p:nvSpPr>
        <p:spPr>
          <a:xfrm>
            <a:off x="6234565" y="244621"/>
            <a:ext cx="1123915" cy="261610"/>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lang="en-US" sz="1100" baseline="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Connection</a:t>
            </a:r>
          </a:p>
        </p:txBody>
      </p:sp>
      <p:sp>
        <p:nvSpPr>
          <p:cNvPr id="21" name="TextBox 20">
            <a:extLst>
              <a:ext uri="{FF2B5EF4-FFF2-40B4-BE49-F238E27FC236}">
                <a16:creationId xmlns:a16="http://schemas.microsoft.com/office/drawing/2014/main" id="{F40035B7-ED65-4BBB-85F6-FBEB2D8AABB6}"/>
              </a:ext>
            </a:extLst>
          </p:cNvPr>
          <p:cNvSpPr txBox="1"/>
          <p:nvPr userDrawn="1"/>
        </p:nvSpPr>
        <p:spPr>
          <a:xfrm>
            <a:off x="7560887" y="244621"/>
            <a:ext cx="1123915" cy="261610"/>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lang="en-US" sz="1100" baseline="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Others</a:t>
            </a:r>
          </a:p>
        </p:txBody>
      </p:sp>
      <p:sp>
        <p:nvSpPr>
          <p:cNvPr id="22" name="TextBox 21">
            <a:extLst>
              <a:ext uri="{FF2B5EF4-FFF2-40B4-BE49-F238E27FC236}">
                <a16:creationId xmlns:a16="http://schemas.microsoft.com/office/drawing/2014/main" id="{4957E914-3861-45FA-839B-3C8B4DD88259}"/>
              </a:ext>
            </a:extLst>
          </p:cNvPr>
          <p:cNvSpPr txBox="1"/>
          <p:nvPr userDrawn="1"/>
        </p:nvSpPr>
        <p:spPr>
          <a:xfrm>
            <a:off x="3507199" y="244621"/>
            <a:ext cx="1198635" cy="261610"/>
          </a:xfrm>
          <a:prstGeom prst="rect">
            <a:avLst/>
          </a:prstGeom>
          <a:noFill/>
        </p:spPr>
        <p:txBody>
          <a:bodyPr wrap="square" rtlCol="0">
            <a:spAutoFit/>
          </a:bodyPr>
          <a:lstStyle/>
          <a:p>
            <a:pPr marL="0" marR="0" lvl="0" indent="0" algn="ctr" defTabSz="713232" rtl="0" eaLnBrk="1" fontAlgn="auto" latinLnBrk="0" hangingPunct="1">
              <a:lnSpc>
                <a:spcPct val="100000"/>
              </a:lnSpc>
              <a:spcBef>
                <a:spcPts val="0"/>
              </a:spcBef>
              <a:spcAft>
                <a:spcPts val="0"/>
              </a:spcAft>
              <a:buClrTx/>
              <a:buSzTx/>
              <a:buFontTx/>
              <a:buNone/>
              <a:tabLst/>
              <a:defRPr/>
            </a:pPr>
            <a:r>
              <a:rPr lang="en-US" sz="1100" b="0" baseline="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Who we are</a:t>
            </a:r>
          </a:p>
        </p:txBody>
      </p:sp>
      <p:sp>
        <p:nvSpPr>
          <p:cNvPr id="23" name="Rectangle 22">
            <a:extLst>
              <a:ext uri="{FF2B5EF4-FFF2-40B4-BE49-F238E27FC236}">
                <a16:creationId xmlns:a16="http://schemas.microsoft.com/office/drawing/2014/main" id="{CFF3F663-560D-4E6E-816E-4440DD6329FB}"/>
              </a:ext>
            </a:extLst>
          </p:cNvPr>
          <p:cNvSpPr/>
          <p:nvPr userDrawn="1"/>
        </p:nvSpPr>
        <p:spPr>
          <a:xfrm>
            <a:off x="711015" y="190760"/>
            <a:ext cx="1292368" cy="369332"/>
          </a:xfrm>
          <a:prstGeom prst="rect">
            <a:avLst/>
          </a:prstGeom>
        </p:spPr>
        <p:txBody>
          <a:bodyPr wrap="square">
            <a:spAutoFit/>
          </a:bodyPr>
          <a:lstStyle/>
          <a:p>
            <a:r>
              <a:rPr lang="en-US" b="1" dirty="0">
                <a:solidFill>
                  <a:schemeClr val="bg1"/>
                </a:solidFill>
                <a:latin typeface="Poppins" panose="02000000000000000000" pitchFamily="2" charset="0"/>
                <a:cs typeface="Poppins" panose="02000000000000000000" pitchFamily="2" charset="0"/>
              </a:rPr>
              <a:t>Higher</a:t>
            </a:r>
            <a:endParaRPr lang="id-ID" b="1" dirty="0">
              <a:solidFill>
                <a:schemeClr val="bg1"/>
              </a:solidFill>
              <a:latin typeface="Poppins" panose="02000000000000000000" pitchFamily="2" charset="0"/>
              <a:cs typeface="Poppins" panose="02000000000000000000" pitchFamily="2" charset="0"/>
            </a:endParaRPr>
          </a:p>
        </p:txBody>
      </p:sp>
      <p:cxnSp>
        <p:nvCxnSpPr>
          <p:cNvPr id="24" name="Straight Connector 23">
            <a:extLst>
              <a:ext uri="{FF2B5EF4-FFF2-40B4-BE49-F238E27FC236}">
                <a16:creationId xmlns:a16="http://schemas.microsoft.com/office/drawing/2014/main" id="{10A58868-68E3-41A4-90AA-4DE142F4E849}"/>
              </a:ext>
            </a:extLst>
          </p:cNvPr>
          <p:cNvCxnSpPr/>
          <p:nvPr userDrawn="1"/>
        </p:nvCxnSpPr>
        <p:spPr>
          <a:xfrm>
            <a:off x="0" y="690438"/>
            <a:ext cx="12192000" cy="0"/>
          </a:xfrm>
          <a:prstGeom prst="line">
            <a:avLst/>
          </a:prstGeom>
          <a:ln>
            <a:solidFill>
              <a:schemeClr val="bg1">
                <a:lumMod val="95000"/>
                <a:alpha val="8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66C6B4-913C-4CD0-9976-DBD5B0EB6E16}"/>
              </a:ext>
            </a:extLst>
          </p:cNvPr>
          <p:cNvSpPr txBox="1"/>
          <p:nvPr userDrawn="1"/>
        </p:nvSpPr>
        <p:spPr>
          <a:xfrm>
            <a:off x="10121205" y="244621"/>
            <a:ext cx="1878364" cy="261610"/>
          </a:xfrm>
          <a:prstGeom prst="rect">
            <a:avLst/>
          </a:prstGeom>
          <a:noFill/>
        </p:spPr>
        <p:txBody>
          <a:bodyPr wrap="square" rtlCol="0">
            <a:spAutoFit/>
          </a:bodyPr>
          <a:lstStyle/>
          <a:p>
            <a:pPr marL="0" marR="0" lvl="0" indent="0" defTabSz="713232" rtl="0" eaLnBrk="1" fontAlgn="auto" latinLnBrk="0" hangingPunct="1">
              <a:lnSpc>
                <a:spcPct val="100000"/>
              </a:lnSpc>
              <a:spcBef>
                <a:spcPts val="0"/>
              </a:spcBef>
              <a:spcAft>
                <a:spcPts val="0"/>
              </a:spcAft>
              <a:buClrTx/>
              <a:buSzTx/>
              <a:buFontTx/>
              <a:buNone/>
              <a:tabLst/>
              <a:defRPr/>
            </a:pPr>
            <a:r>
              <a:rPr lang="en-US" sz="1100" baseline="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-18(352)-078-332</a:t>
            </a:r>
          </a:p>
        </p:txBody>
      </p:sp>
      <p:grpSp>
        <p:nvGrpSpPr>
          <p:cNvPr id="26" name="Group 25">
            <a:extLst>
              <a:ext uri="{FF2B5EF4-FFF2-40B4-BE49-F238E27FC236}">
                <a16:creationId xmlns:a16="http://schemas.microsoft.com/office/drawing/2014/main" id="{5E4BFFC4-ACF6-4827-A1D2-397E4F6D730C}"/>
              </a:ext>
            </a:extLst>
          </p:cNvPr>
          <p:cNvGrpSpPr/>
          <p:nvPr userDrawn="1"/>
        </p:nvGrpSpPr>
        <p:grpSpPr>
          <a:xfrm>
            <a:off x="9903352" y="249960"/>
            <a:ext cx="189972" cy="189972"/>
            <a:chOff x="5424488" y="5438776"/>
            <a:chExt cx="376238" cy="376238"/>
          </a:xfrm>
          <a:solidFill>
            <a:schemeClr val="bg1"/>
          </a:solidFill>
        </p:grpSpPr>
        <p:sp>
          <p:nvSpPr>
            <p:cNvPr id="27" name="Freeform 426">
              <a:extLst>
                <a:ext uri="{FF2B5EF4-FFF2-40B4-BE49-F238E27FC236}">
                  <a16:creationId xmlns:a16="http://schemas.microsoft.com/office/drawing/2014/main" id="{DA7DACCF-350B-4F5D-AE24-987666C62003}"/>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28" name="Freeform 427">
              <a:extLst>
                <a:ext uri="{FF2B5EF4-FFF2-40B4-BE49-F238E27FC236}">
                  <a16:creationId xmlns:a16="http://schemas.microsoft.com/office/drawing/2014/main" id="{474E9792-61A7-4B2D-B066-EFA2718D773C}"/>
                </a:ext>
              </a:extLst>
            </p:cNvPr>
            <p:cNvSpPr>
              <a:spLocks noEditPoints="1"/>
            </p:cNvSpPr>
            <p:nvPr/>
          </p:nvSpPr>
          <p:spPr bwMode="auto">
            <a:xfrm>
              <a:off x="5424488" y="5438776"/>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29" name="Freeform 428">
              <a:extLst>
                <a:ext uri="{FF2B5EF4-FFF2-40B4-BE49-F238E27FC236}">
                  <a16:creationId xmlns:a16="http://schemas.microsoft.com/office/drawing/2014/main" id="{5757C0B8-2E4F-4365-83DA-B8B82A13D0D3}"/>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30" name="Freeform 429">
              <a:extLst>
                <a:ext uri="{FF2B5EF4-FFF2-40B4-BE49-F238E27FC236}">
                  <a16:creationId xmlns:a16="http://schemas.microsoft.com/office/drawing/2014/main" id="{1422BF09-5840-4B51-AE89-FA48683783CB}"/>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sp>
        <p:nvSpPr>
          <p:cNvPr id="31" name="Freeform: Shape 30">
            <a:extLst>
              <a:ext uri="{FF2B5EF4-FFF2-40B4-BE49-F238E27FC236}">
                <a16:creationId xmlns:a16="http://schemas.microsoft.com/office/drawing/2014/main" id="{39A63BFA-EAB0-40E0-8935-576D502890AD}"/>
              </a:ext>
            </a:extLst>
          </p:cNvPr>
          <p:cNvSpPr/>
          <p:nvPr userDrawn="1"/>
        </p:nvSpPr>
        <p:spPr>
          <a:xfrm>
            <a:off x="466850" y="221228"/>
            <a:ext cx="197520" cy="308396"/>
          </a:xfrm>
          <a:custGeom>
            <a:avLst/>
            <a:gdLst>
              <a:gd name="connsiteX0" fmla="*/ 836318 w 1094728"/>
              <a:gd name="connsiteY0" fmla="*/ 0 h 1709251"/>
              <a:gd name="connsiteX1" fmla="*/ 1094728 w 1094728"/>
              <a:gd name="connsiteY1" fmla="*/ 258410 h 1709251"/>
              <a:gd name="connsiteX2" fmla="*/ 948380 w 1094728"/>
              <a:gd name="connsiteY2" fmla="*/ 258410 h 1709251"/>
              <a:gd name="connsiteX3" fmla="*/ 948380 w 1094728"/>
              <a:gd name="connsiteY3" fmla="*/ 558335 h 1709251"/>
              <a:gd name="connsiteX4" fmla="*/ 948238 w 1094728"/>
              <a:gd name="connsiteY4" fmla="*/ 558335 h 1709251"/>
              <a:gd name="connsiteX5" fmla="*/ 948238 w 1094728"/>
              <a:gd name="connsiteY5" fmla="*/ 1029467 h 1709251"/>
              <a:gd name="connsiteX6" fmla="*/ 724586 w 1094728"/>
              <a:gd name="connsiteY6" fmla="*/ 1253119 h 1709251"/>
              <a:gd name="connsiteX7" fmla="*/ 724586 w 1094728"/>
              <a:gd name="connsiteY7" fmla="*/ 933100 h 1709251"/>
              <a:gd name="connsiteX8" fmla="*/ 370142 w 1094728"/>
              <a:gd name="connsiteY8" fmla="*/ 933100 h 1709251"/>
              <a:gd name="connsiteX9" fmla="*/ 370142 w 1094728"/>
              <a:gd name="connsiteY9" fmla="*/ 1150916 h 1709251"/>
              <a:gd name="connsiteX10" fmla="*/ 370472 w 1094728"/>
              <a:gd name="connsiteY10" fmla="*/ 1150916 h 1709251"/>
              <a:gd name="connsiteX11" fmla="*/ 370472 w 1094728"/>
              <a:gd name="connsiteY11" fmla="*/ 1450841 h 1709251"/>
              <a:gd name="connsiteX12" fmla="*/ 516820 w 1094728"/>
              <a:gd name="connsiteY12" fmla="*/ 1450841 h 1709251"/>
              <a:gd name="connsiteX13" fmla="*/ 258410 w 1094728"/>
              <a:gd name="connsiteY13" fmla="*/ 1709251 h 1709251"/>
              <a:gd name="connsiteX14" fmla="*/ 0 w 1094728"/>
              <a:gd name="connsiteY14" fmla="*/ 1450841 h 1709251"/>
              <a:gd name="connsiteX15" fmla="*/ 146348 w 1094728"/>
              <a:gd name="connsiteY15" fmla="*/ 1450841 h 1709251"/>
              <a:gd name="connsiteX16" fmla="*/ 146348 w 1094728"/>
              <a:gd name="connsiteY16" fmla="*/ 1150916 h 1709251"/>
              <a:gd name="connsiteX17" fmla="*/ 146490 w 1094728"/>
              <a:gd name="connsiteY17" fmla="*/ 1150916 h 1709251"/>
              <a:gd name="connsiteX18" fmla="*/ 146490 w 1094728"/>
              <a:gd name="connsiteY18" fmla="*/ 679784 h 1709251"/>
              <a:gd name="connsiteX19" fmla="*/ 370142 w 1094728"/>
              <a:gd name="connsiteY19" fmla="*/ 456132 h 1709251"/>
              <a:gd name="connsiteX20" fmla="*/ 370142 w 1094728"/>
              <a:gd name="connsiteY20" fmla="*/ 763072 h 1709251"/>
              <a:gd name="connsiteX21" fmla="*/ 724586 w 1094728"/>
              <a:gd name="connsiteY21" fmla="*/ 763072 h 1709251"/>
              <a:gd name="connsiteX22" fmla="*/ 724586 w 1094728"/>
              <a:gd name="connsiteY22" fmla="*/ 558335 h 1709251"/>
              <a:gd name="connsiteX23" fmla="*/ 724256 w 1094728"/>
              <a:gd name="connsiteY23" fmla="*/ 558335 h 1709251"/>
              <a:gd name="connsiteX24" fmla="*/ 724256 w 1094728"/>
              <a:gd name="connsiteY24" fmla="*/ 258410 h 1709251"/>
              <a:gd name="connsiteX25" fmla="*/ 577908 w 1094728"/>
              <a:gd name="connsiteY25" fmla="*/ 258410 h 170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728" h="1709251">
                <a:moveTo>
                  <a:pt x="836318" y="0"/>
                </a:moveTo>
                <a:lnTo>
                  <a:pt x="1094728" y="258410"/>
                </a:lnTo>
                <a:lnTo>
                  <a:pt x="948380" y="258410"/>
                </a:lnTo>
                <a:lnTo>
                  <a:pt x="948380" y="558335"/>
                </a:lnTo>
                <a:lnTo>
                  <a:pt x="948238" y="558335"/>
                </a:lnTo>
                <a:lnTo>
                  <a:pt x="948238" y="1029467"/>
                </a:lnTo>
                <a:lnTo>
                  <a:pt x="724586" y="1253119"/>
                </a:lnTo>
                <a:lnTo>
                  <a:pt x="724586" y="933100"/>
                </a:lnTo>
                <a:lnTo>
                  <a:pt x="370142" y="933100"/>
                </a:lnTo>
                <a:lnTo>
                  <a:pt x="370142" y="1150916"/>
                </a:lnTo>
                <a:lnTo>
                  <a:pt x="370472" y="1150916"/>
                </a:lnTo>
                <a:lnTo>
                  <a:pt x="370472" y="1450841"/>
                </a:lnTo>
                <a:lnTo>
                  <a:pt x="516820" y="1450841"/>
                </a:lnTo>
                <a:lnTo>
                  <a:pt x="258410" y="1709251"/>
                </a:lnTo>
                <a:lnTo>
                  <a:pt x="0" y="1450841"/>
                </a:lnTo>
                <a:lnTo>
                  <a:pt x="146348" y="1450841"/>
                </a:lnTo>
                <a:lnTo>
                  <a:pt x="146348" y="1150916"/>
                </a:lnTo>
                <a:lnTo>
                  <a:pt x="146490" y="1150916"/>
                </a:lnTo>
                <a:lnTo>
                  <a:pt x="146490" y="679784"/>
                </a:lnTo>
                <a:lnTo>
                  <a:pt x="370142" y="456132"/>
                </a:lnTo>
                <a:lnTo>
                  <a:pt x="370142" y="763072"/>
                </a:lnTo>
                <a:lnTo>
                  <a:pt x="724586" y="763072"/>
                </a:lnTo>
                <a:lnTo>
                  <a:pt x="724586" y="558335"/>
                </a:lnTo>
                <a:lnTo>
                  <a:pt x="724256" y="558335"/>
                </a:lnTo>
                <a:lnTo>
                  <a:pt x="724256" y="258410"/>
                </a:lnTo>
                <a:lnTo>
                  <a:pt x="577908" y="258410"/>
                </a:lnTo>
                <a:close/>
              </a:path>
            </a:pathLst>
          </a:custGeom>
          <a:gradFill>
            <a:gsLst>
              <a:gs pos="38000">
                <a:schemeClr val="accent1"/>
              </a:gs>
              <a:gs pos="100000">
                <a:schemeClr val="accent1">
                  <a:alpha val="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Tree>
    <p:extLst>
      <p:ext uri="{BB962C8B-B14F-4D97-AF65-F5344CB8AC3E}">
        <p14:creationId xmlns:p14="http://schemas.microsoft.com/office/powerpoint/2010/main" val="1314754534"/>
      </p:ext>
    </p:extLst>
  </p:cSld>
  <p:clrMap bg1="lt1" tx1="dk1" bg2="lt2" tx2="dk2" accent1="accent1" accent2="accent2" accent3="accent3" accent4="accent4" accent5="accent5" accent6="accent6" hlink="hlink" folHlink="folHlink"/>
  <p:sldLayoutIdLst>
    <p:sldLayoutId id="2147483651" r:id="rId1"/>
    <p:sldLayoutId id="2147483656" r:id="rId2"/>
    <p:sldLayoutId id="2147483658" r:id="rId3"/>
    <p:sldLayoutId id="2147483684" r:id="rId4"/>
    <p:sldLayoutId id="2147483685" r:id="rId5"/>
    <p:sldLayoutId id="214748368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cid:image001.png@01D6CCD9.51EE0050"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cid:image003.png@01D6CCD9.A7AADA90"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6CCD9.CEC07FE0" TargetMode="External"/><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4D4D589-1802-4914-AF33-50D32BC92B59}"/>
              </a:ext>
            </a:extLst>
          </p:cNvPr>
          <p:cNvSpPr/>
          <p:nvPr/>
        </p:nvSpPr>
        <p:spPr>
          <a:xfrm>
            <a:off x="8855" y="4161844"/>
            <a:ext cx="620788" cy="131702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Shape 8">
            <a:extLst>
              <a:ext uri="{FF2B5EF4-FFF2-40B4-BE49-F238E27FC236}">
                <a16:creationId xmlns:a16="http://schemas.microsoft.com/office/drawing/2014/main" id="{B3331D02-C7ED-464E-BED8-660781A46C56}"/>
              </a:ext>
            </a:extLst>
          </p:cNvPr>
          <p:cNvSpPr/>
          <p:nvPr userDrawn="1"/>
        </p:nvSpPr>
        <p:spPr>
          <a:xfrm flipH="1">
            <a:off x="7766975" y="2741982"/>
            <a:ext cx="4425025" cy="42761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chemeClr val="accent1"/>
              </a:gs>
              <a:gs pos="100000">
                <a:srgbClr val="3D1E66">
                  <a:alpha val="0"/>
                </a:srgbClr>
              </a:gs>
              <a:gs pos="60000">
                <a:schemeClr val="accent2">
                  <a:alpha val="4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Freeform: Shape 9">
            <a:extLst>
              <a:ext uri="{FF2B5EF4-FFF2-40B4-BE49-F238E27FC236}">
                <a16:creationId xmlns:a16="http://schemas.microsoft.com/office/drawing/2014/main" id="{C9125328-BA5D-4368-B578-E9B0D8B5D1C5}"/>
              </a:ext>
            </a:extLst>
          </p:cNvPr>
          <p:cNvSpPr/>
          <p:nvPr userDrawn="1"/>
        </p:nvSpPr>
        <p:spPr>
          <a:xfrm flipH="1">
            <a:off x="11085164" y="981031"/>
            <a:ext cx="1311651" cy="2782723"/>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8" name="Group 7">
            <a:extLst>
              <a:ext uri="{FF2B5EF4-FFF2-40B4-BE49-F238E27FC236}">
                <a16:creationId xmlns:a16="http://schemas.microsoft.com/office/drawing/2014/main" id="{306EFE6E-8F53-40FD-A85B-0308F795F589}"/>
              </a:ext>
            </a:extLst>
          </p:cNvPr>
          <p:cNvGrpSpPr/>
          <p:nvPr/>
        </p:nvGrpSpPr>
        <p:grpSpPr>
          <a:xfrm>
            <a:off x="3145385" y="1705282"/>
            <a:ext cx="10387456" cy="1802747"/>
            <a:chOff x="4736921" y="2220303"/>
            <a:chExt cx="10387456" cy="1802747"/>
          </a:xfrm>
        </p:grpSpPr>
        <p:sp>
          <p:nvSpPr>
            <p:cNvPr id="5" name="Rectangle 4">
              <a:extLst>
                <a:ext uri="{FF2B5EF4-FFF2-40B4-BE49-F238E27FC236}">
                  <a16:creationId xmlns:a16="http://schemas.microsoft.com/office/drawing/2014/main" id="{2A7C083B-C594-4C28-B2B1-285CE22B48A4}"/>
                </a:ext>
              </a:extLst>
            </p:cNvPr>
            <p:cNvSpPr/>
            <p:nvPr/>
          </p:nvSpPr>
          <p:spPr>
            <a:xfrm>
              <a:off x="4736921" y="2220303"/>
              <a:ext cx="10387456" cy="1200329"/>
            </a:xfrm>
            <a:prstGeom prst="rect">
              <a:avLst/>
            </a:prstGeom>
            <a:noFill/>
          </p:spPr>
          <p:txBody>
            <a:bodyPr wrap="square">
              <a:spAutoFit/>
            </a:bodyPr>
            <a:lstStyle/>
            <a:p>
              <a:pPr fontAlgn="base"/>
              <a:r>
                <a:rPr lang="en-US" sz="7200" b="1" dirty="0">
                  <a:solidFill>
                    <a:schemeClr val="bg1"/>
                  </a:solidFill>
                  <a:latin typeface="Poppins" panose="02000000000000000000" pitchFamily="2" charset="0"/>
                  <a:ea typeface="Roboto Condensed" panose="02000000000000000000" pitchFamily="2" charset="0"/>
                  <a:cs typeface="Poppins" panose="02000000000000000000" pitchFamily="2" charset="0"/>
                </a:rPr>
                <a:t>Heroes Assemble</a:t>
              </a:r>
              <a:endParaRPr lang="en-US" sz="72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endParaRPr>
            </a:p>
          </p:txBody>
        </p:sp>
        <p:sp>
          <p:nvSpPr>
            <p:cNvPr id="6" name="Rectangle 5">
              <a:extLst>
                <a:ext uri="{FF2B5EF4-FFF2-40B4-BE49-F238E27FC236}">
                  <a16:creationId xmlns:a16="http://schemas.microsoft.com/office/drawing/2014/main" id="{99EDA2B7-EBFA-4D51-B372-A5C7CE7BAF5C}"/>
                </a:ext>
              </a:extLst>
            </p:cNvPr>
            <p:cNvSpPr/>
            <p:nvPr/>
          </p:nvSpPr>
          <p:spPr>
            <a:xfrm>
              <a:off x="4736921" y="3438275"/>
              <a:ext cx="5901230" cy="584775"/>
            </a:xfrm>
            <a:prstGeom prst="rect">
              <a:avLst/>
            </a:prstGeom>
            <a:noFill/>
          </p:spPr>
          <p:txBody>
            <a:bodyPr wrap="square">
              <a:spAutoFit/>
            </a:bodyPr>
            <a:lstStyle/>
            <a:p>
              <a:pPr fontAlgn="base"/>
              <a:r>
                <a:rPr lang="en-US" sz="3200"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rPr>
                <a:t>CSCI </a:t>
              </a:r>
              <a:r>
                <a:rPr lang="en-US" sz="3200" dirty="0">
                  <a:solidFill>
                    <a:schemeClr val="bg1"/>
                  </a:solidFill>
                  <a:latin typeface="Poppins Light" panose="02000000000000000000" pitchFamily="2" charset="0"/>
                  <a:ea typeface="Roboto Condensed" panose="02000000000000000000" pitchFamily="2" charset="0"/>
                  <a:cs typeface="Poppins Light" panose="02000000000000000000" pitchFamily="2" charset="0"/>
                </a:rPr>
                <a:t>426</a:t>
              </a:r>
              <a:r>
                <a:rPr lang="en-US" sz="3200"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rPr>
                <a:t> – Information Retrieval</a:t>
              </a:r>
            </a:p>
          </p:txBody>
        </p:sp>
      </p:grpSp>
      <p:sp>
        <p:nvSpPr>
          <p:cNvPr id="11" name="Rectangle 10">
            <a:extLst>
              <a:ext uri="{FF2B5EF4-FFF2-40B4-BE49-F238E27FC236}">
                <a16:creationId xmlns:a16="http://schemas.microsoft.com/office/drawing/2014/main" id="{60C811E1-B847-4BB0-9C58-E6A7F6C390DC}"/>
              </a:ext>
            </a:extLst>
          </p:cNvPr>
          <p:cNvSpPr/>
          <p:nvPr/>
        </p:nvSpPr>
        <p:spPr>
          <a:xfrm>
            <a:off x="3233452" y="4386251"/>
            <a:ext cx="3933714" cy="423321"/>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cs typeface="Poppins Light" panose="02000000000000000000" pitchFamily="2" charset="0"/>
              </a:rPr>
              <a:t>- Prof. </a:t>
            </a:r>
            <a:r>
              <a:rPr lang="en-US" dirty="0">
                <a:solidFill>
                  <a:schemeClr val="bg1"/>
                </a:solidFill>
                <a:latin typeface="Poppins Light" panose="02000000000000000000" pitchFamily="2" charset="0"/>
              </a:rPr>
              <a:t>Houwei Cao</a:t>
            </a:r>
            <a:endParaRPr lang="id-ID" dirty="0">
              <a:solidFill>
                <a:schemeClr val="bg1"/>
              </a:solidFill>
              <a:latin typeface="Poppins Light" panose="02000000000000000000" pitchFamily="2" charset="0"/>
            </a:endParaRPr>
          </a:p>
        </p:txBody>
      </p:sp>
      <p:sp>
        <p:nvSpPr>
          <p:cNvPr id="14" name="Oval 13">
            <a:extLst>
              <a:ext uri="{FF2B5EF4-FFF2-40B4-BE49-F238E27FC236}">
                <a16:creationId xmlns:a16="http://schemas.microsoft.com/office/drawing/2014/main" id="{2CEB4B2B-1822-47CC-9072-A2E85B4CBC6F}"/>
              </a:ext>
            </a:extLst>
          </p:cNvPr>
          <p:cNvSpPr/>
          <p:nvPr/>
        </p:nvSpPr>
        <p:spPr>
          <a:xfrm>
            <a:off x="9783499" y="1522388"/>
            <a:ext cx="455566" cy="45556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7" name="Group 16">
            <a:extLst>
              <a:ext uri="{FF2B5EF4-FFF2-40B4-BE49-F238E27FC236}">
                <a16:creationId xmlns:a16="http://schemas.microsoft.com/office/drawing/2014/main" id="{A20C3631-7A23-4023-9E52-BC22234CBDC1}"/>
              </a:ext>
            </a:extLst>
          </p:cNvPr>
          <p:cNvGrpSpPr/>
          <p:nvPr/>
        </p:nvGrpSpPr>
        <p:grpSpPr>
          <a:xfrm>
            <a:off x="2518609" y="3786024"/>
            <a:ext cx="419206" cy="369332"/>
            <a:chOff x="5424488" y="5438776"/>
            <a:chExt cx="376238" cy="376238"/>
          </a:xfrm>
          <a:solidFill>
            <a:schemeClr val="bg1"/>
          </a:solidFill>
        </p:grpSpPr>
        <p:sp>
          <p:nvSpPr>
            <p:cNvPr id="18" name="Freeform 426">
              <a:extLst>
                <a:ext uri="{FF2B5EF4-FFF2-40B4-BE49-F238E27FC236}">
                  <a16:creationId xmlns:a16="http://schemas.microsoft.com/office/drawing/2014/main" id="{98B1075D-A987-49F5-83C7-959468F8B621}"/>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19" name="Freeform 427">
              <a:extLst>
                <a:ext uri="{FF2B5EF4-FFF2-40B4-BE49-F238E27FC236}">
                  <a16:creationId xmlns:a16="http://schemas.microsoft.com/office/drawing/2014/main" id="{E9F8BE53-AD35-49F0-8647-EF3CF3D4940D}"/>
                </a:ext>
              </a:extLst>
            </p:cNvPr>
            <p:cNvSpPr>
              <a:spLocks noEditPoints="1"/>
            </p:cNvSpPr>
            <p:nvPr/>
          </p:nvSpPr>
          <p:spPr bwMode="auto">
            <a:xfrm>
              <a:off x="5424488" y="5438776"/>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20" name="Freeform 428">
              <a:extLst>
                <a:ext uri="{FF2B5EF4-FFF2-40B4-BE49-F238E27FC236}">
                  <a16:creationId xmlns:a16="http://schemas.microsoft.com/office/drawing/2014/main" id="{6D936536-8968-45BE-A2F2-DFC130E7A906}"/>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21" name="Freeform 429">
              <a:extLst>
                <a:ext uri="{FF2B5EF4-FFF2-40B4-BE49-F238E27FC236}">
                  <a16:creationId xmlns:a16="http://schemas.microsoft.com/office/drawing/2014/main" id="{70EA3FFB-8AC8-423B-975F-B745B101EE5A}"/>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sp>
        <p:nvSpPr>
          <p:cNvPr id="27" name="Rectangle 26">
            <a:extLst>
              <a:ext uri="{FF2B5EF4-FFF2-40B4-BE49-F238E27FC236}">
                <a16:creationId xmlns:a16="http://schemas.microsoft.com/office/drawing/2014/main" id="{D0272BE1-6B8B-4948-84D2-26D821A5B8E2}"/>
              </a:ext>
            </a:extLst>
          </p:cNvPr>
          <p:cNvSpPr/>
          <p:nvPr/>
        </p:nvSpPr>
        <p:spPr>
          <a:xfrm>
            <a:off x="3201067" y="3749818"/>
            <a:ext cx="7850740" cy="369332"/>
          </a:xfrm>
          <a:prstGeom prst="rect">
            <a:avLst/>
          </a:prstGeom>
        </p:spPr>
        <p:txBody>
          <a:bodyPr wrap="square">
            <a:spAutoFit/>
          </a:bodyPr>
          <a:lstStyle/>
          <a:p>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 By Nadia Hossain, Nuran Ghoneim, Riddhi Makwana, Shipra Priyadarshini</a:t>
            </a:r>
            <a:endParaRPr lang="en-US" dirty="0"/>
          </a:p>
        </p:txBody>
      </p:sp>
      <p:grpSp>
        <p:nvGrpSpPr>
          <p:cNvPr id="30" name="Group 29">
            <a:extLst>
              <a:ext uri="{FF2B5EF4-FFF2-40B4-BE49-F238E27FC236}">
                <a16:creationId xmlns:a16="http://schemas.microsoft.com/office/drawing/2014/main" id="{2892228A-63E3-4C0A-8C55-5D0719E5911C}"/>
              </a:ext>
            </a:extLst>
          </p:cNvPr>
          <p:cNvGrpSpPr/>
          <p:nvPr/>
        </p:nvGrpSpPr>
        <p:grpSpPr>
          <a:xfrm>
            <a:off x="2518609" y="4452431"/>
            <a:ext cx="419206" cy="369332"/>
            <a:chOff x="5424488" y="5438776"/>
            <a:chExt cx="376238" cy="376238"/>
          </a:xfrm>
          <a:solidFill>
            <a:schemeClr val="bg1"/>
          </a:solidFill>
        </p:grpSpPr>
        <p:sp>
          <p:nvSpPr>
            <p:cNvPr id="31" name="Freeform 426">
              <a:extLst>
                <a:ext uri="{FF2B5EF4-FFF2-40B4-BE49-F238E27FC236}">
                  <a16:creationId xmlns:a16="http://schemas.microsoft.com/office/drawing/2014/main" id="{4C036DB9-0041-4475-AB00-0CE13F5A52C5}"/>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32" name="Freeform 427">
              <a:extLst>
                <a:ext uri="{FF2B5EF4-FFF2-40B4-BE49-F238E27FC236}">
                  <a16:creationId xmlns:a16="http://schemas.microsoft.com/office/drawing/2014/main" id="{9C3AC422-FB01-4854-A33A-B0F6D836F2EC}"/>
                </a:ext>
              </a:extLst>
            </p:cNvPr>
            <p:cNvSpPr>
              <a:spLocks noEditPoints="1"/>
            </p:cNvSpPr>
            <p:nvPr/>
          </p:nvSpPr>
          <p:spPr bwMode="auto">
            <a:xfrm>
              <a:off x="5424488" y="5438776"/>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33" name="Freeform 428">
              <a:extLst>
                <a:ext uri="{FF2B5EF4-FFF2-40B4-BE49-F238E27FC236}">
                  <a16:creationId xmlns:a16="http://schemas.microsoft.com/office/drawing/2014/main" id="{64107D7C-D4CC-4160-A241-A1D19D9628FF}"/>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34" name="Freeform 429">
              <a:extLst>
                <a:ext uri="{FF2B5EF4-FFF2-40B4-BE49-F238E27FC236}">
                  <a16:creationId xmlns:a16="http://schemas.microsoft.com/office/drawing/2014/main" id="{4E489D1C-2FBB-468E-9B48-2B9A450067D6}"/>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pic>
        <p:nvPicPr>
          <p:cNvPr id="1026" name="Picture 2" descr="Marvel vs DC: Batman and Superman vs Wolverine and Spider-Man | Observer">
            <a:extLst>
              <a:ext uri="{FF2B5EF4-FFF2-40B4-BE49-F238E27FC236}">
                <a16:creationId xmlns:a16="http://schemas.microsoft.com/office/drawing/2014/main" id="{229DBD95-7943-49FD-807A-E14703C8B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44" y="4272057"/>
            <a:ext cx="3641462" cy="24232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Marvel Universe | DC Database | Fandom">
            <a:extLst>
              <a:ext uri="{FF2B5EF4-FFF2-40B4-BE49-F238E27FC236}">
                <a16:creationId xmlns:a16="http://schemas.microsoft.com/office/drawing/2014/main" id="{9315E020-9C75-4AA3-9419-9E2061701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8" y="1428946"/>
            <a:ext cx="3307645" cy="17391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88515"/>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580">
                                          <p:stCondLst>
                                            <p:cond delay="0"/>
                                          </p:stCondLst>
                                        </p:cTn>
                                        <p:tgtEl>
                                          <p:spTgt spid="1028"/>
                                        </p:tgtEl>
                                      </p:cBhvr>
                                    </p:animEffect>
                                    <p:anim calcmode="lin" valueType="num">
                                      <p:cBhvr>
                                        <p:cTn id="8"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8"/>
                                        </p:tgtEl>
                                      </p:cBhvr>
                                      <p:to x="100000" y="60000"/>
                                    </p:animScale>
                                    <p:animScale>
                                      <p:cBhvr>
                                        <p:cTn id="14" dur="166" decel="50000">
                                          <p:stCondLst>
                                            <p:cond delay="676"/>
                                          </p:stCondLst>
                                        </p:cTn>
                                        <p:tgtEl>
                                          <p:spTgt spid="1028"/>
                                        </p:tgtEl>
                                      </p:cBhvr>
                                      <p:to x="100000" y="100000"/>
                                    </p:animScale>
                                    <p:animScale>
                                      <p:cBhvr>
                                        <p:cTn id="15" dur="26">
                                          <p:stCondLst>
                                            <p:cond delay="1312"/>
                                          </p:stCondLst>
                                        </p:cTn>
                                        <p:tgtEl>
                                          <p:spTgt spid="1028"/>
                                        </p:tgtEl>
                                      </p:cBhvr>
                                      <p:to x="100000" y="80000"/>
                                    </p:animScale>
                                    <p:animScale>
                                      <p:cBhvr>
                                        <p:cTn id="16" dur="166" decel="50000">
                                          <p:stCondLst>
                                            <p:cond delay="1338"/>
                                          </p:stCondLst>
                                        </p:cTn>
                                        <p:tgtEl>
                                          <p:spTgt spid="1028"/>
                                        </p:tgtEl>
                                      </p:cBhvr>
                                      <p:to x="100000" y="100000"/>
                                    </p:animScale>
                                    <p:animScale>
                                      <p:cBhvr>
                                        <p:cTn id="17" dur="26">
                                          <p:stCondLst>
                                            <p:cond delay="1642"/>
                                          </p:stCondLst>
                                        </p:cTn>
                                        <p:tgtEl>
                                          <p:spTgt spid="1028"/>
                                        </p:tgtEl>
                                      </p:cBhvr>
                                      <p:to x="100000" y="90000"/>
                                    </p:animScale>
                                    <p:animScale>
                                      <p:cBhvr>
                                        <p:cTn id="18" dur="166" decel="50000">
                                          <p:stCondLst>
                                            <p:cond delay="1668"/>
                                          </p:stCondLst>
                                        </p:cTn>
                                        <p:tgtEl>
                                          <p:spTgt spid="1028"/>
                                        </p:tgtEl>
                                      </p:cBhvr>
                                      <p:to x="100000" y="100000"/>
                                    </p:animScale>
                                    <p:animScale>
                                      <p:cBhvr>
                                        <p:cTn id="19" dur="26">
                                          <p:stCondLst>
                                            <p:cond delay="1808"/>
                                          </p:stCondLst>
                                        </p:cTn>
                                        <p:tgtEl>
                                          <p:spTgt spid="1028"/>
                                        </p:tgtEl>
                                      </p:cBhvr>
                                      <p:to x="100000" y="95000"/>
                                    </p:animScale>
                                    <p:animScale>
                                      <p:cBhvr>
                                        <p:cTn id="20" dur="166" decel="50000">
                                          <p:stCondLst>
                                            <p:cond delay="1834"/>
                                          </p:stCondLst>
                                        </p:cTn>
                                        <p:tgtEl>
                                          <p:spTgt spid="1028"/>
                                        </p:tgtEl>
                                      </p:cBhvr>
                                      <p:to x="100000" y="100000"/>
                                    </p:animScale>
                                  </p:childTnLst>
                                </p:cTn>
                              </p:par>
                              <p:par>
                                <p:cTn id="21" presetID="2" presetClass="entr" presetSubtype="4"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ppt_x"/>
                                          </p:val>
                                        </p:tav>
                                        <p:tav tm="100000">
                                          <p:val>
                                            <p:strVal val="#ppt_x"/>
                                          </p:val>
                                        </p:tav>
                                      </p:tavLst>
                                    </p:anim>
                                    <p:anim calcmode="lin" valueType="num">
                                      <p:cBhvr additive="base">
                                        <p:cTn id="2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Freeform: Shape 907">
            <a:extLst>
              <a:ext uri="{FF2B5EF4-FFF2-40B4-BE49-F238E27FC236}">
                <a16:creationId xmlns:a16="http://schemas.microsoft.com/office/drawing/2014/main" id="{EB16E0CA-4324-4D6B-B30C-DD12AC01C46A}"/>
              </a:ext>
            </a:extLst>
          </p:cNvPr>
          <p:cNvSpPr/>
          <p:nvPr/>
        </p:nvSpPr>
        <p:spPr>
          <a:xfrm>
            <a:off x="-326017" y="4207371"/>
            <a:ext cx="8781143" cy="4407910"/>
          </a:xfrm>
          <a:custGeom>
            <a:avLst/>
            <a:gdLst>
              <a:gd name="connsiteX0" fmla="*/ 0 w 7809136"/>
              <a:gd name="connsiteY0" fmla="*/ 0 h 6923471"/>
              <a:gd name="connsiteX1" fmla="*/ 0 w 7809136"/>
              <a:gd name="connsiteY1" fmla="*/ 6923471 h 6923471"/>
              <a:gd name="connsiteX2" fmla="*/ 7131147 w 7809136"/>
              <a:gd name="connsiteY2" fmla="*/ 6923471 h 6923471"/>
              <a:gd name="connsiteX3" fmla="*/ 7477068 w 7809136"/>
              <a:gd name="connsiteY3" fmla="*/ 2825761 h 6923471"/>
              <a:gd name="connsiteX4" fmla="*/ 108528 w 7809136"/>
              <a:gd name="connsiteY4" fmla="*/ 85899 h 6923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36" h="6923471">
                <a:moveTo>
                  <a:pt x="0" y="0"/>
                </a:moveTo>
                <a:lnTo>
                  <a:pt x="0" y="6923471"/>
                </a:lnTo>
                <a:lnTo>
                  <a:pt x="7131147" y="6923471"/>
                </a:lnTo>
                <a:cubicBezTo>
                  <a:pt x="4478326" y="4756374"/>
                  <a:pt x="9030947" y="4987173"/>
                  <a:pt x="7477068" y="2825761"/>
                </a:cubicBezTo>
                <a:cubicBezTo>
                  <a:pt x="5971747" y="731892"/>
                  <a:pt x="3491790" y="2639889"/>
                  <a:pt x="108528" y="85899"/>
                </a:cubicBezTo>
                <a:close/>
              </a:path>
            </a:pathLst>
          </a:custGeom>
          <a:gradFill>
            <a:gsLst>
              <a:gs pos="0">
                <a:schemeClr val="accent1"/>
              </a:gs>
              <a:gs pos="100000">
                <a:srgbClr val="3D1E66">
                  <a:alpha val="0"/>
                </a:srgbClr>
              </a:gs>
              <a:gs pos="60000">
                <a:schemeClr val="accent2">
                  <a:alpha val="4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903" name="Group 902">
            <a:extLst>
              <a:ext uri="{FF2B5EF4-FFF2-40B4-BE49-F238E27FC236}">
                <a16:creationId xmlns:a16="http://schemas.microsoft.com/office/drawing/2014/main" id="{2169F5F7-6AB5-4215-BEF8-2565CBB27340}"/>
              </a:ext>
            </a:extLst>
          </p:cNvPr>
          <p:cNvGrpSpPr/>
          <p:nvPr/>
        </p:nvGrpSpPr>
        <p:grpSpPr>
          <a:xfrm>
            <a:off x="3383088" y="1399168"/>
            <a:ext cx="3727330" cy="5027158"/>
            <a:chOff x="4400601" y="1324631"/>
            <a:chExt cx="3088840" cy="4166009"/>
          </a:xfrm>
        </p:grpSpPr>
        <p:sp>
          <p:nvSpPr>
            <p:cNvPr id="6" name="Freeform: Shape 5">
              <a:extLst>
                <a:ext uri="{FF2B5EF4-FFF2-40B4-BE49-F238E27FC236}">
                  <a16:creationId xmlns:a16="http://schemas.microsoft.com/office/drawing/2014/main" id="{F4AD02F1-01A2-4541-81E0-6B5D70B28239}"/>
                </a:ext>
              </a:extLst>
            </p:cNvPr>
            <p:cNvSpPr/>
            <p:nvPr/>
          </p:nvSpPr>
          <p:spPr>
            <a:xfrm>
              <a:off x="4422185" y="3751634"/>
              <a:ext cx="1722966" cy="1127760"/>
            </a:xfrm>
            <a:custGeom>
              <a:avLst/>
              <a:gdLst>
                <a:gd name="connsiteX0" fmla="*/ 231317 w 1166661"/>
                <a:gd name="connsiteY0" fmla="*/ 669982 h 763632"/>
                <a:gd name="connsiteX1" fmla="*/ 210190 w 1166661"/>
                <a:gd name="connsiteY1" fmla="*/ 528498 h 763632"/>
                <a:gd name="connsiteX2" fmla="*/ 15909 w 1166661"/>
                <a:gd name="connsiteY2" fmla="*/ 425174 h 763632"/>
                <a:gd name="connsiteX3" fmla="*/ 175699 w 1166661"/>
                <a:gd name="connsiteY3" fmla="*/ 298559 h 763632"/>
                <a:gd name="connsiteX4" fmla="*/ 154572 w 1166661"/>
                <a:gd name="connsiteY4" fmla="*/ 157075 h 763632"/>
                <a:gd name="connsiteX5" fmla="*/ 372462 w 1166661"/>
                <a:gd name="connsiteY5" fmla="*/ 142523 h 763632"/>
                <a:gd name="connsiteX6" fmla="*/ 531998 w 1166661"/>
                <a:gd name="connsiteY6" fmla="*/ 15909 h 763632"/>
                <a:gd name="connsiteX7" fmla="*/ 726533 w 1166661"/>
                <a:gd name="connsiteY7" fmla="*/ 119466 h 763632"/>
                <a:gd name="connsiteX8" fmla="*/ 750694 w 1166661"/>
                <a:gd name="connsiteY8" fmla="*/ 258065 h 763632"/>
                <a:gd name="connsiteX9" fmla="*/ 965126 w 1166661"/>
                <a:gd name="connsiteY9" fmla="*/ 246187 h 763632"/>
                <a:gd name="connsiteX10" fmla="*/ 1159683 w 1166661"/>
                <a:gd name="connsiteY10" fmla="*/ 349617 h 763632"/>
                <a:gd name="connsiteX11" fmla="*/ 1000105 w 1166661"/>
                <a:gd name="connsiteY11" fmla="*/ 476125 h 763632"/>
                <a:gd name="connsiteX12" fmla="*/ 781897 w 1166661"/>
                <a:gd name="connsiteY12" fmla="*/ 490655 h 763632"/>
                <a:gd name="connsiteX13" fmla="*/ 803342 w 1166661"/>
                <a:gd name="connsiteY13" fmla="*/ 632267 h 763632"/>
                <a:gd name="connsiteX14" fmla="*/ 643509 w 1166661"/>
                <a:gd name="connsiteY14" fmla="*/ 758881 h 763632"/>
                <a:gd name="connsiteX15" fmla="*/ 449292 w 1166661"/>
                <a:gd name="connsiteY15" fmla="*/ 655685 h 763632"/>
                <a:gd name="connsiteX16" fmla="*/ 231317 w 1166661"/>
                <a:gd name="connsiteY16" fmla="*/ 669982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61" h="763632">
                  <a:moveTo>
                    <a:pt x="231317" y="669982"/>
                  </a:moveTo>
                  <a:cubicBezTo>
                    <a:pt x="165602" y="634940"/>
                    <a:pt x="155845" y="571622"/>
                    <a:pt x="210190" y="528498"/>
                  </a:cubicBezTo>
                  <a:lnTo>
                    <a:pt x="15909" y="425174"/>
                  </a:lnTo>
                  <a:lnTo>
                    <a:pt x="175699" y="298559"/>
                  </a:lnTo>
                  <a:cubicBezTo>
                    <a:pt x="109687" y="263390"/>
                    <a:pt x="100184" y="200199"/>
                    <a:pt x="154572" y="157075"/>
                  </a:cubicBezTo>
                  <a:cubicBezTo>
                    <a:pt x="208917" y="114078"/>
                    <a:pt x="306344" y="107375"/>
                    <a:pt x="372462" y="142523"/>
                  </a:cubicBezTo>
                  <a:lnTo>
                    <a:pt x="531998" y="15909"/>
                  </a:lnTo>
                  <a:lnTo>
                    <a:pt x="726533" y="119466"/>
                  </a:lnTo>
                  <a:cubicBezTo>
                    <a:pt x="676091" y="162357"/>
                    <a:pt x="685976" y="223702"/>
                    <a:pt x="750694" y="258065"/>
                  </a:cubicBezTo>
                  <a:cubicBezTo>
                    <a:pt x="815624" y="292556"/>
                    <a:pt x="910144" y="286893"/>
                    <a:pt x="965126" y="246187"/>
                  </a:cubicBezTo>
                  <a:lnTo>
                    <a:pt x="1159683" y="349617"/>
                  </a:lnTo>
                  <a:lnTo>
                    <a:pt x="1000105" y="476125"/>
                  </a:lnTo>
                  <a:cubicBezTo>
                    <a:pt x="934029" y="441062"/>
                    <a:pt x="836242" y="447510"/>
                    <a:pt x="781897" y="490655"/>
                  </a:cubicBezTo>
                  <a:cubicBezTo>
                    <a:pt x="727763" y="533546"/>
                    <a:pt x="737266" y="597097"/>
                    <a:pt x="803342" y="632267"/>
                  </a:cubicBezTo>
                  <a:lnTo>
                    <a:pt x="643509" y="758881"/>
                  </a:lnTo>
                  <a:lnTo>
                    <a:pt x="449292" y="655685"/>
                  </a:lnTo>
                  <a:cubicBezTo>
                    <a:pt x="394947" y="698809"/>
                    <a:pt x="297393" y="705024"/>
                    <a:pt x="231317" y="669982"/>
                  </a:cubicBezTo>
                  <a:close/>
                </a:path>
              </a:pathLst>
            </a:custGeom>
            <a:gradFill>
              <a:gsLst>
                <a:gs pos="0">
                  <a:schemeClr val="accent1">
                    <a:alpha val="30000"/>
                  </a:schemeClr>
                </a:gs>
                <a:gs pos="100000">
                  <a:srgbClr val="3D1E66">
                    <a:alpha val="0"/>
                  </a:srgbClr>
                </a:gs>
                <a:gs pos="52000">
                  <a:schemeClr val="accent2">
                    <a:alpha val="26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 name="Freeform: Shape 6">
              <a:extLst>
                <a:ext uri="{FF2B5EF4-FFF2-40B4-BE49-F238E27FC236}">
                  <a16:creationId xmlns:a16="http://schemas.microsoft.com/office/drawing/2014/main" id="{97A63DEA-7DF7-4941-A10A-0476406BE6AB}"/>
                </a:ext>
              </a:extLst>
            </p:cNvPr>
            <p:cNvSpPr/>
            <p:nvPr/>
          </p:nvSpPr>
          <p:spPr>
            <a:xfrm>
              <a:off x="5680484" y="4362880"/>
              <a:ext cx="1722966" cy="1127760"/>
            </a:xfrm>
            <a:custGeom>
              <a:avLst/>
              <a:gdLst>
                <a:gd name="connsiteX0" fmla="*/ 234563 w 1166661"/>
                <a:gd name="connsiteY0" fmla="*/ 667521 h 763632"/>
                <a:gd name="connsiteX1" fmla="*/ 210381 w 1166661"/>
                <a:gd name="connsiteY1" fmla="*/ 528795 h 763632"/>
                <a:gd name="connsiteX2" fmla="*/ 15909 w 1166661"/>
                <a:gd name="connsiteY2" fmla="*/ 425471 h 763632"/>
                <a:gd name="connsiteX3" fmla="*/ 175084 w 1166661"/>
                <a:gd name="connsiteY3" fmla="*/ 300829 h 763632"/>
                <a:gd name="connsiteX4" fmla="*/ 157499 w 1166661"/>
                <a:gd name="connsiteY4" fmla="*/ 154508 h 763632"/>
                <a:gd name="connsiteX5" fmla="*/ 375601 w 1166661"/>
                <a:gd name="connsiteY5" fmla="*/ 140084 h 763632"/>
                <a:gd name="connsiteX6" fmla="*/ 532146 w 1166661"/>
                <a:gd name="connsiteY6" fmla="*/ 15909 h 763632"/>
                <a:gd name="connsiteX7" fmla="*/ 726448 w 1166661"/>
                <a:gd name="connsiteY7" fmla="*/ 119212 h 763632"/>
                <a:gd name="connsiteX8" fmla="*/ 748997 w 1166661"/>
                <a:gd name="connsiteY8" fmla="*/ 259550 h 763632"/>
                <a:gd name="connsiteX9" fmla="*/ 965317 w 1166661"/>
                <a:gd name="connsiteY9" fmla="*/ 246166 h 763632"/>
                <a:gd name="connsiteX10" fmla="*/ 1159492 w 1166661"/>
                <a:gd name="connsiteY10" fmla="*/ 349489 h 763632"/>
                <a:gd name="connsiteX11" fmla="*/ 1002947 w 1166661"/>
                <a:gd name="connsiteY11" fmla="*/ 473580 h 763632"/>
                <a:gd name="connsiteX12" fmla="*/ 1024117 w 1166661"/>
                <a:gd name="connsiteY12" fmla="*/ 615425 h 763632"/>
                <a:gd name="connsiteX13" fmla="*/ 806248 w 1166661"/>
                <a:gd name="connsiteY13" fmla="*/ 629594 h 763632"/>
                <a:gd name="connsiteX14" fmla="*/ 643233 w 1166661"/>
                <a:gd name="connsiteY14" fmla="*/ 758988 h 763632"/>
                <a:gd name="connsiteX15" fmla="*/ 448698 w 1166661"/>
                <a:gd name="connsiteY15" fmla="*/ 655558 h 763632"/>
                <a:gd name="connsiteX16" fmla="*/ 234563 w 1166661"/>
                <a:gd name="connsiteY16" fmla="*/ 667521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61" h="763632">
                  <a:moveTo>
                    <a:pt x="234563" y="667521"/>
                  </a:moveTo>
                  <a:cubicBezTo>
                    <a:pt x="169908" y="633158"/>
                    <a:pt x="159705" y="571685"/>
                    <a:pt x="210381" y="528795"/>
                  </a:cubicBezTo>
                  <a:lnTo>
                    <a:pt x="15909" y="425471"/>
                  </a:lnTo>
                  <a:lnTo>
                    <a:pt x="175084" y="300829"/>
                  </a:lnTo>
                  <a:cubicBezTo>
                    <a:pt x="102984" y="263008"/>
                    <a:pt x="103409" y="197505"/>
                    <a:pt x="157499" y="154508"/>
                  </a:cubicBezTo>
                  <a:cubicBezTo>
                    <a:pt x="211845" y="111512"/>
                    <a:pt x="309568" y="105042"/>
                    <a:pt x="375601" y="140084"/>
                  </a:cubicBezTo>
                  <a:lnTo>
                    <a:pt x="532146" y="15909"/>
                  </a:lnTo>
                  <a:lnTo>
                    <a:pt x="726448" y="119212"/>
                  </a:lnTo>
                  <a:cubicBezTo>
                    <a:pt x="673864" y="162336"/>
                    <a:pt x="683558" y="224614"/>
                    <a:pt x="748997" y="259550"/>
                  </a:cubicBezTo>
                  <a:cubicBezTo>
                    <a:pt x="814266" y="294274"/>
                    <a:pt x="910484" y="288144"/>
                    <a:pt x="965317" y="246166"/>
                  </a:cubicBezTo>
                  <a:lnTo>
                    <a:pt x="1159492" y="349489"/>
                  </a:lnTo>
                  <a:lnTo>
                    <a:pt x="1002947" y="473580"/>
                  </a:lnTo>
                  <a:cubicBezTo>
                    <a:pt x="1069023" y="508749"/>
                    <a:pt x="1078589" y="572279"/>
                    <a:pt x="1024117" y="615425"/>
                  </a:cubicBezTo>
                  <a:cubicBezTo>
                    <a:pt x="970026" y="658294"/>
                    <a:pt x="872366" y="664764"/>
                    <a:pt x="806248" y="629594"/>
                  </a:cubicBezTo>
                  <a:lnTo>
                    <a:pt x="643233" y="758988"/>
                  </a:lnTo>
                  <a:lnTo>
                    <a:pt x="448698" y="655558"/>
                  </a:lnTo>
                  <a:cubicBezTo>
                    <a:pt x="393971" y="696349"/>
                    <a:pt x="299217" y="701885"/>
                    <a:pt x="234563" y="667521"/>
                  </a:cubicBezTo>
                  <a:close/>
                </a:path>
              </a:pathLst>
            </a:custGeom>
            <a:gradFill>
              <a:gsLst>
                <a:gs pos="0">
                  <a:schemeClr val="accent1">
                    <a:alpha val="30000"/>
                  </a:schemeClr>
                </a:gs>
                <a:gs pos="100000">
                  <a:srgbClr val="3D1E66">
                    <a:alpha val="0"/>
                  </a:srgbClr>
                </a:gs>
                <a:gs pos="52000">
                  <a:schemeClr val="accent2">
                    <a:alpha val="26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
              <a:extLst>
                <a:ext uri="{FF2B5EF4-FFF2-40B4-BE49-F238E27FC236}">
                  <a16:creationId xmlns:a16="http://schemas.microsoft.com/office/drawing/2014/main" id="{2DB25BC3-6DD1-4B85-B217-BC6A39B61EAA}"/>
                </a:ext>
              </a:extLst>
            </p:cNvPr>
            <p:cNvSpPr/>
            <p:nvPr/>
          </p:nvSpPr>
          <p:spPr>
            <a:xfrm>
              <a:off x="5217067" y="3150944"/>
              <a:ext cx="250613" cy="313266"/>
            </a:xfrm>
            <a:custGeom>
              <a:avLst/>
              <a:gdLst>
                <a:gd name="connsiteX0" fmla="*/ 172454 w 169696"/>
                <a:gd name="connsiteY0" fmla="*/ 15909 h 212120"/>
                <a:gd name="connsiteX1" fmla="*/ 172793 w 169696"/>
                <a:gd name="connsiteY1" fmla="*/ 77594 h 212120"/>
                <a:gd name="connsiteX2" fmla="*/ 16248 w 169696"/>
                <a:gd name="connsiteY2" fmla="*/ 201790 h 212120"/>
                <a:gd name="connsiteX3" fmla="*/ 15909 w 169696"/>
                <a:gd name="connsiteY3" fmla="*/ 139978 h 212120"/>
              </a:gdLst>
              <a:ahLst/>
              <a:cxnLst>
                <a:cxn ang="0">
                  <a:pos x="connsiteX0" y="connsiteY0"/>
                </a:cxn>
                <a:cxn ang="0">
                  <a:pos x="connsiteX1" y="connsiteY1"/>
                </a:cxn>
                <a:cxn ang="0">
                  <a:pos x="connsiteX2" y="connsiteY2"/>
                </a:cxn>
                <a:cxn ang="0">
                  <a:pos x="connsiteX3" y="connsiteY3"/>
                </a:cxn>
              </a:cxnLst>
              <a:rect l="l" t="t" r="r" b="b"/>
              <a:pathLst>
                <a:path w="169696" h="212120">
                  <a:moveTo>
                    <a:pt x="172454" y="15909"/>
                  </a:moveTo>
                  <a:lnTo>
                    <a:pt x="172793" y="77594"/>
                  </a:lnTo>
                  <a:lnTo>
                    <a:pt x="16248" y="201790"/>
                  </a:lnTo>
                  <a:lnTo>
                    <a:pt x="15909" y="139978"/>
                  </a:lnTo>
                  <a:close/>
                </a:path>
              </a:pathLst>
            </a:custGeom>
            <a:solidFill>
              <a:srgbClr val="EE7B25"/>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9D271C1-C3CC-4F0D-99C8-F3915D5D2B3C}"/>
                </a:ext>
              </a:extLst>
            </p:cNvPr>
            <p:cNvSpPr/>
            <p:nvPr/>
          </p:nvSpPr>
          <p:spPr>
            <a:xfrm>
              <a:off x="4553694" y="3315034"/>
              <a:ext cx="219286" cy="281940"/>
            </a:xfrm>
            <a:custGeom>
              <a:avLst/>
              <a:gdLst>
                <a:gd name="connsiteX0" fmla="*/ 15909 w 148484"/>
                <a:gd name="connsiteY0" fmla="*/ 15909 h 190908"/>
                <a:gd name="connsiteX1" fmla="*/ 15909 w 148484"/>
                <a:gd name="connsiteY1" fmla="*/ 185011 h 190908"/>
                <a:gd name="connsiteX2" fmla="*/ 127675 w 148484"/>
                <a:gd name="connsiteY2" fmla="*/ 185011 h 190908"/>
                <a:gd name="connsiteX3" fmla="*/ 143033 w 148484"/>
                <a:gd name="connsiteY3" fmla="*/ 72566 h 190908"/>
                <a:gd name="connsiteX4" fmla="*/ 15909 w 148484"/>
                <a:gd name="connsiteY4" fmla="*/ 15909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84" h="190908">
                  <a:moveTo>
                    <a:pt x="15909" y="15909"/>
                  </a:moveTo>
                  <a:lnTo>
                    <a:pt x="15909" y="185011"/>
                  </a:lnTo>
                  <a:cubicBezTo>
                    <a:pt x="15909" y="185011"/>
                    <a:pt x="127293" y="199987"/>
                    <a:pt x="127675" y="185011"/>
                  </a:cubicBezTo>
                  <a:cubicBezTo>
                    <a:pt x="128036" y="170014"/>
                    <a:pt x="143033" y="72566"/>
                    <a:pt x="143033" y="72566"/>
                  </a:cubicBezTo>
                  <a:lnTo>
                    <a:pt x="15909" y="15909"/>
                  </a:lnTo>
                  <a:close/>
                </a:path>
              </a:pathLst>
            </a:custGeom>
            <a:solidFill>
              <a:schemeClr val="accent2">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7E34DDB-D1B1-478D-9602-1462B7E4F1DC}"/>
                </a:ext>
              </a:extLst>
            </p:cNvPr>
            <p:cNvSpPr/>
            <p:nvPr/>
          </p:nvSpPr>
          <p:spPr>
            <a:xfrm>
              <a:off x="5854032" y="3492907"/>
              <a:ext cx="281940" cy="313266"/>
            </a:xfrm>
            <a:custGeom>
              <a:avLst/>
              <a:gdLst>
                <a:gd name="connsiteX0" fmla="*/ 175508 w 190908"/>
                <a:gd name="connsiteY0" fmla="*/ 15909 h 212120"/>
                <a:gd name="connsiteX1" fmla="*/ 175742 w 190908"/>
                <a:gd name="connsiteY1" fmla="*/ 77594 h 212120"/>
                <a:gd name="connsiteX2" fmla="*/ 16206 w 190908"/>
                <a:gd name="connsiteY2" fmla="*/ 204208 h 212120"/>
                <a:gd name="connsiteX3" fmla="*/ 15909 w 190908"/>
                <a:gd name="connsiteY3" fmla="*/ 142396 h 212120"/>
              </a:gdLst>
              <a:ahLst/>
              <a:cxnLst>
                <a:cxn ang="0">
                  <a:pos x="connsiteX0" y="connsiteY0"/>
                </a:cxn>
                <a:cxn ang="0">
                  <a:pos x="connsiteX1" y="connsiteY1"/>
                </a:cxn>
                <a:cxn ang="0">
                  <a:pos x="connsiteX2" y="connsiteY2"/>
                </a:cxn>
                <a:cxn ang="0">
                  <a:pos x="connsiteX3" y="connsiteY3"/>
                </a:cxn>
              </a:cxnLst>
              <a:rect l="l" t="t" r="r" b="b"/>
              <a:pathLst>
                <a:path w="190908" h="212120">
                  <a:moveTo>
                    <a:pt x="175508" y="15909"/>
                  </a:moveTo>
                  <a:lnTo>
                    <a:pt x="175742" y="77594"/>
                  </a:lnTo>
                  <a:lnTo>
                    <a:pt x="16206" y="204208"/>
                  </a:lnTo>
                  <a:lnTo>
                    <a:pt x="15909" y="142396"/>
                  </a:lnTo>
                  <a:close/>
                </a:path>
              </a:pathLst>
            </a:custGeom>
            <a:solidFill>
              <a:schemeClr val="accent2">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F4B465-7262-4F58-BD78-F983FBF8D153}"/>
                </a:ext>
              </a:extLst>
            </p:cNvPr>
            <p:cNvSpPr/>
            <p:nvPr/>
          </p:nvSpPr>
          <p:spPr>
            <a:xfrm>
              <a:off x="4400601" y="3604461"/>
              <a:ext cx="313266" cy="281940"/>
            </a:xfrm>
            <a:custGeom>
              <a:avLst/>
              <a:gdLst>
                <a:gd name="connsiteX0" fmla="*/ 210190 w 212120"/>
                <a:gd name="connsiteY0" fmla="*/ 119212 h 190908"/>
                <a:gd name="connsiteX1" fmla="*/ 210487 w 212120"/>
                <a:gd name="connsiteY1" fmla="*/ 181024 h 190908"/>
                <a:gd name="connsiteX2" fmla="*/ 16248 w 212120"/>
                <a:gd name="connsiteY2" fmla="*/ 77721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190" y="119212"/>
                  </a:moveTo>
                  <a:lnTo>
                    <a:pt x="210487" y="181024"/>
                  </a:lnTo>
                  <a:lnTo>
                    <a:pt x="16248" y="77721"/>
                  </a:lnTo>
                  <a:lnTo>
                    <a:pt x="15909" y="15909"/>
                  </a:lnTo>
                  <a:close/>
                </a:path>
              </a:pathLst>
            </a:custGeom>
            <a:solidFill>
              <a:schemeClr val="accent2">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46D22-8C9A-4702-BC16-C67B1588C296}"/>
                </a:ext>
              </a:extLst>
            </p:cNvPr>
            <p:cNvSpPr/>
            <p:nvPr/>
          </p:nvSpPr>
          <p:spPr>
            <a:xfrm>
              <a:off x="5479929" y="3646418"/>
              <a:ext cx="407246" cy="281940"/>
            </a:xfrm>
            <a:custGeom>
              <a:avLst/>
              <a:gdLst>
                <a:gd name="connsiteX0" fmla="*/ 158878 w 275756"/>
                <a:gd name="connsiteY0" fmla="*/ 78116 h 190908"/>
                <a:gd name="connsiteX1" fmla="*/ 185542 w 275756"/>
                <a:gd name="connsiteY1" fmla="*/ 77989 h 190908"/>
                <a:gd name="connsiteX2" fmla="*/ 186433 w 275756"/>
                <a:gd name="connsiteY2" fmla="*/ 78074 h 190908"/>
                <a:gd name="connsiteX3" fmla="*/ 211739 w 275756"/>
                <a:gd name="connsiteY3" fmla="*/ 81171 h 190908"/>
                <a:gd name="connsiteX4" fmla="*/ 217657 w 275756"/>
                <a:gd name="connsiteY4" fmla="*/ 82253 h 190908"/>
                <a:gd name="connsiteX5" fmla="*/ 241541 w 275756"/>
                <a:gd name="connsiteY5" fmla="*/ 88531 h 190908"/>
                <a:gd name="connsiteX6" fmla="*/ 243493 w 275756"/>
                <a:gd name="connsiteY6" fmla="*/ 89062 h 190908"/>
                <a:gd name="connsiteX7" fmla="*/ 269499 w 275756"/>
                <a:gd name="connsiteY7" fmla="*/ 100240 h 190908"/>
                <a:gd name="connsiteX8" fmla="*/ 269202 w 275756"/>
                <a:gd name="connsiteY8" fmla="*/ 38428 h 190908"/>
                <a:gd name="connsiteX9" fmla="*/ 243132 w 275756"/>
                <a:gd name="connsiteY9" fmla="*/ 27250 h 190908"/>
                <a:gd name="connsiteX10" fmla="*/ 243132 w 275756"/>
                <a:gd name="connsiteY10" fmla="*/ 27250 h 190908"/>
                <a:gd name="connsiteX11" fmla="*/ 242538 w 275756"/>
                <a:gd name="connsiteY11" fmla="*/ 27080 h 190908"/>
                <a:gd name="connsiteX12" fmla="*/ 221199 w 275756"/>
                <a:gd name="connsiteY12" fmla="*/ 21268 h 190908"/>
                <a:gd name="connsiteX13" fmla="*/ 218081 w 275756"/>
                <a:gd name="connsiteY13" fmla="*/ 20695 h 190908"/>
                <a:gd name="connsiteX14" fmla="*/ 210551 w 275756"/>
                <a:gd name="connsiteY14" fmla="*/ 19338 h 190908"/>
                <a:gd name="connsiteX15" fmla="*/ 202151 w 275756"/>
                <a:gd name="connsiteY15" fmla="*/ 17832 h 190908"/>
                <a:gd name="connsiteX16" fmla="*/ 187175 w 275756"/>
                <a:gd name="connsiteY16" fmla="*/ 16495 h 190908"/>
                <a:gd name="connsiteX17" fmla="*/ 184884 w 275756"/>
                <a:gd name="connsiteY17" fmla="*/ 16304 h 190908"/>
                <a:gd name="connsiteX18" fmla="*/ 183993 w 275756"/>
                <a:gd name="connsiteY18" fmla="*/ 16220 h 190908"/>
                <a:gd name="connsiteX19" fmla="*/ 165920 w 275756"/>
                <a:gd name="connsiteY19" fmla="*/ 15986 h 190908"/>
                <a:gd name="connsiteX20" fmla="*/ 159154 w 275756"/>
                <a:gd name="connsiteY20" fmla="*/ 16410 h 190908"/>
                <a:gd name="connsiteX21" fmla="*/ 152875 w 275756"/>
                <a:gd name="connsiteY21" fmla="*/ 16813 h 190908"/>
                <a:gd name="connsiteX22" fmla="*/ 147190 w 275756"/>
                <a:gd name="connsiteY22" fmla="*/ 17174 h 190908"/>
                <a:gd name="connsiteX23" fmla="*/ 126699 w 275756"/>
                <a:gd name="connsiteY23" fmla="*/ 20165 h 190908"/>
                <a:gd name="connsiteX24" fmla="*/ 101627 w 275756"/>
                <a:gd name="connsiteY24" fmla="*/ 26635 h 190908"/>
                <a:gd name="connsiteX25" fmla="*/ 99187 w 275756"/>
                <a:gd name="connsiteY25" fmla="*/ 27547 h 190908"/>
                <a:gd name="connsiteX26" fmla="*/ 98063 w 275756"/>
                <a:gd name="connsiteY26" fmla="*/ 27971 h 190908"/>
                <a:gd name="connsiteX27" fmla="*/ 73797 w 275756"/>
                <a:gd name="connsiteY27" fmla="*/ 38407 h 190908"/>
                <a:gd name="connsiteX28" fmla="*/ 72333 w 275756"/>
                <a:gd name="connsiteY28" fmla="*/ 39235 h 190908"/>
                <a:gd name="connsiteX29" fmla="*/ 51057 w 275756"/>
                <a:gd name="connsiteY29" fmla="*/ 53044 h 190908"/>
                <a:gd name="connsiteX30" fmla="*/ 40812 w 275756"/>
                <a:gd name="connsiteY30" fmla="*/ 62292 h 190908"/>
                <a:gd name="connsiteX31" fmla="*/ 38924 w 275756"/>
                <a:gd name="connsiteY31" fmla="*/ 63989 h 190908"/>
                <a:gd name="connsiteX32" fmla="*/ 36697 w 275756"/>
                <a:gd name="connsiteY32" fmla="*/ 66619 h 190908"/>
                <a:gd name="connsiteX33" fmla="*/ 34300 w 275756"/>
                <a:gd name="connsiteY33" fmla="*/ 69440 h 190908"/>
                <a:gd name="connsiteX34" fmla="*/ 30757 w 275756"/>
                <a:gd name="connsiteY34" fmla="*/ 74022 h 190908"/>
                <a:gd name="connsiteX35" fmla="*/ 28551 w 275756"/>
                <a:gd name="connsiteY35" fmla="*/ 77183 h 190908"/>
                <a:gd name="connsiteX36" fmla="*/ 26876 w 275756"/>
                <a:gd name="connsiteY36" fmla="*/ 79559 h 190908"/>
                <a:gd name="connsiteX37" fmla="*/ 26027 w 275756"/>
                <a:gd name="connsiteY37" fmla="*/ 81277 h 190908"/>
                <a:gd name="connsiteX38" fmla="*/ 20703 w 275756"/>
                <a:gd name="connsiteY38" fmla="*/ 92010 h 190908"/>
                <a:gd name="connsiteX39" fmla="*/ 20533 w 275756"/>
                <a:gd name="connsiteY39" fmla="*/ 92371 h 190908"/>
                <a:gd name="connsiteX40" fmla="*/ 20088 w 275756"/>
                <a:gd name="connsiteY40" fmla="*/ 93919 h 190908"/>
                <a:gd name="connsiteX41" fmla="*/ 17542 w 275756"/>
                <a:gd name="connsiteY41" fmla="*/ 102786 h 190908"/>
                <a:gd name="connsiteX42" fmla="*/ 17097 w 275756"/>
                <a:gd name="connsiteY42" fmla="*/ 104355 h 190908"/>
                <a:gd name="connsiteX43" fmla="*/ 16927 w 275756"/>
                <a:gd name="connsiteY43" fmla="*/ 106052 h 190908"/>
                <a:gd name="connsiteX44" fmla="*/ 16079 w 275756"/>
                <a:gd name="connsiteY44" fmla="*/ 114368 h 190908"/>
                <a:gd name="connsiteX45" fmla="*/ 15909 w 275756"/>
                <a:gd name="connsiteY45" fmla="*/ 116001 h 190908"/>
                <a:gd name="connsiteX46" fmla="*/ 15909 w 275756"/>
                <a:gd name="connsiteY46" fmla="*/ 117167 h 190908"/>
                <a:gd name="connsiteX47" fmla="*/ 16248 w 275756"/>
                <a:gd name="connsiteY47" fmla="*/ 178852 h 190908"/>
                <a:gd name="connsiteX48" fmla="*/ 16354 w 275756"/>
                <a:gd name="connsiteY48" fmla="*/ 177007 h 190908"/>
                <a:gd name="connsiteX49" fmla="*/ 17267 w 275756"/>
                <a:gd name="connsiteY49" fmla="*/ 167652 h 190908"/>
                <a:gd name="connsiteX50" fmla="*/ 17861 w 275756"/>
                <a:gd name="connsiteY50" fmla="*/ 164555 h 190908"/>
                <a:gd name="connsiteX51" fmla="*/ 20470 w 275756"/>
                <a:gd name="connsiteY51" fmla="*/ 155434 h 190908"/>
                <a:gd name="connsiteX52" fmla="*/ 20957 w 275756"/>
                <a:gd name="connsiteY52" fmla="*/ 153907 h 190908"/>
                <a:gd name="connsiteX53" fmla="*/ 26260 w 275756"/>
                <a:gd name="connsiteY53" fmla="*/ 143131 h 190908"/>
                <a:gd name="connsiteX54" fmla="*/ 28912 w 275756"/>
                <a:gd name="connsiteY54" fmla="*/ 138804 h 190908"/>
                <a:gd name="connsiteX55" fmla="*/ 30821 w 275756"/>
                <a:gd name="connsiteY55" fmla="*/ 136046 h 190908"/>
                <a:gd name="connsiteX56" fmla="*/ 34385 w 275756"/>
                <a:gd name="connsiteY56" fmla="*/ 131422 h 190908"/>
                <a:gd name="connsiteX57" fmla="*/ 37991 w 275756"/>
                <a:gd name="connsiteY57" fmla="*/ 127307 h 190908"/>
                <a:gd name="connsiteX58" fmla="*/ 40006 w 275756"/>
                <a:gd name="connsiteY58" fmla="*/ 125186 h 190908"/>
                <a:gd name="connsiteX59" fmla="*/ 51269 w 275756"/>
                <a:gd name="connsiteY59" fmla="*/ 114855 h 190908"/>
                <a:gd name="connsiteX60" fmla="*/ 72227 w 275756"/>
                <a:gd name="connsiteY60" fmla="*/ 101216 h 190908"/>
                <a:gd name="connsiteX61" fmla="*/ 74178 w 275756"/>
                <a:gd name="connsiteY61" fmla="*/ 100092 h 190908"/>
                <a:gd name="connsiteX62" fmla="*/ 96939 w 275756"/>
                <a:gd name="connsiteY62" fmla="*/ 90271 h 190908"/>
                <a:gd name="connsiteX63" fmla="*/ 100184 w 275756"/>
                <a:gd name="connsiteY63" fmla="*/ 89062 h 190908"/>
                <a:gd name="connsiteX64" fmla="*/ 120696 w 275756"/>
                <a:gd name="connsiteY64" fmla="*/ 83589 h 190908"/>
                <a:gd name="connsiteX65" fmla="*/ 126954 w 275756"/>
                <a:gd name="connsiteY65" fmla="*/ 81977 h 190908"/>
                <a:gd name="connsiteX66" fmla="*/ 128418 w 275756"/>
                <a:gd name="connsiteY66" fmla="*/ 81743 h 190908"/>
                <a:gd name="connsiteX67" fmla="*/ 153575 w 275756"/>
                <a:gd name="connsiteY67" fmla="*/ 78477 h 190908"/>
                <a:gd name="connsiteX68" fmla="*/ 158878 w 275756"/>
                <a:gd name="connsiteY68" fmla="*/ 78116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75756" h="190908">
                  <a:moveTo>
                    <a:pt x="158878" y="78116"/>
                  </a:moveTo>
                  <a:cubicBezTo>
                    <a:pt x="167745" y="77628"/>
                    <a:pt x="176654" y="77501"/>
                    <a:pt x="185542" y="77989"/>
                  </a:cubicBezTo>
                  <a:cubicBezTo>
                    <a:pt x="185839" y="78010"/>
                    <a:pt x="186136" y="78053"/>
                    <a:pt x="186433" y="78074"/>
                  </a:cubicBezTo>
                  <a:cubicBezTo>
                    <a:pt x="194960" y="78604"/>
                    <a:pt x="203381" y="79728"/>
                    <a:pt x="211739" y="81171"/>
                  </a:cubicBezTo>
                  <a:cubicBezTo>
                    <a:pt x="213711" y="81531"/>
                    <a:pt x="215705" y="81850"/>
                    <a:pt x="217657" y="82253"/>
                  </a:cubicBezTo>
                  <a:cubicBezTo>
                    <a:pt x="225802" y="83907"/>
                    <a:pt x="233799" y="85965"/>
                    <a:pt x="241541" y="88531"/>
                  </a:cubicBezTo>
                  <a:cubicBezTo>
                    <a:pt x="242178" y="88743"/>
                    <a:pt x="242856" y="88871"/>
                    <a:pt x="243493" y="89062"/>
                  </a:cubicBezTo>
                  <a:cubicBezTo>
                    <a:pt x="252550" y="92159"/>
                    <a:pt x="261247" y="95849"/>
                    <a:pt x="269499" y="100240"/>
                  </a:cubicBezTo>
                  <a:lnTo>
                    <a:pt x="269202" y="38428"/>
                  </a:lnTo>
                  <a:cubicBezTo>
                    <a:pt x="260908" y="34165"/>
                    <a:pt x="252190" y="30368"/>
                    <a:pt x="243132" y="27250"/>
                  </a:cubicBezTo>
                  <a:lnTo>
                    <a:pt x="243132" y="27250"/>
                  </a:lnTo>
                  <a:cubicBezTo>
                    <a:pt x="242941" y="27186"/>
                    <a:pt x="242729" y="27144"/>
                    <a:pt x="242538" y="27080"/>
                  </a:cubicBezTo>
                  <a:cubicBezTo>
                    <a:pt x="235581" y="24747"/>
                    <a:pt x="228453" y="22710"/>
                    <a:pt x="221199" y="21268"/>
                  </a:cubicBezTo>
                  <a:cubicBezTo>
                    <a:pt x="220160" y="21035"/>
                    <a:pt x="219099" y="20907"/>
                    <a:pt x="218081" y="20695"/>
                  </a:cubicBezTo>
                  <a:cubicBezTo>
                    <a:pt x="215578" y="20207"/>
                    <a:pt x="213075" y="19762"/>
                    <a:pt x="210551" y="19338"/>
                  </a:cubicBezTo>
                  <a:cubicBezTo>
                    <a:pt x="207751" y="18850"/>
                    <a:pt x="204951" y="18213"/>
                    <a:pt x="202151" y="17832"/>
                  </a:cubicBezTo>
                  <a:cubicBezTo>
                    <a:pt x="197145" y="17174"/>
                    <a:pt x="192160" y="16771"/>
                    <a:pt x="187175" y="16495"/>
                  </a:cubicBezTo>
                  <a:cubicBezTo>
                    <a:pt x="186411" y="16453"/>
                    <a:pt x="185648" y="16347"/>
                    <a:pt x="184884" y="16304"/>
                  </a:cubicBezTo>
                  <a:cubicBezTo>
                    <a:pt x="184587" y="16283"/>
                    <a:pt x="184290" y="16220"/>
                    <a:pt x="183993" y="16220"/>
                  </a:cubicBezTo>
                  <a:cubicBezTo>
                    <a:pt x="177990" y="15859"/>
                    <a:pt x="171945" y="15859"/>
                    <a:pt x="165920" y="15986"/>
                  </a:cubicBezTo>
                  <a:cubicBezTo>
                    <a:pt x="163672" y="16071"/>
                    <a:pt x="161402" y="16304"/>
                    <a:pt x="159154" y="16410"/>
                  </a:cubicBezTo>
                  <a:cubicBezTo>
                    <a:pt x="157033" y="16516"/>
                    <a:pt x="154975" y="16644"/>
                    <a:pt x="152875" y="16813"/>
                  </a:cubicBezTo>
                  <a:cubicBezTo>
                    <a:pt x="150987" y="16941"/>
                    <a:pt x="149099" y="16941"/>
                    <a:pt x="147190" y="17174"/>
                  </a:cubicBezTo>
                  <a:cubicBezTo>
                    <a:pt x="140296" y="17853"/>
                    <a:pt x="133445" y="18892"/>
                    <a:pt x="126699" y="20165"/>
                  </a:cubicBezTo>
                  <a:cubicBezTo>
                    <a:pt x="118151" y="21883"/>
                    <a:pt x="109793" y="24089"/>
                    <a:pt x="101627" y="26635"/>
                  </a:cubicBezTo>
                  <a:cubicBezTo>
                    <a:pt x="100778" y="26910"/>
                    <a:pt x="100015" y="27250"/>
                    <a:pt x="99187" y="27547"/>
                  </a:cubicBezTo>
                  <a:cubicBezTo>
                    <a:pt x="98806" y="27674"/>
                    <a:pt x="98445" y="27822"/>
                    <a:pt x="98063" y="27971"/>
                  </a:cubicBezTo>
                  <a:cubicBezTo>
                    <a:pt x="89600" y="30941"/>
                    <a:pt x="81433" y="34377"/>
                    <a:pt x="73797" y="38407"/>
                  </a:cubicBezTo>
                  <a:cubicBezTo>
                    <a:pt x="73288" y="38662"/>
                    <a:pt x="72842" y="38959"/>
                    <a:pt x="72333" y="39235"/>
                  </a:cubicBezTo>
                  <a:cubicBezTo>
                    <a:pt x="64739" y="43350"/>
                    <a:pt x="57548" y="47910"/>
                    <a:pt x="51057" y="53044"/>
                  </a:cubicBezTo>
                  <a:cubicBezTo>
                    <a:pt x="47303" y="56013"/>
                    <a:pt x="43973" y="59110"/>
                    <a:pt x="40812" y="62292"/>
                  </a:cubicBezTo>
                  <a:cubicBezTo>
                    <a:pt x="40239" y="62865"/>
                    <a:pt x="39476" y="63437"/>
                    <a:pt x="38924" y="63989"/>
                  </a:cubicBezTo>
                  <a:cubicBezTo>
                    <a:pt x="38118" y="64859"/>
                    <a:pt x="37460" y="65750"/>
                    <a:pt x="36697" y="66619"/>
                  </a:cubicBezTo>
                  <a:cubicBezTo>
                    <a:pt x="35870" y="67553"/>
                    <a:pt x="35085" y="68486"/>
                    <a:pt x="34300" y="69440"/>
                  </a:cubicBezTo>
                  <a:cubicBezTo>
                    <a:pt x="33048" y="70968"/>
                    <a:pt x="31882" y="72495"/>
                    <a:pt x="30757" y="74022"/>
                  </a:cubicBezTo>
                  <a:cubicBezTo>
                    <a:pt x="29994" y="75083"/>
                    <a:pt x="29251" y="76122"/>
                    <a:pt x="28551" y="77183"/>
                  </a:cubicBezTo>
                  <a:cubicBezTo>
                    <a:pt x="28021" y="77968"/>
                    <a:pt x="27385" y="78774"/>
                    <a:pt x="26876" y="79559"/>
                  </a:cubicBezTo>
                  <a:cubicBezTo>
                    <a:pt x="26536" y="80131"/>
                    <a:pt x="26367" y="80704"/>
                    <a:pt x="26027" y="81277"/>
                  </a:cubicBezTo>
                  <a:cubicBezTo>
                    <a:pt x="23970" y="84819"/>
                    <a:pt x="22124" y="88383"/>
                    <a:pt x="20703" y="92010"/>
                  </a:cubicBezTo>
                  <a:cubicBezTo>
                    <a:pt x="20660" y="92137"/>
                    <a:pt x="20576" y="92243"/>
                    <a:pt x="20533" y="92371"/>
                  </a:cubicBezTo>
                  <a:cubicBezTo>
                    <a:pt x="20342" y="92859"/>
                    <a:pt x="20258" y="93410"/>
                    <a:pt x="20088" y="93919"/>
                  </a:cubicBezTo>
                  <a:cubicBezTo>
                    <a:pt x="19027" y="96868"/>
                    <a:pt x="18200" y="99816"/>
                    <a:pt x="17542" y="102786"/>
                  </a:cubicBezTo>
                  <a:cubicBezTo>
                    <a:pt x="17436" y="103295"/>
                    <a:pt x="17203" y="103825"/>
                    <a:pt x="17097" y="104355"/>
                  </a:cubicBezTo>
                  <a:cubicBezTo>
                    <a:pt x="16991" y="104907"/>
                    <a:pt x="17012" y="105501"/>
                    <a:pt x="16927" y="106052"/>
                  </a:cubicBezTo>
                  <a:cubicBezTo>
                    <a:pt x="16482" y="108810"/>
                    <a:pt x="16185" y="111589"/>
                    <a:pt x="16079" y="114368"/>
                  </a:cubicBezTo>
                  <a:cubicBezTo>
                    <a:pt x="16058" y="114898"/>
                    <a:pt x="15930" y="115471"/>
                    <a:pt x="15909" y="116001"/>
                  </a:cubicBezTo>
                  <a:cubicBezTo>
                    <a:pt x="15909" y="116446"/>
                    <a:pt x="15909" y="116680"/>
                    <a:pt x="15909" y="117167"/>
                  </a:cubicBezTo>
                  <a:lnTo>
                    <a:pt x="16248" y="178852"/>
                  </a:lnTo>
                  <a:cubicBezTo>
                    <a:pt x="16248" y="178237"/>
                    <a:pt x="16333" y="177601"/>
                    <a:pt x="16354" y="177007"/>
                  </a:cubicBezTo>
                  <a:cubicBezTo>
                    <a:pt x="16397" y="173888"/>
                    <a:pt x="16758" y="170749"/>
                    <a:pt x="17267" y="167652"/>
                  </a:cubicBezTo>
                  <a:cubicBezTo>
                    <a:pt x="17436" y="166613"/>
                    <a:pt x="17627" y="165573"/>
                    <a:pt x="17861" y="164555"/>
                  </a:cubicBezTo>
                  <a:cubicBezTo>
                    <a:pt x="18518" y="161458"/>
                    <a:pt x="19367" y="158467"/>
                    <a:pt x="20470" y="155434"/>
                  </a:cubicBezTo>
                  <a:cubicBezTo>
                    <a:pt x="20660" y="154946"/>
                    <a:pt x="20767" y="154416"/>
                    <a:pt x="20957" y="153907"/>
                  </a:cubicBezTo>
                  <a:cubicBezTo>
                    <a:pt x="22357" y="150322"/>
                    <a:pt x="24224" y="146674"/>
                    <a:pt x="26260" y="143131"/>
                  </a:cubicBezTo>
                  <a:cubicBezTo>
                    <a:pt x="27109" y="141689"/>
                    <a:pt x="27957" y="140225"/>
                    <a:pt x="28912" y="138804"/>
                  </a:cubicBezTo>
                  <a:cubicBezTo>
                    <a:pt x="29527" y="137892"/>
                    <a:pt x="30164" y="136980"/>
                    <a:pt x="30821" y="136046"/>
                  </a:cubicBezTo>
                  <a:cubicBezTo>
                    <a:pt x="31945" y="134498"/>
                    <a:pt x="33133" y="132949"/>
                    <a:pt x="34385" y="131422"/>
                  </a:cubicBezTo>
                  <a:cubicBezTo>
                    <a:pt x="35551" y="130022"/>
                    <a:pt x="36739" y="128643"/>
                    <a:pt x="37991" y="127307"/>
                  </a:cubicBezTo>
                  <a:cubicBezTo>
                    <a:pt x="38648" y="126586"/>
                    <a:pt x="39327" y="125886"/>
                    <a:pt x="40006" y="125186"/>
                  </a:cubicBezTo>
                  <a:cubicBezTo>
                    <a:pt x="43421" y="121537"/>
                    <a:pt x="47091" y="118080"/>
                    <a:pt x="51269" y="114855"/>
                  </a:cubicBezTo>
                  <a:cubicBezTo>
                    <a:pt x="57654" y="109786"/>
                    <a:pt x="64760" y="105289"/>
                    <a:pt x="72227" y="101216"/>
                  </a:cubicBezTo>
                  <a:cubicBezTo>
                    <a:pt x="72906" y="100834"/>
                    <a:pt x="73521" y="100452"/>
                    <a:pt x="74178" y="100092"/>
                  </a:cubicBezTo>
                  <a:cubicBezTo>
                    <a:pt x="81348" y="96316"/>
                    <a:pt x="89006" y="93113"/>
                    <a:pt x="96939" y="90271"/>
                  </a:cubicBezTo>
                  <a:cubicBezTo>
                    <a:pt x="98021" y="89868"/>
                    <a:pt x="99081" y="89443"/>
                    <a:pt x="100184" y="89062"/>
                  </a:cubicBezTo>
                  <a:cubicBezTo>
                    <a:pt x="106803" y="86834"/>
                    <a:pt x="113739" y="85159"/>
                    <a:pt x="120696" y="83589"/>
                  </a:cubicBezTo>
                  <a:cubicBezTo>
                    <a:pt x="122818" y="83122"/>
                    <a:pt x="124812" y="82359"/>
                    <a:pt x="126954" y="81977"/>
                  </a:cubicBezTo>
                  <a:cubicBezTo>
                    <a:pt x="127442" y="81871"/>
                    <a:pt x="127930" y="81828"/>
                    <a:pt x="128418" y="81743"/>
                  </a:cubicBezTo>
                  <a:cubicBezTo>
                    <a:pt x="136669" y="80195"/>
                    <a:pt x="145069" y="79134"/>
                    <a:pt x="153575" y="78477"/>
                  </a:cubicBezTo>
                  <a:cubicBezTo>
                    <a:pt x="155378" y="78307"/>
                    <a:pt x="157118" y="78201"/>
                    <a:pt x="158878" y="78116"/>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F41F071-A898-44E1-93B7-442095EAFE56}"/>
                </a:ext>
              </a:extLst>
            </p:cNvPr>
            <p:cNvSpPr/>
            <p:nvPr/>
          </p:nvSpPr>
          <p:spPr>
            <a:xfrm>
              <a:off x="4635583" y="3851909"/>
              <a:ext cx="438573" cy="281940"/>
            </a:xfrm>
            <a:custGeom>
              <a:avLst/>
              <a:gdLst>
                <a:gd name="connsiteX0" fmla="*/ 239950 w 296968"/>
                <a:gd name="connsiteY0" fmla="*/ 166939 h 190908"/>
                <a:gd name="connsiteX1" fmla="*/ 242623 w 296968"/>
                <a:gd name="connsiteY1" fmla="*/ 165963 h 190908"/>
                <a:gd name="connsiteX2" fmla="*/ 243111 w 296968"/>
                <a:gd name="connsiteY2" fmla="*/ 165772 h 190908"/>
                <a:gd name="connsiteX3" fmla="*/ 290478 w 296968"/>
                <a:gd name="connsiteY3" fmla="*/ 140551 h 190908"/>
                <a:gd name="connsiteX4" fmla="*/ 290159 w 296968"/>
                <a:gd name="connsiteY4" fmla="*/ 78845 h 190908"/>
                <a:gd name="connsiteX5" fmla="*/ 268332 w 296968"/>
                <a:gd name="connsiteY5" fmla="*/ 93015 h 190908"/>
                <a:gd name="connsiteX6" fmla="*/ 267696 w 296968"/>
                <a:gd name="connsiteY6" fmla="*/ 93397 h 190908"/>
                <a:gd name="connsiteX7" fmla="*/ 244193 w 296968"/>
                <a:gd name="connsiteY7" fmla="*/ 103493 h 190908"/>
                <a:gd name="connsiteX8" fmla="*/ 241414 w 296968"/>
                <a:gd name="connsiteY8" fmla="*/ 104512 h 190908"/>
                <a:gd name="connsiteX9" fmla="*/ 188320 w 296968"/>
                <a:gd name="connsiteY9" fmla="*/ 114990 h 190908"/>
                <a:gd name="connsiteX10" fmla="*/ 182529 w 296968"/>
                <a:gd name="connsiteY10" fmla="*/ 115351 h 190908"/>
                <a:gd name="connsiteX11" fmla="*/ 156354 w 296968"/>
                <a:gd name="connsiteY11" fmla="*/ 115436 h 190908"/>
                <a:gd name="connsiteX12" fmla="*/ 154275 w 296968"/>
                <a:gd name="connsiteY12" fmla="*/ 115224 h 190908"/>
                <a:gd name="connsiteX13" fmla="*/ 130454 w 296968"/>
                <a:gd name="connsiteY13" fmla="*/ 112275 h 190908"/>
                <a:gd name="connsiteX14" fmla="*/ 124621 w 296968"/>
                <a:gd name="connsiteY14" fmla="*/ 111300 h 190908"/>
                <a:gd name="connsiteX15" fmla="*/ 72206 w 296968"/>
                <a:gd name="connsiteY15" fmla="*/ 93184 h 190908"/>
                <a:gd name="connsiteX16" fmla="*/ 15909 w 296968"/>
                <a:gd name="connsiteY16" fmla="*/ 15909 h 190908"/>
                <a:gd name="connsiteX17" fmla="*/ 16227 w 296968"/>
                <a:gd name="connsiteY17" fmla="*/ 77721 h 190908"/>
                <a:gd name="connsiteX18" fmla="*/ 72545 w 296968"/>
                <a:gd name="connsiteY18" fmla="*/ 154869 h 190908"/>
                <a:gd name="connsiteX19" fmla="*/ 98657 w 296968"/>
                <a:gd name="connsiteY19" fmla="*/ 166154 h 190908"/>
                <a:gd name="connsiteX20" fmla="*/ 120675 w 296968"/>
                <a:gd name="connsiteY20" fmla="*/ 172263 h 190908"/>
                <a:gd name="connsiteX21" fmla="*/ 124748 w 296968"/>
                <a:gd name="connsiteY21" fmla="*/ 172984 h 190908"/>
                <a:gd name="connsiteX22" fmla="*/ 130412 w 296968"/>
                <a:gd name="connsiteY22" fmla="*/ 173960 h 190908"/>
                <a:gd name="connsiteX23" fmla="*/ 139830 w 296968"/>
                <a:gd name="connsiteY23" fmla="*/ 175614 h 190908"/>
                <a:gd name="connsiteX24" fmla="*/ 153702 w 296968"/>
                <a:gd name="connsiteY24" fmla="*/ 176845 h 190908"/>
                <a:gd name="connsiteX25" fmla="*/ 157160 w 296968"/>
                <a:gd name="connsiteY25" fmla="*/ 177163 h 190908"/>
                <a:gd name="connsiteX26" fmla="*/ 157945 w 296968"/>
                <a:gd name="connsiteY26" fmla="*/ 177248 h 190908"/>
                <a:gd name="connsiteX27" fmla="*/ 175954 w 296968"/>
                <a:gd name="connsiteY27" fmla="*/ 177608 h 190908"/>
                <a:gd name="connsiteX28" fmla="*/ 183293 w 296968"/>
                <a:gd name="connsiteY28" fmla="*/ 177120 h 190908"/>
                <a:gd name="connsiteX29" fmla="*/ 188702 w 296968"/>
                <a:gd name="connsiteY29" fmla="*/ 176739 h 190908"/>
                <a:gd name="connsiteX30" fmla="*/ 194620 w 296968"/>
                <a:gd name="connsiteY30" fmla="*/ 176314 h 190908"/>
                <a:gd name="connsiteX31" fmla="*/ 214454 w 296968"/>
                <a:gd name="connsiteY31" fmla="*/ 173387 h 190908"/>
                <a:gd name="connsiteX32" fmla="*/ 216596 w 296968"/>
                <a:gd name="connsiteY32" fmla="*/ 172920 h 190908"/>
                <a:gd name="connsiteX33" fmla="*/ 239950 w 296968"/>
                <a:gd name="connsiteY33" fmla="*/ 166939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6968" h="190908">
                  <a:moveTo>
                    <a:pt x="239950" y="166939"/>
                  </a:moveTo>
                  <a:cubicBezTo>
                    <a:pt x="240863" y="166642"/>
                    <a:pt x="241711" y="166281"/>
                    <a:pt x="242623" y="165963"/>
                  </a:cubicBezTo>
                  <a:cubicBezTo>
                    <a:pt x="242793" y="165899"/>
                    <a:pt x="242941" y="165836"/>
                    <a:pt x="243111" y="165772"/>
                  </a:cubicBezTo>
                  <a:cubicBezTo>
                    <a:pt x="260781" y="159727"/>
                    <a:pt x="277029" y="151284"/>
                    <a:pt x="290478" y="140551"/>
                  </a:cubicBezTo>
                  <a:lnTo>
                    <a:pt x="290159" y="78845"/>
                  </a:lnTo>
                  <a:cubicBezTo>
                    <a:pt x="283499" y="84148"/>
                    <a:pt x="276159" y="88857"/>
                    <a:pt x="268332" y="93015"/>
                  </a:cubicBezTo>
                  <a:cubicBezTo>
                    <a:pt x="268120" y="93142"/>
                    <a:pt x="267908" y="93269"/>
                    <a:pt x="267696" y="93397"/>
                  </a:cubicBezTo>
                  <a:cubicBezTo>
                    <a:pt x="260293" y="97300"/>
                    <a:pt x="252381" y="100609"/>
                    <a:pt x="244193" y="103493"/>
                  </a:cubicBezTo>
                  <a:cubicBezTo>
                    <a:pt x="243259" y="103833"/>
                    <a:pt x="242347" y="104194"/>
                    <a:pt x="241414" y="104512"/>
                  </a:cubicBezTo>
                  <a:cubicBezTo>
                    <a:pt x="224720" y="110133"/>
                    <a:pt x="206690" y="113590"/>
                    <a:pt x="188320" y="114990"/>
                  </a:cubicBezTo>
                  <a:cubicBezTo>
                    <a:pt x="186390" y="115139"/>
                    <a:pt x="184460" y="115266"/>
                    <a:pt x="182529" y="115351"/>
                  </a:cubicBezTo>
                  <a:cubicBezTo>
                    <a:pt x="173833" y="115796"/>
                    <a:pt x="165072" y="115924"/>
                    <a:pt x="156354" y="115436"/>
                  </a:cubicBezTo>
                  <a:cubicBezTo>
                    <a:pt x="155654" y="115393"/>
                    <a:pt x="154975" y="115266"/>
                    <a:pt x="154275" y="115224"/>
                  </a:cubicBezTo>
                  <a:cubicBezTo>
                    <a:pt x="146278" y="114715"/>
                    <a:pt x="138324" y="113633"/>
                    <a:pt x="130454" y="112275"/>
                  </a:cubicBezTo>
                  <a:cubicBezTo>
                    <a:pt x="128502" y="111957"/>
                    <a:pt x="126551" y="111681"/>
                    <a:pt x="124621" y="111300"/>
                  </a:cubicBezTo>
                  <a:cubicBezTo>
                    <a:pt x="106039" y="107566"/>
                    <a:pt x="88178" y="101648"/>
                    <a:pt x="72206" y="93184"/>
                  </a:cubicBezTo>
                  <a:cubicBezTo>
                    <a:pt x="35276" y="73585"/>
                    <a:pt x="16058" y="44863"/>
                    <a:pt x="15909" y="15909"/>
                  </a:cubicBezTo>
                  <a:lnTo>
                    <a:pt x="16227" y="77721"/>
                  </a:lnTo>
                  <a:cubicBezTo>
                    <a:pt x="16354" y="106654"/>
                    <a:pt x="35636" y="135269"/>
                    <a:pt x="72545" y="154869"/>
                  </a:cubicBezTo>
                  <a:cubicBezTo>
                    <a:pt x="80818" y="159239"/>
                    <a:pt x="89557" y="163057"/>
                    <a:pt x="98657" y="166154"/>
                  </a:cubicBezTo>
                  <a:cubicBezTo>
                    <a:pt x="105827" y="168572"/>
                    <a:pt x="113187" y="170545"/>
                    <a:pt x="120675" y="172263"/>
                  </a:cubicBezTo>
                  <a:cubicBezTo>
                    <a:pt x="122012" y="172581"/>
                    <a:pt x="123390" y="172708"/>
                    <a:pt x="124748" y="172984"/>
                  </a:cubicBezTo>
                  <a:cubicBezTo>
                    <a:pt x="126615" y="173366"/>
                    <a:pt x="128502" y="173642"/>
                    <a:pt x="130412" y="173960"/>
                  </a:cubicBezTo>
                  <a:cubicBezTo>
                    <a:pt x="133530" y="174511"/>
                    <a:pt x="136627" y="175233"/>
                    <a:pt x="139830" y="175614"/>
                  </a:cubicBezTo>
                  <a:cubicBezTo>
                    <a:pt x="144433" y="176229"/>
                    <a:pt x="149078" y="176548"/>
                    <a:pt x="153702" y="176845"/>
                  </a:cubicBezTo>
                  <a:cubicBezTo>
                    <a:pt x="154869" y="176930"/>
                    <a:pt x="155993" y="177099"/>
                    <a:pt x="157160" y="177163"/>
                  </a:cubicBezTo>
                  <a:cubicBezTo>
                    <a:pt x="157414" y="177184"/>
                    <a:pt x="157669" y="177227"/>
                    <a:pt x="157945" y="177248"/>
                  </a:cubicBezTo>
                  <a:cubicBezTo>
                    <a:pt x="163927" y="177608"/>
                    <a:pt x="169930" y="177693"/>
                    <a:pt x="175954" y="177608"/>
                  </a:cubicBezTo>
                  <a:cubicBezTo>
                    <a:pt x="178393" y="177502"/>
                    <a:pt x="180832" y="177227"/>
                    <a:pt x="183293" y="177120"/>
                  </a:cubicBezTo>
                  <a:cubicBezTo>
                    <a:pt x="185096" y="177014"/>
                    <a:pt x="186899" y="176866"/>
                    <a:pt x="188702" y="176739"/>
                  </a:cubicBezTo>
                  <a:cubicBezTo>
                    <a:pt x="190675" y="176569"/>
                    <a:pt x="192669" y="176548"/>
                    <a:pt x="194620" y="176314"/>
                  </a:cubicBezTo>
                  <a:cubicBezTo>
                    <a:pt x="201281" y="175657"/>
                    <a:pt x="207920" y="174723"/>
                    <a:pt x="214454" y="173387"/>
                  </a:cubicBezTo>
                  <a:cubicBezTo>
                    <a:pt x="215175" y="173260"/>
                    <a:pt x="215875" y="173048"/>
                    <a:pt x="216596" y="172920"/>
                  </a:cubicBezTo>
                  <a:cubicBezTo>
                    <a:pt x="224572" y="171308"/>
                    <a:pt x="232420" y="169314"/>
                    <a:pt x="239950" y="166939"/>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51CB54A-5FFA-4BB6-8906-19F3CD35C949}"/>
                </a:ext>
              </a:extLst>
            </p:cNvPr>
            <p:cNvSpPr/>
            <p:nvPr/>
          </p:nvSpPr>
          <p:spPr>
            <a:xfrm>
              <a:off x="5040605" y="3944857"/>
              <a:ext cx="313266" cy="281940"/>
            </a:xfrm>
            <a:custGeom>
              <a:avLst/>
              <a:gdLst>
                <a:gd name="connsiteX0" fmla="*/ 210126 w 212120"/>
                <a:gd name="connsiteY0" fmla="*/ 119105 h 190908"/>
                <a:gd name="connsiteX1" fmla="*/ 210508 w 212120"/>
                <a:gd name="connsiteY1" fmla="*/ 181045 h 190908"/>
                <a:gd name="connsiteX2" fmla="*/ 16227 w 212120"/>
                <a:gd name="connsiteY2" fmla="*/ 77615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126" y="119105"/>
                  </a:moveTo>
                  <a:lnTo>
                    <a:pt x="210508" y="181045"/>
                  </a:lnTo>
                  <a:lnTo>
                    <a:pt x="16227" y="77615"/>
                  </a:lnTo>
                  <a:lnTo>
                    <a:pt x="15909" y="15909"/>
                  </a:lnTo>
                  <a:close/>
                </a:path>
              </a:pathLst>
            </a:custGeom>
            <a:solidFill>
              <a:schemeClr val="accent2">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32A8727-D534-49D2-963A-BF7F5A66E837}"/>
                </a:ext>
              </a:extLst>
            </p:cNvPr>
            <p:cNvSpPr/>
            <p:nvPr/>
          </p:nvSpPr>
          <p:spPr>
            <a:xfrm>
              <a:off x="4400601" y="3000075"/>
              <a:ext cx="1722966" cy="1127760"/>
            </a:xfrm>
            <a:custGeom>
              <a:avLst/>
              <a:gdLst>
                <a:gd name="connsiteX0" fmla="*/ 231317 w 1166661"/>
                <a:gd name="connsiteY0" fmla="*/ 669961 h 763632"/>
                <a:gd name="connsiteX1" fmla="*/ 210190 w 1166661"/>
                <a:gd name="connsiteY1" fmla="*/ 528455 h 763632"/>
                <a:gd name="connsiteX2" fmla="*/ 15909 w 1166661"/>
                <a:gd name="connsiteY2" fmla="*/ 425153 h 763632"/>
                <a:gd name="connsiteX3" fmla="*/ 175699 w 1166661"/>
                <a:gd name="connsiteY3" fmla="*/ 298538 h 763632"/>
                <a:gd name="connsiteX4" fmla="*/ 154572 w 1166661"/>
                <a:gd name="connsiteY4" fmla="*/ 157054 h 763632"/>
                <a:gd name="connsiteX5" fmla="*/ 372441 w 1166661"/>
                <a:gd name="connsiteY5" fmla="*/ 142524 h 763632"/>
                <a:gd name="connsiteX6" fmla="*/ 531976 w 1166661"/>
                <a:gd name="connsiteY6" fmla="*/ 15909 h 763632"/>
                <a:gd name="connsiteX7" fmla="*/ 726491 w 1166661"/>
                <a:gd name="connsiteY7" fmla="*/ 119445 h 763632"/>
                <a:gd name="connsiteX8" fmla="*/ 750651 w 1166661"/>
                <a:gd name="connsiteY8" fmla="*/ 258044 h 763632"/>
                <a:gd name="connsiteX9" fmla="*/ 965062 w 1166661"/>
                <a:gd name="connsiteY9" fmla="*/ 246166 h 763632"/>
                <a:gd name="connsiteX10" fmla="*/ 1159619 w 1166661"/>
                <a:gd name="connsiteY10" fmla="*/ 349595 h 763632"/>
                <a:gd name="connsiteX11" fmla="*/ 1000020 w 1166661"/>
                <a:gd name="connsiteY11" fmla="*/ 476083 h 763632"/>
                <a:gd name="connsiteX12" fmla="*/ 781812 w 1166661"/>
                <a:gd name="connsiteY12" fmla="*/ 490634 h 763632"/>
                <a:gd name="connsiteX13" fmla="*/ 803257 w 1166661"/>
                <a:gd name="connsiteY13" fmla="*/ 632224 h 763632"/>
                <a:gd name="connsiteX14" fmla="*/ 643446 w 1166661"/>
                <a:gd name="connsiteY14" fmla="*/ 758839 h 763632"/>
                <a:gd name="connsiteX15" fmla="*/ 449228 w 1166661"/>
                <a:gd name="connsiteY15" fmla="*/ 655643 h 763632"/>
                <a:gd name="connsiteX16" fmla="*/ 231317 w 1166661"/>
                <a:gd name="connsiteY16" fmla="*/ 669961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61" h="763632">
                  <a:moveTo>
                    <a:pt x="231317" y="669961"/>
                  </a:moveTo>
                  <a:cubicBezTo>
                    <a:pt x="165581" y="634897"/>
                    <a:pt x="155845" y="571579"/>
                    <a:pt x="210190" y="528455"/>
                  </a:cubicBezTo>
                  <a:lnTo>
                    <a:pt x="15909" y="425153"/>
                  </a:lnTo>
                  <a:lnTo>
                    <a:pt x="175699" y="298538"/>
                  </a:lnTo>
                  <a:cubicBezTo>
                    <a:pt x="109687" y="263369"/>
                    <a:pt x="100184" y="200178"/>
                    <a:pt x="154572" y="157054"/>
                  </a:cubicBezTo>
                  <a:cubicBezTo>
                    <a:pt x="208917" y="114036"/>
                    <a:pt x="306344" y="107354"/>
                    <a:pt x="372441" y="142524"/>
                  </a:cubicBezTo>
                  <a:lnTo>
                    <a:pt x="531976" y="15909"/>
                  </a:lnTo>
                  <a:lnTo>
                    <a:pt x="726491" y="119445"/>
                  </a:lnTo>
                  <a:cubicBezTo>
                    <a:pt x="676049" y="162336"/>
                    <a:pt x="685933" y="223702"/>
                    <a:pt x="750651" y="258044"/>
                  </a:cubicBezTo>
                  <a:cubicBezTo>
                    <a:pt x="815581" y="292514"/>
                    <a:pt x="910102" y="286872"/>
                    <a:pt x="965062" y="246166"/>
                  </a:cubicBezTo>
                  <a:lnTo>
                    <a:pt x="1159619" y="349595"/>
                  </a:lnTo>
                  <a:lnTo>
                    <a:pt x="1000020" y="476083"/>
                  </a:lnTo>
                  <a:cubicBezTo>
                    <a:pt x="933944" y="441040"/>
                    <a:pt x="836157" y="447489"/>
                    <a:pt x="781812" y="490634"/>
                  </a:cubicBezTo>
                  <a:cubicBezTo>
                    <a:pt x="727679" y="533504"/>
                    <a:pt x="737182" y="597076"/>
                    <a:pt x="803257" y="632224"/>
                  </a:cubicBezTo>
                  <a:lnTo>
                    <a:pt x="643446" y="758839"/>
                  </a:lnTo>
                  <a:lnTo>
                    <a:pt x="449228" y="655643"/>
                  </a:lnTo>
                  <a:cubicBezTo>
                    <a:pt x="394947" y="698767"/>
                    <a:pt x="297371" y="705003"/>
                    <a:pt x="231317" y="669961"/>
                  </a:cubicBezTo>
                  <a:close/>
                </a:path>
              </a:pathLst>
            </a:custGeom>
            <a:gradFill flip="none" rotWithShape="1">
              <a:gsLst>
                <a:gs pos="0">
                  <a:schemeClr val="accent2"/>
                </a:gs>
                <a:gs pos="100000">
                  <a:schemeClr val="accent2">
                    <a:lumMod val="75000"/>
                  </a:schemeClr>
                </a:gs>
              </a:gsLst>
              <a:lin ang="2700000" scaled="1"/>
              <a:tileRect/>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A08B11-2E88-4072-A2F1-ED51187B62DC}"/>
                </a:ext>
              </a:extLst>
            </p:cNvPr>
            <p:cNvSpPr/>
            <p:nvPr/>
          </p:nvSpPr>
          <p:spPr>
            <a:xfrm>
              <a:off x="5327431" y="3910271"/>
              <a:ext cx="281940" cy="313266"/>
            </a:xfrm>
            <a:custGeom>
              <a:avLst/>
              <a:gdLst>
                <a:gd name="connsiteX0" fmla="*/ 175720 w 190908"/>
                <a:gd name="connsiteY0" fmla="*/ 15909 h 212120"/>
                <a:gd name="connsiteX1" fmla="*/ 176081 w 190908"/>
                <a:gd name="connsiteY1" fmla="*/ 77594 h 212120"/>
                <a:gd name="connsiteX2" fmla="*/ 16291 w 190908"/>
                <a:gd name="connsiteY2" fmla="*/ 204463 h 212120"/>
                <a:gd name="connsiteX3" fmla="*/ 15909 w 190908"/>
                <a:gd name="connsiteY3" fmla="*/ 142524 h 212120"/>
              </a:gdLst>
              <a:ahLst/>
              <a:cxnLst>
                <a:cxn ang="0">
                  <a:pos x="connsiteX0" y="connsiteY0"/>
                </a:cxn>
                <a:cxn ang="0">
                  <a:pos x="connsiteX1" y="connsiteY1"/>
                </a:cxn>
                <a:cxn ang="0">
                  <a:pos x="connsiteX2" y="connsiteY2"/>
                </a:cxn>
                <a:cxn ang="0">
                  <a:pos x="connsiteX3" y="connsiteY3"/>
                </a:cxn>
              </a:cxnLst>
              <a:rect l="l" t="t" r="r" b="b"/>
              <a:pathLst>
                <a:path w="190908" h="212120">
                  <a:moveTo>
                    <a:pt x="175720" y="15909"/>
                  </a:moveTo>
                  <a:lnTo>
                    <a:pt x="176081" y="77594"/>
                  </a:lnTo>
                  <a:lnTo>
                    <a:pt x="16291" y="204463"/>
                  </a:lnTo>
                  <a:lnTo>
                    <a:pt x="15909" y="142524"/>
                  </a:lnTo>
                  <a:close/>
                </a:path>
              </a:pathLst>
            </a:custGeom>
            <a:solidFill>
              <a:schemeClr val="accent2">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FF0D874-485F-45C4-9514-7D1815EFE882}"/>
                </a:ext>
              </a:extLst>
            </p:cNvPr>
            <p:cNvSpPr/>
            <p:nvPr/>
          </p:nvSpPr>
          <p:spPr>
            <a:xfrm>
              <a:off x="5657990" y="1991357"/>
              <a:ext cx="219286" cy="281940"/>
            </a:xfrm>
            <a:custGeom>
              <a:avLst/>
              <a:gdLst>
                <a:gd name="connsiteX0" fmla="*/ 15909 w 148484"/>
                <a:gd name="connsiteY0" fmla="*/ 15909 h 190908"/>
                <a:gd name="connsiteX1" fmla="*/ 15909 w 148484"/>
                <a:gd name="connsiteY1" fmla="*/ 185011 h 190908"/>
                <a:gd name="connsiteX2" fmla="*/ 127675 w 148484"/>
                <a:gd name="connsiteY2" fmla="*/ 185011 h 190908"/>
                <a:gd name="connsiteX3" fmla="*/ 143012 w 148484"/>
                <a:gd name="connsiteY3" fmla="*/ 72588 h 190908"/>
                <a:gd name="connsiteX4" fmla="*/ 15909 w 148484"/>
                <a:gd name="connsiteY4" fmla="*/ 15909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84" h="190908">
                  <a:moveTo>
                    <a:pt x="15909" y="15909"/>
                  </a:moveTo>
                  <a:lnTo>
                    <a:pt x="15909" y="185011"/>
                  </a:lnTo>
                  <a:cubicBezTo>
                    <a:pt x="15909" y="185011"/>
                    <a:pt x="127293" y="200008"/>
                    <a:pt x="127675" y="185011"/>
                  </a:cubicBezTo>
                  <a:cubicBezTo>
                    <a:pt x="128036" y="170014"/>
                    <a:pt x="143012" y="72588"/>
                    <a:pt x="143012" y="72588"/>
                  </a:cubicBezTo>
                  <a:lnTo>
                    <a:pt x="15909" y="15909"/>
                  </a:lnTo>
                  <a:close/>
                </a:path>
              </a:pathLst>
            </a:custGeom>
            <a:solidFill>
              <a:schemeClr val="accent1">
                <a:lumMod val="5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2B492D8-D3A7-4B17-87E2-02EF15A30F61}"/>
                </a:ext>
              </a:extLst>
            </p:cNvPr>
            <p:cNvSpPr/>
            <p:nvPr/>
          </p:nvSpPr>
          <p:spPr>
            <a:xfrm>
              <a:off x="6960616" y="2160521"/>
              <a:ext cx="250613" cy="313266"/>
            </a:xfrm>
            <a:custGeom>
              <a:avLst/>
              <a:gdLst>
                <a:gd name="connsiteX0" fmla="*/ 172433 w 169696"/>
                <a:gd name="connsiteY0" fmla="*/ 15909 h 212120"/>
                <a:gd name="connsiteX1" fmla="*/ 172772 w 169696"/>
                <a:gd name="connsiteY1" fmla="*/ 77594 h 212120"/>
                <a:gd name="connsiteX2" fmla="*/ 16227 w 169696"/>
                <a:gd name="connsiteY2" fmla="*/ 201790 h 212120"/>
                <a:gd name="connsiteX3" fmla="*/ 15909 w 169696"/>
                <a:gd name="connsiteY3" fmla="*/ 139978 h 212120"/>
              </a:gdLst>
              <a:ahLst/>
              <a:cxnLst>
                <a:cxn ang="0">
                  <a:pos x="connsiteX0" y="connsiteY0"/>
                </a:cxn>
                <a:cxn ang="0">
                  <a:pos x="connsiteX1" y="connsiteY1"/>
                </a:cxn>
                <a:cxn ang="0">
                  <a:pos x="connsiteX2" y="connsiteY2"/>
                </a:cxn>
                <a:cxn ang="0">
                  <a:pos x="connsiteX3" y="connsiteY3"/>
                </a:cxn>
              </a:cxnLst>
              <a:rect l="l" t="t" r="r" b="b"/>
              <a:pathLst>
                <a:path w="169696" h="212120">
                  <a:moveTo>
                    <a:pt x="172433" y="15909"/>
                  </a:moveTo>
                  <a:lnTo>
                    <a:pt x="172772" y="77594"/>
                  </a:lnTo>
                  <a:lnTo>
                    <a:pt x="16227" y="201790"/>
                  </a:lnTo>
                  <a:lnTo>
                    <a:pt x="15909" y="139978"/>
                  </a:lnTo>
                  <a:close/>
                </a:path>
              </a:pathLst>
            </a:custGeom>
            <a:solidFill>
              <a:schemeClr val="accent1">
                <a:lumMod val="5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E652A04-43BE-4F2F-8D1E-F8C31C0541F4}"/>
                </a:ext>
              </a:extLst>
            </p:cNvPr>
            <p:cNvSpPr/>
            <p:nvPr/>
          </p:nvSpPr>
          <p:spPr>
            <a:xfrm>
              <a:off x="6320393" y="1821565"/>
              <a:ext cx="250613" cy="313266"/>
            </a:xfrm>
            <a:custGeom>
              <a:avLst/>
              <a:gdLst>
                <a:gd name="connsiteX0" fmla="*/ 172454 w 169696"/>
                <a:gd name="connsiteY0" fmla="*/ 15909 h 212120"/>
                <a:gd name="connsiteX1" fmla="*/ 172793 w 169696"/>
                <a:gd name="connsiteY1" fmla="*/ 77615 h 212120"/>
                <a:gd name="connsiteX2" fmla="*/ 16248 w 169696"/>
                <a:gd name="connsiteY2" fmla="*/ 201790 h 212120"/>
                <a:gd name="connsiteX3" fmla="*/ 15909 w 169696"/>
                <a:gd name="connsiteY3" fmla="*/ 139999 h 212120"/>
              </a:gdLst>
              <a:ahLst/>
              <a:cxnLst>
                <a:cxn ang="0">
                  <a:pos x="connsiteX0" y="connsiteY0"/>
                </a:cxn>
                <a:cxn ang="0">
                  <a:pos x="connsiteX1" y="connsiteY1"/>
                </a:cxn>
                <a:cxn ang="0">
                  <a:pos x="connsiteX2" y="connsiteY2"/>
                </a:cxn>
                <a:cxn ang="0">
                  <a:pos x="connsiteX3" y="connsiteY3"/>
                </a:cxn>
              </a:cxnLst>
              <a:rect l="l" t="t" r="r" b="b"/>
              <a:pathLst>
                <a:path w="169696" h="212120">
                  <a:moveTo>
                    <a:pt x="172454" y="15909"/>
                  </a:moveTo>
                  <a:lnTo>
                    <a:pt x="172793" y="77615"/>
                  </a:lnTo>
                  <a:lnTo>
                    <a:pt x="16248" y="201790"/>
                  </a:lnTo>
                  <a:lnTo>
                    <a:pt x="15909" y="139999"/>
                  </a:lnTo>
                  <a:close/>
                </a:path>
              </a:pathLst>
            </a:custGeom>
            <a:solidFill>
              <a:schemeClr val="accent1">
                <a:lumMod val="5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16E7A22-69E8-4579-B18C-0E3FA66FB6A4}"/>
                </a:ext>
              </a:extLst>
            </p:cNvPr>
            <p:cNvSpPr/>
            <p:nvPr/>
          </p:nvSpPr>
          <p:spPr>
            <a:xfrm>
              <a:off x="5502829" y="2270382"/>
              <a:ext cx="313266" cy="281940"/>
            </a:xfrm>
            <a:custGeom>
              <a:avLst/>
              <a:gdLst>
                <a:gd name="connsiteX0" fmla="*/ 210402 w 212120"/>
                <a:gd name="connsiteY0" fmla="*/ 119212 h 190908"/>
                <a:gd name="connsiteX1" fmla="*/ 210763 w 212120"/>
                <a:gd name="connsiteY1" fmla="*/ 181023 h 190908"/>
                <a:gd name="connsiteX2" fmla="*/ 16206 w 212120"/>
                <a:gd name="connsiteY2" fmla="*/ 77594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402" y="119212"/>
                  </a:moveTo>
                  <a:lnTo>
                    <a:pt x="210763" y="181023"/>
                  </a:lnTo>
                  <a:lnTo>
                    <a:pt x="16206" y="77594"/>
                  </a:lnTo>
                  <a:lnTo>
                    <a:pt x="15909" y="15909"/>
                  </a:lnTo>
                  <a:close/>
                </a:path>
              </a:pathLst>
            </a:custGeom>
            <a:solidFill>
              <a:schemeClr val="accent1">
                <a:lumMod val="75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3F7D675-A461-4A5D-B0FC-78AEBE891AF3}"/>
                </a:ext>
              </a:extLst>
            </p:cNvPr>
            <p:cNvSpPr/>
            <p:nvPr/>
          </p:nvSpPr>
          <p:spPr>
            <a:xfrm>
              <a:off x="6665237" y="2458029"/>
              <a:ext cx="407246" cy="281940"/>
            </a:xfrm>
            <a:custGeom>
              <a:avLst/>
              <a:gdLst>
                <a:gd name="connsiteX0" fmla="*/ 269456 w 275756"/>
                <a:gd name="connsiteY0" fmla="*/ 78866 h 190908"/>
                <a:gd name="connsiteX1" fmla="*/ 269456 w 275756"/>
                <a:gd name="connsiteY1" fmla="*/ 77721 h 190908"/>
                <a:gd name="connsiteX2" fmla="*/ 269223 w 275756"/>
                <a:gd name="connsiteY2" fmla="*/ 15909 h 190908"/>
                <a:gd name="connsiteX3" fmla="*/ 269011 w 275756"/>
                <a:gd name="connsiteY3" fmla="*/ 19154 h 190908"/>
                <a:gd name="connsiteX4" fmla="*/ 268205 w 275756"/>
                <a:gd name="connsiteY4" fmla="*/ 26876 h 190908"/>
                <a:gd name="connsiteX5" fmla="*/ 267526 w 275756"/>
                <a:gd name="connsiteY5" fmla="*/ 30460 h 190908"/>
                <a:gd name="connsiteX6" fmla="*/ 264493 w 275756"/>
                <a:gd name="connsiteY6" fmla="*/ 40706 h 190908"/>
                <a:gd name="connsiteX7" fmla="*/ 258744 w 275756"/>
                <a:gd name="connsiteY7" fmla="*/ 52415 h 190908"/>
                <a:gd name="connsiteX8" fmla="*/ 256920 w 275756"/>
                <a:gd name="connsiteY8" fmla="*/ 55363 h 190908"/>
                <a:gd name="connsiteX9" fmla="*/ 254078 w 275756"/>
                <a:gd name="connsiteY9" fmla="*/ 59500 h 190908"/>
                <a:gd name="connsiteX10" fmla="*/ 250960 w 275756"/>
                <a:gd name="connsiteY10" fmla="*/ 63551 h 190908"/>
                <a:gd name="connsiteX11" fmla="*/ 247756 w 275756"/>
                <a:gd name="connsiteY11" fmla="*/ 67284 h 190908"/>
                <a:gd name="connsiteX12" fmla="*/ 244744 w 275756"/>
                <a:gd name="connsiteY12" fmla="*/ 70424 h 190908"/>
                <a:gd name="connsiteX13" fmla="*/ 233799 w 275756"/>
                <a:gd name="connsiteY13" fmla="*/ 80394 h 190908"/>
                <a:gd name="connsiteX14" fmla="*/ 212926 w 275756"/>
                <a:gd name="connsiteY14" fmla="*/ 93927 h 190908"/>
                <a:gd name="connsiteX15" fmla="*/ 210975 w 275756"/>
                <a:gd name="connsiteY15" fmla="*/ 95030 h 190908"/>
                <a:gd name="connsiteX16" fmla="*/ 188172 w 275756"/>
                <a:gd name="connsiteY16" fmla="*/ 104809 h 190908"/>
                <a:gd name="connsiteX17" fmla="*/ 185181 w 275756"/>
                <a:gd name="connsiteY17" fmla="*/ 105912 h 190908"/>
                <a:gd name="connsiteX18" fmla="*/ 131896 w 275756"/>
                <a:gd name="connsiteY18" fmla="*/ 116412 h 190908"/>
                <a:gd name="connsiteX19" fmla="*/ 126996 w 275756"/>
                <a:gd name="connsiteY19" fmla="*/ 116751 h 190908"/>
                <a:gd name="connsiteX20" fmla="*/ 100142 w 275756"/>
                <a:gd name="connsiteY20" fmla="*/ 116836 h 190908"/>
                <a:gd name="connsiteX21" fmla="*/ 98339 w 275756"/>
                <a:gd name="connsiteY21" fmla="*/ 116687 h 190908"/>
                <a:gd name="connsiteX22" fmla="*/ 72778 w 275756"/>
                <a:gd name="connsiteY22" fmla="*/ 113527 h 190908"/>
                <a:gd name="connsiteX23" fmla="*/ 68791 w 275756"/>
                <a:gd name="connsiteY23" fmla="*/ 112827 h 190908"/>
                <a:gd name="connsiteX24" fmla="*/ 43866 w 275756"/>
                <a:gd name="connsiteY24" fmla="*/ 106293 h 190908"/>
                <a:gd name="connsiteX25" fmla="*/ 41957 w 275756"/>
                <a:gd name="connsiteY25" fmla="*/ 105763 h 190908"/>
                <a:gd name="connsiteX26" fmla="*/ 41364 w 275756"/>
                <a:gd name="connsiteY26" fmla="*/ 105530 h 190908"/>
                <a:gd name="connsiteX27" fmla="*/ 15909 w 275756"/>
                <a:gd name="connsiteY27" fmla="*/ 94563 h 190908"/>
                <a:gd name="connsiteX28" fmla="*/ 16248 w 275756"/>
                <a:gd name="connsiteY28" fmla="*/ 156375 h 190908"/>
                <a:gd name="connsiteX29" fmla="*/ 42148 w 275756"/>
                <a:gd name="connsiteY29" fmla="*/ 167511 h 190908"/>
                <a:gd name="connsiteX30" fmla="*/ 43760 w 275756"/>
                <a:gd name="connsiteY30" fmla="*/ 167957 h 190908"/>
                <a:gd name="connsiteX31" fmla="*/ 64166 w 275756"/>
                <a:gd name="connsiteY31" fmla="*/ 173663 h 190908"/>
                <a:gd name="connsiteX32" fmla="*/ 68069 w 275756"/>
                <a:gd name="connsiteY32" fmla="*/ 174342 h 190908"/>
                <a:gd name="connsiteX33" fmla="*/ 74921 w 275756"/>
                <a:gd name="connsiteY33" fmla="*/ 175529 h 190908"/>
                <a:gd name="connsiteX34" fmla="*/ 83363 w 275756"/>
                <a:gd name="connsiteY34" fmla="*/ 177014 h 190908"/>
                <a:gd name="connsiteX35" fmla="*/ 99230 w 275756"/>
                <a:gd name="connsiteY35" fmla="*/ 178520 h 190908"/>
                <a:gd name="connsiteX36" fmla="*/ 100184 w 275756"/>
                <a:gd name="connsiteY36" fmla="*/ 178605 h 190908"/>
                <a:gd name="connsiteX37" fmla="*/ 101521 w 275756"/>
                <a:gd name="connsiteY37" fmla="*/ 178733 h 190908"/>
                <a:gd name="connsiteX38" fmla="*/ 119572 w 275756"/>
                <a:gd name="connsiteY38" fmla="*/ 178966 h 190908"/>
                <a:gd name="connsiteX39" fmla="*/ 127145 w 275756"/>
                <a:gd name="connsiteY39" fmla="*/ 178499 h 190908"/>
                <a:gd name="connsiteX40" fmla="*/ 131854 w 275756"/>
                <a:gd name="connsiteY40" fmla="*/ 178202 h 190908"/>
                <a:gd name="connsiteX41" fmla="*/ 138324 w 275756"/>
                <a:gd name="connsiteY41" fmla="*/ 177799 h 190908"/>
                <a:gd name="connsiteX42" fmla="*/ 157818 w 275756"/>
                <a:gd name="connsiteY42" fmla="*/ 174830 h 190908"/>
                <a:gd name="connsiteX43" fmla="*/ 162760 w 275756"/>
                <a:gd name="connsiteY43" fmla="*/ 173663 h 190908"/>
                <a:gd name="connsiteX44" fmla="*/ 183802 w 275756"/>
                <a:gd name="connsiteY44" fmla="*/ 168233 h 190908"/>
                <a:gd name="connsiteX45" fmla="*/ 185436 w 275756"/>
                <a:gd name="connsiteY45" fmla="*/ 167639 h 190908"/>
                <a:gd name="connsiteX46" fmla="*/ 188342 w 275756"/>
                <a:gd name="connsiteY46" fmla="*/ 166578 h 190908"/>
                <a:gd name="connsiteX47" fmla="*/ 211717 w 275756"/>
                <a:gd name="connsiteY47" fmla="*/ 156545 h 190908"/>
                <a:gd name="connsiteX48" fmla="*/ 212502 w 275756"/>
                <a:gd name="connsiteY48" fmla="*/ 156078 h 190908"/>
                <a:gd name="connsiteX49" fmla="*/ 234160 w 275756"/>
                <a:gd name="connsiteY49" fmla="*/ 142057 h 190908"/>
                <a:gd name="connsiteX50" fmla="*/ 244553 w 275756"/>
                <a:gd name="connsiteY50" fmla="*/ 132681 h 190908"/>
                <a:gd name="connsiteX51" fmla="*/ 246420 w 275756"/>
                <a:gd name="connsiteY51" fmla="*/ 130984 h 190908"/>
                <a:gd name="connsiteX52" fmla="*/ 248605 w 275756"/>
                <a:gd name="connsiteY52" fmla="*/ 128439 h 190908"/>
                <a:gd name="connsiteX53" fmla="*/ 251108 w 275756"/>
                <a:gd name="connsiteY53" fmla="*/ 125469 h 190908"/>
                <a:gd name="connsiteX54" fmla="*/ 254375 w 275756"/>
                <a:gd name="connsiteY54" fmla="*/ 121227 h 190908"/>
                <a:gd name="connsiteX55" fmla="*/ 257153 w 275756"/>
                <a:gd name="connsiteY55" fmla="*/ 117218 h 190908"/>
                <a:gd name="connsiteX56" fmla="*/ 258490 w 275756"/>
                <a:gd name="connsiteY56" fmla="*/ 115287 h 190908"/>
                <a:gd name="connsiteX57" fmla="*/ 259147 w 275756"/>
                <a:gd name="connsiteY57" fmla="*/ 113972 h 190908"/>
                <a:gd name="connsiteX58" fmla="*/ 264663 w 275756"/>
                <a:gd name="connsiteY58" fmla="*/ 102942 h 190908"/>
                <a:gd name="connsiteX59" fmla="*/ 264896 w 275756"/>
                <a:gd name="connsiteY59" fmla="*/ 102496 h 190908"/>
                <a:gd name="connsiteX60" fmla="*/ 265638 w 275756"/>
                <a:gd name="connsiteY60" fmla="*/ 99951 h 190908"/>
                <a:gd name="connsiteX61" fmla="*/ 267675 w 275756"/>
                <a:gd name="connsiteY61" fmla="*/ 92972 h 190908"/>
                <a:gd name="connsiteX62" fmla="*/ 268353 w 275756"/>
                <a:gd name="connsiteY62" fmla="*/ 90618 h 190908"/>
                <a:gd name="connsiteX63" fmla="*/ 268587 w 275756"/>
                <a:gd name="connsiteY63" fmla="*/ 88094 h 190908"/>
                <a:gd name="connsiteX64" fmla="*/ 269265 w 275756"/>
                <a:gd name="connsiteY64" fmla="*/ 80839 h 190908"/>
                <a:gd name="connsiteX65" fmla="*/ 269456 w 275756"/>
                <a:gd name="connsiteY65" fmla="*/ 78866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5756" h="190908">
                  <a:moveTo>
                    <a:pt x="269456" y="78866"/>
                  </a:moveTo>
                  <a:cubicBezTo>
                    <a:pt x="269456" y="78527"/>
                    <a:pt x="269456" y="78060"/>
                    <a:pt x="269456" y="77721"/>
                  </a:cubicBezTo>
                  <a:lnTo>
                    <a:pt x="269223" y="15909"/>
                  </a:lnTo>
                  <a:cubicBezTo>
                    <a:pt x="269223" y="16991"/>
                    <a:pt x="269075" y="18073"/>
                    <a:pt x="269011" y="19154"/>
                  </a:cubicBezTo>
                  <a:cubicBezTo>
                    <a:pt x="268863" y="21721"/>
                    <a:pt x="268587" y="24309"/>
                    <a:pt x="268205" y="26876"/>
                  </a:cubicBezTo>
                  <a:cubicBezTo>
                    <a:pt x="268014" y="28085"/>
                    <a:pt x="267781" y="29273"/>
                    <a:pt x="267526" y="30460"/>
                  </a:cubicBezTo>
                  <a:cubicBezTo>
                    <a:pt x="266763" y="33918"/>
                    <a:pt x="265893" y="37333"/>
                    <a:pt x="264493" y="40706"/>
                  </a:cubicBezTo>
                  <a:cubicBezTo>
                    <a:pt x="263072" y="44715"/>
                    <a:pt x="261035" y="48597"/>
                    <a:pt x="258744" y="52415"/>
                  </a:cubicBezTo>
                  <a:cubicBezTo>
                    <a:pt x="258150" y="53391"/>
                    <a:pt x="257556" y="54366"/>
                    <a:pt x="256920" y="55363"/>
                  </a:cubicBezTo>
                  <a:cubicBezTo>
                    <a:pt x="256029" y="56742"/>
                    <a:pt x="255075" y="58121"/>
                    <a:pt x="254078" y="59500"/>
                  </a:cubicBezTo>
                  <a:cubicBezTo>
                    <a:pt x="253081" y="60857"/>
                    <a:pt x="252041" y="62215"/>
                    <a:pt x="250960" y="63551"/>
                  </a:cubicBezTo>
                  <a:cubicBezTo>
                    <a:pt x="249920" y="64803"/>
                    <a:pt x="248860" y="66054"/>
                    <a:pt x="247756" y="67284"/>
                  </a:cubicBezTo>
                  <a:cubicBezTo>
                    <a:pt x="246802" y="68345"/>
                    <a:pt x="245784" y="69385"/>
                    <a:pt x="244744" y="70424"/>
                  </a:cubicBezTo>
                  <a:cubicBezTo>
                    <a:pt x="241414" y="73881"/>
                    <a:pt x="237914" y="77212"/>
                    <a:pt x="233799" y="80394"/>
                  </a:cubicBezTo>
                  <a:cubicBezTo>
                    <a:pt x="227435" y="85442"/>
                    <a:pt x="220372" y="89897"/>
                    <a:pt x="212926" y="93927"/>
                  </a:cubicBezTo>
                  <a:cubicBezTo>
                    <a:pt x="212269" y="94287"/>
                    <a:pt x="211633" y="94690"/>
                    <a:pt x="210975" y="95030"/>
                  </a:cubicBezTo>
                  <a:cubicBezTo>
                    <a:pt x="203784" y="98784"/>
                    <a:pt x="196105" y="102009"/>
                    <a:pt x="188172" y="104809"/>
                  </a:cubicBezTo>
                  <a:cubicBezTo>
                    <a:pt x="187175" y="105169"/>
                    <a:pt x="186199" y="105572"/>
                    <a:pt x="185181" y="105912"/>
                  </a:cubicBezTo>
                  <a:cubicBezTo>
                    <a:pt x="168445" y="111533"/>
                    <a:pt x="150351" y="115012"/>
                    <a:pt x="131896" y="116412"/>
                  </a:cubicBezTo>
                  <a:cubicBezTo>
                    <a:pt x="130263" y="116539"/>
                    <a:pt x="128630" y="116645"/>
                    <a:pt x="126996" y="116751"/>
                  </a:cubicBezTo>
                  <a:cubicBezTo>
                    <a:pt x="118066" y="117239"/>
                    <a:pt x="109094" y="117345"/>
                    <a:pt x="100142" y="116836"/>
                  </a:cubicBezTo>
                  <a:cubicBezTo>
                    <a:pt x="99548" y="116815"/>
                    <a:pt x="98933" y="116709"/>
                    <a:pt x="98339" y="116687"/>
                  </a:cubicBezTo>
                  <a:cubicBezTo>
                    <a:pt x="89748" y="116136"/>
                    <a:pt x="81200" y="115033"/>
                    <a:pt x="72778" y="113527"/>
                  </a:cubicBezTo>
                  <a:cubicBezTo>
                    <a:pt x="71442" y="113293"/>
                    <a:pt x="70127" y="113102"/>
                    <a:pt x="68791" y="112827"/>
                  </a:cubicBezTo>
                  <a:cubicBezTo>
                    <a:pt x="60285" y="111151"/>
                    <a:pt x="51948" y="108966"/>
                    <a:pt x="43866" y="106293"/>
                  </a:cubicBezTo>
                  <a:cubicBezTo>
                    <a:pt x="43251" y="106081"/>
                    <a:pt x="42573" y="105975"/>
                    <a:pt x="41957" y="105763"/>
                  </a:cubicBezTo>
                  <a:cubicBezTo>
                    <a:pt x="41745" y="105699"/>
                    <a:pt x="41554" y="105593"/>
                    <a:pt x="41364" y="105530"/>
                  </a:cubicBezTo>
                  <a:cubicBezTo>
                    <a:pt x="32518" y="102475"/>
                    <a:pt x="23970" y="98848"/>
                    <a:pt x="15909" y="94563"/>
                  </a:cubicBezTo>
                  <a:lnTo>
                    <a:pt x="16248" y="156375"/>
                  </a:lnTo>
                  <a:cubicBezTo>
                    <a:pt x="24479" y="160745"/>
                    <a:pt x="33133" y="164520"/>
                    <a:pt x="42148" y="167511"/>
                  </a:cubicBezTo>
                  <a:cubicBezTo>
                    <a:pt x="42657" y="167681"/>
                    <a:pt x="43230" y="167787"/>
                    <a:pt x="43760" y="167957"/>
                  </a:cubicBezTo>
                  <a:cubicBezTo>
                    <a:pt x="50464" y="170163"/>
                    <a:pt x="57251" y="172136"/>
                    <a:pt x="64166" y="173663"/>
                  </a:cubicBezTo>
                  <a:cubicBezTo>
                    <a:pt x="65460" y="173939"/>
                    <a:pt x="66776" y="174087"/>
                    <a:pt x="68069" y="174342"/>
                  </a:cubicBezTo>
                  <a:cubicBezTo>
                    <a:pt x="70339" y="174808"/>
                    <a:pt x="72630" y="175148"/>
                    <a:pt x="74921" y="175529"/>
                  </a:cubicBezTo>
                  <a:cubicBezTo>
                    <a:pt x="77742" y="176017"/>
                    <a:pt x="80563" y="176654"/>
                    <a:pt x="83363" y="177014"/>
                  </a:cubicBezTo>
                  <a:cubicBezTo>
                    <a:pt x="88603" y="177714"/>
                    <a:pt x="93906" y="178160"/>
                    <a:pt x="99230" y="178520"/>
                  </a:cubicBezTo>
                  <a:cubicBezTo>
                    <a:pt x="99548" y="178542"/>
                    <a:pt x="99845" y="178584"/>
                    <a:pt x="100184" y="178605"/>
                  </a:cubicBezTo>
                  <a:cubicBezTo>
                    <a:pt x="100630" y="178626"/>
                    <a:pt x="101075" y="178711"/>
                    <a:pt x="101521" y="178733"/>
                  </a:cubicBezTo>
                  <a:cubicBezTo>
                    <a:pt x="107566" y="179072"/>
                    <a:pt x="113506" y="179072"/>
                    <a:pt x="119572" y="178966"/>
                  </a:cubicBezTo>
                  <a:cubicBezTo>
                    <a:pt x="122139" y="178923"/>
                    <a:pt x="124599" y="178648"/>
                    <a:pt x="127145" y="178499"/>
                  </a:cubicBezTo>
                  <a:cubicBezTo>
                    <a:pt x="128715" y="178414"/>
                    <a:pt x="130263" y="178329"/>
                    <a:pt x="131854" y="178202"/>
                  </a:cubicBezTo>
                  <a:cubicBezTo>
                    <a:pt x="133996" y="178032"/>
                    <a:pt x="136203" y="178011"/>
                    <a:pt x="138324" y="177799"/>
                  </a:cubicBezTo>
                  <a:cubicBezTo>
                    <a:pt x="144963" y="177142"/>
                    <a:pt x="151390" y="176123"/>
                    <a:pt x="157818" y="174830"/>
                  </a:cubicBezTo>
                  <a:cubicBezTo>
                    <a:pt x="159515" y="174511"/>
                    <a:pt x="161105" y="174023"/>
                    <a:pt x="162760" y="173663"/>
                  </a:cubicBezTo>
                  <a:cubicBezTo>
                    <a:pt x="169951" y="172157"/>
                    <a:pt x="177078" y="170460"/>
                    <a:pt x="183802" y="168233"/>
                  </a:cubicBezTo>
                  <a:cubicBezTo>
                    <a:pt x="184354" y="168042"/>
                    <a:pt x="184884" y="167808"/>
                    <a:pt x="185436" y="167639"/>
                  </a:cubicBezTo>
                  <a:cubicBezTo>
                    <a:pt x="186433" y="167299"/>
                    <a:pt x="187366" y="166917"/>
                    <a:pt x="188342" y="166578"/>
                  </a:cubicBezTo>
                  <a:cubicBezTo>
                    <a:pt x="196508" y="163714"/>
                    <a:pt x="204357" y="160405"/>
                    <a:pt x="211717" y="156545"/>
                  </a:cubicBezTo>
                  <a:cubicBezTo>
                    <a:pt x="211993" y="156396"/>
                    <a:pt x="212226" y="156227"/>
                    <a:pt x="212502" y="156078"/>
                  </a:cubicBezTo>
                  <a:cubicBezTo>
                    <a:pt x="220245" y="151942"/>
                    <a:pt x="227520" y="147296"/>
                    <a:pt x="234160" y="142057"/>
                  </a:cubicBezTo>
                  <a:cubicBezTo>
                    <a:pt x="237978" y="139024"/>
                    <a:pt x="241372" y="135884"/>
                    <a:pt x="244553" y="132681"/>
                  </a:cubicBezTo>
                  <a:cubicBezTo>
                    <a:pt x="245126" y="132108"/>
                    <a:pt x="245890" y="131578"/>
                    <a:pt x="246420" y="130984"/>
                  </a:cubicBezTo>
                  <a:cubicBezTo>
                    <a:pt x="247205" y="130136"/>
                    <a:pt x="247841" y="129287"/>
                    <a:pt x="248605" y="128439"/>
                  </a:cubicBezTo>
                  <a:cubicBezTo>
                    <a:pt x="249475" y="127463"/>
                    <a:pt x="250302" y="126466"/>
                    <a:pt x="251108" y="125469"/>
                  </a:cubicBezTo>
                  <a:cubicBezTo>
                    <a:pt x="252253" y="124069"/>
                    <a:pt x="253356" y="122648"/>
                    <a:pt x="254375" y="121227"/>
                  </a:cubicBezTo>
                  <a:cubicBezTo>
                    <a:pt x="255372" y="119890"/>
                    <a:pt x="256284" y="118575"/>
                    <a:pt x="257153" y="117218"/>
                  </a:cubicBezTo>
                  <a:cubicBezTo>
                    <a:pt x="257599" y="116560"/>
                    <a:pt x="258087" y="115945"/>
                    <a:pt x="258490" y="115287"/>
                  </a:cubicBezTo>
                  <a:cubicBezTo>
                    <a:pt x="258766" y="114842"/>
                    <a:pt x="258914" y="114418"/>
                    <a:pt x="259147" y="113972"/>
                  </a:cubicBezTo>
                  <a:cubicBezTo>
                    <a:pt x="261290" y="110345"/>
                    <a:pt x="263199" y="106675"/>
                    <a:pt x="264663" y="102942"/>
                  </a:cubicBezTo>
                  <a:cubicBezTo>
                    <a:pt x="264726" y="102793"/>
                    <a:pt x="264832" y="102645"/>
                    <a:pt x="264896" y="102496"/>
                  </a:cubicBezTo>
                  <a:cubicBezTo>
                    <a:pt x="265235" y="101648"/>
                    <a:pt x="265341" y="100800"/>
                    <a:pt x="265638" y="99951"/>
                  </a:cubicBezTo>
                  <a:cubicBezTo>
                    <a:pt x="266423" y="97639"/>
                    <a:pt x="267123" y="95306"/>
                    <a:pt x="267675" y="92972"/>
                  </a:cubicBezTo>
                  <a:cubicBezTo>
                    <a:pt x="267865" y="92187"/>
                    <a:pt x="268184" y="91381"/>
                    <a:pt x="268353" y="90618"/>
                  </a:cubicBezTo>
                  <a:cubicBezTo>
                    <a:pt x="268502" y="89748"/>
                    <a:pt x="268481" y="88942"/>
                    <a:pt x="268587" y="88094"/>
                  </a:cubicBezTo>
                  <a:cubicBezTo>
                    <a:pt x="268969" y="85675"/>
                    <a:pt x="269159" y="83257"/>
                    <a:pt x="269265" y="80839"/>
                  </a:cubicBezTo>
                  <a:cubicBezTo>
                    <a:pt x="269308" y="80181"/>
                    <a:pt x="269456" y="79524"/>
                    <a:pt x="269456" y="78866"/>
                  </a:cubicBezTo>
                  <a:close/>
                </a:path>
              </a:pathLst>
            </a:custGeom>
            <a:solidFill>
              <a:schemeClr val="accent1">
                <a:lumMod val="5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9B1F41-61C7-4D49-BA65-01B5790C7513}"/>
                </a:ext>
              </a:extLst>
            </p:cNvPr>
            <p:cNvSpPr/>
            <p:nvPr/>
          </p:nvSpPr>
          <p:spPr>
            <a:xfrm>
              <a:off x="5747366" y="2511661"/>
              <a:ext cx="438573" cy="281940"/>
            </a:xfrm>
            <a:custGeom>
              <a:avLst/>
              <a:gdLst>
                <a:gd name="connsiteX0" fmla="*/ 286405 w 296968"/>
                <a:gd name="connsiteY0" fmla="*/ 80966 h 190908"/>
                <a:gd name="connsiteX1" fmla="*/ 238763 w 296968"/>
                <a:gd name="connsiteY1" fmla="*/ 104830 h 190908"/>
                <a:gd name="connsiteX2" fmla="*/ 228411 w 296968"/>
                <a:gd name="connsiteY2" fmla="*/ 107524 h 190908"/>
                <a:gd name="connsiteX3" fmla="*/ 212714 w 296968"/>
                <a:gd name="connsiteY3" fmla="*/ 111469 h 190908"/>
                <a:gd name="connsiteX4" fmla="*/ 207517 w 296968"/>
                <a:gd name="connsiteY4" fmla="*/ 112233 h 190908"/>
                <a:gd name="connsiteX5" fmla="*/ 186645 w 296968"/>
                <a:gd name="connsiteY5" fmla="*/ 114715 h 190908"/>
                <a:gd name="connsiteX6" fmla="*/ 179920 w 296968"/>
                <a:gd name="connsiteY6" fmla="*/ 115139 h 190908"/>
                <a:gd name="connsiteX7" fmla="*/ 155081 w 296968"/>
                <a:gd name="connsiteY7" fmla="*/ 115033 h 190908"/>
                <a:gd name="connsiteX8" fmla="*/ 151517 w 296968"/>
                <a:gd name="connsiteY8" fmla="*/ 114715 h 190908"/>
                <a:gd name="connsiteX9" fmla="*/ 128545 w 296968"/>
                <a:gd name="connsiteY9" fmla="*/ 111745 h 190908"/>
                <a:gd name="connsiteX10" fmla="*/ 123560 w 296968"/>
                <a:gd name="connsiteY10" fmla="*/ 110854 h 190908"/>
                <a:gd name="connsiteX11" fmla="*/ 97957 w 296968"/>
                <a:gd name="connsiteY11" fmla="*/ 104024 h 190908"/>
                <a:gd name="connsiteX12" fmla="*/ 97215 w 296968"/>
                <a:gd name="connsiteY12" fmla="*/ 103748 h 190908"/>
                <a:gd name="connsiteX13" fmla="*/ 72206 w 296968"/>
                <a:gd name="connsiteY13" fmla="*/ 92930 h 190908"/>
                <a:gd name="connsiteX14" fmla="*/ 15909 w 296968"/>
                <a:gd name="connsiteY14" fmla="*/ 15909 h 190908"/>
                <a:gd name="connsiteX15" fmla="*/ 16248 w 296968"/>
                <a:gd name="connsiteY15" fmla="*/ 77721 h 190908"/>
                <a:gd name="connsiteX16" fmla="*/ 72545 w 296968"/>
                <a:gd name="connsiteY16" fmla="*/ 154742 h 190908"/>
                <a:gd name="connsiteX17" fmla="*/ 98063 w 296968"/>
                <a:gd name="connsiteY17" fmla="*/ 165730 h 190908"/>
                <a:gd name="connsiteX18" fmla="*/ 98530 w 296968"/>
                <a:gd name="connsiteY18" fmla="*/ 165920 h 190908"/>
                <a:gd name="connsiteX19" fmla="*/ 120378 w 296968"/>
                <a:gd name="connsiteY19" fmla="*/ 171923 h 190908"/>
                <a:gd name="connsiteX20" fmla="*/ 123284 w 296968"/>
                <a:gd name="connsiteY20" fmla="*/ 172433 h 190908"/>
                <a:gd name="connsiteX21" fmla="*/ 129860 w 296968"/>
                <a:gd name="connsiteY21" fmla="*/ 173599 h 190908"/>
                <a:gd name="connsiteX22" fmla="*/ 139405 w 296968"/>
                <a:gd name="connsiteY22" fmla="*/ 175275 h 190908"/>
                <a:gd name="connsiteX23" fmla="*/ 151093 w 296968"/>
                <a:gd name="connsiteY23" fmla="*/ 176314 h 190908"/>
                <a:gd name="connsiteX24" fmla="*/ 155717 w 296968"/>
                <a:gd name="connsiteY24" fmla="*/ 176739 h 190908"/>
                <a:gd name="connsiteX25" fmla="*/ 157414 w 296968"/>
                <a:gd name="connsiteY25" fmla="*/ 176887 h 190908"/>
                <a:gd name="connsiteX26" fmla="*/ 175381 w 296968"/>
                <a:gd name="connsiteY26" fmla="*/ 177120 h 190908"/>
                <a:gd name="connsiteX27" fmla="*/ 180472 w 296968"/>
                <a:gd name="connsiteY27" fmla="*/ 176823 h 190908"/>
                <a:gd name="connsiteX28" fmla="*/ 186051 w 296968"/>
                <a:gd name="connsiteY28" fmla="*/ 176505 h 190908"/>
                <a:gd name="connsiteX29" fmla="*/ 193963 w 296968"/>
                <a:gd name="connsiteY29" fmla="*/ 176060 h 190908"/>
                <a:gd name="connsiteX30" fmla="*/ 211781 w 296968"/>
                <a:gd name="connsiteY30" fmla="*/ 173430 h 190908"/>
                <a:gd name="connsiteX31" fmla="*/ 211972 w 296968"/>
                <a:gd name="connsiteY31" fmla="*/ 173408 h 190908"/>
                <a:gd name="connsiteX32" fmla="*/ 214347 w 296968"/>
                <a:gd name="connsiteY32" fmla="*/ 173069 h 190908"/>
                <a:gd name="connsiteX33" fmla="*/ 239038 w 296968"/>
                <a:gd name="connsiteY33" fmla="*/ 166727 h 190908"/>
                <a:gd name="connsiteX34" fmla="*/ 286659 w 296968"/>
                <a:gd name="connsiteY34" fmla="*/ 142630 h 190908"/>
                <a:gd name="connsiteX35" fmla="*/ 286405 w 296968"/>
                <a:gd name="connsiteY35" fmla="*/ 80966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6968" h="190908">
                  <a:moveTo>
                    <a:pt x="286405" y="80966"/>
                  </a:moveTo>
                  <a:cubicBezTo>
                    <a:pt x="272681" y="91106"/>
                    <a:pt x="256347" y="99187"/>
                    <a:pt x="238763" y="104830"/>
                  </a:cubicBezTo>
                  <a:cubicBezTo>
                    <a:pt x="235411" y="105933"/>
                    <a:pt x="231826" y="106590"/>
                    <a:pt x="228411" y="107524"/>
                  </a:cubicBezTo>
                  <a:cubicBezTo>
                    <a:pt x="223214" y="108924"/>
                    <a:pt x="218081" y="110451"/>
                    <a:pt x="212714" y="111469"/>
                  </a:cubicBezTo>
                  <a:cubicBezTo>
                    <a:pt x="210996" y="111787"/>
                    <a:pt x="209235" y="111936"/>
                    <a:pt x="207517" y="112233"/>
                  </a:cubicBezTo>
                  <a:cubicBezTo>
                    <a:pt x="200645" y="113357"/>
                    <a:pt x="193687" y="114206"/>
                    <a:pt x="186645" y="114715"/>
                  </a:cubicBezTo>
                  <a:cubicBezTo>
                    <a:pt x="184417" y="114884"/>
                    <a:pt x="182169" y="115033"/>
                    <a:pt x="179920" y="115139"/>
                  </a:cubicBezTo>
                  <a:cubicBezTo>
                    <a:pt x="171648" y="115499"/>
                    <a:pt x="163354" y="115542"/>
                    <a:pt x="155081" y="115033"/>
                  </a:cubicBezTo>
                  <a:cubicBezTo>
                    <a:pt x="153872" y="114948"/>
                    <a:pt x="152705" y="114799"/>
                    <a:pt x="151517" y="114715"/>
                  </a:cubicBezTo>
                  <a:cubicBezTo>
                    <a:pt x="143775" y="114121"/>
                    <a:pt x="136118" y="113103"/>
                    <a:pt x="128545" y="111745"/>
                  </a:cubicBezTo>
                  <a:cubicBezTo>
                    <a:pt x="126869" y="111448"/>
                    <a:pt x="125215" y="111193"/>
                    <a:pt x="123560" y="110854"/>
                  </a:cubicBezTo>
                  <a:cubicBezTo>
                    <a:pt x="114821" y="109072"/>
                    <a:pt x="106230" y="106866"/>
                    <a:pt x="97957" y="104024"/>
                  </a:cubicBezTo>
                  <a:cubicBezTo>
                    <a:pt x="97702" y="103939"/>
                    <a:pt x="97469" y="103833"/>
                    <a:pt x="97215" y="103748"/>
                  </a:cubicBezTo>
                  <a:cubicBezTo>
                    <a:pt x="88518" y="100715"/>
                    <a:pt x="80118" y="97151"/>
                    <a:pt x="72206" y="92930"/>
                  </a:cubicBezTo>
                  <a:cubicBezTo>
                    <a:pt x="35254" y="73330"/>
                    <a:pt x="16057" y="44736"/>
                    <a:pt x="15909" y="15909"/>
                  </a:cubicBezTo>
                  <a:lnTo>
                    <a:pt x="16248" y="77721"/>
                  </a:lnTo>
                  <a:cubicBezTo>
                    <a:pt x="16418" y="106548"/>
                    <a:pt x="35594" y="134909"/>
                    <a:pt x="72545" y="154742"/>
                  </a:cubicBezTo>
                  <a:cubicBezTo>
                    <a:pt x="80627" y="159027"/>
                    <a:pt x="89175" y="162696"/>
                    <a:pt x="98063" y="165730"/>
                  </a:cubicBezTo>
                  <a:cubicBezTo>
                    <a:pt x="98212" y="165772"/>
                    <a:pt x="98360" y="165878"/>
                    <a:pt x="98530" y="165920"/>
                  </a:cubicBezTo>
                  <a:cubicBezTo>
                    <a:pt x="105615" y="168339"/>
                    <a:pt x="112912" y="170311"/>
                    <a:pt x="120378" y="171923"/>
                  </a:cubicBezTo>
                  <a:cubicBezTo>
                    <a:pt x="121333" y="172136"/>
                    <a:pt x="122330" y="172242"/>
                    <a:pt x="123284" y="172433"/>
                  </a:cubicBezTo>
                  <a:cubicBezTo>
                    <a:pt x="125469" y="172878"/>
                    <a:pt x="127654" y="173217"/>
                    <a:pt x="129860" y="173599"/>
                  </a:cubicBezTo>
                  <a:cubicBezTo>
                    <a:pt x="133042" y="174151"/>
                    <a:pt x="136160" y="174872"/>
                    <a:pt x="139405" y="175275"/>
                  </a:cubicBezTo>
                  <a:cubicBezTo>
                    <a:pt x="143224" y="175784"/>
                    <a:pt x="147169" y="176017"/>
                    <a:pt x="151093" y="176314"/>
                  </a:cubicBezTo>
                  <a:cubicBezTo>
                    <a:pt x="152642" y="176420"/>
                    <a:pt x="154169" y="176633"/>
                    <a:pt x="155717" y="176739"/>
                  </a:cubicBezTo>
                  <a:cubicBezTo>
                    <a:pt x="156290" y="176760"/>
                    <a:pt x="156842" y="176866"/>
                    <a:pt x="157414" y="176887"/>
                  </a:cubicBezTo>
                  <a:cubicBezTo>
                    <a:pt x="163396" y="177248"/>
                    <a:pt x="169378" y="177354"/>
                    <a:pt x="175381" y="177120"/>
                  </a:cubicBezTo>
                  <a:cubicBezTo>
                    <a:pt x="177099" y="177078"/>
                    <a:pt x="178775" y="176887"/>
                    <a:pt x="180472" y="176823"/>
                  </a:cubicBezTo>
                  <a:cubicBezTo>
                    <a:pt x="182339" y="176739"/>
                    <a:pt x="184184" y="176633"/>
                    <a:pt x="186051" y="176505"/>
                  </a:cubicBezTo>
                  <a:cubicBezTo>
                    <a:pt x="188681" y="176336"/>
                    <a:pt x="191332" y="176314"/>
                    <a:pt x="193963" y="176060"/>
                  </a:cubicBezTo>
                  <a:cubicBezTo>
                    <a:pt x="199987" y="175360"/>
                    <a:pt x="205905" y="174469"/>
                    <a:pt x="211781" y="173430"/>
                  </a:cubicBezTo>
                  <a:cubicBezTo>
                    <a:pt x="211845" y="173430"/>
                    <a:pt x="211908" y="173430"/>
                    <a:pt x="211972" y="173408"/>
                  </a:cubicBezTo>
                  <a:cubicBezTo>
                    <a:pt x="212757" y="173281"/>
                    <a:pt x="213563" y="173217"/>
                    <a:pt x="214347" y="173069"/>
                  </a:cubicBezTo>
                  <a:cubicBezTo>
                    <a:pt x="222875" y="171330"/>
                    <a:pt x="231126" y="169272"/>
                    <a:pt x="239038" y="166727"/>
                  </a:cubicBezTo>
                  <a:cubicBezTo>
                    <a:pt x="256729" y="160978"/>
                    <a:pt x="272935" y="152896"/>
                    <a:pt x="286659" y="142630"/>
                  </a:cubicBezTo>
                  <a:lnTo>
                    <a:pt x="286405" y="80966"/>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05BE8B-7229-4CF9-A6A1-CE7AF900CF9C}"/>
                </a:ext>
              </a:extLst>
            </p:cNvPr>
            <p:cNvSpPr/>
            <p:nvPr/>
          </p:nvSpPr>
          <p:spPr>
            <a:xfrm>
              <a:off x="6142051" y="2607740"/>
              <a:ext cx="313266" cy="281940"/>
            </a:xfrm>
            <a:custGeom>
              <a:avLst/>
              <a:gdLst>
                <a:gd name="connsiteX0" fmla="*/ 210444 w 212120"/>
                <a:gd name="connsiteY0" fmla="*/ 119339 h 190908"/>
                <a:gd name="connsiteX1" fmla="*/ 210720 w 212120"/>
                <a:gd name="connsiteY1" fmla="*/ 181023 h 190908"/>
                <a:gd name="connsiteX2" fmla="*/ 16142 w 212120"/>
                <a:gd name="connsiteY2" fmla="*/ 77594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444" y="119339"/>
                  </a:moveTo>
                  <a:lnTo>
                    <a:pt x="210720" y="181023"/>
                  </a:lnTo>
                  <a:lnTo>
                    <a:pt x="16142" y="77594"/>
                  </a:lnTo>
                  <a:lnTo>
                    <a:pt x="15909" y="15909"/>
                  </a:lnTo>
                  <a:close/>
                </a:path>
              </a:pathLst>
            </a:custGeom>
            <a:solidFill>
              <a:schemeClr val="accent1">
                <a:lumMod val="75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4C4CCF3-5506-4D6D-93AB-FD0FBEAAE0FD}"/>
                </a:ext>
              </a:extLst>
            </p:cNvPr>
            <p:cNvSpPr/>
            <p:nvPr/>
          </p:nvSpPr>
          <p:spPr>
            <a:xfrm>
              <a:off x="5502862" y="1670227"/>
              <a:ext cx="1722966" cy="1127760"/>
            </a:xfrm>
            <a:custGeom>
              <a:avLst/>
              <a:gdLst>
                <a:gd name="connsiteX0" fmla="*/ 234563 w 1166661"/>
                <a:gd name="connsiteY0" fmla="*/ 667542 h 763632"/>
                <a:gd name="connsiteX1" fmla="*/ 210381 w 1166661"/>
                <a:gd name="connsiteY1" fmla="*/ 528816 h 763632"/>
                <a:gd name="connsiteX2" fmla="*/ 15909 w 1166661"/>
                <a:gd name="connsiteY2" fmla="*/ 425492 h 763632"/>
                <a:gd name="connsiteX3" fmla="*/ 175105 w 1166661"/>
                <a:gd name="connsiteY3" fmla="*/ 300850 h 763632"/>
                <a:gd name="connsiteX4" fmla="*/ 157520 w 1166661"/>
                <a:gd name="connsiteY4" fmla="*/ 154530 h 763632"/>
                <a:gd name="connsiteX5" fmla="*/ 375644 w 1166661"/>
                <a:gd name="connsiteY5" fmla="*/ 140105 h 763632"/>
                <a:gd name="connsiteX6" fmla="*/ 532167 w 1166661"/>
                <a:gd name="connsiteY6" fmla="*/ 15909 h 763632"/>
                <a:gd name="connsiteX7" fmla="*/ 726470 w 1166661"/>
                <a:gd name="connsiteY7" fmla="*/ 119233 h 763632"/>
                <a:gd name="connsiteX8" fmla="*/ 749018 w 1166661"/>
                <a:gd name="connsiteY8" fmla="*/ 259572 h 763632"/>
                <a:gd name="connsiteX9" fmla="*/ 965338 w 1166661"/>
                <a:gd name="connsiteY9" fmla="*/ 246187 h 763632"/>
                <a:gd name="connsiteX10" fmla="*/ 1159513 w 1166661"/>
                <a:gd name="connsiteY10" fmla="*/ 349511 h 763632"/>
                <a:gd name="connsiteX11" fmla="*/ 1002989 w 1166661"/>
                <a:gd name="connsiteY11" fmla="*/ 473580 h 763632"/>
                <a:gd name="connsiteX12" fmla="*/ 1024138 w 1166661"/>
                <a:gd name="connsiteY12" fmla="*/ 615425 h 763632"/>
                <a:gd name="connsiteX13" fmla="*/ 806269 w 1166661"/>
                <a:gd name="connsiteY13" fmla="*/ 629594 h 763632"/>
                <a:gd name="connsiteX14" fmla="*/ 643255 w 1166661"/>
                <a:gd name="connsiteY14" fmla="*/ 758988 h 763632"/>
                <a:gd name="connsiteX15" fmla="*/ 448719 w 1166661"/>
                <a:gd name="connsiteY15" fmla="*/ 655558 h 763632"/>
                <a:gd name="connsiteX16" fmla="*/ 234563 w 1166661"/>
                <a:gd name="connsiteY16" fmla="*/ 667542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61" h="763632">
                  <a:moveTo>
                    <a:pt x="234563" y="667542"/>
                  </a:moveTo>
                  <a:cubicBezTo>
                    <a:pt x="169908" y="633179"/>
                    <a:pt x="159705" y="571728"/>
                    <a:pt x="210381" y="528816"/>
                  </a:cubicBezTo>
                  <a:lnTo>
                    <a:pt x="15909" y="425492"/>
                  </a:lnTo>
                  <a:lnTo>
                    <a:pt x="175105" y="300850"/>
                  </a:lnTo>
                  <a:cubicBezTo>
                    <a:pt x="103006" y="263029"/>
                    <a:pt x="103409" y="197526"/>
                    <a:pt x="157520" y="154530"/>
                  </a:cubicBezTo>
                  <a:cubicBezTo>
                    <a:pt x="211866" y="111512"/>
                    <a:pt x="309590" y="105042"/>
                    <a:pt x="375644" y="140105"/>
                  </a:cubicBezTo>
                  <a:lnTo>
                    <a:pt x="532167" y="15909"/>
                  </a:lnTo>
                  <a:lnTo>
                    <a:pt x="726470" y="119233"/>
                  </a:lnTo>
                  <a:cubicBezTo>
                    <a:pt x="673885" y="162357"/>
                    <a:pt x="683579" y="224635"/>
                    <a:pt x="749018" y="259572"/>
                  </a:cubicBezTo>
                  <a:cubicBezTo>
                    <a:pt x="814287" y="294274"/>
                    <a:pt x="910505" y="288165"/>
                    <a:pt x="965338" y="246187"/>
                  </a:cubicBezTo>
                  <a:lnTo>
                    <a:pt x="1159513" y="349511"/>
                  </a:lnTo>
                  <a:lnTo>
                    <a:pt x="1002989" y="473580"/>
                  </a:lnTo>
                  <a:cubicBezTo>
                    <a:pt x="1069044" y="508749"/>
                    <a:pt x="1078610" y="572279"/>
                    <a:pt x="1024138" y="615425"/>
                  </a:cubicBezTo>
                  <a:cubicBezTo>
                    <a:pt x="970047" y="658315"/>
                    <a:pt x="872387" y="664785"/>
                    <a:pt x="806269" y="629594"/>
                  </a:cubicBezTo>
                  <a:lnTo>
                    <a:pt x="643255" y="758988"/>
                  </a:lnTo>
                  <a:lnTo>
                    <a:pt x="448719" y="655558"/>
                  </a:lnTo>
                  <a:cubicBezTo>
                    <a:pt x="393950" y="696370"/>
                    <a:pt x="299196" y="701906"/>
                    <a:pt x="234563" y="667542"/>
                  </a:cubicBezTo>
                  <a:close/>
                </a:path>
              </a:pathLst>
            </a:custGeom>
            <a:gradFill flip="none" rotWithShape="1">
              <a:gsLst>
                <a:gs pos="0">
                  <a:schemeClr val="accent1"/>
                </a:gs>
                <a:gs pos="100000">
                  <a:schemeClr val="accent1">
                    <a:lumMod val="75000"/>
                  </a:schemeClr>
                </a:gs>
              </a:gsLst>
              <a:lin ang="2700000" scaled="1"/>
              <a:tileRect/>
            </a:gra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5BA08C0-669A-4A61-8E22-DB625C48894F}"/>
                </a:ext>
              </a:extLst>
            </p:cNvPr>
            <p:cNvSpPr/>
            <p:nvPr/>
          </p:nvSpPr>
          <p:spPr>
            <a:xfrm>
              <a:off x="6426966" y="2574157"/>
              <a:ext cx="281940" cy="313266"/>
            </a:xfrm>
            <a:custGeom>
              <a:avLst/>
              <a:gdLst>
                <a:gd name="connsiteX0" fmla="*/ 178902 w 190908"/>
                <a:gd name="connsiteY0" fmla="*/ 15909 h 212120"/>
                <a:gd name="connsiteX1" fmla="*/ 179242 w 190908"/>
                <a:gd name="connsiteY1" fmla="*/ 77721 h 212120"/>
                <a:gd name="connsiteX2" fmla="*/ 16185 w 190908"/>
                <a:gd name="connsiteY2" fmla="*/ 206987 h 212120"/>
                <a:gd name="connsiteX3" fmla="*/ 15909 w 190908"/>
                <a:gd name="connsiteY3" fmla="*/ 145302 h 212120"/>
              </a:gdLst>
              <a:ahLst/>
              <a:cxnLst>
                <a:cxn ang="0">
                  <a:pos x="connsiteX0" y="connsiteY0"/>
                </a:cxn>
                <a:cxn ang="0">
                  <a:pos x="connsiteX1" y="connsiteY1"/>
                </a:cxn>
                <a:cxn ang="0">
                  <a:pos x="connsiteX2" y="connsiteY2"/>
                </a:cxn>
                <a:cxn ang="0">
                  <a:pos x="connsiteX3" y="connsiteY3"/>
                </a:cxn>
              </a:cxnLst>
              <a:rect l="l" t="t" r="r" b="b"/>
              <a:pathLst>
                <a:path w="190908" h="212120">
                  <a:moveTo>
                    <a:pt x="178902" y="15909"/>
                  </a:moveTo>
                  <a:lnTo>
                    <a:pt x="179242" y="77721"/>
                  </a:lnTo>
                  <a:lnTo>
                    <a:pt x="16185" y="206987"/>
                  </a:lnTo>
                  <a:lnTo>
                    <a:pt x="15909" y="145302"/>
                  </a:lnTo>
                  <a:close/>
                </a:path>
              </a:pathLst>
            </a:custGeom>
            <a:solidFill>
              <a:schemeClr val="accent1">
                <a:lumMod val="5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10F3BF7-AC14-4E52-A615-2C8ABDE3B41B}"/>
                </a:ext>
              </a:extLst>
            </p:cNvPr>
            <p:cNvSpPr/>
            <p:nvPr/>
          </p:nvSpPr>
          <p:spPr>
            <a:xfrm>
              <a:off x="5353746" y="3181801"/>
              <a:ext cx="125307" cy="187960"/>
            </a:xfrm>
            <a:custGeom>
              <a:avLst/>
              <a:gdLst>
                <a:gd name="connsiteX0" fmla="*/ 63933 w 84848"/>
                <a:gd name="connsiteY0" fmla="*/ 15909 h 127272"/>
                <a:gd name="connsiteX1" fmla="*/ 79015 w 84848"/>
                <a:gd name="connsiteY1" fmla="*/ 16673 h 127272"/>
                <a:gd name="connsiteX2" fmla="*/ 30991 w 84848"/>
                <a:gd name="connsiteY2" fmla="*/ 115945 h 127272"/>
                <a:gd name="connsiteX3" fmla="*/ 15909 w 84848"/>
                <a:gd name="connsiteY3" fmla="*/ 115181 h 127272"/>
              </a:gdLst>
              <a:ahLst/>
              <a:cxnLst>
                <a:cxn ang="0">
                  <a:pos x="connsiteX0" y="connsiteY0"/>
                </a:cxn>
                <a:cxn ang="0">
                  <a:pos x="connsiteX1" y="connsiteY1"/>
                </a:cxn>
                <a:cxn ang="0">
                  <a:pos x="connsiteX2" y="connsiteY2"/>
                </a:cxn>
                <a:cxn ang="0">
                  <a:pos x="connsiteX3" y="connsiteY3"/>
                </a:cxn>
              </a:cxnLst>
              <a:rect l="l" t="t" r="r" b="b"/>
              <a:pathLst>
                <a:path w="84848" h="127272">
                  <a:moveTo>
                    <a:pt x="63933" y="15909"/>
                  </a:moveTo>
                  <a:lnTo>
                    <a:pt x="79015" y="16673"/>
                  </a:lnTo>
                  <a:lnTo>
                    <a:pt x="30991" y="115945"/>
                  </a:lnTo>
                  <a:lnTo>
                    <a:pt x="15909" y="115181"/>
                  </a:lnTo>
                  <a:close/>
                </a:path>
              </a:pathLst>
            </a:custGeom>
            <a:solidFill>
              <a:srgbClr val="9A9A9A"/>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7CD0D67-6688-41DC-80B8-4BDD59B91FEF}"/>
                </a:ext>
              </a:extLst>
            </p:cNvPr>
            <p:cNvSpPr/>
            <p:nvPr/>
          </p:nvSpPr>
          <p:spPr>
            <a:xfrm>
              <a:off x="5436699" y="2972069"/>
              <a:ext cx="156633" cy="219286"/>
            </a:xfrm>
            <a:custGeom>
              <a:avLst/>
              <a:gdLst>
                <a:gd name="connsiteX0" fmla="*/ 76491 w 106060"/>
                <a:gd name="connsiteY0" fmla="*/ 15909 h 148484"/>
                <a:gd name="connsiteX1" fmla="*/ 91572 w 106060"/>
                <a:gd name="connsiteY1" fmla="*/ 16651 h 148484"/>
                <a:gd name="connsiteX2" fmla="*/ 30991 w 106060"/>
                <a:gd name="connsiteY2" fmla="*/ 141866 h 148484"/>
                <a:gd name="connsiteX3" fmla="*/ 15909 w 106060"/>
                <a:gd name="connsiteY3" fmla="*/ 141081 h 148484"/>
              </a:gdLst>
              <a:ahLst/>
              <a:cxnLst>
                <a:cxn ang="0">
                  <a:pos x="connsiteX0" y="connsiteY0"/>
                </a:cxn>
                <a:cxn ang="0">
                  <a:pos x="connsiteX1" y="connsiteY1"/>
                </a:cxn>
                <a:cxn ang="0">
                  <a:pos x="connsiteX2" y="connsiteY2"/>
                </a:cxn>
                <a:cxn ang="0">
                  <a:pos x="connsiteX3" y="connsiteY3"/>
                </a:cxn>
              </a:cxnLst>
              <a:rect l="l" t="t" r="r" b="b"/>
              <a:pathLst>
                <a:path w="106060" h="148484">
                  <a:moveTo>
                    <a:pt x="76491" y="15909"/>
                  </a:moveTo>
                  <a:lnTo>
                    <a:pt x="91572" y="16651"/>
                  </a:lnTo>
                  <a:lnTo>
                    <a:pt x="30991" y="141866"/>
                  </a:lnTo>
                  <a:lnTo>
                    <a:pt x="15909" y="141081"/>
                  </a:lnTo>
                  <a:close/>
                </a:path>
              </a:pathLst>
            </a:custGeom>
            <a:solidFill>
              <a:srgbClr val="9A9A9A"/>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AF50F50-4EA5-4DF8-8CAC-406B037128B6}"/>
                </a:ext>
              </a:extLst>
            </p:cNvPr>
            <p:cNvSpPr/>
            <p:nvPr/>
          </p:nvSpPr>
          <p:spPr>
            <a:xfrm>
              <a:off x="5538198" y="2752251"/>
              <a:ext cx="156633" cy="219286"/>
            </a:xfrm>
            <a:custGeom>
              <a:avLst/>
              <a:gdLst>
                <a:gd name="connsiteX0" fmla="*/ 79800 w 106060"/>
                <a:gd name="connsiteY0" fmla="*/ 15909 h 148484"/>
                <a:gd name="connsiteX1" fmla="*/ 94881 w 106060"/>
                <a:gd name="connsiteY1" fmla="*/ 16673 h 148484"/>
                <a:gd name="connsiteX2" fmla="*/ 30991 w 106060"/>
                <a:gd name="connsiteY2" fmla="*/ 148675 h 148484"/>
                <a:gd name="connsiteX3" fmla="*/ 15909 w 106060"/>
                <a:gd name="connsiteY3" fmla="*/ 147933 h 148484"/>
              </a:gdLst>
              <a:ahLst/>
              <a:cxnLst>
                <a:cxn ang="0">
                  <a:pos x="connsiteX0" y="connsiteY0"/>
                </a:cxn>
                <a:cxn ang="0">
                  <a:pos x="connsiteX1" y="connsiteY1"/>
                </a:cxn>
                <a:cxn ang="0">
                  <a:pos x="connsiteX2" y="connsiteY2"/>
                </a:cxn>
                <a:cxn ang="0">
                  <a:pos x="connsiteX3" y="connsiteY3"/>
                </a:cxn>
              </a:cxnLst>
              <a:rect l="l" t="t" r="r" b="b"/>
              <a:pathLst>
                <a:path w="106060" h="148484">
                  <a:moveTo>
                    <a:pt x="79800" y="15909"/>
                  </a:moveTo>
                  <a:lnTo>
                    <a:pt x="94881" y="16673"/>
                  </a:lnTo>
                  <a:lnTo>
                    <a:pt x="30991" y="148675"/>
                  </a:lnTo>
                  <a:lnTo>
                    <a:pt x="15909" y="147933"/>
                  </a:lnTo>
                  <a:close/>
                </a:path>
              </a:pathLst>
            </a:custGeom>
            <a:solidFill>
              <a:srgbClr val="9A9A9A"/>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27DB22D-0032-40C0-AB71-6FF2F795C1C4}"/>
                </a:ext>
              </a:extLst>
            </p:cNvPr>
            <p:cNvSpPr/>
            <p:nvPr/>
          </p:nvSpPr>
          <p:spPr>
            <a:xfrm>
              <a:off x="5436699" y="3156929"/>
              <a:ext cx="281940" cy="156633"/>
            </a:xfrm>
            <a:custGeom>
              <a:avLst/>
              <a:gdLst>
                <a:gd name="connsiteX0" fmla="*/ 15909 w 190908"/>
                <a:gd name="connsiteY0" fmla="*/ 15909 h 106060"/>
                <a:gd name="connsiteX1" fmla="*/ 30991 w 190908"/>
                <a:gd name="connsiteY1" fmla="*/ 16694 h 106060"/>
                <a:gd name="connsiteX2" fmla="*/ 190208 w 190908"/>
                <a:gd name="connsiteY2" fmla="*/ 99166 h 106060"/>
                <a:gd name="connsiteX3" fmla="*/ 175127 w 190908"/>
                <a:gd name="connsiteY3" fmla="*/ 98403 h 106060"/>
              </a:gdLst>
              <a:ahLst/>
              <a:cxnLst>
                <a:cxn ang="0">
                  <a:pos x="connsiteX0" y="connsiteY0"/>
                </a:cxn>
                <a:cxn ang="0">
                  <a:pos x="connsiteX1" y="connsiteY1"/>
                </a:cxn>
                <a:cxn ang="0">
                  <a:pos x="connsiteX2" y="connsiteY2"/>
                </a:cxn>
                <a:cxn ang="0">
                  <a:pos x="connsiteX3" y="connsiteY3"/>
                </a:cxn>
              </a:cxnLst>
              <a:rect l="l" t="t" r="r" b="b"/>
              <a:pathLst>
                <a:path w="190908" h="106060">
                  <a:moveTo>
                    <a:pt x="15909" y="15909"/>
                  </a:moveTo>
                  <a:lnTo>
                    <a:pt x="30991" y="16694"/>
                  </a:lnTo>
                  <a:lnTo>
                    <a:pt x="190208" y="99166"/>
                  </a:lnTo>
                  <a:lnTo>
                    <a:pt x="175127" y="98403"/>
                  </a:lnTo>
                  <a:close/>
                </a:path>
              </a:pathLst>
            </a:custGeom>
            <a:solidFill>
              <a:srgbClr val="A9A9A9"/>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F13970F-9A4C-422A-B35E-4371D6456FD7}"/>
                </a:ext>
              </a:extLst>
            </p:cNvPr>
            <p:cNvSpPr/>
            <p:nvPr/>
          </p:nvSpPr>
          <p:spPr>
            <a:xfrm>
              <a:off x="5644551" y="2540732"/>
              <a:ext cx="156633" cy="219286"/>
            </a:xfrm>
            <a:custGeom>
              <a:avLst/>
              <a:gdLst>
                <a:gd name="connsiteX0" fmla="*/ 77084 w 106060"/>
                <a:gd name="connsiteY0" fmla="*/ 15909 h 148484"/>
                <a:gd name="connsiteX1" fmla="*/ 92166 w 106060"/>
                <a:gd name="connsiteY1" fmla="*/ 16673 h 148484"/>
                <a:gd name="connsiteX2" fmla="*/ 30991 w 106060"/>
                <a:gd name="connsiteY2" fmla="*/ 143075 h 148484"/>
                <a:gd name="connsiteX3" fmla="*/ 15909 w 106060"/>
                <a:gd name="connsiteY3" fmla="*/ 142311 h 148484"/>
              </a:gdLst>
              <a:ahLst/>
              <a:cxnLst>
                <a:cxn ang="0">
                  <a:pos x="connsiteX0" y="connsiteY0"/>
                </a:cxn>
                <a:cxn ang="0">
                  <a:pos x="connsiteX1" y="connsiteY1"/>
                </a:cxn>
                <a:cxn ang="0">
                  <a:pos x="connsiteX2" y="connsiteY2"/>
                </a:cxn>
                <a:cxn ang="0">
                  <a:pos x="connsiteX3" y="connsiteY3"/>
                </a:cxn>
              </a:cxnLst>
              <a:rect l="l" t="t" r="r" b="b"/>
              <a:pathLst>
                <a:path w="106060" h="148484">
                  <a:moveTo>
                    <a:pt x="77084" y="15909"/>
                  </a:moveTo>
                  <a:lnTo>
                    <a:pt x="92166" y="16673"/>
                  </a:lnTo>
                  <a:lnTo>
                    <a:pt x="30991" y="143075"/>
                  </a:lnTo>
                  <a:lnTo>
                    <a:pt x="15909" y="142311"/>
                  </a:lnTo>
                  <a:close/>
                </a:path>
              </a:pathLst>
            </a:custGeom>
            <a:solidFill>
              <a:srgbClr val="9A9A9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BFF4CB-1505-4B86-BF84-BAF2EAB622B6}"/>
                </a:ext>
              </a:extLst>
            </p:cNvPr>
            <p:cNvSpPr/>
            <p:nvPr/>
          </p:nvSpPr>
          <p:spPr>
            <a:xfrm>
              <a:off x="5746926" y="2391649"/>
              <a:ext cx="125307" cy="156633"/>
            </a:xfrm>
            <a:custGeom>
              <a:avLst/>
              <a:gdLst>
                <a:gd name="connsiteX0" fmla="*/ 56615 w 84848"/>
                <a:gd name="connsiteY0" fmla="*/ 15909 h 106060"/>
                <a:gd name="connsiteX1" fmla="*/ 71697 w 84848"/>
                <a:gd name="connsiteY1" fmla="*/ 16673 h 106060"/>
                <a:gd name="connsiteX2" fmla="*/ 30970 w 84848"/>
                <a:gd name="connsiteY2" fmla="*/ 100800 h 106060"/>
                <a:gd name="connsiteX3" fmla="*/ 15909 w 84848"/>
                <a:gd name="connsiteY3" fmla="*/ 100036 h 106060"/>
              </a:gdLst>
              <a:ahLst/>
              <a:cxnLst>
                <a:cxn ang="0">
                  <a:pos x="connsiteX0" y="connsiteY0"/>
                </a:cxn>
                <a:cxn ang="0">
                  <a:pos x="connsiteX1" y="connsiteY1"/>
                </a:cxn>
                <a:cxn ang="0">
                  <a:pos x="connsiteX2" y="connsiteY2"/>
                </a:cxn>
                <a:cxn ang="0">
                  <a:pos x="connsiteX3" y="connsiteY3"/>
                </a:cxn>
              </a:cxnLst>
              <a:rect l="l" t="t" r="r" b="b"/>
              <a:pathLst>
                <a:path w="84848" h="106060">
                  <a:moveTo>
                    <a:pt x="56615" y="15909"/>
                  </a:moveTo>
                  <a:lnTo>
                    <a:pt x="71697" y="16673"/>
                  </a:lnTo>
                  <a:lnTo>
                    <a:pt x="30970" y="100800"/>
                  </a:lnTo>
                  <a:lnTo>
                    <a:pt x="15909" y="100036"/>
                  </a:lnTo>
                  <a:close/>
                </a:path>
              </a:pathLst>
            </a:custGeom>
            <a:solidFill>
              <a:srgbClr val="9A9A9A"/>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BB525B6-E383-4235-9463-B62FA535E064}"/>
                </a:ext>
              </a:extLst>
            </p:cNvPr>
            <p:cNvSpPr/>
            <p:nvPr/>
          </p:nvSpPr>
          <p:spPr>
            <a:xfrm>
              <a:off x="5782921" y="2379149"/>
              <a:ext cx="62653" cy="31327"/>
            </a:xfrm>
            <a:custGeom>
              <a:avLst/>
              <a:gdLst>
                <a:gd name="connsiteX0" fmla="*/ 15909 w 42424"/>
                <a:gd name="connsiteY0" fmla="*/ 15909 h 21212"/>
                <a:gd name="connsiteX1" fmla="*/ 30991 w 42424"/>
                <a:gd name="connsiteY1" fmla="*/ 16673 h 21212"/>
                <a:gd name="connsiteX2" fmla="*/ 47324 w 42424"/>
                <a:gd name="connsiteY2" fmla="*/ 25136 h 21212"/>
                <a:gd name="connsiteX3" fmla="*/ 32242 w 42424"/>
                <a:gd name="connsiteY3" fmla="*/ 24373 h 21212"/>
              </a:gdLst>
              <a:ahLst/>
              <a:cxnLst>
                <a:cxn ang="0">
                  <a:pos x="connsiteX0" y="connsiteY0"/>
                </a:cxn>
                <a:cxn ang="0">
                  <a:pos x="connsiteX1" y="connsiteY1"/>
                </a:cxn>
                <a:cxn ang="0">
                  <a:pos x="connsiteX2" y="connsiteY2"/>
                </a:cxn>
                <a:cxn ang="0">
                  <a:pos x="connsiteX3" y="connsiteY3"/>
                </a:cxn>
              </a:cxnLst>
              <a:rect l="l" t="t" r="r" b="b"/>
              <a:pathLst>
                <a:path w="42424" h="21212">
                  <a:moveTo>
                    <a:pt x="15909" y="15909"/>
                  </a:moveTo>
                  <a:lnTo>
                    <a:pt x="30991" y="16673"/>
                  </a:lnTo>
                  <a:lnTo>
                    <a:pt x="47324" y="25136"/>
                  </a:lnTo>
                  <a:lnTo>
                    <a:pt x="32242" y="24373"/>
                  </a:lnTo>
                  <a:close/>
                </a:path>
              </a:pathLst>
            </a:custGeom>
            <a:solidFill>
              <a:srgbClr val="A9A9A9"/>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95E9C56-D838-4C02-97F7-ADCB2CCBC7D3}"/>
                </a:ext>
              </a:extLst>
            </p:cNvPr>
            <p:cNvSpPr/>
            <p:nvPr/>
          </p:nvSpPr>
          <p:spPr>
            <a:xfrm>
              <a:off x="5538198" y="2947227"/>
              <a:ext cx="281940" cy="156633"/>
            </a:xfrm>
            <a:custGeom>
              <a:avLst/>
              <a:gdLst>
                <a:gd name="connsiteX0" fmla="*/ 15909 w 190908"/>
                <a:gd name="connsiteY0" fmla="*/ 15909 h 106060"/>
                <a:gd name="connsiteX1" fmla="*/ 30991 w 190908"/>
                <a:gd name="connsiteY1" fmla="*/ 16651 h 106060"/>
                <a:gd name="connsiteX2" fmla="*/ 190208 w 190908"/>
                <a:gd name="connsiteY2" fmla="*/ 99145 h 106060"/>
                <a:gd name="connsiteX3" fmla="*/ 175126 w 190908"/>
                <a:gd name="connsiteY3" fmla="*/ 98381 h 106060"/>
              </a:gdLst>
              <a:ahLst/>
              <a:cxnLst>
                <a:cxn ang="0">
                  <a:pos x="connsiteX0" y="connsiteY0"/>
                </a:cxn>
                <a:cxn ang="0">
                  <a:pos x="connsiteX1" y="connsiteY1"/>
                </a:cxn>
                <a:cxn ang="0">
                  <a:pos x="connsiteX2" y="connsiteY2"/>
                </a:cxn>
                <a:cxn ang="0">
                  <a:pos x="connsiteX3" y="connsiteY3"/>
                </a:cxn>
              </a:cxnLst>
              <a:rect l="l" t="t" r="r" b="b"/>
              <a:pathLst>
                <a:path w="190908" h="106060">
                  <a:moveTo>
                    <a:pt x="15909" y="15909"/>
                  </a:moveTo>
                  <a:lnTo>
                    <a:pt x="30991" y="16651"/>
                  </a:lnTo>
                  <a:lnTo>
                    <a:pt x="190208" y="99145"/>
                  </a:lnTo>
                  <a:lnTo>
                    <a:pt x="175126" y="98381"/>
                  </a:lnTo>
                  <a:close/>
                </a:path>
              </a:pathLst>
            </a:custGeom>
            <a:solidFill>
              <a:srgbClr val="A9A9A9"/>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259E984-B13F-4960-A3C2-FA30A027639A}"/>
                </a:ext>
              </a:extLst>
            </p:cNvPr>
            <p:cNvSpPr/>
            <p:nvPr/>
          </p:nvSpPr>
          <p:spPr>
            <a:xfrm>
              <a:off x="5644551" y="2727407"/>
              <a:ext cx="281940" cy="156633"/>
            </a:xfrm>
            <a:custGeom>
              <a:avLst/>
              <a:gdLst>
                <a:gd name="connsiteX0" fmla="*/ 15909 w 190908"/>
                <a:gd name="connsiteY0" fmla="*/ 15909 h 106060"/>
                <a:gd name="connsiteX1" fmla="*/ 30991 w 190908"/>
                <a:gd name="connsiteY1" fmla="*/ 16673 h 106060"/>
                <a:gd name="connsiteX2" fmla="*/ 190208 w 190908"/>
                <a:gd name="connsiteY2" fmla="*/ 99145 h 106060"/>
                <a:gd name="connsiteX3" fmla="*/ 175127 w 190908"/>
                <a:gd name="connsiteY3" fmla="*/ 98403 h 106060"/>
              </a:gdLst>
              <a:ahLst/>
              <a:cxnLst>
                <a:cxn ang="0">
                  <a:pos x="connsiteX0" y="connsiteY0"/>
                </a:cxn>
                <a:cxn ang="0">
                  <a:pos x="connsiteX1" y="connsiteY1"/>
                </a:cxn>
                <a:cxn ang="0">
                  <a:pos x="connsiteX2" y="connsiteY2"/>
                </a:cxn>
                <a:cxn ang="0">
                  <a:pos x="connsiteX3" y="connsiteY3"/>
                </a:cxn>
              </a:cxnLst>
              <a:rect l="l" t="t" r="r" b="b"/>
              <a:pathLst>
                <a:path w="190908" h="106060">
                  <a:moveTo>
                    <a:pt x="15909" y="15909"/>
                  </a:moveTo>
                  <a:lnTo>
                    <a:pt x="30991" y="16673"/>
                  </a:lnTo>
                  <a:lnTo>
                    <a:pt x="190208" y="99145"/>
                  </a:lnTo>
                  <a:lnTo>
                    <a:pt x="175127" y="98403"/>
                  </a:lnTo>
                  <a:close/>
                </a:path>
              </a:pathLst>
            </a:custGeom>
            <a:solidFill>
              <a:srgbClr val="A9A9A9"/>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1428975-91FB-4D5B-8F8B-754D773983E9}"/>
                </a:ext>
              </a:extLst>
            </p:cNvPr>
            <p:cNvSpPr/>
            <p:nvPr/>
          </p:nvSpPr>
          <p:spPr>
            <a:xfrm>
              <a:off x="5746926" y="2515891"/>
              <a:ext cx="281940" cy="156633"/>
            </a:xfrm>
            <a:custGeom>
              <a:avLst/>
              <a:gdLst>
                <a:gd name="connsiteX0" fmla="*/ 15909 w 190908"/>
                <a:gd name="connsiteY0" fmla="*/ 15909 h 106060"/>
                <a:gd name="connsiteX1" fmla="*/ 30970 w 190908"/>
                <a:gd name="connsiteY1" fmla="*/ 16673 h 106060"/>
                <a:gd name="connsiteX2" fmla="*/ 190187 w 190908"/>
                <a:gd name="connsiteY2" fmla="*/ 99145 h 106060"/>
                <a:gd name="connsiteX3" fmla="*/ 175105 w 190908"/>
                <a:gd name="connsiteY3" fmla="*/ 98381 h 106060"/>
              </a:gdLst>
              <a:ahLst/>
              <a:cxnLst>
                <a:cxn ang="0">
                  <a:pos x="connsiteX0" y="connsiteY0"/>
                </a:cxn>
                <a:cxn ang="0">
                  <a:pos x="connsiteX1" y="connsiteY1"/>
                </a:cxn>
                <a:cxn ang="0">
                  <a:pos x="connsiteX2" y="connsiteY2"/>
                </a:cxn>
                <a:cxn ang="0">
                  <a:pos x="connsiteX3" y="connsiteY3"/>
                </a:cxn>
              </a:cxnLst>
              <a:rect l="l" t="t" r="r" b="b"/>
              <a:pathLst>
                <a:path w="190908" h="106060">
                  <a:moveTo>
                    <a:pt x="15909" y="15909"/>
                  </a:moveTo>
                  <a:lnTo>
                    <a:pt x="30970" y="16673"/>
                  </a:lnTo>
                  <a:lnTo>
                    <a:pt x="190187" y="99145"/>
                  </a:lnTo>
                  <a:lnTo>
                    <a:pt x="175105" y="98381"/>
                  </a:lnTo>
                  <a:close/>
                </a:path>
              </a:pathLst>
            </a:custGeom>
            <a:solidFill>
              <a:srgbClr val="A9A9A9"/>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AAA435-4E6F-449E-AE83-C36E080CFACC}"/>
                </a:ext>
              </a:extLst>
            </p:cNvPr>
            <p:cNvSpPr/>
            <p:nvPr/>
          </p:nvSpPr>
          <p:spPr>
            <a:xfrm>
              <a:off x="6042181" y="2513479"/>
              <a:ext cx="62653" cy="31327"/>
            </a:xfrm>
            <a:custGeom>
              <a:avLst/>
              <a:gdLst>
                <a:gd name="connsiteX0" fmla="*/ 15909 w 42424"/>
                <a:gd name="connsiteY0" fmla="*/ 15909 h 21212"/>
                <a:gd name="connsiteX1" fmla="*/ 30970 w 42424"/>
                <a:gd name="connsiteY1" fmla="*/ 16673 h 21212"/>
                <a:gd name="connsiteX2" fmla="*/ 47154 w 42424"/>
                <a:gd name="connsiteY2" fmla="*/ 25051 h 21212"/>
                <a:gd name="connsiteX3" fmla="*/ 32073 w 42424"/>
                <a:gd name="connsiteY3" fmla="*/ 24288 h 21212"/>
              </a:gdLst>
              <a:ahLst/>
              <a:cxnLst>
                <a:cxn ang="0">
                  <a:pos x="connsiteX0" y="connsiteY0"/>
                </a:cxn>
                <a:cxn ang="0">
                  <a:pos x="connsiteX1" y="connsiteY1"/>
                </a:cxn>
                <a:cxn ang="0">
                  <a:pos x="connsiteX2" y="connsiteY2"/>
                </a:cxn>
                <a:cxn ang="0">
                  <a:pos x="connsiteX3" y="connsiteY3"/>
                </a:cxn>
              </a:cxnLst>
              <a:rect l="l" t="t" r="r" b="b"/>
              <a:pathLst>
                <a:path w="42424" h="21212">
                  <a:moveTo>
                    <a:pt x="15909" y="15909"/>
                  </a:moveTo>
                  <a:lnTo>
                    <a:pt x="30970" y="16673"/>
                  </a:lnTo>
                  <a:lnTo>
                    <a:pt x="47154" y="25051"/>
                  </a:lnTo>
                  <a:lnTo>
                    <a:pt x="32073" y="24288"/>
                  </a:lnTo>
                  <a:close/>
                </a:path>
              </a:pathLst>
            </a:custGeom>
            <a:solidFill>
              <a:srgbClr val="A9A9A9"/>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E6F02BE-358B-4EF8-9C48-69EDB1CDFDD6}"/>
                </a:ext>
              </a:extLst>
            </p:cNvPr>
            <p:cNvSpPr/>
            <p:nvPr/>
          </p:nvSpPr>
          <p:spPr>
            <a:xfrm>
              <a:off x="5329624" y="2379118"/>
              <a:ext cx="783167" cy="1127760"/>
            </a:xfrm>
            <a:custGeom>
              <a:avLst/>
              <a:gdLst>
                <a:gd name="connsiteX0" fmla="*/ 498398 w 530300"/>
                <a:gd name="connsiteY0" fmla="*/ 106887 h 763632"/>
                <a:gd name="connsiteX1" fmla="*/ 514583 w 530300"/>
                <a:gd name="connsiteY1" fmla="*/ 115266 h 763632"/>
                <a:gd name="connsiteX2" fmla="*/ 207645 w 530300"/>
                <a:gd name="connsiteY2" fmla="*/ 749569 h 763632"/>
                <a:gd name="connsiteX3" fmla="*/ 191460 w 530300"/>
                <a:gd name="connsiteY3" fmla="*/ 741169 h 763632"/>
                <a:gd name="connsiteX4" fmla="*/ 239505 w 530300"/>
                <a:gd name="connsiteY4" fmla="*/ 641897 h 763632"/>
                <a:gd name="connsiteX5" fmla="*/ 80288 w 530300"/>
                <a:gd name="connsiteY5" fmla="*/ 559404 h 763632"/>
                <a:gd name="connsiteX6" fmla="*/ 32242 w 530300"/>
                <a:gd name="connsiteY6" fmla="*/ 658676 h 763632"/>
                <a:gd name="connsiteX7" fmla="*/ 15909 w 530300"/>
                <a:gd name="connsiteY7" fmla="*/ 650212 h 763632"/>
                <a:gd name="connsiteX8" fmla="*/ 322847 w 530300"/>
                <a:gd name="connsiteY8" fmla="*/ 15909 h 763632"/>
                <a:gd name="connsiteX9" fmla="*/ 339180 w 530300"/>
                <a:gd name="connsiteY9" fmla="*/ 24373 h 763632"/>
                <a:gd name="connsiteX10" fmla="*/ 298475 w 530300"/>
                <a:gd name="connsiteY10" fmla="*/ 108478 h 763632"/>
                <a:gd name="connsiteX11" fmla="*/ 457671 w 530300"/>
                <a:gd name="connsiteY11" fmla="*/ 190972 h 763632"/>
                <a:gd name="connsiteX12" fmla="*/ 498398 w 530300"/>
                <a:gd name="connsiteY12" fmla="*/ 106887 h 763632"/>
                <a:gd name="connsiteX13" fmla="*/ 316356 w 530300"/>
                <a:gd name="connsiteY13" fmla="*/ 483062 h 763632"/>
                <a:gd name="connsiteX14" fmla="*/ 380247 w 530300"/>
                <a:gd name="connsiteY14" fmla="*/ 351038 h 763632"/>
                <a:gd name="connsiteX15" fmla="*/ 221029 w 530300"/>
                <a:gd name="connsiteY15" fmla="*/ 268544 h 763632"/>
                <a:gd name="connsiteX16" fmla="*/ 157139 w 530300"/>
                <a:gd name="connsiteY16" fmla="*/ 400568 h 763632"/>
                <a:gd name="connsiteX17" fmla="*/ 316356 w 530300"/>
                <a:gd name="connsiteY17" fmla="*/ 483062 h 763632"/>
                <a:gd name="connsiteX18" fmla="*/ 388371 w 530300"/>
                <a:gd name="connsiteY18" fmla="*/ 334238 h 763632"/>
                <a:gd name="connsiteX19" fmla="*/ 449525 w 530300"/>
                <a:gd name="connsiteY19" fmla="*/ 207835 h 763632"/>
                <a:gd name="connsiteX20" fmla="*/ 290329 w 530300"/>
                <a:gd name="connsiteY20" fmla="*/ 125342 h 763632"/>
                <a:gd name="connsiteX21" fmla="*/ 229154 w 530300"/>
                <a:gd name="connsiteY21" fmla="*/ 251744 h 763632"/>
                <a:gd name="connsiteX22" fmla="*/ 388371 w 530300"/>
                <a:gd name="connsiteY22" fmla="*/ 334238 h 763632"/>
                <a:gd name="connsiteX23" fmla="*/ 247629 w 530300"/>
                <a:gd name="connsiteY23" fmla="*/ 625076 h 763632"/>
                <a:gd name="connsiteX24" fmla="*/ 308211 w 530300"/>
                <a:gd name="connsiteY24" fmla="*/ 499883 h 763632"/>
                <a:gd name="connsiteX25" fmla="*/ 148993 w 530300"/>
                <a:gd name="connsiteY25" fmla="*/ 417389 h 763632"/>
                <a:gd name="connsiteX26" fmla="*/ 88412 w 530300"/>
                <a:gd name="connsiteY26" fmla="*/ 542583 h 763632"/>
                <a:gd name="connsiteX27" fmla="*/ 247629 w 530300"/>
                <a:gd name="connsiteY27" fmla="*/ 625076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300" h="763632">
                  <a:moveTo>
                    <a:pt x="498398" y="106887"/>
                  </a:moveTo>
                  <a:lnTo>
                    <a:pt x="514583" y="115266"/>
                  </a:lnTo>
                  <a:lnTo>
                    <a:pt x="207645" y="749569"/>
                  </a:lnTo>
                  <a:lnTo>
                    <a:pt x="191460" y="741169"/>
                  </a:lnTo>
                  <a:lnTo>
                    <a:pt x="239505" y="641897"/>
                  </a:lnTo>
                  <a:lnTo>
                    <a:pt x="80288" y="559404"/>
                  </a:lnTo>
                  <a:lnTo>
                    <a:pt x="32242" y="658676"/>
                  </a:lnTo>
                  <a:lnTo>
                    <a:pt x="15909" y="650212"/>
                  </a:lnTo>
                  <a:lnTo>
                    <a:pt x="322847" y="15909"/>
                  </a:lnTo>
                  <a:lnTo>
                    <a:pt x="339180" y="24373"/>
                  </a:lnTo>
                  <a:lnTo>
                    <a:pt x="298475" y="108478"/>
                  </a:lnTo>
                  <a:lnTo>
                    <a:pt x="457671" y="190972"/>
                  </a:lnTo>
                  <a:lnTo>
                    <a:pt x="498398" y="106887"/>
                  </a:lnTo>
                  <a:close/>
                  <a:moveTo>
                    <a:pt x="316356" y="483062"/>
                  </a:moveTo>
                  <a:lnTo>
                    <a:pt x="380247" y="351038"/>
                  </a:lnTo>
                  <a:lnTo>
                    <a:pt x="221029" y="268544"/>
                  </a:lnTo>
                  <a:lnTo>
                    <a:pt x="157139" y="400568"/>
                  </a:lnTo>
                  <a:lnTo>
                    <a:pt x="316356" y="483062"/>
                  </a:lnTo>
                  <a:moveTo>
                    <a:pt x="388371" y="334238"/>
                  </a:moveTo>
                  <a:lnTo>
                    <a:pt x="449525" y="207835"/>
                  </a:lnTo>
                  <a:lnTo>
                    <a:pt x="290329" y="125342"/>
                  </a:lnTo>
                  <a:lnTo>
                    <a:pt x="229154" y="251744"/>
                  </a:lnTo>
                  <a:lnTo>
                    <a:pt x="388371" y="334238"/>
                  </a:lnTo>
                  <a:moveTo>
                    <a:pt x="247629" y="625076"/>
                  </a:moveTo>
                  <a:lnTo>
                    <a:pt x="308211" y="499883"/>
                  </a:lnTo>
                  <a:lnTo>
                    <a:pt x="148993" y="417389"/>
                  </a:lnTo>
                  <a:lnTo>
                    <a:pt x="88412" y="542583"/>
                  </a:lnTo>
                  <a:lnTo>
                    <a:pt x="247629" y="625076"/>
                  </a:lnTo>
                </a:path>
              </a:pathLst>
            </a:custGeom>
            <a:solidFill>
              <a:srgbClr val="C4C4C4"/>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BFA5565-F614-421D-911E-76D0AA19A8C1}"/>
                </a:ext>
              </a:extLst>
            </p:cNvPr>
            <p:cNvSpPr/>
            <p:nvPr/>
          </p:nvSpPr>
          <p:spPr>
            <a:xfrm>
              <a:off x="5612754" y="2525852"/>
              <a:ext cx="501226" cy="971127"/>
            </a:xfrm>
            <a:custGeom>
              <a:avLst/>
              <a:gdLst>
                <a:gd name="connsiteX0" fmla="*/ 322847 w 339392"/>
                <a:gd name="connsiteY0" fmla="*/ 15909 h 657572"/>
                <a:gd name="connsiteX1" fmla="*/ 337929 w 339392"/>
                <a:gd name="connsiteY1" fmla="*/ 16673 h 657572"/>
                <a:gd name="connsiteX2" fmla="*/ 30991 w 339392"/>
                <a:gd name="connsiteY2" fmla="*/ 650955 h 657572"/>
                <a:gd name="connsiteX3" fmla="*/ 15909 w 339392"/>
                <a:gd name="connsiteY3" fmla="*/ 650212 h 657572"/>
              </a:gdLst>
              <a:ahLst/>
              <a:cxnLst>
                <a:cxn ang="0">
                  <a:pos x="connsiteX0" y="connsiteY0"/>
                </a:cxn>
                <a:cxn ang="0">
                  <a:pos x="connsiteX1" y="connsiteY1"/>
                </a:cxn>
                <a:cxn ang="0">
                  <a:pos x="connsiteX2" y="connsiteY2"/>
                </a:cxn>
                <a:cxn ang="0">
                  <a:pos x="connsiteX3" y="connsiteY3"/>
                </a:cxn>
              </a:cxnLst>
              <a:rect l="l" t="t" r="r" b="b"/>
              <a:pathLst>
                <a:path w="339392" h="657572">
                  <a:moveTo>
                    <a:pt x="322847" y="15909"/>
                  </a:moveTo>
                  <a:lnTo>
                    <a:pt x="337929" y="16673"/>
                  </a:lnTo>
                  <a:lnTo>
                    <a:pt x="30991" y="650955"/>
                  </a:lnTo>
                  <a:lnTo>
                    <a:pt x="15909" y="650212"/>
                  </a:lnTo>
                  <a:close/>
                </a:path>
              </a:pathLst>
            </a:custGeom>
            <a:solidFill>
              <a:srgbClr val="9A9A9A"/>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BE89833-ACED-40F6-8ADB-DB8070DE4B51}"/>
                </a:ext>
              </a:extLst>
            </p:cNvPr>
            <p:cNvSpPr/>
            <p:nvPr/>
          </p:nvSpPr>
          <p:spPr>
            <a:xfrm>
              <a:off x="5022936" y="3324360"/>
              <a:ext cx="469899" cy="250613"/>
            </a:xfrm>
            <a:custGeom>
              <a:avLst/>
              <a:gdLst>
                <a:gd name="connsiteX0" fmla="*/ 38670 w 318180"/>
                <a:gd name="connsiteY0" fmla="*/ 82712 h 169696"/>
                <a:gd name="connsiteX1" fmla="*/ 57909 w 318180"/>
                <a:gd name="connsiteY1" fmla="*/ 75648 h 169696"/>
                <a:gd name="connsiteX2" fmla="*/ 110430 w 318180"/>
                <a:gd name="connsiteY2" fmla="*/ 91367 h 169696"/>
                <a:gd name="connsiteX3" fmla="*/ 89812 w 318180"/>
                <a:gd name="connsiteY3" fmla="*/ 115718 h 169696"/>
                <a:gd name="connsiteX4" fmla="*/ 63615 w 318180"/>
                <a:gd name="connsiteY4" fmla="*/ 114021 h 169696"/>
                <a:gd name="connsiteX5" fmla="*/ 87903 w 318180"/>
                <a:gd name="connsiteY5" fmla="*/ 144524 h 169696"/>
                <a:gd name="connsiteX6" fmla="*/ 95879 w 318180"/>
                <a:gd name="connsiteY6" fmla="*/ 146900 h 169696"/>
                <a:gd name="connsiteX7" fmla="*/ 145473 w 318180"/>
                <a:gd name="connsiteY7" fmla="*/ 141024 h 169696"/>
                <a:gd name="connsiteX8" fmla="*/ 148103 w 318180"/>
                <a:gd name="connsiteY8" fmla="*/ 145669 h 169696"/>
                <a:gd name="connsiteX9" fmla="*/ 200603 w 318180"/>
                <a:gd name="connsiteY9" fmla="*/ 161324 h 169696"/>
                <a:gd name="connsiteX10" fmla="*/ 221178 w 318180"/>
                <a:gd name="connsiteY10" fmla="*/ 136993 h 169696"/>
                <a:gd name="connsiteX11" fmla="*/ 216681 w 318180"/>
                <a:gd name="connsiteY11" fmla="*/ 132582 h 169696"/>
                <a:gd name="connsiteX12" fmla="*/ 259636 w 318180"/>
                <a:gd name="connsiteY12" fmla="*/ 127491 h 169696"/>
                <a:gd name="connsiteX13" fmla="*/ 262754 w 318180"/>
                <a:gd name="connsiteY13" fmla="*/ 123779 h 169696"/>
                <a:gd name="connsiteX14" fmla="*/ 247757 w 318180"/>
                <a:gd name="connsiteY14" fmla="*/ 104942 h 169696"/>
                <a:gd name="connsiteX15" fmla="*/ 283202 w 318180"/>
                <a:gd name="connsiteY15" fmla="*/ 77579 h 169696"/>
                <a:gd name="connsiteX16" fmla="*/ 315042 w 318180"/>
                <a:gd name="connsiteY16" fmla="*/ 68330 h 169696"/>
                <a:gd name="connsiteX17" fmla="*/ 309908 w 318180"/>
                <a:gd name="connsiteY17" fmla="*/ 46758 h 169696"/>
                <a:gd name="connsiteX18" fmla="*/ 290393 w 318180"/>
                <a:gd name="connsiteY18" fmla="*/ 33415 h 169696"/>
                <a:gd name="connsiteX19" fmla="*/ 241075 w 318180"/>
                <a:gd name="connsiteY19" fmla="*/ 32397 h 169696"/>
                <a:gd name="connsiteX20" fmla="*/ 208197 w 318180"/>
                <a:gd name="connsiteY20" fmla="*/ 15958 h 169696"/>
                <a:gd name="connsiteX21" fmla="*/ 175318 w 318180"/>
                <a:gd name="connsiteY21" fmla="*/ 26224 h 169696"/>
                <a:gd name="connsiteX22" fmla="*/ 149503 w 318180"/>
                <a:gd name="connsiteY22" fmla="*/ 35642 h 169696"/>
                <a:gd name="connsiteX23" fmla="*/ 19537 w 318180"/>
                <a:gd name="connsiteY23" fmla="*/ 51064 h 169696"/>
                <a:gd name="connsiteX24" fmla="*/ 16419 w 318180"/>
                <a:gd name="connsiteY24" fmla="*/ 54754 h 169696"/>
                <a:gd name="connsiteX25" fmla="*/ 38670 w 318180"/>
                <a:gd name="connsiteY25" fmla="*/ 82712 h 169696"/>
                <a:gd name="connsiteX26" fmla="*/ 207157 w 318180"/>
                <a:gd name="connsiteY26" fmla="*/ 52930 h 169696"/>
                <a:gd name="connsiteX27" fmla="*/ 207306 w 318180"/>
                <a:gd name="connsiteY27" fmla="*/ 54203 h 169696"/>
                <a:gd name="connsiteX28" fmla="*/ 199924 w 318180"/>
                <a:gd name="connsiteY28" fmla="*/ 44933 h 169696"/>
                <a:gd name="connsiteX29" fmla="*/ 207157 w 318180"/>
                <a:gd name="connsiteY29" fmla="*/ 52930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180" h="169696">
                  <a:moveTo>
                    <a:pt x="38670" y="82712"/>
                  </a:moveTo>
                  <a:cubicBezTo>
                    <a:pt x="42764" y="79255"/>
                    <a:pt x="49297" y="76688"/>
                    <a:pt x="57909" y="75648"/>
                  </a:cubicBezTo>
                  <a:cubicBezTo>
                    <a:pt x="78103" y="73251"/>
                    <a:pt x="101627" y="80294"/>
                    <a:pt x="110430" y="91367"/>
                  </a:cubicBezTo>
                  <a:cubicBezTo>
                    <a:pt x="119212" y="102418"/>
                    <a:pt x="110006" y="113300"/>
                    <a:pt x="89812" y="115718"/>
                  </a:cubicBezTo>
                  <a:cubicBezTo>
                    <a:pt x="81200" y="116715"/>
                    <a:pt x="72058" y="116036"/>
                    <a:pt x="63615" y="114021"/>
                  </a:cubicBezTo>
                  <a:lnTo>
                    <a:pt x="87903" y="144524"/>
                  </a:lnTo>
                  <a:cubicBezTo>
                    <a:pt x="89261" y="146200"/>
                    <a:pt x="92803" y="147260"/>
                    <a:pt x="95879" y="146900"/>
                  </a:cubicBezTo>
                  <a:lnTo>
                    <a:pt x="145473" y="141024"/>
                  </a:lnTo>
                  <a:cubicBezTo>
                    <a:pt x="146024" y="142530"/>
                    <a:pt x="146851" y="144100"/>
                    <a:pt x="148103" y="145669"/>
                  </a:cubicBezTo>
                  <a:cubicBezTo>
                    <a:pt x="156906" y="156721"/>
                    <a:pt x="180409" y="163742"/>
                    <a:pt x="200603" y="161324"/>
                  </a:cubicBezTo>
                  <a:cubicBezTo>
                    <a:pt x="220797" y="158948"/>
                    <a:pt x="229960" y="148024"/>
                    <a:pt x="221178" y="136993"/>
                  </a:cubicBezTo>
                  <a:cubicBezTo>
                    <a:pt x="219927" y="135424"/>
                    <a:pt x="218421" y="133960"/>
                    <a:pt x="216681" y="132582"/>
                  </a:cubicBezTo>
                  <a:lnTo>
                    <a:pt x="259636" y="127491"/>
                  </a:lnTo>
                  <a:cubicBezTo>
                    <a:pt x="262712" y="127130"/>
                    <a:pt x="264090" y="125475"/>
                    <a:pt x="262754" y="123779"/>
                  </a:cubicBezTo>
                  <a:lnTo>
                    <a:pt x="247757" y="104942"/>
                  </a:lnTo>
                  <a:cubicBezTo>
                    <a:pt x="256030" y="95206"/>
                    <a:pt x="266148" y="76857"/>
                    <a:pt x="283202" y="77579"/>
                  </a:cubicBezTo>
                  <a:cubicBezTo>
                    <a:pt x="307872" y="78597"/>
                    <a:pt x="316081" y="79636"/>
                    <a:pt x="315042" y="68330"/>
                  </a:cubicBezTo>
                  <a:cubicBezTo>
                    <a:pt x="314023" y="57024"/>
                    <a:pt x="312984" y="51891"/>
                    <a:pt x="309908" y="46758"/>
                  </a:cubicBezTo>
                  <a:cubicBezTo>
                    <a:pt x="306811" y="41624"/>
                    <a:pt x="311966" y="35452"/>
                    <a:pt x="290393" y="33415"/>
                  </a:cubicBezTo>
                  <a:cubicBezTo>
                    <a:pt x="268821" y="31358"/>
                    <a:pt x="252381" y="35473"/>
                    <a:pt x="241075" y="32397"/>
                  </a:cubicBezTo>
                  <a:cubicBezTo>
                    <a:pt x="229769" y="29300"/>
                    <a:pt x="208197" y="15958"/>
                    <a:pt x="208197" y="15958"/>
                  </a:cubicBezTo>
                  <a:cubicBezTo>
                    <a:pt x="203339" y="15215"/>
                    <a:pt x="188682" y="23149"/>
                    <a:pt x="175318" y="26224"/>
                  </a:cubicBezTo>
                  <a:cubicBezTo>
                    <a:pt x="166600" y="28239"/>
                    <a:pt x="154106" y="31570"/>
                    <a:pt x="149503" y="35642"/>
                  </a:cubicBezTo>
                  <a:lnTo>
                    <a:pt x="19537" y="51064"/>
                  </a:lnTo>
                  <a:cubicBezTo>
                    <a:pt x="16461" y="51445"/>
                    <a:pt x="15082" y="53079"/>
                    <a:pt x="16419" y="54754"/>
                  </a:cubicBezTo>
                  <a:lnTo>
                    <a:pt x="38670" y="82712"/>
                  </a:lnTo>
                  <a:close/>
                  <a:moveTo>
                    <a:pt x="207157" y="52930"/>
                  </a:moveTo>
                  <a:cubicBezTo>
                    <a:pt x="207157" y="53312"/>
                    <a:pt x="207285" y="53800"/>
                    <a:pt x="207306" y="54203"/>
                  </a:cubicBezTo>
                  <a:lnTo>
                    <a:pt x="199924" y="44933"/>
                  </a:lnTo>
                  <a:cubicBezTo>
                    <a:pt x="204315" y="46142"/>
                    <a:pt x="207157" y="48539"/>
                    <a:pt x="207157" y="52930"/>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9BBA74D-97B9-485C-8821-552AAD1CB30D}"/>
                </a:ext>
              </a:extLst>
            </p:cNvPr>
            <p:cNvSpPr/>
            <p:nvPr/>
          </p:nvSpPr>
          <p:spPr>
            <a:xfrm>
              <a:off x="5181177" y="3535115"/>
              <a:ext cx="407246" cy="250613"/>
            </a:xfrm>
            <a:custGeom>
              <a:avLst/>
              <a:gdLst>
                <a:gd name="connsiteX0" fmla="*/ 273119 w 275756"/>
                <a:gd name="connsiteY0" fmla="*/ 108131 h 169696"/>
                <a:gd name="connsiteX1" fmla="*/ 201635 w 275756"/>
                <a:gd name="connsiteY1" fmla="*/ 18361 h 169696"/>
                <a:gd name="connsiteX2" fmla="*/ 193680 w 275756"/>
                <a:gd name="connsiteY2" fmla="*/ 15986 h 169696"/>
                <a:gd name="connsiteX3" fmla="*/ 142687 w 275756"/>
                <a:gd name="connsiteY3" fmla="*/ 22031 h 169696"/>
                <a:gd name="connsiteX4" fmla="*/ 160590 w 275756"/>
                <a:gd name="connsiteY4" fmla="*/ 33571 h 169696"/>
                <a:gd name="connsiteX5" fmla="*/ 139971 w 275756"/>
                <a:gd name="connsiteY5" fmla="*/ 57922 h 169696"/>
                <a:gd name="connsiteX6" fmla="*/ 87514 w 275756"/>
                <a:gd name="connsiteY6" fmla="*/ 42225 h 169696"/>
                <a:gd name="connsiteX7" fmla="*/ 85541 w 275756"/>
                <a:gd name="connsiteY7" fmla="*/ 28798 h 169696"/>
                <a:gd name="connsiteX8" fmla="*/ 29924 w 275756"/>
                <a:gd name="connsiteY8" fmla="*/ 35416 h 169696"/>
                <a:gd name="connsiteX9" fmla="*/ 26784 w 275756"/>
                <a:gd name="connsiteY9" fmla="*/ 39107 h 169696"/>
                <a:gd name="connsiteX10" fmla="*/ 48463 w 275756"/>
                <a:gd name="connsiteY10" fmla="*/ 66343 h 169696"/>
                <a:gd name="connsiteX11" fmla="*/ 39808 w 275756"/>
                <a:gd name="connsiteY11" fmla="*/ 66767 h 169696"/>
                <a:gd name="connsiteX12" fmla="*/ 19254 w 275756"/>
                <a:gd name="connsiteY12" fmla="*/ 91119 h 169696"/>
                <a:gd name="connsiteX13" fmla="*/ 71732 w 275756"/>
                <a:gd name="connsiteY13" fmla="*/ 106837 h 169696"/>
                <a:gd name="connsiteX14" fmla="*/ 79538 w 275756"/>
                <a:gd name="connsiteY14" fmla="*/ 105331 h 169696"/>
                <a:gd name="connsiteX15" fmla="*/ 98290 w 275756"/>
                <a:gd name="connsiteY15" fmla="*/ 128876 h 169696"/>
                <a:gd name="connsiteX16" fmla="*/ 106244 w 275756"/>
                <a:gd name="connsiteY16" fmla="*/ 131252 h 169696"/>
                <a:gd name="connsiteX17" fmla="*/ 147332 w 275756"/>
                <a:gd name="connsiteY17" fmla="*/ 126394 h 169696"/>
                <a:gd name="connsiteX18" fmla="*/ 130808 w 275756"/>
                <a:gd name="connsiteY18" fmla="*/ 144488 h 169696"/>
                <a:gd name="connsiteX19" fmla="*/ 163687 w 275756"/>
                <a:gd name="connsiteY19" fmla="*/ 167079 h 169696"/>
                <a:gd name="connsiteX20" fmla="*/ 207871 w 275756"/>
                <a:gd name="connsiteY20" fmla="*/ 158849 h 169696"/>
                <a:gd name="connsiteX21" fmla="*/ 241789 w 275756"/>
                <a:gd name="connsiteY21" fmla="*/ 125970 h 169696"/>
                <a:gd name="connsiteX22" fmla="*/ 264719 w 275756"/>
                <a:gd name="connsiteY22" fmla="*/ 112458 h 169696"/>
                <a:gd name="connsiteX23" fmla="*/ 270022 w 275756"/>
                <a:gd name="connsiteY23" fmla="*/ 111843 h 169696"/>
                <a:gd name="connsiteX24" fmla="*/ 273119 w 275756"/>
                <a:gd name="connsiteY24" fmla="*/ 108131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756" h="169696">
                  <a:moveTo>
                    <a:pt x="273119" y="108131"/>
                  </a:moveTo>
                  <a:lnTo>
                    <a:pt x="201635" y="18361"/>
                  </a:lnTo>
                  <a:cubicBezTo>
                    <a:pt x="200299" y="16686"/>
                    <a:pt x="196756" y="15604"/>
                    <a:pt x="193680" y="15986"/>
                  </a:cubicBezTo>
                  <a:lnTo>
                    <a:pt x="142687" y="22031"/>
                  </a:lnTo>
                  <a:cubicBezTo>
                    <a:pt x="150365" y="24874"/>
                    <a:pt x="156835" y="28840"/>
                    <a:pt x="160590" y="33571"/>
                  </a:cubicBezTo>
                  <a:cubicBezTo>
                    <a:pt x="169393" y="44622"/>
                    <a:pt x="160144" y="55525"/>
                    <a:pt x="139971" y="57922"/>
                  </a:cubicBezTo>
                  <a:cubicBezTo>
                    <a:pt x="119778" y="60319"/>
                    <a:pt x="96317" y="53255"/>
                    <a:pt x="87514" y="42225"/>
                  </a:cubicBezTo>
                  <a:cubicBezTo>
                    <a:pt x="83760" y="37495"/>
                    <a:pt x="83272" y="32828"/>
                    <a:pt x="85541" y="28798"/>
                  </a:cubicBezTo>
                  <a:lnTo>
                    <a:pt x="29924" y="35416"/>
                  </a:lnTo>
                  <a:cubicBezTo>
                    <a:pt x="26848" y="35777"/>
                    <a:pt x="25448" y="37431"/>
                    <a:pt x="26784" y="39107"/>
                  </a:cubicBezTo>
                  <a:lnTo>
                    <a:pt x="48463" y="66343"/>
                  </a:lnTo>
                  <a:cubicBezTo>
                    <a:pt x="45536" y="66280"/>
                    <a:pt x="42651" y="66428"/>
                    <a:pt x="39808" y="66767"/>
                  </a:cubicBezTo>
                  <a:cubicBezTo>
                    <a:pt x="19614" y="69164"/>
                    <a:pt x="10451" y="80089"/>
                    <a:pt x="19254" y="91119"/>
                  </a:cubicBezTo>
                  <a:cubicBezTo>
                    <a:pt x="28057" y="102191"/>
                    <a:pt x="51517" y="109234"/>
                    <a:pt x="71732" y="106837"/>
                  </a:cubicBezTo>
                  <a:cubicBezTo>
                    <a:pt x="74575" y="106476"/>
                    <a:pt x="77163" y="105967"/>
                    <a:pt x="79538" y="105331"/>
                  </a:cubicBezTo>
                  <a:lnTo>
                    <a:pt x="98290" y="128876"/>
                  </a:lnTo>
                  <a:cubicBezTo>
                    <a:pt x="99626" y="130552"/>
                    <a:pt x="103190" y="131613"/>
                    <a:pt x="106244" y="131252"/>
                  </a:cubicBezTo>
                  <a:lnTo>
                    <a:pt x="147332" y="126394"/>
                  </a:lnTo>
                  <a:cubicBezTo>
                    <a:pt x="140184" y="133246"/>
                    <a:pt x="134181" y="140522"/>
                    <a:pt x="130808" y="144488"/>
                  </a:cubicBezTo>
                  <a:cubicBezTo>
                    <a:pt x="124635" y="151679"/>
                    <a:pt x="148265" y="171215"/>
                    <a:pt x="163687" y="167079"/>
                  </a:cubicBezTo>
                  <a:cubicBezTo>
                    <a:pt x="179108" y="162985"/>
                    <a:pt x="193489" y="180443"/>
                    <a:pt x="207871" y="158849"/>
                  </a:cubicBezTo>
                  <a:cubicBezTo>
                    <a:pt x="222253" y="137276"/>
                    <a:pt x="225626" y="132376"/>
                    <a:pt x="241789" y="125970"/>
                  </a:cubicBezTo>
                  <a:cubicBezTo>
                    <a:pt x="253604" y="121304"/>
                    <a:pt x="263935" y="117422"/>
                    <a:pt x="264719" y="112458"/>
                  </a:cubicBezTo>
                  <a:lnTo>
                    <a:pt x="270022" y="111843"/>
                  </a:lnTo>
                  <a:cubicBezTo>
                    <a:pt x="273077" y="111482"/>
                    <a:pt x="274477" y="109828"/>
                    <a:pt x="273119" y="108131"/>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D405AE8-BCC4-450D-987C-BA86D25D7C32}"/>
                </a:ext>
              </a:extLst>
            </p:cNvPr>
            <p:cNvSpPr/>
            <p:nvPr/>
          </p:nvSpPr>
          <p:spPr>
            <a:xfrm>
              <a:off x="4634001" y="3300623"/>
              <a:ext cx="407246" cy="250613"/>
            </a:xfrm>
            <a:custGeom>
              <a:avLst/>
              <a:gdLst>
                <a:gd name="connsiteX0" fmla="*/ 129000 w 275756"/>
                <a:gd name="connsiteY0" fmla="*/ 156757 h 169696"/>
                <a:gd name="connsiteX1" fmla="*/ 149597 w 275756"/>
                <a:gd name="connsiteY1" fmla="*/ 132405 h 169696"/>
                <a:gd name="connsiteX2" fmla="*/ 202075 w 275756"/>
                <a:gd name="connsiteY2" fmla="*/ 148102 h 169696"/>
                <a:gd name="connsiteX3" fmla="*/ 204027 w 275756"/>
                <a:gd name="connsiteY3" fmla="*/ 161508 h 169696"/>
                <a:gd name="connsiteX4" fmla="*/ 259645 w 275756"/>
                <a:gd name="connsiteY4" fmla="*/ 154911 h 169696"/>
                <a:gd name="connsiteX5" fmla="*/ 262763 w 275756"/>
                <a:gd name="connsiteY5" fmla="*/ 151199 h 169696"/>
                <a:gd name="connsiteX6" fmla="*/ 241105 w 275756"/>
                <a:gd name="connsiteY6" fmla="*/ 124006 h 169696"/>
                <a:gd name="connsiteX7" fmla="*/ 249760 w 275756"/>
                <a:gd name="connsiteY7" fmla="*/ 123560 h 169696"/>
                <a:gd name="connsiteX8" fmla="*/ 270314 w 275756"/>
                <a:gd name="connsiteY8" fmla="*/ 99187 h 169696"/>
                <a:gd name="connsiteX9" fmla="*/ 217857 w 275756"/>
                <a:gd name="connsiteY9" fmla="*/ 83490 h 169696"/>
                <a:gd name="connsiteX10" fmla="*/ 210030 w 275756"/>
                <a:gd name="connsiteY10" fmla="*/ 84975 h 169696"/>
                <a:gd name="connsiteX11" fmla="*/ 191257 w 275756"/>
                <a:gd name="connsiteY11" fmla="*/ 61430 h 169696"/>
                <a:gd name="connsiteX12" fmla="*/ 183303 w 275756"/>
                <a:gd name="connsiteY12" fmla="*/ 59054 h 169696"/>
                <a:gd name="connsiteX13" fmla="*/ 163745 w 275756"/>
                <a:gd name="connsiteY13" fmla="*/ 61366 h 169696"/>
                <a:gd name="connsiteX14" fmla="*/ 175666 w 275756"/>
                <a:gd name="connsiteY14" fmla="*/ 45373 h 169696"/>
                <a:gd name="connsiteX15" fmla="*/ 151421 w 275756"/>
                <a:gd name="connsiteY15" fmla="*/ 25667 h 169696"/>
                <a:gd name="connsiteX16" fmla="*/ 107788 w 275756"/>
                <a:gd name="connsiteY16" fmla="*/ 15909 h 169696"/>
                <a:gd name="connsiteX17" fmla="*/ 68800 w 275756"/>
                <a:gd name="connsiteY17" fmla="*/ 40239 h 169696"/>
                <a:gd name="connsiteX18" fmla="*/ 34882 w 275756"/>
                <a:gd name="connsiteY18" fmla="*/ 53603 h 169696"/>
                <a:gd name="connsiteX19" fmla="*/ 46740 w 275756"/>
                <a:gd name="connsiteY19" fmla="*/ 75260 h 169696"/>
                <a:gd name="connsiteX20" fmla="*/ 19546 w 275756"/>
                <a:gd name="connsiteY20" fmla="*/ 78484 h 169696"/>
                <a:gd name="connsiteX21" fmla="*/ 16428 w 275756"/>
                <a:gd name="connsiteY21" fmla="*/ 82175 h 169696"/>
                <a:gd name="connsiteX22" fmla="*/ 87912 w 275756"/>
                <a:gd name="connsiteY22" fmla="*/ 171966 h 169696"/>
                <a:gd name="connsiteX23" fmla="*/ 95867 w 275756"/>
                <a:gd name="connsiteY23" fmla="*/ 174320 h 169696"/>
                <a:gd name="connsiteX24" fmla="*/ 146861 w 275756"/>
                <a:gd name="connsiteY24" fmla="*/ 168275 h 169696"/>
                <a:gd name="connsiteX25" fmla="*/ 129000 w 275756"/>
                <a:gd name="connsiteY25" fmla="*/ 156757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756" h="169696">
                  <a:moveTo>
                    <a:pt x="129000" y="156757"/>
                  </a:moveTo>
                  <a:cubicBezTo>
                    <a:pt x="120176" y="145705"/>
                    <a:pt x="129403" y="134781"/>
                    <a:pt x="149597" y="132405"/>
                  </a:cubicBezTo>
                  <a:cubicBezTo>
                    <a:pt x="169727" y="130008"/>
                    <a:pt x="193251" y="137051"/>
                    <a:pt x="202075" y="148102"/>
                  </a:cubicBezTo>
                  <a:cubicBezTo>
                    <a:pt x="205830" y="152833"/>
                    <a:pt x="206297" y="157478"/>
                    <a:pt x="204027" y="161508"/>
                  </a:cubicBezTo>
                  <a:lnTo>
                    <a:pt x="259645" y="154911"/>
                  </a:lnTo>
                  <a:cubicBezTo>
                    <a:pt x="262721" y="154530"/>
                    <a:pt x="264099" y="152896"/>
                    <a:pt x="262763" y="151199"/>
                  </a:cubicBezTo>
                  <a:lnTo>
                    <a:pt x="241105" y="124006"/>
                  </a:lnTo>
                  <a:cubicBezTo>
                    <a:pt x="244012" y="124027"/>
                    <a:pt x="246918" y="123921"/>
                    <a:pt x="249760" y="123560"/>
                  </a:cubicBezTo>
                  <a:cubicBezTo>
                    <a:pt x="269911" y="121184"/>
                    <a:pt x="279117" y="110260"/>
                    <a:pt x="270314" y="99187"/>
                  </a:cubicBezTo>
                  <a:cubicBezTo>
                    <a:pt x="261490" y="88115"/>
                    <a:pt x="238009" y="81115"/>
                    <a:pt x="217857" y="83490"/>
                  </a:cubicBezTo>
                  <a:cubicBezTo>
                    <a:pt x="215015" y="83830"/>
                    <a:pt x="212406" y="84339"/>
                    <a:pt x="210030" y="84975"/>
                  </a:cubicBezTo>
                  <a:lnTo>
                    <a:pt x="191257" y="61430"/>
                  </a:lnTo>
                  <a:cubicBezTo>
                    <a:pt x="189921" y="59733"/>
                    <a:pt x="186378" y="58672"/>
                    <a:pt x="183303" y="59054"/>
                  </a:cubicBezTo>
                  <a:lnTo>
                    <a:pt x="163745" y="61366"/>
                  </a:lnTo>
                  <a:cubicBezTo>
                    <a:pt x="170066" y="55851"/>
                    <a:pt x="175666" y="48851"/>
                    <a:pt x="175666" y="45373"/>
                  </a:cubicBezTo>
                  <a:cubicBezTo>
                    <a:pt x="175666" y="39200"/>
                    <a:pt x="157000" y="29570"/>
                    <a:pt x="151421" y="25667"/>
                  </a:cubicBezTo>
                  <a:cubicBezTo>
                    <a:pt x="145864" y="21742"/>
                    <a:pt x="107788" y="15909"/>
                    <a:pt x="107788" y="15909"/>
                  </a:cubicBezTo>
                  <a:cubicBezTo>
                    <a:pt x="107788" y="15909"/>
                    <a:pt x="84200" y="39221"/>
                    <a:pt x="68800" y="40239"/>
                  </a:cubicBezTo>
                  <a:cubicBezTo>
                    <a:pt x="53379" y="41257"/>
                    <a:pt x="35922" y="43336"/>
                    <a:pt x="34882" y="53603"/>
                  </a:cubicBezTo>
                  <a:cubicBezTo>
                    <a:pt x="34267" y="59733"/>
                    <a:pt x="39209" y="69087"/>
                    <a:pt x="46740" y="75260"/>
                  </a:cubicBezTo>
                  <a:lnTo>
                    <a:pt x="19546" y="78484"/>
                  </a:lnTo>
                  <a:cubicBezTo>
                    <a:pt x="16470" y="78845"/>
                    <a:pt x="15070" y="80500"/>
                    <a:pt x="16428" y="82175"/>
                  </a:cubicBezTo>
                  <a:lnTo>
                    <a:pt x="87912" y="171966"/>
                  </a:lnTo>
                  <a:cubicBezTo>
                    <a:pt x="89249" y="173642"/>
                    <a:pt x="92812" y="174702"/>
                    <a:pt x="95867" y="174320"/>
                  </a:cubicBezTo>
                  <a:lnTo>
                    <a:pt x="146861" y="168275"/>
                  </a:lnTo>
                  <a:cubicBezTo>
                    <a:pt x="139203" y="165433"/>
                    <a:pt x="132754" y="161508"/>
                    <a:pt x="129000" y="156757"/>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9429B5B-A4AE-4A29-AE17-145349FFB590}"/>
                </a:ext>
              </a:extLst>
            </p:cNvPr>
            <p:cNvSpPr/>
            <p:nvPr/>
          </p:nvSpPr>
          <p:spPr>
            <a:xfrm>
              <a:off x="4798668" y="3564830"/>
              <a:ext cx="407246" cy="281940"/>
            </a:xfrm>
            <a:custGeom>
              <a:avLst/>
              <a:gdLst>
                <a:gd name="connsiteX0" fmla="*/ 241181 w 275756"/>
                <a:gd name="connsiteY0" fmla="*/ 95053 h 190908"/>
                <a:gd name="connsiteX1" fmla="*/ 221941 w 275756"/>
                <a:gd name="connsiteY1" fmla="*/ 102116 h 190908"/>
                <a:gd name="connsiteX2" fmla="*/ 169420 w 275756"/>
                <a:gd name="connsiteY2" fmla="*/ 86419 h 190908"/>
                <a:gd name="connsiteX3" fmla="*/ 190017 w 275756"/>
                <a:gd name="connsiteY3" fmla="*/ 62047 h 190908"/>
                <a:gd name="connsiteX4" fmla="*/ 216235 w 275756"/>
                <a:gd name="connsiteY4" fmla="*/ 63701 h 190908"/>
                <a:gd name="connsiteX5" fmla="*/ 191969 w 275756"/>
                <a:gd name="connsiteY5" fmla="*/ 33241 h 190908"/>
                <a:gd name="connsiteX6" fmla="*/ 183993 w 275756"/>
                <a:gd name="connsiteY6" fmla="*/ 30823 h 190908"/>
                <a:gd name="connsiteX7" fmla="*/ 134399 w 275756"/>
                <a:gd name="connsiteY7" fmla="*/ 36698 h 190908"/>
                <a:gd name="connsiteX8" fmla="*/ 131790 w 275756"/>
                <a:gd name="connsiteY8" fmla="*/ 32095 h 190908"/>
                <a:gd name="connsiteX9" fmla="*/ 79269 w 275756"/>
                <a:gd name="connsiteY9" fmla="*/ 16377 h 190908"/>
                <a:gd name="connsiteX10" fmla="*/ 58672 w 275756"/>
                <a:gd name="connsiteY10" fmla="*/ 40750 h 190908"/>
                <a:gd name="connsiteX11" fmla="*/ 63212 w 275756"/>
                <a:gd name="connsiteY11" fmla="*/ 45119 h 190908"/>
                <a:gd name="connsiteX12" fmla="*/ 20257 w 275756"/>
                <a:gd name="connsiteY12" fmla="*/ 50232 h 190908"/>
                <a:gd name="connsiteX13" fmla="*/ 17160 w 275756"/>
                <a:gd name="connsiteY13" fmla="*/ 53965 h 190908"/>
                <a:gd name="connsiteX14" fmla="*/ 53603 w 275756"/>
                <a:gd name="connsiteY14" fmla="*/ 99719 h 190908"/>
                <a:gd name="connsiteX15" fmla="*/ 15909 w 275756"/>
                <a:gd name="connsiteY15" fmla="*/ 141783 h 190908"/>
                <a:gd name="connsiteX16" fmla="*/ 48788 w 275756"/>
                <a:gd name="connsiteY16" fmla="*/ 177737 h 190908"/>
                <a:gd name="connsiteX17" fmla="*/ 105296 w 275756"/>
                <a:gd name="connsiteY17" fmla="*/ 195195 h 190908"/>
                <a:gd name="connsiteX18" fmla="*/ 139193 w 275756"/>
                <a:gd name="connsiteY18" fmla="*/ 182870 h 190908"/>
                <a:gd name="connsiteX19" fmla="*/ 137921 w 275756"/>
                <a:gd name="connsiteY19" fmla="*/ 176019 h 190908"/>
                <a:gd name="connsiteX20" fmla="*/ 187090 w 275756"/>
                <a:gd name="connsiteY20" fmla="*/ 135356 h 190908"/>
                <a:gd name="connsiteX21" fmla="*/ 260356 w 275756"/>
                <a:gd name="connsiteY21" fmla="*/ 126680 h 190908"/>
                <a:gd name="connsiteX22" fmla="*/ 263453 w 275756"/>
                <a:gd name="connsiteY22" fmla="*/ 122947 h 190908"/>
                <a:gd name="connsiteX23" fmla="*/ 241181 w 275756"/>
                <a:gd name="connsiteY23" fmla="*/ 95053 h 190908"/>
                <a:gd name="connsiteX24" fmla="*/ 126805 w 275756"/>
                <a:gd name="connsiteY24" fmla="*/ 151074 h 190908"/>
                <a:gd name="connsiteX25" fmla="*/ 111384 w 275756"/>
                <a:gd name="connsiteY25" fmla="*/ 163398 h 190908"/>
                <a:gd name="connsiteX26" fmla="*/ 116645 w 275756"/>
                <a:gd name="connsiteY26" fmla="*/ 166134 h 190908"/>
                <a:gd name="connsiteX27" fmla="*/ 96557 w 275756"/>
                <a:gd name="connsiteY27" fmla="*/ 146152 h 190908"/>
                <a:gd name="connsiteX28" fmla="*/ 145239 w 275756"/>
                <a:gd name="connsiteY28" fmla="*/ 140383 h 190908"/>
                <a:gd name="connsiteX29" fmla="*/ 126805 w 275756"/>
                <a:gd name="connsiteY29" fmla="*/ 151074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5756" h="190908">
                  <a:moveTo>
                    <a:pt x="241181" y="95053"/>
                  </a:moveTo>
                  <a:cubicBezTo>
                    <a:pt x="237087" y="98510"/>
                    <a:pt x="230554" y="101098"/>
                    <a:pt x="221941" y="102116"/>
                  </a:cubicBezTo>
                  <a:cubicBezTo>
                    <a:pt x="201748" y="104492"/>
                    <a:pt x="178223" y="97471"/>
                    <a:pt x="169420" y="86419"/>
                  </a:cubicBezTo>
                  <a:cubicBezTo>
                    <a:pt x="160596" y="75347"/>
                    <a:pt x="169823" y="64422"/>
                    <a:pt x="190017" y="62047"/>
                  </a:cubicBezTo>
                  <a:cubicBezTo>
                    <a:pt x="198629" y="61007"/>
                    <a:pt x="207814" y="61729"/>
                    <a:pt x="216235" y="63701"/>
                  </a:cubicBezTo>
                  <a:lnTo>
                    <a:pt x="191969" y="33241"/>
                  </a:lnTo>
                  <a:cubicBezTo>
                    <a:pt x="190632" y="31544"/>
                    <a:pt x="187048" y="30462"/>
                    <a:pt x="183993" y="30823"/>
                  </a:cubicBezTo>
                  <a:lnTo>
                    <a:pt x="134399" y="36698"/>
                  </a:lnTo>
                  <a:cubicBezTo>
                    <a:pt x="133827" y="35192"/>
                    <a:pt x="133042" y="33644"/>
                    <a:pt x="131790" y="32095"/>
                  </a:cubicBezTo>
                  <a:cubicBezTo>
                    <a:pt x="122966" y="21023"/>
                    <a:pt x="99463" y="13980"/>
                    <a:pt x="79269" y="16377"/>
                  </a:cubicBezTo>
                  <a:cubicBezTo>
                    <a:pt x="59075" y="18774"/>
                    <a:pt x="49848" y="29698"/>
                    <a:pt x="58672" y="40750"/>
                  </a:cubicBezTo>
                  <a:cubicBezTo>
                    <a:pt x="59903" y="42320"/>
                    <a:pt x="61451" y="43762"/>
                    <a:pt x="63212" y="45119"/>
                  </a:cubicBezTo>
                  <a:lnTo>
                    <a:pt x="20257" y="50232"/>
                  </a:lnTo>
                  <a:cubicBezTo>
                    <a:pt x="17182" y="50613"/>
                    <a:pt x="15824" y="52268"/>
                    <a:pt x="17160" y="53965"/>
                  </a:cubicBezTo>
                  <a:lnTo>
                    <a:pt x="53603" y="99719"/>
                  </a:lnTo>
                  <a:cubicBezTo>
                    <a:pt x="38818" y="110071"/>
                    <a:pt x="15909" y="141783"/>
                    <a:pt x="15909" y="141783"/>
                  </a:cubicBezTo>
                  <a:cubicBezTo>
                    <a:pt x="16927" y="147955"/>
                    <a:pt x="28233" y="170546"/>
                    <a:pt x="48788" y="177737"/>
                  </a:cubicBezTo>
                  <a:cubicBezTo>
                    <a:pt x="69342" y="184928"/>
                    <a:pt x="88857" y="197252"/>
                    <a:pt x="105296" y="195195"/>
                  </a:cubicBezTo>
                  <a:cubicBezTo>
                    <a:pt x="121736" y="193137"/>
                    <a:pt x="140211" y="189043"/>
                    <a:pt x="139193" y="182870"/>
                  </a:cubicBezTo>
                  <a:cubicBezTo>
                    <a:pt x="138811" y="180622"/>
                    <a:pt x="138705" y="178225"/>
                    <a:pt x="137921" y="176019"/>
                  </a:cubicBezTo>
                  <a:cubicBezTo>
                    <a:pt x="142757" y="171649"/>
                    <a:pt x="176378" y="144116"/>
                    <a:pt x="187090" y="135356"/>
                  </a:cubicBezTo>
                  <a:lnTo>
                    <a:pt x="260356" y="126680"/>
                  </a:lnTo>
                  <a:cubicBezTo>
                    <a:pt x="263432" y="126319"/>
                    <a:pt x="264790" y="124622"/>
                    <a:pt x="263453" y="122947"/>
                  </a:cubicBezTo>
                  <a:lnTo>
                    <a:pt x="241181" y="95053"/>
                  </a:lnTo>
                  <a:close/>
                  <a:moveTo>
                    <a:pt x="126805" y="151074"/>
                  </a:moveTo>
                  <a:cubicBezTo>
                    <a:pt x="122690" y="154149"/>
                    <a:pt x="111384" y="163398"/>
                    <a:pt x="111384" y="163398"/>
                  </a:cubicBezTo>
                  <a:lnTo>
                    <a:pt x="116645" y="166134"/>
                  </a:lnTo>
                  <a:cubicBezTo>
                    <a:pt x="106187" y="162592"/>
                    <a:pt x="105106" y="154234"/>
                    <a:pt x="96557" y="146152"/>
                  </a:cubicBezTo>
                  <a:lnTo>
                    <a:pt x="145239" y="140383"/>
                  </a:lnTo>
                  <a:cubicBezTo>
                    <a:pt x="137242" y="144519"/>
                    <a:pt x="129160" y="149292"/>
                    <a:pt x="126805" y="151074"/>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0E4AA0C-267B-478F-9307-AC9103EE82A3}"/>
                </a:ext>
              </a:extLst>
            </p:cNvPr>
            <p:cNvSpPr/>
            <p:nvPr/>
          </p:nvSpPr>
          <p:spPr>
            <a:xfrm>
              <a:off x="5164916" y="2872043"/>
              <a:ext cx="156633" cy="62653"/>
            </a:xfrm>
            <a:custGeom>
              <a:avLst/>
              <a:gdLst>
                <a:gd name="connsiteX0" fmla="*/ 82065 w 106060"/>
                <a:gd name="connsiteY0" fmla="*/ 15909 h 42424"/>
                <a:gd name="connsiteX1" fmla="*/ 33192 w 106060"/>
                <a:gd name="connsiteY1" fmla="*/ 18242 h 42424"/>
                <a:gd name="connsiteX2" fmla="*/ 17750 w 106060"/>
                <a:gd name="connsiteY2" fmla="*/ 18964 h 42424"/>
                <a:gd name="connsiteX3" fmla="*/ 17495 w 106060"/>
                <a:gd name="connsiteY3" fmla="*/ 34979 h 42424"/>
                <a:gd name="connsiteX4" fmla="*/ 70398 w 106060"/>
                <a:gd name="connsiteY4" fmla="*/ 38521 h 42424"/>
                <a:gd name="connsiteX5" fmla="*/ 90231 w 106060"/>
                <a:gd name="connsiteY5" fmla="*/ 38245 h 42424"/>
                <a:gd name="connsiteX6" fmla="*/ 82065 w 106060"/>
                <a:gd name="connsiteY6"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60" h="42424">
                  <a:moveTo>
                    <a:pt x="82065" y="15909"/>
                  </a:moveTo>
                  <a:cubicBezTo>
                    <a:pt x="82065" y="15909"/>
                    <a:pt x="40341" y="17670"/>
                    <a:pt x="33192" y="18242"/>
                  </a:cubicBezTo>
                  <a:cubicBezTo>
                    <a:pt x="26044" y="18815"/>
                    <a:pt x="17750" y="18964"/>
                    <a:pt x="17750" y="18964"/>
                  </a:cubicBezTo>
                  <a:cubicBezTo>
                    <a:pt x="17750" y="18964"/>
                    <a:pt x="13783" y="34215"/>
                    <a:pt x="17495" y="34979"/>
                  </a:cubicBezTo>
                  <a:cubicBezTo>
                    <a:pt x="21165" y="35742"/>
                    <a:pt x="55847" y="37609"/>
                    <a:pt x="70398" y="38521"/>
                  </a:cubicBezTo>
                  <a:cubicBezTo>
                    <a:pt x="84950" y="39433"/>
                    <a:pt x="90231" y="38245"/>
                    <a:pt x="90231" y="38245"/>
                  </a:cubicBezTo>
                  <a:lnTo>
                    <a:pt x="82065" y="15909"/>
                  </a:lnTo>
                  <a:close/>
                </a:path>
              </a:pathLst>
            </a:custGeom>
            <a:solidFill>
              <a:srgbClr val="283139"/>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0B0600-7479-4555-B2C8-882348EE4837}"/>
                </a:ext>
              </a:extLst>
            </p:cNvPr>
            <p:cNvSpPr/>
            <p:nvPr/>
          </p:nvSpPr>
          <p:spPr>
            <a:xfrm>
              <a:off x="5259633" y="2833208"/>
              <a:ext cx="156633" cy="93980"/>
            </a:xfrm>
            <a:custGeom>
              <a:avLst/>
              <a:gdLst>
                <a:gd name="connsiteX0" fmla="*/ 94144 w 106060"/>
                <a:gd name="connsiteY0" fmla="*/ 31005 h 63636"/>
                <a:gd name="connsiteX1" fmla="*/ 26096 w 106060"/>
                <a:gd name="connsiteY1" fmla="*/ 64542 h 63636"/>
                <a:gd name="connsiteX2" fmla="*/ 22045 w 106060"/>
                <a:gd name="connsiteY2" fmla="*/ 39087 h 63636"/>
                <a:gd name="connsiteX3" fmla="*/ 72869 w 106060"/>
                <a:gd name="connsiteY3" fmla="*/ 16475 h 63636"/>
                <a:gd name="connsiteX4" fmla="*/ 94144 w 106060"/>
                <a:gd name="connsiteY4" fmla="*/ 31005 h 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60" h="63636">
                  <a:moveTo>
                    <a:pt x="94144" y="31005"/>
                  </a:moveTo>
                  <a:lnTo>
                    <a:pt x="26096" y="64542"/>
                  </a:lnTo>
                  <a:cubicBezTo>
                    <a:pt x="26096" y="64542"/>
                    <a:pt x="6178" y="47551"/>
                    <a:pt x="22045" y="39087"/>
                  </a:cubicBezTo>
                  <a:cubicBezTo>
                    <a:pt x="37890" y="30581"/>
                    <a:pt x="58126" y="12487"/>
                    <a:pt x="72869" y="16475"/>
                  </a:cubicBezTo>
                  <a:cubicBezTo>
                    <a:pt x="87653" y="20421"/>
                    <a:pt x="94144" y="31005"/>
                    <a:pt x="94144" y="31005"/>
                  </a:cubicBezTo>
                  <a:close/>
                </a:path>
              </a:pathLst>
            </a:custGeom>
            <a:solidFill>
              <a:srgbClr val="283139"/>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D95B487-C8E6-4A93-AAA7-3352D80072D2}"/>
                </a:ext>
              </a:extLst>
            </p:cNvPr>
            <p:cNvSpPr/>
            <p:nvPr/>
          </p:nvSpPr>
          <p:spPr>
            <a:xfrm>
              <a:off x="5369879" y="3116924"/>
              <a:ext cx="93980" cy="313266"/>
            </a:xfrm>
            <a:custGeom>
              <a:avLst/>
              <a:gdLst>
                <a:gd name="connsiteX0" fmla="*/ 33579 w 63636"/>
                <a:gd name="connsiteY0" fmla="*/ 184651 h 212120"/>
                <a:gd name="connsiteX1" fmla="*/ 44821 w 63636"/>
                <a:gd name="connsiteY1" fmla="*/ 162145 h 212120"/>
                <a:gd name="connsiteX2" fmla="*/ 45500 w 63636"/>
                <a:gd name="connsiteY2" fmla="*/ 157372 h 212120"/>
                <a:gd name="connsiteX3" fmla="*/ 44206 w 63636"/>
                <a:gd name="connsiteY3" fmla="*/ 148802 h 212120"/>
                <a:gd name="connsiteX4" fmla="*/ 47176 w 63636"/>
                <a:gd name="connsiteY4" fmla="*/ 109242 h 212120"/>
                <a:gd name="connsiteX5" fmla="*/ 50273 w 63636"/>
                <a:gd name="connsiteY5" fmla="*/ 69109 h 212120"/>
                <a:gd name="connsiteX6" fmla="*/ 53454 w 63636"/>
                <a:gd name="connsiteY6" fmla="*/ 15909 h 212120"/>
                <a:gd name="connsiteX7" fmla="*/ 15909 w 63636"/>
                <a:gd name="connsiteY7" fmla="*/ 31988 h 212120"/>
                <a:gd name="connsiteX8" fmla="*/ 22421 w 63636"/>
                <a:gd name="connsiteY8" fmla="*/ 91742 h 212120"/>
                <a:gd name="connsiteX9" fmla="*/ 24245 w 63636"/>
                <a:gd name="connsiteY9" fmla="*/ 109603 h 212120"/>
                <a:gd name="connsiteX10" fmla="*/ 29358 w 63636"/>
                <a:gd name="connsiteY10" fmla="*/ 145493 h 212120"/>
                <a:gd name="connsiteX11" fmla="*/ 27618 w 63636"/>
                <a:gd name="connsiteY11" fmla="*/ 168466 h 212120"/>
                <a:gd name="connsiteX12" fmla="*/ 22167 w 63636"/>
                <a:gd name="connsiteY12" fmla="*/ 181766 h 212120"/>
                <a:gd name="connsiteX13" fmla="*/ 18667 w 63636"/>
                <a:gd name="connsiteY13" fmla="*/ 190781 h 212120"/>
                <a:gd name="connsiteX14" fmla="*/ 18985 w 63636"/>
                <a:gd name="connsiteY14" fmla="*/ 194960 h 212120"/>
                <a:gd name="connsiteX15" fmla="*/ 33579 w 63636"/>
                <a:gd name="connsiteY15" fmla="*/ 184651 h 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636" h="212120">
                  <a:moveTo>
                    <a:pt x="33579" y="184651"/>
                  </a:moveTo>
                  <a:cubicBezTo>
                    <a:pt x="37948" y="173599"/>
                    <a:pt x="42742" y="164733"/>
                    <a:pt x="44821" y="162145"/>
                  </a:cubicBezTo>
                  <a:cubicBezTo>
                    <a:pt x="45818" y="160893"/>
                    <a:pt x="45776" y="159005"/>
                    <a:pt x="45500" y="157372"/>
                  </a:cubicBezTo>
                  <a:cubicBezTo>
                    <a:pt x="45033" y="156205"/>
                    <a:pt x="44248" y="150033"/>
                    <a:pt x="44206" y="148802"/>
                  </a:cubicBezTo>
                  <a:cubicBezTo>
                    <a:pt x="44100" y="145833"/>
                    <a:pt x="48576" y="119424"/>
                    <a:pt x="47176" y="109242"/>
                  </a:cubicBezTo>
                  <a:cubicBezTo>
                    <a:pt x="45754" y="99124"/>
                    <a:pt x="49339" y="75685"/>
                    <a:pt x="50273" y="69109"/>
                  </a:cubicBezTo>
                  <a:cubicBezTo>
                    <a:pt x="51121" y="62469"/>
                    <a:pt x="53454" y="15909"/>
                    <a:pt x="53454" y="15909"/>
                  </a:cubicBezTo>
                  <a:lnTo>
                    <a:pt x="15909" y="31988"/>
                  </a:lnTo>
                  <a:cubicBezTo>
                    <a:pt x="15909" y="31988"/>
                    <a:pt x="21615" y="88115"/>
                    <a:pt x="22421" y="91742"/>
                  </a:cubicBezTo>
                  <a:cubicBezTo>
                    <a:pt x="23291" y="95348"/>
                    <a:pt x="24245" y="109603"/>
                    <a:pt x="24245" y="109603"/>
                  </a:cubicBezTo>
                  <a:cubicBezTo>
                    <a:pt x="24245" y="109603"/>
                    <a:pt x="29103" y="136754"/>
                    <a:pt x="29358" y="145493"/>
                  </a:cubicBezTo>
                  <a:cubicBezTo>
                    <a:pt x="29676" y="154211"/>
                    <a:pt x="27618" y="168466"/>
                    <a:pt x="27618" y="168466"/>
                  </a:cubicBezTo>
                  <a:cubicBezTo>
                    <a:pt x="27618" y="168466"/>
                    <a:pt x="24733" y="171499"/>
                    <a:pt x="22167" y="181766"/>
                  </a:cubicBezTo>
                  <a:cubicBezTo>
                    <a:pt x="21297" y="185202"/>
                    <a:pt x="19982" y="188193"/>
                    <a:pt x="18667" y="190781"/>
                  </a:cubicBezTo>
                  <a:cubicBezTo>
                    <a:pt x="18667" y="192202"/>
                    <a:pt x="18688" y="193623"/>
                    <a:pt x="18985" y="194960"/>
                  </a:cubicBezTo>
                  <a:cubicBezTo>
                    <a:pt x="20258" y="201111"/>
                    <a:pt x="29167" y="195745"/>
                    <a:pt x="33579" y="184651"/>
                  </a:cubicBezTo>
                  <a:close/>
                </a:path>
              </a:pathLst>
            </a:custGeom>
            <a:solidFill>
              <a:srgbClr val="FBCCA8"/>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7643322-7413-4DBF-A0F4-454179A900C2}"/>
                </a:ext>
              </a:extLst>
            </p:cNvPr>
            <p:cNvSpPr/>
            <p:nvPr/>
          </p:nvSpPr>
          <p:spPr>
            <a:xfrm>
              <a:off x="5364878" y="3325811"/>
              <a:ext cx="93980" cy="125307"/>
            </a:xfrm>
            <a:custGeom>
              <a:avLst/>
              <a:gdLst>
                <a:gd name="connsiteX0" fmla="*/ 17026 w 63636"/>
                <a:gd name="connsiteY0" fmla="*/ 68260 h 84848"/>
                <a:gd name="connsiteX1" fmla="*/ 25893 w 63636"/>
                <a:gd name="connsiteY1" fmla="*/ 72545 h 84848"/>
                <a:gd name="connsiteX2" fmla="*/ 42396 w 63636"/>
                <a:gd name="connsiteY2" fmla="*/ 63784 h 84848"/>
                <a:gd name="connsiteX3" fmla="*/ 44538 w 63636"/>
                <a:gd name="connsiteY3" fmla="*/ 41194 h 84848"/>
                <a:gd name="connsiteX4" fmla="*/ 46405 w 63636"/>
                <a:gd name="connsiteY4" fmla="*/ 54218 h 84848"/>
                <a:gd name="connsiteX5" fmla="*/ 47996 w 63636"/>
                <a:gd name="connsiteY5" fmla="*/ 58503 h 84848"/>
                <a:gd name="connsiteX6" fmla="*/ 51241 w 63636"/>
                <a:gd name="connsiteY6" fmla="*/ 57676 h 84848"/>
                <a:gd name="connsiteX7" fmla="*/ 51008 w 63636"/>
                <a:gd name="connsiteY7" fmla="*/ 38415 h 84848"/>
                <a:gd name="connsiteX8" fmla="*/ 51538 w 63636"/>
                <a:gd name="connsiteY8" fmla="*/ 20554 h 84848"/>
                <a:gd name="connsiteX9" fmla="*/ 48908 w 63636"/>
                <a:gd name="connsiteY9" fmla="*/ 15909 h 84848"/>
                <a:gd name="connsiteX10" fmla="*/ 48229 w 63636"/>
                <a:gd name="connsiteY10" fmla="*/ 20682 h 84848"/>
                <a:gd name="connsiteX11" fmla="*/ 36987 w 63636"/>
                <a:gd name="connsiteY11" fmla="*/ 43188 h 84848"/>
                <a:gd name="connsiteX12" fmla="*/ 22393 w 63636"/>
                <a:gd name="connsiteY12" fmla="*/ 53497 h 84848"/>
                <a:gd name="connsiteX13" fmla="*/ 22075 w 63636"/>
                <a:gd name="connsiteY13" fmla="*/ 49318 h 84848"/>
                <a:gd name="connsiteX14" fmla="*/ 16708 w 63636"/>
                <a:gd name="connsiteY14" fmla="*/ 58079 h 84848"/>
                <a:gd name="connsiteX15" fmla="*/ 17026 w 63636"/>
                <a:gd name="connsiteY15" fmla="*/ 68260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636" h="84848">
                  <a:moveTo>
                    <a:pt x="17026" y="68260"/>
                  </a:moveTo>
                  <a:cubicBezTo>
                    <a:pt x="19275" y="71845"/>
                    <a:pt x="23644" y="72375"/>
                    <a:pt x="25893" y="72545"/>
                  </a:cubicBezTo>
                  <a:cubicBezTo>
                    <a:pt x="29775" y="72969"/>
                    <a:pt x="42523" y="70382"/>
                    <a:pt x="42396" y="63784"/>
                  </a:cubicBezTo>
                  <a:cubicBezTo>
                    <a:pt x="42162" y="57272"/>
                    <a:pt x="43159" y="43357"/>
                    <a:pt x="44538" y="41194"/>
                  </a:cubicBezTo>
                  <a:cubicBezTo>
                    <a:pt x="45875" y="38945"/>
                    <a:pt x="46405" y="54218"/>
                    <a:pt x="46405" y="54218"/>
                  </a:cubicBezTo>
                  <a:lnTo>
                    <a:pt x="47996" y="58503"/>
                  </a:lnTo>
                  <a:cubicBezTo>
                    <a:pt x="47996" y="58503"/>
                    <a:pt x="51305" y="59521"/>
                    <a:pt x="51241" y="57676"/>
                  </a:cubicBezTo>
                  <a:cubicBezTo>
                    <a:pt x="51199" y="55872"/>
                    <a:pt x="49693" y="43124"/>
                    <a:pt x="51008" y="38415"/>
                  </a:cubicBezTo>
                  <a:cubicBezTo>
                    <a:pt x="52302" y="33621"/>
                    <a:pt x="53447" y="23397"/>
                    <a:pt x="51538" y="20554"/>
                  </a:cubicBezTo>
                  <a:cubicBezTo>
                    <a:pt x="50435" y="18963"/>
                    <a:pt x="49587" y="17415"/>
                    <a:pt x="48908" y="15909"/>
                  </a:cubicBezTo>
                  <a:cubicBezTo>
                    <a:pt x="49205" y="17542"/>
                    <a:pt x="49247" y="19430"/>
                    <a:pt x="48229" y="20682"/>
                  </a:cubicBezTo>
                  <a:cubicBezTo>
                    <a:pt x="46150" y="23270"/>
                    <a:pt x="41356" y="32136"/>
                    <a:pt x="36987" y="43188"/>
                  </a:cubicBezTo>
                  <a:cubicBezTo>
                    <a:pt x="32575" y="54282"/>
                    <a:pt x="23666" y="59648"/>
                    <a:pt x="22393" y="53497"/>
                  </a:cubicBezTo>
                  <a:cubicBezTo>
                    <a:pt x="22096" y="52160"/>
                    <a:pt x="22075" y="50760"/>
                    <a:pt x="22075" y="49318"/>
                  </a:cubicBezTo>
                  <a:cubicBezTo>
                    <a:pt x="19465" y="54579"/>
                    <a:pt x="16708" y="58079"/>
                    <a:pt x="16708" y="58079"/>
                  </a:cubicBezTo>
                  <a:cubicBezTo>
                    <a:pt x="16708" y="58079"/>
                    <a:pt x="14714" y="64654"/>
                    <a:pt x="17026" y="68260"/>
                  </a:cubicBezTo>
                  <a:close/>
                </a:path>
              </a:pathLst>
            </a:custGeom>
            <a:solidFill>
              <a:srgbClr val="9E2064"/>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C6B4D69-388B-4132-AF4C-BC945B894C44}"/>
                </a:ext>
              </a:extLst>
            </p:cNvPr>
            <p:cNvSpPr/>
            <p:nvPr/>
          </p:nvSpPr>
          <p:spPr>
            <a:xfrm>
              <a:off x="5293331" y="3100477"/>
              <a:ext cx="93980" cy="281940"/>
            </a:xfrm>
            <a:custGeom>
              <a:avLst/>
              <a:gdLst>
                <a:gd name="connsiteX0" fmla="*/ 31342 w 63636"/>
                <a:gd name="connsiteY0" fmla="*/ 170545 h 190908"/>
                <a:gd name="connsiteX1" fmla="*/ 44366 w 63636"/>
                <a:gd name="connsiteY1" fmla="*/ 148972 h 190908"/>
                <a:gd name="connsiteX2" fmla="*/ 45448 w 63636"/>
                <a:gd name="connsiteY2" fmla="*/ 144305 h 190908"/>
                <a:gd name="connsiteX3" fmla="*/ 44769 w 63636"/>
                <a:gd name="connsiteY3" fmla="*/ 135545 h 190908"/>
                <a:gd name="connsiteX4" fmla="*/ 50836 w 63636"/>
                <a:gd name="connsiteY4" fmla="*/ 96430 h 190908"/>
                <a:gd name="connsiteX5" fmla="*/ 57114 w 63636"/>
                <a:gd name="connsiteY5" fmla="*/ 56700 h 190908"/>
                <a:gd name="connsiteX6" fmla="*/ 57560 w 63636"/>
                <a:gd name="connsiteY6" fmla="*/ 15909 h 190908"/>
                <a:gd name="connsiteX7" fmla="*/ 25848 w 63636"/>
                <a:gd name="connsiteY7" fmla="*/ 16991 h 190908"/>
                <a:gd name="connsiteX8" fmla="*/ 27651 w 63636"/>
                <a:gd name="connsiteY8" fmla="*/ 77021 h 190908"/>
                <a:gd name="connsiteX9" fmla="*/ 28012 w 63636"/>
                <a:gd name="connsiteY9" fmla="*/ 95009 h 190908"/>
                <a:gd name="connsiteX10" fmla="*/ 30281 w 63636"/>
                <a:gd name="connsiteY10" fmla="*/ 131133 h 190908"/>
                <a:gd name="connsiteX11" fmla="*/ 26654 w 63636"/>
                <a:gd name="connsiteY11" fmla="*/ 153957 h 190908"/>
                <a:gd name="connsiteX12" fmla="*/ 20248 w 63636"/>
                <a:gd name="connsiteY12" fmla="*/ 166811 h 190908"/>
                <a:gd name="connsiteX13" fmla="*/ 16027 w 63636"/>
                <a:gd name="connsiteY13" fmla="*/ 175487 h 190908"/>
                <a:gd name="connsiteX14" fmla="*/ 16005 w 63636"/>
                <a:gd name="connsiteY14" fmla="*/ 179687 h 190908"/>
                <a:gd name="connsiteX15" fmla="*/ 31342 w 63636"/>
                <a:gd name="connsiteY15" fmla="*/ 170545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636" h="190908">
                  <a:moveTo>
                    <a:pt x="31342" y="170545"/>
                  </a:moveTo>
                  <a:cubicBezTo>
                    <a:pt x="36560" y="159875"/>
                    <a:pt x="42054" y="151390"/>
                    <a:pt x="44366" y="148972"/>
                  </a:cubicBezTo>
                  <a:cubicBezTo>
                    <a:pt x="45405" y="147827"/>
                    <a:pt x="45554" y="146002"/>
                    <a:pt x="45448" y="144305"/>
                  </a:cubicBezTo>
                  <a:cubicBezTo>
                    <a:pt x="45024" y="143011"/>
                    <a:pt x="44705" y="136881"/>
                    <a:pt x="44769" y="135545"/>
                  </a:cubicBezTo>
                  <a:cubicBezTo>
                    <a:pt x="44896" y="132681"/>
                    <a:pt x="51472" y="106696"/>
                    <a:pt x="50836" y="96430"/>
                  </a:cubicBezTo>
                  <a:cubicBezTo>
                    <a:pt x="50242" y="86227"/>
                    <a:pt x="55693" y="63169"/>
                    <a:pt x="57114" y="56700"/>
                  </a:cubicBezTo>
                  <a:cubicBezTo>
                    <a:pt x="58493" y="50166"/>
                    <a:pt x="57560" y="15909"/>
                    <a:pt x="57560" y="15909"/>
                  </a:cubicBezTo>
                  <a:lnTo>
                    <a:pt x="25848" y="16991"/>
                  </a:lnTo>
                  <a:cubicBezTo>
                    <a:pt x="25848" y="16991"/>
                    <a:pt x="27078" y="73351"/>
                    <a:pt x="27651" y="77021"/>
                  </a:cubicBezTo>
                  <a:cubicBezTo>
                    <a:pt x="28181" y="80691"/>
                    <a:pt x="28012" y="95009"/>
                    <a:pt x="28012" y="95009"/>
                  </a:cubicBezTo>
                  <a:cubicBezTo>
                    <a:pt x="28012" y="95009"/>
                    <a:pt x="30727" y="122436"/>
                    <a:pt x="30281" y="131133"/>
                  </a:cubicBezTo>
                  <a:cubicBezTo>
                    <a:pt x="29878" y="139893"/>
                    <a:pt x="26654" y="153957"/>
                    <a:pt x="26654" y="153957"/>
                  </a:cubicBezTo>
                  <a:cubicBezTo>
                    <a:pt x="26654" y="153957"/>
                    <a:pt x="23642" y="156693"/>
                    <a:pt x="20248" y="166811"/>
                  </a:cubicBezTo>
                  <a:cubicBezTo>
                    <a:pt x="19102" y="170142"/>
                    <a:pt x="17554" y="172963"/>
                    <a:pt x="16027" y="175487"/>
                  </a:cubicBezTo>
                  <a:cubicBezTo>
                    <a:pt x="15921" y="176951"/>
                    <a:pt x="15836" y="178329"/>
                    <a:pt x="16005" y="179687"/>
                  </a:cubicBezTo>
                  <a:cubicBezTo>
                    <a:pt x="16769" y="185881"/>
                    <a:pt x="26102" y="181257"/>
                    <a:pt x="31342" y="170545"/>
                  </a:cubicBezTo>
                  <a:close/>
                </a:path>
              </a:pathLst>
            </a:custGeom>
            <a:solidFill>
              <a:srgbClr val="FBCCA8"/>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E9C3977-B759-409D-9FE1-D2D09ED6C918}"/>
                </a:ext>
              </a:extLst>
            </p:cNvPr>
            <p:cNvSpPr/>
            <p:nvPr/>
          </p:nvSpPr>
          <p:spPr>
            <a:xfrm>
              <a:off x="5282686" y="3290067"/>
              <a:ext cx="93980" cy="125307"/>
            </a:xfrm>
            <a:custGeom>
              <a:avLst/>
              <a:gdLst>
                <a:gd name="connsiteX0" fmla="*/ 16680 w 63636"/>
                <a:gd name="connsiteY0" fmla="*/ 65545 h 84848"/>
                <a:gd name="connsiteX1" fmla="*/ 25207 w 63636"/>
                <a:gd name="connsiteY1" fmla="*/ 70572 h 84848"/>
                <a:gd name="connsiteX2" fmla="*/ 42304 w 63636"/>
                <a:gd name="connsiteY2" fmla="*/ 63127 h 84848"/>
                <a:gd name="connsiteX3" fmla="*/ 46271 w 63636"/>
                <a:gd name="connsiteY3" fmla="*/ 40727 h 84848"/>
                <a:gd name="connsiteX4" fmla="*/ 47162 w 63636"/>
                <a:gd name="connsiteY4" fmla="*/ 53836 h 84848"/>
                <a:gd name="connsiteX5" fmla="*/ 48371 w 63636"/>
                <a:gd name="connsiteY5" fmla="*/ 58312 h 84848"/>
                <a:gd name="connsiteX6" fmla="*/ 51680 w 63636"/>
                <a:gd name="connsiteY6" fmla="*/ 57718 h 84848"/>
                <a:gd name="connsiteX7" fmla="*/ 52974 w 63636"/>
                <a:gd name="connsiteY7" fmla="*/ 38500 h 84848"/>
                <a:gd name="connsiteX8" fmla="*/ 54947 w 63636"/>
                <a:gd name="connsiteY8" fmla="*/ 20724 h 84848"/>
                <a:gd name="connsiteX9" fmla="*/ 52698 w 63636"/>
                <a:gd name="connsiteY9" fmla="*/ 15909 h 84848"/>
                <a:gd name="connsiteX10" fmla="*/ 51616 w 63636"/>
                <a:gd name="connsiteY10" fmla="*/ 20576 h 84848"/>
                <a:gd name="connsiteX11" fmla="*/ 38592 w 63636"/>
                <a:gd name="connsiteY11" fmla="*/ 42148 h 84848"/>
                <a:gd name="connsiteX12" fmla="*/ 23213 w 63636"/>
                <a:gd name="connsiteY12" fmla="*/ 51269 h 84848"/>
                <a:gd name="connsiteX13" fmla="*/ 23235 w 63636"/>
                <a:gd name="connsiteY13" fmla="*/ 47069 h 84848"/>
                <a:gd name="connsiteX14" fmla="*/ 17189 w 63636"/>
                <a:gd name="connsiteY14" fmla="*/ 55385 h 84848"/>
                <a:gd name="connsiteX15" fmla="*/ 16680 w 63636"/>
                <a:gd name="connsiteY15" fmla="*/ 65545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636" h="84848">
                  <a:moveTo>
                    <a:pt x="16680" y="65545"/>
                  </a:moveTo>
                  <a:cubicBezTo>
                    <a:pt x="18653" y="69278"/>
                    <a:pt x="22938" y="70191"/>
                    <a:pt x="25207" y="70572"/>
                  </a:cubicBezTo>
                  <a:cubicBezTo>
                    <a:pt x="29047" y="71230"/>
                    <a:pt x="41944" y="69639"/>
                    <a:pt x="42304" y="63127"/>
                  </a:cubicBezTo>
                  <a:cubicBezTo>
                    <a:pt x="42622" y="56594"/>
                    <a:pt x="44722" y="42848"/>
                    <a:pt x="46271" y="40727"/>
                  </a:cubicBezTo>
                  <a:cubicBezTo>
                    <a:pt x="47841" y="38542"/>
                    <a:pt x="47162" y="53836"/>
                    <a:pt x="47162" y="53836"/>
                  </a:cubicBezTo>
                  <a:lnTo>
                    <a:pt x="48371" y="58312"/>
                  </a:lnTo>
                  <a:cubicBezTo>
                    <a:pt x="48371" y="58312"/>
                    <a:pt x="51616" y="59542"/>
                    <a:pt x="51680" y="57718"/>
                  </a:cubicBezTo>
                  <a:cubicBezTo>
                    <a:pt x="51765" y="55894"/>
                    <a:pt x="51277" y="43145"/>
                    <a:pt x="52974" y="38500"/>
                  </a:cubicBezTo>
                  <a:cubicBezTo>
                    <a:pt x="54607" y="33833"/>
                    <a:pt x="56537" y="23736"/>
                    <a:pt x="54947" y="20724"/>
                  </a:cubicBezTo>
                  <a:cubicBezTo>
                    <a:pt x="53992" y="18985"/>
                    <a:pt x="53228" y="17436"/>
                    <a:pt x="52698" y="15909"/>
                  </a:cubicBezTo>
                  <a:cubicBezTo>
                    <a:pt x="52804" y="17606"/>
                    <a:pt x="52677" y="19430"/>
                    <a:pt x="51616" y="20576"/>
                  </a:cubicBezTo>
                  <a:cubicBezTo>
                    <a:pt x="49304" y="22994"/>
                    <a:pt x="43810" y="31479"/>
                    <a:pt x="38592" y="42148"/>
                  </a:cubicBezTo>
                  <a:cubicBezTo>
                    <a:pt x="33353" y="52860"/>
                    <a:pt x="24019" y="57506"/>
                    <a:pt x="23213" y="51269"/>
                  </a:cubicBezTo>
                  <a:cubicBezTo>
                    <a:pt x="23065" y="49912"/>
                    <a:pt x="23150" y="48533"/>
                    <a:pt x="23235" y="47069"/>
                  </a:cubicBezTo>
                  <a:cubicBezTo>
                    <a:pt x="20201" y="52118"/>
                    <a:pt x="17189" y="55385"/>
                    <a:pt x="17189" y="55385"/>
                  </a:cubicBezTo>
                  <a:cubicBezTo>
                    <a:pt x="17189" y="55385"/>
                    <a:pt x="14686" y="61812"/>
                    <a:pt x="16680" y="65545"/>
                  </a:cubicBezTo>
                  <a:close/>
                </a:path>
              </a:pathLst>
            </a:custGeom>
            <a:solidFill>
              <a:srgbClr val="9E206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DF6EED4-5E7B-449E-8B73-98AD6B85519B}"/>
                </a:ext>
              </a:extLst>
            </p:cNvPr>
            <p:cNvSpPr/>
            <p:nvPr/>
          </p:nvSpPr>
          <p:spPr>
            <a:xfrm>
              <a:off x="5301751" y="2821926"/>
              <a:ext cx="93980" cy="156633"/>
            </a:xfrm>
            <a:custGeom>
              <a:avLst/>
              <a:gdLst>
                <a:gd name="connsiteX0" fmla="*/ 51328 w 63636"/>
                <a:gd name="connsiteY0" fmla="*/ 15927 h 106060"/>
                <a:gd name="connsiteX1" fmla="*/ 39174 w 63636"/>
                <a:gd name="connsiteY1" fmla="*/ 90826 h 106060"/>
                <a:gd name="connsiteX2" fmla="*/ 16053 w 63636"/>
                <a:gd name="connsiteY2" fmla="*/ 79350 h 106060"/>
                <a:gd name="connsiteX3" fmla="*/ 27125 w 63636"/>
                <a:gd name="connsiteY3" fmla="*/ 24814 h 106060"/>
                <a:gd name="connsiteX4" fmla="*/ 51328 w 63636"/>
                <a:gd name="connsiteY4" fmla="*/ 15927 h 10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6" h="106060">
                  <a:moveTo>
                    <a:pt x="51328" y="15927"/>
                  </a:moveTo>
                  <a:lnTo>
                    <a:pt x="39174" y="90826"/>
                  </a:lnTo>
                  <a:cubicBezTo>
                    <a:pt x="39174" y="90826"/>
                    <a:pt x="13783" y="97190"/>
                    <a:pt x="16053" y="79350"/>
                  </a:cubicBezTo>
                  <a:cubicBezTo>
                    <a:pt x="18301" y="61511"/>
                    <a:pt x="15310" y="34508"/>
                    <a:pt x="27125" y="24814"/>
                  </a:cubicBezTo>
                  <a:cubicBezTo>
                    <a:pt x="38962" y="15099"/>
                    <a:pt x="51328" y="15927"/>
                    <a:pt x="51328" y="15927"/>
                  </a:cubicBezTo>
                  <a:close/>
                </a:path>
              </a:pathLst>
            </a:custGeom>
            <a:solidFill>
              <a:srgbClr val="283139"/>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764684-57A2-4189-B4A9-C55125D55BC9}"/>
                </a:ext>
              </a:extLst>
            </p:cNvPr>
            <p:cNvSpPr/>
            <p:nvPr/>
          </p:nvSpPr>
          <p:spPr>
            <a:xfrm>
              <a:off x="5299394" y="3030274"/>
              <a:ext cx="156633" cy="187960"/>
            </a:xfrm>
            <a:custGeom>
              <a:avLst/>
              <a:gdLst>
                <a:gd name="connsiteX0" fmla="*/ 27109 w 106060"/>
                <a:gd name="connsiteY0" fmla="*/ 23270 h 127272"/>
                <a:gd name="connsiteX1" fmla="*/ 15909 w 106060"/>
                <a:gd name="connsiteY1" fmla="*/ 100057 h 127272"/>
                <a:gd name="connsiteX2" fmla="*/ 34427 w 106060"/>
                <a:gd name="connsiteY2" fmla="*/ 120506 h 127272"/>
                <a:gd name="connsiteX3" fmla="*/ 87288 w 106060"/>
                <a:gd name="connsiteY3" fmla="*/ 119360 h 127272"/>
                <a:gd name="connsiteX4" fmla="*/ 103494 w 106060"/>
                <a:gd name="connsiteY4" fmla="*/ 109306 h 127272"/>
                <a:gd name="connsiteX5" fmla="*/ 100418 w 106060"/>
                <a:gd name="connsiteY5" fmla="*/ 58757 h 127272"/>
                <a:gd name="connsiteX6" fmla="*/ 100015 w 106060"/>
                <a:gd name="connsiteY6" fmla="*/ 31754 h 127272"/>
                <a:gd name="connsiteX7" fmla="*/ 88815 w 106060"/>
                <a:gd name="connsiteY7" fmla="*/ 15909 h 127272"/>
                <a:gd name="connsiteX8" fmla="*/ 27109 w 106060"/>
                <a:gd name="connsiteY8" fmla="*/ 23270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60" h="127272">
                  <a:moveTo>
                    <a:pt x="27109" y="23270"/>
                  </a:moveTo>
                  <a:lnTo>
                    <a:pt x="15909" y="100057"/>
                  </a:lnTo>
                  <a:cubicBezTo>
                    <a:pt x="15909" y="100057"/>
                    <a:pt x="17839" y="116263"/>
                    <a:pt x="34427" y="120506"/>
                  </a:cubicBezTo>
                  <a:cubicBezTo>
                    <a:pt x="51015" y="124769"/>
                    <a:pt x="76088" y="125130"/>
                    <a:pt x="87288" y="119360"/>
                  </a:cubicBezTo>
                  <a:cubicBezTo>
                    <a:pt x="98487" y="113569"/>
                    <a:pt x="103494" y="109306"/>
                    <a:pt x="103494" y="109306"/>
                  </a:cubicBezTo>
                  <a:cubicBezTo>
                    <a:pt x="103494" y="109306"/>
                    <a:pt x="100418" y="66097"/>
                    <a:pt x="100418" y="58757"/>
                  </a:cubicBezTo>
                  <a:cubicBezTo>
                    <a:pt x="100418" y="51439"/>
                    <a:pt x="101542" y="37948"/>
                    <a:pt x="100015" y="31754"/>
                  </a:cubicBezTo>
                  <a:cubicBezTo>
                    <a:pt x="98487" y="25582"/>
                    <a:pt x="88815" y="15909"/>
                    <a:pt x="88815" y="15909"/>
                  </a:cubicBezTo>
                  <a:lnTo>
                    <a:pt x="27109" y="23270"/>
                  </a:lnTo>
                  <a:close/>
                </a:path>
              </a:pathLst>
            </a:custGeom>
            <a:solidFill>
              <a:srgbClr val="8EC641"/>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4D90699-7B43-4129-8929-0DDD82A19934}"/>
                </a:ext>
              </a:extLst>
            </p:cNvPr>
            <p:cNvSpPr/>
            <p:nvPr/>
          </p:nvSpPr>
          <p:spPr>
            <a:xfrm>
              <a:off x="5316436" y="3030306"/>
              <a:ext cx="156633" cy="187960"/>
            </a:xfrm>
            <a:custGeom>
              <a:avLst/>
              <a:gdLst>
                <a:gd name="connsiteX0" fmla="*/ 64548 w 106060"/>
                <a:gd name="connsiteY0" fmla="*/ 47557 h 127272"/>
                <a:gd name="connsiteX1" fmla="*/ 84615 w 106060"/>
                <a:gd name="connsiteY1" fmla="*/ 83066 h 127272"/>
                <a:gd name="connsiteX2" fmla="*/ 83194 w 106060"/>
                <a:gd name="connsiteY2" fmla="*/ 115181 h 127272"/>
                <a:gd name="connsiteX3" fmla="*/ 91954 w 106060"/>
                <a:gd name="connsiteY3" fmla="*/ 109306 h 127272"/>
                <a:gd name="connsiteX4" fmla="*/ 88878 w 106060"/>
                <a:gd name="connsiteY4" fmla="*/ 58757 h 127272"/>
                <a:gd name="connsiteX5" fmla="*/ 88475 w 106060"/>
                <a:gd name="connsiteY5" fmla="*/ 31754 h 127272"/>
                <a:gd name="connsiteX6" fmla="*/ 77275 w 106060"/>
                <a:gd name="connsiteY6" fmla="*/ 15909 h 127272"/>
                <a:gd name="connsiteX7" fmla="*/ 55215 w 106060"/>
                <a:gd name="connsiteY7" fmla="*/ 18561 h 127272"/>
                <a:gd name="connsiteX8" fmla="*/ 15909 w 106060"/>
                <a:gd name="connsiteY8" fmla="*/ 25964 h 127272"/>
                <a:gd name="connsiteX9" fmla="*/ 64548 w 106060"/>
                <a:gd name="connsiteY9" fmla="*/ 47557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60" h="127272">
                  <a:moveTo>
                    <a:pt x="64548" y="47557"/>
                  </a:moveTo>
                  <a:cubicBezTo>
                    <a:pt x="87712" y="48321"/>
                    <a:pt x="82303" y="61451"/>
                    <a:pt x="84615" y="83066"/>
                  </a:cubicBezTo>
                  <a:cubicBezTo>
                    <a:pt x="86036" y="96324"/>
                    <a:pt x="84551" y="108054"/>
                    <a:pt x="83194" y="115181"/>
                  </a:cubicBezTo>
                  <a:cubicBezTo>
                    <a:pt x="89154" y="111639"/>
                    <a:pt x="91954" y="109306"/>
                    <a:pt x="91954" y="109306"/>
                  </a:cubicBezTo>
                  <a:cubicBezTo>
                    <a:pt x="91954" y="109306"/>
                    <a:pt x="88878" y="66097"/>
                    <a:pt x="88878" y="58757"/>
                  </a:cubicBezTo>
                  <a:cubicBezTo>
                    <a:pt x="88878" y="51439"/>
                    <a:pt x="90003" y="37948"/>
                    <a:pt x="88475" y="31754"/>
                  </a:cubicBezTo>
                  <a:cubicBezTo>
                    <a:pt x="86948" y="25582"/>
                    <a:pt x="77275" y="15909"/>
                    <a:pt x="77275" y="15909"/>
                  </a:cubicBezTo>
                  <a:lnTo>
                    <a:pt x="55215" y="18561"/>
                  </a:lnTo>
                  <a:cubicBezTo>
                    <a:pt x="35063" y="22230"/>
                    <a:pt x="15909" y="25964"/>
                    <a:pt x="15909" y="25964"/>
                  </a:cubicBezTo>
                  <a:cubicBezTo>
                    <a:pt x="15909" y="25964"/>
                    <a:pt x="41406" y="46815"/>
                    <a:pt x="64548" y="47557"/>
                  </a:cubicBezTo>
                  <a:close/>
                </a:path>
              </a:pathLst>
            </a:custGeom>
            <a:solidFill>
              <a:srgbClr val="7CAB4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1C31895-74F3-4267-8E5B-45F54C028904}"/>
                </a:ext>
              </a:extLst>
            </p:cNvPr>
            <p:cNvSpPr/>
            <p:nvPr/>
          </p:nvSpPr>
          <p:spPr>
            <a:xfrm>
              <a:off x="5313443" y="2816313"/>
              <a:ext cx="125307" cy="250613"/>
            </a:xfrm>
            <a:custGeom>
              <a:avLst/>
              <a:gdLst>
                <a:gd name="connsiteX0" fmla="*/ 26697 w 84848"/>
                <a:gd name="connsiteY0" fmla="*/ 33070 h 169696"/>
                <a:gd name="connsiteX1" fmla="*/ 18466 w 84848"/>
                <a:gd name="connsiteY1" fmla="*/ 105699 h 169696"/>
                <a:gd name="connsiteX2" fmla="*/ 20036 w 84848"/>
                <a:gd name="connsiteY2" fmla="*/ 164711 h 169696"/>
                <a:gd name="connsiteX3" fmla="*/ 62736 w 84848"/>
                <a:gd name="connsiteY3" fmla="*/ 169293 h 169696"/>
                <a:gd name="connsiteX4" fmla="*/ 80724 w 84848"/>
                <a:gd name="connsiteY4" fmla="*/ 111766 h 169696"/>
                <a:gd name="connsiteX5" fmla="*/ 79705 w 84848"/>
                <a:gd name="connsiteY5" fmla="*/ 69385 h 169696"/>
                <a:gd name="connsiteX6" fmla="*/ 80724 w 84848"/>
                <a:gd name="connsiteY6" fmla="*/ 33579 h 169696"/>
                <a:gd name="connsiteX7" fmla="*/ 79196 w 84848"/>
                <a:gd name="connsiteY7" fmla="*/ 18963 h 169696"/>
                <a:gd name="connsiteX8" fmla="*/ 73554 w 84848"/>
                <a:gd name="connsiteY8" fmla="*/ 15909 h 169696"/>
                <a:gd name="connsiteX9" fmla="*/ 26697 w 84848"/>
                <a:gd name="connsiteY9" fmla="*/ 33070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169696">
                  <a:moveTo>
                    <a:pt x="26697" y="33070"/>
                  </a:moveTo>
                  <a:cubicBezTo>
                    <a:pt x="26697" y="33070"/>
                    <a:pt x="20036" y="66860"/>
                    <a:pt x="18466" y="105699"/>
                  </a:cubicBezTo>
                  <a:cubicBezTo>
                    <a:pt x="16939" y="144539"/>
                    <a:pt x="12824" y="160214"/>
                    <a:pt x="20036" y="164711"/>
                  </a:cubicBezTo>
                  <a:cubicBezTo>
                    <a:pt x="27227" y="169293"/>
                    <a:pt x="49351" y="176845"/>
                    <a:pt x="62736" y="169293"/>
                  </a:cubicBezTo>
                  <a:cubicBezTo>
                    <a:pt x="76121" y="161742"/>
                    <a:pt x="81742" y="122902"/>
                    <a:pt x="80724" y="111766"/>
                  </a:cubicBezTo>
                  <a:cubicBezTo>
                    <a:pt x="79705" y="100693"/>
                    <a:pt x="78730" y="84551"/>
                    <a:pt x="79705" y="69385"/>
                  </a:cubicBezTo>
                  <a:cubicBezTo>
                    <a:pt x="80724" y="54239"/>
                    <a:pt x="80724" y="41109"/>
                    <a:pt x="80724" y="33579"/>
                  </a:cubicBezTo>
                  <a:cubicBezTo>
                    <a:pt x="80724" y="26027"/>
                    <a:pt x="79196" y="18963"/>
                    <a:pt x="79196" y="18963"/>
                  </a:cubicBezTo>
                  <a:cubicBezTo>
                    <a:pt x="79196" y="18963"/>
                    <a:pt x="75081" y="15909"/>
                    <a:pt x="73554" y="15909"/>
                  </a:cubicBezTo>
                  <a:cubicBezTo>
                    <a:pt x="71984" y="15909"/>
                    <a:pt x="26697" y="33070"/>
                    <a:pt x="26697" y="33070"/>
                  </a:cubicBezTo>
                  <a:close/>
                </a:path>
              </a:pathLst>
            </a:custGeom>
            <a:solidFill>
              <a:srgbClr val="EE2E7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6A2F28-8591-49B3-8B80-A680B244AEDA}"/>
                </a:ext>
              </a:extLst>
            </p:cNvPr>
            <p:cNvSpPr/>
            <p:nvPr/>
          </p:nvSpPr>
          <p:spPr>
            <a:xfrm>
              <a:off x="5354478" y="2813767"/>
              <a:ext cx="93980" cy="281940"/>
            </a:xfrm>
            <a:custGeom>
              <a:avLst/>
              <a:gdLst>
                <a:gd name="connsiteX0" fmla="*/ 47804 w 63636"/>
                <a:gd name="connsiteY0" fmla="*/ 16084 h 190908"/>
                <a:gd name="connsiteX1" fmla="*/ 16941 w 63636"/>
                <a:gd name="connsiteY1" fmla="*/ 66527 h 190908"/>
                <a:gd name="connsiteX2" fmla="*/ 20016 w 63636"/>
                <a:gd name="connsiteY2" fmla="*/ 108696 h 190908"/>
                <a:gd name="connsiteX3" fmla="*/ 28268 w 63636"/>
                <a:gd name="connsiteY3" fmla="*/ 152923 h 190908"/>
                <a:gd name="connsiteX4" fmla="*/ 32383 w 63636"/>
                <a:gd name="connsiteY4" fmla="*/ 183765 h 190908"/>
                <a:gd name="connsiteX5" fmla="*/ 63246 w 63636"/>
                <a:gd name="connsiteY5" fmla="*/ 170402 h 190908"/>
                <a:gd name="connsiteX6" fmla="*/ 58113 w 63636"/>
                <a:gd name="connsiteY6" fmla="*/ 124117 h 190908"/>
                <a:gd name="connsiteX7" fmla="*/ 66195 w 63636"/>
                <a:gd name="connsiteY7" fmla="*/ 34093 h 190908"/>
                <a:gd name="connsiteX8" fmla="*/ 55016 w 63636"/>
                <a:gd name="connsiteY8" fmla="*/ 18121 h 190908"/>
                <a:gd name="connsiteX9" fmla="*/ 47804 w 63636"/>
                <a:gd name="connsiteY9" fmla="*/ 16084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36" h="190908">
                  <a:moveTo>
                    <a:pt x="47804" y="16084"/>
                  </a:moveTo>
                  <a:cubicBezTo>
                    <a:pt x="47804" y="16084"/>
                    <a:pt x="18956" y="57257"/>
                    <a:pt x="16941" y="66527"/>
                  </a:cubicBezTo>
                  <a:cubicBezTo>
                    <a:pt x="14883" y="75775"/>
                    <a:pt x="15901" y="99448"/>
                    <a:pt x="20016" y="108696"/>
                  </a:cubicBezTo>
                  <a:cubicBezTo>
                    <a:pt x="24153" y="117944"/>
                    <a:pt x="27228" y="135423"/>
                    <a:pt x="28268" y="152923"/>
                  </a:cubicBezTo>
                  <a:cubicBezTo>
                    <a:pt x="29286" y="170402"/>
                    <a:pt x="32383" y="183765"/>
                    <a:pt x="32383" y="183765"/>
                  </a:cubicBezTo>
                  <a:cubicBezTo>
                    <a:pt x="32383" y="183765"/>
                    <a:pt x="59131" y="177614"/>
                    <a:pt x="63246" y="170402"/>
                  </a:cubicBezTo>
                  <a:cubicBezTo>
                    <a:pt x="67383" y="163232"/>
                    <a:pt x="58113" y="137502"/>
                    <a:pt x="58113" y="124117"/>
                  </a:cubicBezTo>
                  <a:cubicBezTo>
                    <a:pt x="58113" y="110732"/>
                    <a:pt x="69292" y="45442"/>
                    <a:pt x="66195" y="34093"/>
                  </a:cubicBezTo>
                  <a:cubicBezTo>
                    <a:pt x="63119" y="22745"/>
                    <a:pt x="59153" y="21218"/>
                    <a:pt x="55016" y="18121"/>
                  </a:cubicBezTo>
                  <a:cubicBezTo>
                    <a:pt x="50880" y="15024"/>
                    <a:pt x="47804" y="16084"/>
                    <a:pt x="47804" y="16084"/>
                  </a:cubicBezTo>
                  <a:close/>
                </a:path>
              </a:pathLst>
            </a:custGeom>
            <a:solidFill>
              <a:srgbClr val="32404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D4762F2-50C8-4FC0-B503-0DA9D88BA513}"/>
                </a:ext>
              </a:extLst>
            </p:cNvPr>
            <p:cNvSpPr/>
            <p:nvPr/>
          </p:nvSpPr>
          <p:spPr>
            <a:xfrm>
              <a:off x="5315716" y="2924265"/>
              <a:ext cx="62653" cy="125307"/>
            </a:xfrm>
            <a:custGeom>
              <a:avLst/>
              <a:gdLst>
                <a:gd name="connsiteX0" fmla="*/ 15909 w 42424"/>
                <a:gd name="connsiteY0" fmla="*/ 15909 h 84848"/>
                <a:gd name="connsiteX1" fmla="*/ 46751 w 42424"/>
                <a:gd name="connsiteY1" fmla="*/ 26685 h 84848"/>
                <a:gd name="connsiteX2" fmla="*/ 23609 w 42424"/>
                <a:gd name="connsiteY2" fmla="*/ 54982 h 84848"/>
                <a:gd name="connsiteX3" fmla="*/ 20024 w 42424"/>
                <a:gd name="connsiteY3" fmla="*/ 89451 h 84848"/>
                <a:gd name="connsiteX4" fmla="*/ 15909 w 42424"/>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84848">
                  <a:moveTo>
                    <a:pt x="15909" y="15909"/>
                  </a:moveTo>
                  <a:cubicBezTo>
                    <a:pt x="20024" y="21530"/>
                    <a:pt x="30842" y="26176"/>
                    <a:pt x="46751" y="26685"/>
                  </a:cubicBezTo>
                  <a:cubicBezTo>
                    <a:pt x="43188" y="30800"/>
                    <a:pt x="22591" y="25136"/>
                    <a:pt x="23609" y="54982"/>
                  </a:cubicBezTo>
                  <a:cubicBezTo>
                    <a:pt x="24585" y="84042"/>
                    <a:pt x="20024" y="89451"/>
                    <a:pt x="20024" y="89451"/>
                  </a:cubicBezTo>
                  <a:lnTo>
                    <a:pt x="15909" y="15909"/>
                  </a:lnTo>
                  <a:close/>
                </a:path>
              </a:pathLst>
            </a:custGeom>
            <a:solidFill>
              <a:srgbClr val="CC1C6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CEFF6F-C6C5-46BF-A7FC-9B0AB79F8CE3}"/>
                </a:ext>
              </a:extLst>
            </p:cNvPr>
            <p:cNvSpPr/>
            <p:nvPr/>
          </p:nvSpPr>
          <p:spPr>
            <a:xfrm>
              <a:off x="5352103" y="2826964"/>
              <a:ext cx="62653" cy="219286"/>
            </a:xfrm>
            <a:custGeom>
              <a:avLst/>
              <a:gdLst>
                <a:gd name="connsiteX0" fmla="*/ 45805 w 42424"/>
                <a:gd name="connsiteY0" fmla="*/ 15909 h 148484"/>
                <a:gd name="connsiteX1" fmla="*/ 37575 w 42424"/>
                <a:gd name="connsiteY1" fmla="*/ 46751 h 148484"/>
                <a:gd name="connsiteX2" fmla="*/ 29366 w 42424"/>
                <a:gd name="connsiteY2" fmla="*/ 49360 h 148484"/>
                <a:gd name="connsiteX3" fmla="*/ 35518 w 42424"/>
                <a:gd name="connsiteY3" fmla="*/ 56021 h 148484"/>
                <a:gd name="connsiteX4" fmla="*/ 26269 w 42424"/>
                <a:gd name="connsiteY4" fmla="*/ 92569 h 148484"/>
                <a:gd name="connsiteX5" fmla="*/ 29854 w 42424"/>
                <a:gd name="connsiteY5" fmla="*/ 134760 h 148484"/>
                <a:gd name="connsiteX6" fmla="*/ 15960 w 42424"/>
                <a:gd name="connsiteY6" fmla="*/ 76618 h 148484"/>
                <a:gd name="connsiteX7" fmla="*/ 21115 w 42424"/>
                <a:gd name="connsiteY7" fmla="*/ 50379 h 148484"/>
                <a:gd name="connsiteX8" fmla="*/ 40142 w 42424"/>
                <a:gd name="connsiteY8" fmla="*/ 18454 h 148484"/>
                <a:gd name="connsiteX9" fmla="*/ 45805 w 42424"/>
                <a:gd name="connsiteY9" fmla="*/ 15909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148484">
                  <a:moveTo>
                    <a:pt x="45805" y="15909"/>
                  </a:moveTo>
                  <a:lnTo>
                    <a:pt x="37575" y="46751"/>
                  </a:lnTo>
                  <a:lnTo>
                    <a:pt x="29366" y="49360"/>
                  </a:lnTo>
                  <a:lnTo>
                    <a:pt x="35518" y="56021"/>
                  </a:lnTo>
                  <a:cubicBezTo>
                    <a:pt x="35518" y="56021"/>
                    <a:pt x="23660" y="75557"/>
                    <a:pt x="26269" y="92569"/>
                  </a:cubicBezTo>
                  <a:cubicBezTo>
                    <a:pt x="28857" y="109518"/>
                    <a:pt x="29854" y="134760"/>
                    <a:pt x="29854" y="134760"/>
                  </a:cubicBezTo>
                  <a:cubicBezTo>
                    <a:pt x="29854" y="134760"/>
                    <a:pt x="16469" y="84339"/>
                    <a:pt x="15960" y="76618"/>
                  </a:cubicBezTo>
                  <a:cubicBezTo>
                    <a:pt x="15472" y="68897"/>
                    <a:pt x="18569" y="57060"/>
                    <a:pt x="21115" y="50379"/>
                  </a:cubicBezTo>
                  <a:cubicBezTo>
                    <a:pt x="23681" y="43697"/>
                    <a:pt x="40142" y="18454"/>
                    <a:pt x="40142" y="18454"/>
                  </a:cubicBezTo>
                  <a:lnTo>
                    <a:pt x="45805" y="15909"/>
                  </a:lnTo>
                  <a:close/>
                </a:path>
              </a:pathLst>
            </a:custGeom>
            <a:solidFill>
              <a:srgbClr val="283139"/>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7C983D-69FA-42B4-9403-4935365D617C}"/>
                </a:ext>
              </a:extLst>
            </p:cNvPr>
            <p:cNvSpPr/>
            <p:nvPr/>
          </p:nvSpPr>
          <p:spPr>
            <a:xfrm>
              <a:off x="5332692" y="2810017"/>
              <a:ext cx="62653" cy="62653"/>
            </a:xfrm>
            <a:custGeom>
              <a:avLst/>
              <a:gdLst>
                <a:gd name="connsiteX0" fmla="*/ 42150 w 42424"/>
                <a:gd name="connsiteY0" fmla="*/ 22867 h 42424"/>
                <a:gd name="connsiteX1" fmla="*/ 20153 w 42424"/>
                <a:gd name="connsiteY1" fmla="*/ 15909 h 42424"/>
                <a:gd name="connsiteX2" fmla="*/ 18244 w 42424"/>
                <a:gd name="connsiteY2" fmla="*/ 24797 h 42424"/>
                <a:gd name="connsiteX3" fmla="*/ 20556 w 42424"/>
                <a:gd name="connsiteY3" fmla="*/ 46030 h 42424"/>
                <a:gd name="connsiteX4" fmla="*/ 44229 w 42424"/>
                <a:gd name="connsiteY4" fmla="*/ 37821 h 42424"/>
                <a:gd name="connsiteX5" fmla="*/ 42150 w 42424"/>
                <a:gd name="connsiteY5" fmla="*/ 2286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 h="42424">
                  <a:moveTo>
                    <a:pt x="42150" y="22867"/>
                  </a:moveTo>
                  <a:cubicBezTo>
                    <a:pt x="29423" y="23630"/>
                    <a:pt x="20153" y="15909"/>
                    <a:pt x="20153" y="15909"/>
                  </a:cubicBezTo>
                  <a:cubicBezTo>
                    <a:pt x="20153" y="15909"/>
                    <a:pt x="19792" y="22103"/>
                    <a:pt x="18244" y="24797"/>
                  </a:cubicBezTo>
                  <a:cubicBezTo>
                    <a:pt x="16695" y="27470"/>
                    <a:pt x="12856" y="41024"/>
                    <a:pt x="20556" y="46030"/>
                  </a:cubicBezTo>
                  <a:cubicBezTo>
                    <a:pt x="26050" y="49615"/>
                    <a:pt x="37780" y="44863"/>
                    <a:pt x="44229" y="37821"/>
                  </a:cubicBezTo>
                  <a:cubicBezTo>
                    <a:pt x="48153" y="30460"/>
                    <a:pt x="50104" y="22400"/>
                    <a:pt x="42150" y="22867"/>
                  </a:cubicBezTo>
                  <a:close/>
                </a:path>
              </a:pathLst>
            </a:custGeom>
            <a:solidFill>
              <a:srgbClr val="FBCCA8"/>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9F288F0-2735-49E2-8190-37552C6D7379}"/>
                </a:ext>
              </a:extLst>
            </p:cNvPr>
            <p:cNvSpPr/>
            <p:nvPr/>
          </p:nvSpPr>
          <p:spPr>
            <a:xfrm>
              <a:off x="5338960" y="2795011"/>
              <a:ext cx="62653" cy="93980"/>
            </a:xfrm>
            <a:custGeom>
              <a:avLst/>
              <a:gdLst>
                <a:gd name="connsiteX0" fmla="*/ 42933 w 42424"/>
                <a:gd name="connsiteY0" fmla="*/ 18751 h 63636"/>
                <a:gd name="connsiteX1" fmla="*/ 39773 w 42424"/>
                <a:gd name="connsiteY1" fmla="*/ 15909 h 63636"/>
                <a:gd name="connsiteX2" fmla="*/ 15909 w 42424"/>
                <a:gd name="connsiteY2" fmla="*/ 26070 h 63636"/>
                <a:gd name="connsiteX3" fmla="*/ 37906 w 42424"/>
                <a:gd name="connsiteY3" fmla="*/ 33027 h 63636"/>
                <a:gd name="connsiteX4" fmla="*/ 39985 w 42424"/>
                <a:gd name="connsiteY4" fmla="*/ 47982 h 63636"/>
                <a:gd name="connsiteX5" fmla="*/ 44482 w 42424"/>
                <a:gd name="connsiteY5" fmla="*/ 38839 h 63636"/>
                <a:gd name="connsiteX6" fmla="*/ 42933 w 42424"/>
                <a:gd name="connsiteY6" fmla="*/ 18751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63636">
                  <a:moveTo>
                    <a:pt x="42933" y="18751"/>
                  </a:moveTo>
                  <a:cubicBezTo>
                    <a:pt x="43188" y="16567"/>
                    <a:pt x="41830" y="15909"/>
                    <a:pt x="39773" y="15909"/>
                  </a:cubicBezTo>
                  <a:cubicBezTo>
                    <a:pt x="31924" y="18985"/>
                    <a:pt x="15909" y="26070"/>
                    <a:pt x="15909" y="26070"/>
                  </a:cubicBezTo>
                  <a:cubicBezTo>
                    <a:pt x="15909" y="26070"/>
                    <a:pt x="25179" y="33791"/>
                    <a:pt x="37906" y="33027"/>
                  </a:cubicBezTo>
                  <a:cubicBezTo>
                    <a:pt x="45860" y="32560"/>
                    <a:pt x="43909" y="40600"/>
                    <a:pt x="39985" y="47982"/>
                  </a:cubicBezTo>
                  <a:cubicBezTo>
                    <a:pt x="42573" y="45160"/>
                    <a:pt x="44376" y="42021"/>
                    <a:pt x="44482" y="38839"/>
                  </a:cubicBezTo>
                  <a:cubicBezTo>
                    <a:pt x="44863" y="27639"/>
                    <a:pt x="41788" y="28403"/>
                    <a:pt x="42933" y="18751"/>
                  </a:cubicBezTo>
                  <a:close/>
                </a:path>
              </a:pathLst>
            </a:custGeom>
            <a:solidFill>
              <a:srgbClr val="E2AC88"/>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1E5E670-6D11-404A-A318-4F1ED976D983}"/>
                </a:ext>
              </a:extLst>
            </p:cNvPr>
            <p:cNvSpPr/>
            <p:nvPr/>
          </p:nvSpPr>
          <p:spPr>
            <a:xfrm>
              <a:off x="5317219" y="2842221"/>
              <a:ext cx="62653" cy="93980"/>
            </a:xfrm>
            <a:custGeom>
              <a:avLst/>
              <a:gdLst>
                <a:gd name="connsiteX0" fmla="*/ 15909 w 42424"/>
                <a:gd name="connsiteY0" fmla="*/ 39030 h 63636"/>
                <a:gd name="connsiteX1" fmla="*/ 28254 w 42424"/>
                <a:gd name="connsiteY1" fmla="*/ 47769 h 63636"/>
                <a:gd name="connsiteX2" fmla="*/ 31351 w 42424"/>
                <a:gd name="connsiteY2" fmla="*/ 33876 h 63636"/>
                <a:gd name="connsiteX3" fmla="*/ 24118 w 42424"/>
                <a:gd name="connsiteY3" fmla="*/ 15909 h 63636"/>
                <a:gd name="connsiteX4" fmla="*/ 15909 w 42424"/>
                <a:gd name="connsiteY4" fmla="*/ 39030 h 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63636">
                  <a:moveTo>
                    <a:pt x="15909" y="39030"/>
                  </a:moveTo>
                  <a:cubicBezTo>
                    <a:pt x="15909" y="39030"/>
                    <a:pt x="21064" y="50845"/>
                    <a:pt x="28254" y="47769"/>
                  </a:cubicBezTo>
                  <a:cubicBezTo>
                    <a:pt x="35467" y="44673"/>
                    <a:pt x="37015" y="44673"/>
                    <a:pt x="31351" y="33876"/>
                  </a:cubicBezTo>
                  <a:cubicBezTo>
                    <a:pt x="25667" y="23079"/>
                    <a:pt x="24118" y="15909"/>
                    <a:pt x="24118" y="15909"/>
                  </a:cubicBezTo>
                  <a:lnTo>
                    <a:pt x="15909" y="39030"/>
                  </a:lnTo>
                  <a:close/>
                </a:path>
              </a:pathLst>
            </a:custGeom>
            <a:solidFill>
              <a:srgbClr val="CC1C6B"/>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036BC1-94F4-4435-960E-DB8BA9C16614}"/>
                </a:ext>
              </a:extLst>
            </p:cNvPr>
            <p:cNvSpPr/>
            <p:nvPr/>
          </p:nvSpPr>
          <p:spPr>
            <a:xfrm>
              <a:off x="5297314" y="2814027"/>
              <a:ext cx="93980" cy="281940"/>
            </a:xfrm>
            <a:custGeom>
              <a:avLst/>
              <a:gdLst>
                <a:gd name="connsiteX0" fmla="*/ 48414 w 63636"/>
                <a:gd name="connsiteY0" fmla="*/ 15909 h 190908"/>
                <a:gd name="connsiteX1" fmla="*/ 34032 w 63636"/>
                <a:gd name="connsiteY1" fmla="*/ 63233 h 190908"/>
                <a:gd name="connsiteX2" fmla="*/ 32993 w 63636"/>
                <a:gd name="connsiteY2" fmla="*/ 144518 h 190908"/>
                <a:gd name="connsiteX3" fmla="*/ 32993 w 63636"/>
                <a:gd name="connsiteY3" fmla="*/ 178478 h 190908"/>
                <a:gd name="connsiteX4" fmla="*/ 20648 w 63636"/>
                <a:gd name="connsiteY4" fmla="*/ 171245 h 190908"/>
                <a:gd name="connsiteX5" fmla="*/ 26820 w 63636"/>
                <a:gd name="connsiteY5" fmla="*/ 127039 h 190908"/>
                <a:gd name="connsiteX6" fmla="*/ 25802 w 63636"/>
                <a:gd name="connsiteY6" fmla="*/ 100312 h 190908"/>
                <a:gd name="connsiteX7" fmla="*/ 16532 w 63636"/>
                <a:gd name="connsiteY7" fmla="*/ 68409 h 190908"/>
                <a:gd name="connsiteX8" fmla="*/ 28878 w 63636"/>
                <a:gd name="connsiteY8" fmla="*/ 41639 h 190908"/>
                <a:gd name="connsiteX9" fmla="*/ 34032 w 63636"/>
                <a:gd name="connsiteY9" fmla="*/ 23100 h 190908"/>
                <a:gd name="connsiteX10" fmla="*/ 48414 w 63636"/>
                <a:gd name="connsiteY10" fmla="*/ 15909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36" h="190908">
                  <a:moveTo>
                    <a:pt x="48414" y="15909"/>
                  </a:moveTo>
                  <a:cubicBezTo>
                    <a:pt x="48414" y="15909"/>
                    <a:pt x="35051" y="49827"/>
                    <a:pt x="34032" y="63233"/>
                  </a:cubicBezTo>
                  <a:cubicBezTo>
                    <a:pt x="32993" y="76597"/>
                    <a:pt x="32993" y="120866"/>
                    <a:pt x="32993" y="144518"/>
                  </a:cubicBezTo>
                  <a:cubicBezTo>
                    <a:pt x="32993" y="168190"/>
                    <a:pt x="32993" y="178478"/>
                    <a:pt x="32993" y="178478"/>
                  </a:cubicBezTo>
                  <a:cubicBezTo>
                    <a:pt x="32993" y="178478"/>
                    <a:pt x="22705" y="178478"/>
                    <a:pt x="20648" y="171245"/>
                  </a:cubicBezTo>
                  <a:cubicBezTo>
                    <a:pt x="18590" y="164096"/>
                    <a:pt x="26820" y="135269"/>
                    <a:pt x="26820" y="127039"/>
                  </a:cubicBezTo>
                  <a:cubicBezTo>
                    <a:pt x="26820" y="118787"/>
                    <a:pt x="28878" y="106442"/>
                    <a:pt x="25802" y="100312"/>
                  </a:cubicBezTo>
                  <a:cubicBezTo>
                    <a:pt x="22726" y="94118"/>
                    <a:pt x="13435" y="82812"/>
                    <a:pt x="16532" y="68409"/>
                  </a:cubicBezTo>
                  <a:cubicBezTo>
                    <a:pt x="19629" y="53963"/>
                    <a:pt x="24763" y="47791"/>
                    <a:pt x="28878" y="41639"/>
                  </a:cubicBezTo>
                  <a:cubicBezTo>
                    <a:pt x="32972" y="35467"/>
                    <a:pt x="34032" y="23100"/>
                    <a:pt x="34032" y="23100"/>
                  </a:cubicBezTo>
                  <a:lnTo>
                    <a:pt x="48414" y="15909"/>
                  </a:lnTo>
                  <a:close/>
                </a:path>
              </a:pathLst>
            </a:custGeom>
            <a:solidFill>
              <a:srgbClr val="324047"/>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6479B01-7619-490B-B3FC-EB4ACE4B5E0D}"/>
                </a:ext>
              </a:extLst>
            </p:cNvPr>
            <p:cNvSpPr/>
            <p:nvPr/>
          </p:nvSpPr>
          <p:spPr>
            <a:xfrm>
              <a:off x="5311925" y="2819352"/>
              <a:ext cx="62653" cy="219286"/>
            </a:xfrm>
            <a:custGeom>
              <a:avLst/>
              <a:gdLst>
                <a:gd name="connsiteX0" fmla="*/ 37503 w 42424"/>
                <a:gd name="connsiteY0" fmla="*/ 15909 h 148484"/>
                <a:gd name="connsiteX1" fmla="*/ 23630 w 42424"/>
                <a:gd name="connsiteY1" fmla="*/ 72503 h 148484"/>
                <a:gd name="connsiteX2" fmla="*/ 22591 w 42424"/>
                <a:gd name="connsiteY2" fmla="*/ 135757 h 148484"/>
                <a:gd name="connsiteX3" fmla="*/ 17967 w 42424"/>
                <a:gd name="connsiteY3" fmla="*/ 89960 h 148484"/>
                <a:gd name="connsiteX4" fmla="*/ 15909 w 42424"/>
                <a:gd name="connsiteY4" fmla="*/ 60136 h 148484"/>
                <a:gd name="connsiteX5" fmla="*/ 19494 w 42424"/>
                <a:gd name="connsiteY5" fmla="*/ 54494 h 148484"/>
                <a:gd name="connsiteX6" fmla="*/ 16397 w 42424"/>
                <a:gd name="connsiteY6" fmla="*/ 48809 h 148484"/>
                <a:gd name="connsiteX7" fmla="*/ 32306 w 42424"/>
                <a:gd name="connsiteY7" fmla="*/ 18454 h 148484"/>
                <a:gd name="connsiteX8" fmla="*/ 37503 w 42424"/>
                <a:gd name="connsiteY8" fmla="*/ 15909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24" h="148484">
                  <a:moveTo>
                    <a:pt x="37503" y="15909"/>
                  </a:moveTo>
                  <a:cubicBezTo>
                    <a:pt x="37503" y="15909"/>
                    <a:pt x="24160" y="44715"/>
                    <a:pt x="23630" y="72503"/>
                  </a:cubicBezTo>
                  <a:cubicBezTo>
                    <a:pt x="23100" y="100269"/>
                    <a:pt x="22591" y="135757"/>
                    <a:pt x="22591" y="135757"/>
                  </a:cubicBezTo>
                  <a:cubicBezTo>
                    <a:pt x="22591" y="135757"/>
                    <a:pt x="19494" y="101754"/>
                    <a:pt x="17967" y="89960"/>
                  </a:cubicBezTo>
                  <a:cubicBezTo>
                    <a:pt x="16418" y="78124"/>
                    <a:pt x="15909" y="60136"/>
                    <a:pt x="15909" y="60136"/>
                  </a:cubicBezTo>
                  <a:lnTo>
                    <a:pt x="19494" y="54494"/>
                  </a:lnTo>
                  <a:lnTo>
                    <a:pt x="16397" y="48809"/>
                  </a:lnTo>
                  <a:lnTo>
                    <a:pt x="32306" y="18454"/>
                  </a:lnTo>
                  <a:lnTo>
                    <a:pt x="37503" y="15909"/>
                  </a:lnTo>
                  <a:close/>
                </a:path>
              </a:pathLst>
            </a:custGeom>
            <a:solidFill>
              <a:srgbClr val="283139"/>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EDEFDF4-C19D-43D9-9A7E-4C2D1D771711}"/>
                </a:ext>
              </a:extLst>
            </p:cNvPr>
            <p:cNvSpPr/>
            <p:nvPr/>
          </p:nvSpPr>
          <p:spPr>
            <a:xfrm>
              <a:off x="5308918" y="2771485"/>
              <a:ext cx="62653" cy="156633"/>
            </a:xfrm>
            <a:custGeom>
              <a:avLst/>
              <a:gdLst>
                <a:gd name="connsiteX0" fmla="*/ 15909 w 42424"/>
                <a:gd name="connsiteY0" fmla="*/ 15909 h 106060"/>
                <a:gd name="connsiteX1" fmla="*/ 22061 w 42424"/>
                <a:gd name="connsiteY1" fmla="*/ 47791 h 106060"/>
                <a:gd name="connsiteX2" fmla="*/ 17967 w 42424"/>
                <a:gd name="connsiteY2" fmla="*/ 79715 h 106060"/>
                <a:gd name="connsiteX3" fmla="*/ 36506 w 42424"/>
                <a:gd name="connsiteY3" fmla="*/ 95157 h 106060"/>
                <a:gd name="connsiteX4" fmla="*/ 33409 w 42424"/>
                <a:gd name="connsiteY4" fmla="*/ 56000 h 106060"/>
                <a:gd name="connsiteX5" fmla="*/ 42679 w 42424"/>
                <a:gd name="connsiteY5" fmla="*/ 35445 h 106060"/>
                <a:gd name="connsiteX6" fmla="*/ 42679 w 42424"/>
                <a:gd name="connsiteY6" fmla="*/ 24139 h 106060"/>
                <a:gd name="connsiteX7" fmla="*/ 15909 w 42424"/>
                <a:gd name="connsiteY7"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106060">
                  <a:moveTo>
                    <a:pt x="15909" y="15909"/>
                  </a:moveTo>
                  <a:cubicBezTo>
                    <a:pt x="15909" y="15909"/>
                    <a:pt x="27194" y="37503"/>
                    <a:pt x="22061" y="47791"/>
                  </a:cubicBezTo>
                  <a:cubicBezTo>
                    <a:pt x="16906" y="58079"/>
                    <a:pt x="13873" y="70445"/>
                    <a:pt x="17967" y="79715"/>
                  </a:cubicBezTo>
                  <a:cubicBezTo>
                    <a:pt x="22061" y="88963"/>
                    <a:pt x="36506" y="95157"/>
                    <a:pt x="36506" y="95157"/>
                  </a:cubicBezTo>
                  <a:cubicBezTo>
                    <a:pt x="36506" y="95157"/>
                    <a:pt x="22082" y="66330"/>
                    <a:pt x="33409" y="56000"/>
                  </a:cubicBezTo>
                  <a:cubicBezTo>
                    <a:pt x="44418" y="46009"/>
                    <a:pt x="42679" y="35445"/>
                    <a:pt x="42679" y="35445"/>
                  </a:cubicBezTo>
                  <a:lnTo>
                    <a:pt x="42679" y="24139"/>
                  </a:lnTo>
                  <a:lnTo>
                    <a:pt x="15909" y="15909"/>
                  </a:lnTo>
                  <a:close/>
                </a:path>
              </a:pathLst>
            </a:custGeom>
            <a:solidFill>
              <a:srgbClr val="AA8B43"/>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3FCA19-8B48-4917-A224-895E62B6D59D}"/>
                </a:ext>
              </a:extLst>
            </p:cNvPr>
            <p:cNvSpPr/>
            <p:nvPr/>
          </p:nvSpPr>
          <p:spPr>
            <a:xfrm>
              <a:off x="5338271" y="2821169"/>
              <a:ext cx="31327" cy="31327"/>
            </a:xfrm>
            <a:custGeom>
              <a:avLst/>
              <a:gdLst>
                <a:gd name="connsiteX0" fmla="*/ 18773 w 21212"/>
                <a:gd name="connsiteY0" fmla="*/ 15909 h 21212"/>
                <a:gd name="connsiteX1" fmla="*/ 18921 w 21212"/>
                <a:gd name="connsiteY1" fmla="*/ 16609 h 21212"/>
                <a:gd name="connsiteX2" fmla="*/ 17097 w 21212"/>
                <a:gd name="connsiteY2" fmla="*/ 18433 h 21212"/>
                <a:gd name="connsiteX3" fmla="*/ 15909 w 21212"/>
                <a:gd name="connsiteY3" fmla="*/ 17967 h 21212"/>
                <a:gd name="connsiteX4" fmla="*/ 17648 w 21212"/>
                <a:gd name="connsiteY4" fmla="*/ 19112 h 21212"/>
                <a:gd name="connsiteX5" fmla="*/ 19473 w 21212"/>
                <a:gd name="connsiteY5" fmla="*/ 17309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79" y="16142"/>
                    <a:pt x="18921" y="16354"/>
                    <a:pt x="18921" y="16609"/>
                  </a:cubicBezTo>
                  <a:cubicBezTo>
                    <a:pt x="18921" y="17627"/>
                    <a:pt x="18115" y="18433"/>
                    <a:pt x="17097" y="18433"/>
                  </a:cubicBezTo>
                  <a:cubicBezTo>
                    <a:pt x="16651" y="18433"/>
                    <a:pt x="16227" y="18285"/>
                    <a:pt x="15909" y="17967"/>
                  </a:cubicBezTo>
                  <a:cubicBezTo>
                    <a:pt x="16185" y="18667"/>
                    <a:pt x="16842" y="19112"/>
                    <a:pt x="17648" y="19112"/>
                  </a:cubicBezTo>
                  <a:cubicBezTo>
                    <a:pt x="18603" y="19112"/>
                    <a:pt x="19473" y="18306"/>
                    <a:pt x="19473" y="17309"/>
                  </a:cubicBezTo>
                  <a:cubicBezTo>
                    <a:pt x="19473" y="16736"/>
                    <a:pt x="19197" y="16227"/>
                    <a:pt x="18773" y="15909"/>
                  </a:cubicBezTo>
                  <a:close/>
                </a:path>
              </a:pathLst>
            </a:custGeom>
            <a:solidFill>
              <a:srgbClr val="A8AAAD"/>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0A3BF4C-B2DA-40E4-A2EA-4FF2E8352059}"/>
                </a:ext>
              </a:extLst>
            </p:cNvPr>
            <p:cNvSpPr/>
            <p:nvPr/>
          </p:nvSpPr>
          <p:spPr>
            <a:xfrm>
              <a:off x="5338146" y="2820479"/>
              <a:ext cx="31327" cy="31327"/>
            </a:xfrm>
            <a:custGeom>
              <a:avLst/>
              <a:gdLst>
                <a:gd name="connsiteX0" fmla="*/ 19027 w 21212"/>
                <a:gd name="connsiteY0" fmla="*/ 17076 h 21212"/>
                <a:gd name="connsiteX1" fmla="*/ 18879 w 21212"/>
                <a:gd name="connsiteY1" fmla="*/ 16376 h 21212"/>
                <a:gd name="connsiteX2" fmla="*/ 17755 w 21212"/>
                <a:gd name="connsiteY2" fmla="*/ 15909 h 21212"/>
                <a:gd name="connsiteX3" fmla="*/ 15909 w 21212"/>
                <a:gd name="connsiteY3" fmla="*/ 17776 h 21212"/>
                <a:gd name="connsiteX4" fmla="*/ 16015 w 21212"/>
                <a:gd name="connsiteY4" fmla="*/ 18433 h 21212"/>
                <a:gd name="connsiteX5" fmla="*/ 17203 w 21212"/>
                <a:gd name="connsiteY5" fmla="*/ 18900 h 21212"/>
                <a:gd name="connsiteX6" fmla="*/ 19027 w 21212"/>
                <a:gd name="connsiteY6" fmla="*/ 1707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76"/>
                  </a:moveTo>
                  <a:cubicBezTo>
                    <a:pt x="19027" y="16821"/>
                    <a:pt x="18985" y="16609"/>
                    <a:pt x="18879" y="16376"/>
                  </a:cubicBezTo>
                  <a:cubicBezTo>
                    <a:pt x="18582" y="16100"/>
                    <a:pt x="18179" y="15909"/>
                    <a:pt x="17755" y="15909"/>
                  </a:cubicBezTo>
                  <a:cubicBezTo>
                    <a:pt x="16736" y="15909"/>
                    <a:pt x="15909" y="16779"/>
                    <a:pt x="15909" y="17776"/>
                  </a:cubicBezTo>
                  <a:cubicBezTo>
                    <a:pt x="15909" y="17988"/>
                    <a:pt x="15930" y="18264"/>
                    <a:pt x="16015" y="18433"/>
                  </a:cubicBezTo>
                  <a:cubicBezTo>
                    <a:pt x="16333" y="18773"/>
                    <a:pt x="16758" y="18900"/>
                    <a:pt x="17203" y="18900"/>
                  </a:cubicBezTo>
                  <a:cubicBezTo>
                    <a:pt x="18221" y="18921"/>
                    <a:pt x="19027" y="18094"/>
                    <a:pt x="19027" y="17076"/>
                  </a:cubicBezTo>
                  <a:close/>
                </a:path>
              </a:pathLst>
            </a:custGeom>
            <a:solidFill>
              <a:srgbClr val="FFFFFF"/>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6B6EAC-F108-46CA-A7F1-406E77DF6688}"/>
                </a:ext>
              </a:extLst>
            </p:cNvPr>
            <p:cNvSpPr/>
            <p:nvPr/>
          </p:nvSpPr>
          <p:spPr>
            <a:xfrm>
              <a:off x="5307069" y="2739845"/>
              <a:ext cx="125307" cy="93980"/>
            </a:xfrm>
            <a:custGeom>
              <a:avLst/>
              <a:gdLst>
                <a:gd name="connsiteX0" fmla="*/ 71485 w 84848"/>
                <a:gd name="connsiteY0" fmla="*/ 37566 h 63636"/>
                <a:gd name="connsiteX1" fmla="*/ 67624 w 84848"/>
                <a:gd name="connsiteY1" fmla="*/ 26770 h 63636"/>
                <a:gd name="connsiteX2" fmla="*/ 62978 w 84848"/>
                <a:gd name="connsiteY2" fmla="*/ 42191 h 63636"/>
                <a:gd name="connsiteX3" fmla="*/ 61430 w 84848"/>
                <a:gd name="connsiteY3" fmla="*/ 22888 h 63636"/>
                <a:gd name="connsiteX4" fmla="*/ 46772 w 84848"/>
                <a:gd name="connsiteY4" fmla="*/ 26770 h 63636"/>
                <a:gd name="connsiteX5" fmla="*/ 17139 w 84848"/>
                <a:gd name="connsiteY5" fmla="*/ 15909 h 63636"/>
                <a:gd name="connsiteX6" fmla="*/ 15909 w 84848"/>
                <a:gd name="connsiteY6" fmla="*/ 26770 h 63636"/>
                <a:gd name="connsiteX7" fmla="*/ 46772 w 84848"/>
                <a:gd name="connsiteY7" fmla="*/ 67666 h 63636"/>
                <a:gd name="connsiteX8" fmla="*/ 68472 w 84848"/>
                <a:gd name="connsiteY8" fmla="*/ 55809 h 63636"/>
                <a:gd name="connsiteX9" fmla="*/ 71485 w 84848"/>
                <a:gd name="connsiteY9" fmla="*/ 37566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63636">
                  <a:moveTo>
                    <a:pt x="71485" y="37566"/>
                  </a:moveTo>
                  <a:cubicBezTo>
                    <a:pt x="73797" y="28297"/>
                    <a:pt x="67624" y="26770"/>
                    <a:pt x="67624" y="26770"/>
                  </a:cubicBezTo>
                  <a:lnTo>
                    <a:pt x="62978" y="42191"/>
                  </a:lnTo>
                  <a:lnTo>
                    <a:pt x="61430" y="22888"/>
                  </a:lnTo>
                  <a:cubicBezTo>
                    <a:pt x="61430" y="22888"/>
                    <a:pt x="66839" y="20597"/>
                    <a:pt x="46772" y="26770"/>
                  </a:cubicBezTo>
                  <a:cubicBezTo>
                    <a:pt x="32200" y="31245"/>
                    <a:pt x="21785" y="21551"/>
                    <a:pt x="17139" y="15909"/>
                  </a:cubicBezTo>
                  <a:cubicBezTo>
                    <a:pt x="16418" y="19345"/>
                    <a:pt x="15909" y="22973"/>
                    <a:pt x="15909" y="26770"/>
                  </a:cubicBezTo>
                  <a:cubicBezTo>
                    <a:pt x="15909" y="49339"/>
                    <a:pt x="29697" y="67666"/>
                    <a:pt x="46772" y="67666"/>
                  </a:cubicBezTo>
                  <a:cubicBezTo>
                    <a:pt x="55215" y="67666"/>
                    <a:pt x="62872" y="63106"/>
                    <a:pt x="68472" y="55809"/>
                  </a:cubicBezTo>
                  <a:cubicBezTo>
                    <a:pt x="66118" y="51227"/>
                    <a:pt x="69682" y="44948"/>
                    <a:pt x="71485" y="37566"/>
                  </a:cubicBezTo>
                  <a:close/>
                </a:path>
              </a:pathLst>
            </a:custGeom>
            <a:solidFill>
              <a:srgbClr val="FBCCA8"/>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3277CEE-6457-45E4-9D2D-C3985A867C52}"/>
                </a:ext>
              </a:extLst>
            </p:cNvPr>
            <p:cNvSpPr/>
            <p:nvPr/>
          </p:nvSpPr>
          <p:spPr>
            <a:xfrm>
              <a:off x="5297359" y="2695455"/>
              <a:ext cx="125307" cy="125307"/>
            </a:xfrm>
            <a:custGeom>
              <a:avLst/>
              <a:gdLst>
                <a:gd name="connsiteX0" fmla="*/ 53348 w 84848"/>
                <a:gd name="connsiteY0" fmla="*/ 15909 h 84848"/>
                <a:gd name="connsiteX1" fmla="*/ 28594 w 84848"/>
                <a:gd name="connsiteY1" fmla="*/ 32964 h 84848"/>
                <a:gd name="connsiteX2" fmla="*/ 21318 w 84848"/>
                <a:gd name="connsiteY2" fmla="*/ 26748 h 84848"/>
                <a:gd name="connsiteX3" fmla="*/ 20151 w 84848"/>
                <a:gd name="connsiteY3" fmla="*/ 24839 h 84848"/>
                <a:gd name="connsiteX4" fmla="*/ 22845 w 84848"/>
                <a:gd name="connsiteY4" fmla="*/ 36400 h 84848"/>
                <a:gd name="connsiteX5" fmla="*/ 15909 w 84848"/>
                <a:gd name="connsiteY5" fmla="*/ 34470 h 84848"/>
                <a:gd name="connsiteX6" fmla="*/ 18603 w 84848"/>
                <a:gd name="connsiteY6" fmla="*/ 40239 h 84848"/>
                <a:gd name="connsiteX7" fmla="*/ 23715 w 84848"/>
                <a:gd name="connsiteY7" fmla="*/ 45903 h 84848"/>
                <a:gd name="connsiteX8" fmla="*/ 23694 w 84848"/>
                <a:gd name="connsiteY8" fmla="*/ 45988 h 84848"/>
                <a:gd name="connsiteX9" fmla="*/ 53327 w 84848"/>
                <a:gd name="connsiteY9" fmla="*/ 56848 h 84848"/>
                <a:gd name="connsiteX10" fmla="*/ 67985 w 84848"/>
                <a:gd name="connsiteY10" fmla="*/ 52966 h 84848"/>
                <a:gd name="connsiteX11" fmla="*/ 69533 w 84848"/>
                <a:gd name="connsiteY11" fmla="*/ 72269 h 84848"/>
                <a:gd name="connsiteX12" fmla="*/ 74178 w 84848"/>
                <a:gd name="connsiteY12" fmla="*/ 56848 h 84848"/>
                <a:gd name="connsiteX13" fmla="*/ 78039 w 84848"/>
                <a:gd name="connsiteY13" fmla="*/ 67645 h 84848"/>
                <a:gd name="connsiteX14" fmla="*/ 75048 w 84848"/>
                <a:gd name="connsiteY14" fmla="*/ 85909 h 84848"/>
                <a:gd name="connsiteX15" fmla="*/ 84190 w 84848"/>
                <a:gd name="connsiteY15" fmla="*/ 56848 h 84848"/>
                <a:gd name="connsiteX16" fmla="*/ 53348 w 84848"/>
                <a:gd name="connsiteY16"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848" h="84848">
                  <a:moveTo>
                    <a:pt x="53348" y="15909"/>
                  </a:moveTo>
                  <a:cubicBezTo>
                    <a:pt x="43060" y="15909"/>
                    <a:pt x="34151" y="22739"/>
                    <a:pt x="28594" y="32964"/>
                  </a:cubicBezTo>
                  <a:cubicBezTo>
                    <a:pt x="26324" y="32157"/>
                    <a:pt x="22336" y="28445"/>
                    <a:pt x="21318" y="26748"/>
                  </a:cubicBezTo>
                  <a:cubicBezTo>
                    <a:pt x="20151" y="24839"/>
                    <a:pt x="20151" y="24839"/>
                    <a:pt x="20151" y="24839"/>
                  </a:cubicBezTo>
                  <a:lnTo>
                    <a:pt x="22845" y="36400"/>
                  </a:lnTo>
                  <a:lnTo>
                    <a:pt x="15909" y="34470"/>
                  </a:lnTo>
                  <a:lnTo>
                    <a:pt x="18603" y="40239"/>
                  </a:lnTo>
                  <a:cubicBezTo>
                    <a:pt x="18603" y="40239"/>
                    <a:pt x="20576" y="42912"/>
                    <a:pt x="23715" y="45903"/>
                  </a:cubicBezTo>
                  <a:cubicBezTo>
                    <a:pt x="23715" y="45945"/>
                    <a:pt x="23694" y="45966"/>
                    <a:pt x="23694" y="45988"/>
                  </a:cubicBezTo>
                  <a:cubicBezTo>
                    <a:pt x="28339" y="51630"/>
                    <a:pt x="38754" y="61324"/>
                    <a:pt x="53327" y="56848"/>
                  </a:cubicBezTo>
                  <a:cubicBezTo>
                    <a:pt x="73394" y="50676"/>
                    <a:pt x="67985" y="52966"/>
                    <a:pt x="67985" y="52966"/>
                  </a:cubicBezTo>
                  <a:lnTo>
                    <a:pt x="69533" y="72269"/>
                  </a:lnTo>
                  <a:lnTo>
                    <a:pt x="74178" y="56848"/>
                  </a:lnTo>
                  <a:cubicBezTo>
                    <a:pt x="74178" y="56848"/>
                    <a:pt x="80372" y="58375"/>
                    <a:pt x="78039" y="67645"/>
                  </a:cubicBezTo>
                  <a:cubicBezTo>
                    <a:pt x="76236" y="75006"/>
                    <a:pt x="72672" y="81306"/>
                    <a:pt x="75048" y="85909"/>
                  </a:cubicBezTo>
                  <a:cubicBezTo>
                    <a:pt x="80691" y="78485"/>
                    <a:pt x="84190" y="68239"/>
                    <a:pt x="84190" y="56848"/>
                  </a:cubicBezTo>
                  <a:cubicBezTo>
                    <a:pt x="84212" y="34236"/>
                    <a:pt x="70403" y="15909"/>
                    <a:pt x="53348" y="15909"/>
                  </a:cubicBezTo>
                  <a:close/>
                </a:path>
              </a:pathLst>
            </a:custGeom>
            <a:solidFill>
              <a:srgbClr val="AA8B4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B47419-0344-40FC-A218-55D331A25E59}"/>
                </a:ext>
              </a:extLst>
            </p:cNvPr>
            <p:cNvSpPr/>
            <p:nvPr/>
          </p:nvSpPr>
          <p:spPr>
            <a:xfrm>
              <a:off x="5375612" y="2828467"/>
              <a:ext cx="31327" cy="31327"/>
            </a:xfrm>
            <a:custGeom>
              <a:avLst/>
              <a:gdLst>
                <a:gd name="connsiteX0" fmla="*/ 18794 w 21212"/>
                <a:gd name="connsiteY0" fmla="*/ 15909 h 21212"/>
                <a:gd name="connsiteX1" fmla="*/ 18921 w 21212"/>
                <a:gd name="connsiteY1" fmla="*/ 16609 h 21212"/>
                <a:gd name="connsiteX2" fmla="*/ 17097 w 21212"/>
                <a:gd name="connsiteY2" fmla="*/ 18433 h 21212"/>
                <a:gd name="connsiteX3" fmla="*/ 15909 w 21212"/>
                <a:gd name="connsiteY3" fmla="*/ 17967 h 21212"/>
                <a:gd name="connsiteX4" fmla="*/ 17627 w 21212"/>
                <a:gd name="connsiteY4" fmla="*/ 19112 h 21212"/>
                <a:gd name="connsiteX5" fmla="*/ 19451 w 21212"/>
                <a:gd name="connsiteY5" fmla="*/ 17288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79" y="16121"/>
                    <a:pt x="18921" y="16354"/>
                    <a:pt x="18921" y="16609"/>
                  </a:cubicBezTo>
                  <a:cubicBezTo>
                    <a:pt x="18921" y="17627"/>
                    <a:pt x="18115" y="18433"/>
                    <a:pt x="17097" y="18433"/>
                  </a:cubicBezTo>
                  <a:cubicBezTo>
                    <a:pt x="16630" y="18433"/>
                    <a:pt x="16248" y="18285"/>
                    <a:pt x="15909" y="17967"/>
                  </a:cubicBezTo>
                  <a:cubicBezTo>
                    <a:pt x="16206" y="18667"/>
                    <a:pt x="16842" y="19112"/>
                    <a:pt x="17627" y="19112"/>
                  </a:cubicBezTo>
                  <a:cubicBezTo>
                    <a:pt x="18624" y="19112"/>
                    <a:pt x="19451" y="18306"/>
                    <a:pt x="19451" y="17288"/>
                  </a:cubicBezTo>
                  <a:cubicBezTo>
                    <a:pt x="19430" y="16694"/>
                    <a:pt x="19197" y="16206"/>
                    <a:pt x="18794" y="15909"/>
                  </a:cubicBezTo>
                  <a:close/>
                </a:path>
              </a:pathLst>
            </a:custGeom>
            <a:solidFill>
              <a:srgbClr val="A8AAAD"/>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6C98D20-3845-4B33-93A2-3A40C94015BC}"/>
                </a:ext>
              </a:extLst>
            </p:cNvPr>
            <p:cNvSpPr/>
            <p:nvPr/>
          </p:nvSpPr>
          <p:spPr>
            <a:xfrm>
              <a:off x="5375455" y="2827779"/>
              <a:ext cx="31327" cy="31327"/>
            </a:xfrm>
            <a:custGeom>
              <a:avLst/>
              <a:gdLst>
                <a:gd name="connsiteX0" fmla="*/ 19027 w 21212"/>
                <a:gd name="connsiteY0" fmla="*/ 17076 h 21212"/>
                <a:gd name="connsiteX1" fmla="*/ 18900 w 21212"/>
                <a:gd name="connsiteY1" fmla="*/ 16376 h 21212"/>
                <a:gd name="connsiteX2" fmla="*/ 17733 w 21212"/>
                <a:gd name="connsiteY2" fmla="*/ 15909 h 21212"/>
                <a:gd name="connsiteX3" fmla="*/ 15909 w 21212"/>
                <a:gd name="connsiteY3" fmla="*/ 17755 h 21212"/>
                <a:gd name="connsiteX4" fmla="*/ 16015 w 21212"/>
                <a:gd name="connsiteY4" fmla="*/ 18433 h 21212"/>
                <a:gd name="connsiteX5" fmla="*/ 17203 w 21212"/>
                <a:gd name="connsiteY5" fmla="*/ 18900 h 21212"/>
                <a:gd name="connsiteX6" fmla="*/ 19027 w 21212"/>
                <a:gd name="connsiteY6" fmla="*/ 1707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76"/>
                  </a:moveTo>
                  <a:cubicBezTo>
                    <a:pt x="19027" y="16821"/>
                    <a:pt x="19006" y="16588"/>
                    <a:pt x="18900" y="16376"/>
                  </a:cubicBezTo>
                  <a:cubicBezTo>
                    <a:pt x="18561" y="16100"/>
                    <a:pt x="18179" y="15909"/>
                    <a:pt x="17733" y="15909"/>
                  </a:cubicBezTo>
                  <a:cubicBezTo>
                    <a:pt x="16715" y="15909"/>
                    <a:pt x="15909" y="16736"/>
                    <a:pt x="15909" y="17755"/>
                  </a:cubicBezTo>
                  <a:cubicBezTo>
                    <a:pt x="15909" y="17988"/>
                    <a:pt x="15951" y="18242"/>
                    <a:pt x="16015" y="18433"/>
                  </a:cubicBezTo>
                  <a:cubicBezTo>
                    <a:pt x="16354" y="18751"/>
                    <a:pt x="16736" y="18900"/>
                    <a:pt x="17203" y="18900"/>
                  </a:cubicBezTo>
                  <a:cubicBezTo>
                    <a:pt x="18200" y="18900"/>
                    <a:pt x="19027" y="18094"/>
                    <a:pt x="19027" y="17076"/>
                  </a:cubicBezTo>
                  <a:close/>
                </a:path>
              </a:pathLst>
            </a:custGeom>
            <a:solidFill>
              <a:srgbClr val="FFFFF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51C0ABC-B390-430C-BA68-D4BB05B48924}"/>
                </a:ext>
              </a:extLst>
            </p:cNvPr>
            <p:cNvSpPr/>
            <p:nvPr/>
          </p:nvSpPr>
          <p:spPr>
            <a:xfrm>
              <a:off x="5315403" y="2777280"/>
              <a:ext cx="31327" cy="62653"/>
            </a:xfrm>
            <a:custGeom>
              <a:avLst/>
              <a:gdLst>
                <a:gd name="connsiteX0" fmla="*/ 21127 w 21212"/>
                <a:gd name="connsiteY0" fmla="*/ 15909 h 42424"/>
                <a:gd name="connsiteX1" fmla="*/ 15909 w 21212"/>
                <a:gd name="connsiteY1" fmla="*/ 29824 h 42424"/>
                <a:gd name="connsiteX2" fmla="*/ 24288 w 21212"/>
                <a:gd name="connsiteY2" fmla="*/ 29082 h 42424"/>
              </a:gdLst>
              <a:ahLst/>
              <a:cxnLst>
                <a:cxn ang="0">
                  <a:pos x="connsiteX0" y="connsiteY0"/>
                </a:cxn>
                <a:cxn ang="0">
                  <a:pos x="connsiteX1" y="connsiteY1"/>
                </a:cxn>
                <a:cxn ang="0">
                  <a:pos x="connsiteX2" y="connsiteY2"/>
                </a:cxn>
              </a:cxnLst>
              <a:rect l="l" t="t" r="r" b="b"/>
              <a:pathLst>
                <a:path w="21212" h="42424">
                  <a:moveTo>
                    <a:pt x="21127" y="15909"/>
                  </a:moveTo>
                  <a:lnTo>
                    <a:pt x="15909" y="29824"/>
                  </a:lnTo>
                  <a:lnTo>
                    <a:pt x="24288" y="29082"/>
                  </a:lnTo>
                  <a:close/>
                </a:path>
              </a:pathLst>
            </a:custGeom>
            <a:solidFill>
              <a:srgbClr val="E2AC8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A31B1B7-4B2A-4246-A618-B2E2C187BE36}"/>
                </a:ext>
              </a:extLst>
            </p:cNvPr>
            <p:cNvSpPr/>
            <p:nvPr/>
          </p:nvSpPr>
          <p:spPr>
            <a:xfrm>
              <a:off x="5377131" y="2755884"/>
              <a:ext cx="93980" cy="125307"/>
            </a:xfrm>
            <a:custGeom>
              <a:avLst/>
              <a:gdLst>
                <a:gd name="connsiteX0" fmla="*/ 17022 w 63636"/>
                <a:gd name="connsiteY0" fmla="*/ 50166 h 84848"/>
                <a:gd name="connsiteX1" fmla="*/ 18062 w 63636"/>
                <a:gd name="connsiteY1" fmla="*/ 71760 h 84848"/>
                <a:gd name="connsiteX2" fmla="*/ 35541 w 63636"/>
                <a:gd name="connsiteY2" fmla="*/ 65566 h 84848"/>
                <a:gd name="connsiteX3" fmla="*/ 49944 w 63636"/>
                <a:gd name="connsiteY3" fmla="*/ 66563 h 84848"/>
                <a:gd name="connsiteX4" fmla="*/ 34268 w 63636"/>
                <a:gd name="connsiteY4" fmla="*/ 40876 h 84848"/>
                <a:gd name="connsiteX5" fmla="*/ 30195 w 63636"/>
                <a:gd name="connsiteY5" fmla="*/ 15909 h 84848"/>
                <a:gd name="connsiteX6" fmla="*/ 20098 w 63636"/>
                <a:gd name="connsiteY6" fmla="*/ 40876 h 84848"/>
                <a:gd name="connsiteX7" fmla="*/ 17022 w 63636"/>
                <a:gd name="connsiteY7" fmla="*/ 50166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84848">
                  <a:moveTo>
                    <a:pt x="17022" y="50166"/>
                  </a:moveTo>
                  <a:cubicBezTo>
                    <a:pt x="17022" y="50166"/>
                    <a:pt x="13925" y="62512"/>
                    <a:pt x="18062" y="71760"/>
                  </a:cubicBezTo>
                  <a:cubicBezTo>
                    <a:pt x="22177" y="81030"/>
                    <a:pt x="26271" y="66606"/>
                    <a:pt x="35541" y="65566"/>
                  </a:cubicBezTo>
                  <a:cubicBezTo>
                    <a:pt x="44810" y="64527"/>
                    <a:pt x="49944" y="66563"/>
                    <a:pt x="49944" y="66563"/>
                  </a:cubicBezTo>
                  <a:cubicBezTo>
                    <a:pt x="49944" y="66563"/>
                    <a:pt x="38404" y="52203"/>
                    <a:pt x="34268" y="40876"/>
                  </a:cubicBezTo>
                  <a:cubicBezTo>
                    <a:pt x="30153" y="29570"/>
                    <a:pt x="30195" y="15909"/>
                    <a:pt x="30195" y="15909"/>
                  </a:cubicBezTo>
                  <a:lnTo>
                    <a:pt x="20098" y="40876"/>
                  </a:lnTo>
                  <a:lnTo>
                    <a:pt x="17022" y="50166"/>
                  </a:lnTo>
                  <a:close/>
                </a:path>
              </a:pathLst>
            </a:custGeom>
            <a:solidFill>
              <a:srgbClr val="AA8B43"/>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FB068F9-0E8F-435F-BBD6-7EBE70C05DB1}"/>
                </a:ext>
              </a:extLst>
            </p:cNvPr>
            <p:cNvSpPr/>
            <p:nvPr/>
          </p:nvSpPr>
          <p:spPr>
            <a:xfrm>
              <a:off x="5335796" y="2824927"/>
              <a:ext cx="31327" cy="31327"/>
            </a:xfrm>
            <a:custGeom>
              <a:avLst/>
              <a:gdLst>
                <a:gd name="connsiteX0" fmla="*/ 18794 w 21212"/>
                <a:gd name="connsiteY0" fmla="*/ 15909 h 21212"/>
                <a:gd name="connsiteX1" fmla="*/ 18921 w 21212"/>
                <a:gd name="connsiteY1" fmla="*/ 16630 h 21212"/>
                <a:gd name="connsiteX2" fmla="*/ 17097 w 21212"/>
                <a:gd name="connsiteY2" fmla="*/ 18455 h 21212"/>
                <a:gd name="connsiteX3" fmla="*/ 15909 w 21212"/>
                <a:gd name="connsiteY3" fmla="*/ 18030 h 21212"/>
                <a:gd name="connsiteX4" fmla="*/ 17627 w 21212"/>
                <a:gd name="connsiteY4" fmla="*/ 19154 h 21212"/>
                <a:gd name="connsiteX5" fmla="*/ 19451 w 21212"/>
                <a:gd name="connsiteY5" fmla="*/ 17288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79" y="16164"/>
                    <a:pt x="18921" y="16354"/>
                    <a:pt x="18921" y="16630"/>
                  </a:cubicBezTo>
                  <a:cubicBezTo>
                    <a:pt x="18921" y="17648"/>
                    <a:pt x="18115" y="18455"/>
                    <a:pt x="17097" y="18455"/>
                  </a:cubicBezTo>
                  <a:cubicBezTo>
                    <a:pt x="16651" y="18455"/>
                    <a:pt x="16270" y="18306"/>
                    <a:pt x="15909" y="18030"/>
                  </a:cubicBezTo>
                  <a:cubicBezTo>
                    <a:pt x="16185" y="18667"/>
                    <a:pt x="16864" y="19154"/>
                    <a:pt x="17627" y="19154"/>
                  </a:cubicBezTo>
                  <a:cubicBezTo>
                    <a:pt x="18624" y="19154"/>
                    <a:pt x="19451" y="18306"/>
                    <a:pt x="19451" y="17288"/>
                  </a:cubicBezTo>
                  <a:cubicBezTo>
                    <a:pt x="19451" y="16715"/>
                    <a:pt x="19197" y="16248"/>
                    <a:pt x="18794" y="15909"/>
                  </a:cubicBezTo>
                  <a:close/>
                </a:path>
              </a:pathLst>
            </a:custGeom>
            <a:solidFill>
              <a:srgbClr val="A8AAAD"/>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8C5DEBB-FFFD-4F9E-BBFB-007845EE533E}"/>
                </a:ext>
              </a:extLst>
            </p:cNvPr>
            <p:cNvSpPr/>
            <p:nvPr/>
          </p:nvSpPr>
          <p:spPr>
            <a:xfrm>
              <a:off x="5335640" y="2824301"/>
              <a:ext cx="31327" cy="31327"/>
            </a:xfrm>
            <a:custGeom>
              <a:avLst/>
              <a:gdLst>
                <a:gd name="connsiteX0" fmla="*/ 19027 w 21212"/>
                <a:gd name="connsiteY0" fmla="*/ 17054 h 21212"/>
                <a:gd name="connsiteX1" fmla="*/ 18900 w 21212"/>
                <a:gd name="connsiteY1" fmla="*/ 16333 h 21212"/>
                <a:gd name="connsiteX2" fmla="*/ 17733 w 21212"/>
                <a:gd name="connsiteY2" fmla="*/ 15909 h 21212"/>
                <a:gd name="connsiteX3" fmla="*/ 15909 w 21212"/>
                <a:gd name="connsiteY3" fmla="*/ 17712 h 21212"/>
                <a:gd name="connsiteX4" fmla="*/ 16015 w 21212"/>
                <a:gd name="connsiteY4" fmla="*/ 18455 h 21212"/>
                <a:gd name="connsiteX5" fmla="*/ 17203 w 21212"/>
                <a:gd name="connsiteY5" fmla="*/ 18879 h 21212"/>
                <a:gd name="connsiteX6" fmla="*/ 19027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54"/>
                  </a:moveTo>
                  <a:cubicBezTo>
                    <a:pt x="19027" y="16779"/>
                    <a:pt x="18985" y="16588"/>
                    <a:pt x="18900" y="16333"/>
                  </a:cubicBezTo>
                  <a:cubicBezTo>
                    <a:pt x="18561" y="16079"/>
                    <a:pt x="18179" y="15909"/>
                    <a:pt x="17733" y="15909"/>
                  </a:cubicBezTo>
                  <a:cubicBezTo>
                    <a:pt x="16715" y="15909"/>
                    <a:pt x="15909" y="16715"/>
                    <a:pt x="15909" y="17712"/>
                  </a:cubicBezTo>
                  <a:cubicBezTo>
                    <a:pt x="15909" y="17967"/>
                    <a:pt x="15973" y="18200"/>
                    <a:pt x="16015" y="18455"/>
                  </a:cubicBezTo>
                  <a:cubicBezTo>
                    <a:pt x="16376" y="18730"/>
                    <a:pt x="16736" y="18879"/>
                    <a:pt x="17203" y="18879"/>
                  </a:cubicBezTo>
                  <a:cubicBezTo>
                    <a:pt x="18200" y="18879"/>
                    <a:pt x="19027" y="18073"/>
                    <a:pt x="19027" y="17054"/>
                  </a:cubicBezTo>
                  <a:close/>
                </a:path>
              </a:pathLst>
            </a:custGeom>
            <a:solidFill>
              <a:srgbClr val="FFFFFF"/>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C65F972-27D9-4C6B-971A-E40B22580B1F}"/>
                </a:ext>
              </a:extLst>
            </p:cNvPr>
            <p:cNvSpPr/>
            <p:nvPr/>
          </p:nvSpPr>
          <p:spPr>
            <a:xfrm>
              <a:off x="5334104" y="2828906"/>
              <a:ext cx="31327" cy="31327"/>
            </a:xfrm>
            <a:custGeom>
              <a:avLst/>
              <a:gdLst>
                <a:gd name="connsiteX0" fmla="*/ 18773 w 21212"/>
                <a:gd name="connsiteY0" fmla="*/ 15909 h 21212"/>
                <a:gd name="connsiteX1" fmla="*/ 18921 w 21212"/>
                <a:gd name="connsiteY1" fmla="*/ 16630 h 21212"/>
                <a:gd name="connsiteX2" fmla="*/ 17054 w 21212"/>
                <a:gd name="connsiteY2" fmla="*/ 18476 h 21212"/>
                <a:gd name="connsiteX3" fmla="*/ 15909 w 21212"/>
                <a:gd name="connsiteY3" fmla="*/ 18009 h 21212"/>
                <a:gd name="connsiteX4" fmla="*/ 17585 w 21212"/>
                <a:gd name="connsiteY4" fmla="*/ 19154 h 21212"/>
                <a:gd name="connsiteX5" fmla="*/ 19451 w 21212"/>
                <a:gd name="connsiteY5" fmla="*/ 17330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57" y="16142"/>
                    <a:pt x="18921" y="16376"/>
                    <a:pt x="18921" y="16630"/>
                  </a:cubicBezTo>
                  <a:cubicBezTo>
                    <a:pt x="18921" y="17627"/>
                    <a:pt x="18073" y="18476"/>
                    <a:pt x="17054" y="18476"/>
                  </a:cubicBezTo>
                  <a:cubicBezTo>
                    <a:pt x="16609" y="18476"/>
                    <a:pt x="16227" y="18285"/>
                    <a:pt x="15909" y="18009"/>
                  </a:cubicBezTo>
                  <a:cubicBezTo>
                    <a:pt x="16164" y="18688"/>
                    <a:pt x="16821" y="19154"/>
                    <a:pt x="17585" y="19154"/>
                  </a:cubicBezTo>
                  <a:cubicBezTo>
                    <a:pt x="18624" y="19154"/>
                    <a:pt x="19451" y="18327"/>
                    <a:pt x="19451" y="17330"/>
                  </a:cubicBezTo>
                  <a:cubicBezTo>
                    <a:pt x="19451" y="16715"/>
                    <a:pt x="19176" y="16248"/>
                    <a:pt x="18773" y="15909"/>
                  </a:cubicBezTo>
                  <a:close/>
                </a:path>
              </a:pathLst>
            </a:custGeom>
            <a:solidFill>
              <a:srgbClr val="A8AAAD"/>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F364DC1-0403-42B0-93F5-8E9DE4A4E073}"/>
                </a:ext>
              </a:extLst>
            </p:cNvPr>
            <p:cNvSpPr/>
            <p:nvPr/>
          </p:nvSpPr>
          <p:spPr>
            <a:xfrm>
              <a:off x="5333885" y="2828280"/>
              <a:ext cx="31327" cy="31327"/>
            </a:xfrm>
            <a:custGeom>
              <a:avLst/>
              <a:gdLst>
                <a:gd name="connsiteX0" fmla="*/ 19070 w 21212"/>
                <a:gd name="connsiteY0" fmla="*/ 17054 h 21212"/>
                <a:gd name="connsiteX1" fmla="*/ 18921 w 21212"/>
                <a:gd name="connsiteY1" fmla="*/ 16333 h 21212"/>
                <a:gd name="connsiteX2" fmla="*/ 17733 w 21212"/>
                <a:gd name="connsiteY2" fmla="*/ 15909 h 21212"/>
                <a:gd name="connsiteX3" fmla="*/ 15909 w 21212"/>
                <a:gd name="connsiteY3" fmla="*/ 17733 h 21212"/>
                <a:gd name="connsiteX4" fmla="*/ 16058 w 21212"/>
                <a:gd name="connsiteY4" fmla="*/ 18433 h 21212"/>
                <a:gd name="connsiteX5" fmla="*/ 17203 w 21212"/>
                <a:gd name="connsiteY5" fmla="*/ 18900 h 21212"/>
                <a:gd name="connsiteX6" fmla="*/ 19070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70" y="17054"/>
                  </a:moveTo>
                  <a:cubicBezTo>
                    <a:pt x="19070" y="16800"/>
                    <a:pt x="19006" y="16567"/>
                    <a:pt x="18921" y="16333"/>
                  </a:cubicBezTo>
                  <a:cubicBezTo>
                    <a:pt x="18603" y="16058"/>
                    <a:pt x="18200" y="15909"/>
                    <a:pt x="17733" y="15909"/>
                  </a:cubicBezTo>
                  <a:cubicBezTo>
                    <a:pt x="16736" y="15909"/>
                    <a:pt x="15909" y="16736"/>
                    <a:pt x="15909" y="17733"/>
                  </a:cubicBezTo>
                  <a:cubicBezTo>
                    <a:pt x="15909" y="17967"/>
                    <a:pt x="15951" y="18200"/>
                    <a:pt x="16058" y="18433"/>
                  </a:cubicBezTo>
                  <a:cubicBezTo>
                    <a:pt x="16376" y="18730"/>
                    <a:pt x="16758" y="18900"/>
                    <a:pt x="17203" y="18900"/>
                  </a:cubicBezTo>
                  <a:cubicBezTo>
                    <a:pt x="18242" y="18921"/>
                    <a:pt x="19070" y="18073"/>
                    <a:pt x="19070" y="17054"/>
                  </a:cubicBezTo>
                  <a:close/>
                </a:path>
              </a:pathLst>
            </a:custGeom>
            <a:solidFill>
              <a:srgbClr val="FFFFFF"/>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0A1854A-4094-4CCB-8F41-FF309C3817E2}"/>
                </a:ext>
              </a:extLst>
            </p:cNvPr>
            <p:cNvSpPr/>
            <p:nvPr/>
          </p:nvSpPr>
          <p:spPr>
            <a:xfrm>
              <a:off x="5332631" y="2832322"/>
              <a:ext cx="31327" cy="31327"/>
            </a:xfrm>
            <a:custGeom>
              <a:avLst/>
              <a:gdLst>
                <a:gd name="connsiteX0" fmla="*/ 18773 w 21212"/>
                <a:gd name="connsiteY0" fmla="*/ 15909 h 21212"/>
                <a:gd name="connsiteX1" fmla="*/ 18921 w 21212"/>
                <a:gd name="connsiteY1" fmla="*/ 16630 h 21212"/>
                <a:gd name="connsiteX2" fmla="*/ 17076 w 21212"/>
                <a:gd name="connsiteY2" fmla="*/ 18455 h 21212"/>
                <a:gd name="connsiteX3" fmla="*/ 15909 w 21212"/>
                <a:gd name="connsiteY3" fmla="*/ 18009 h 21212"/>
                <a:gd name="connsiteX4" fmla="*/ 17606 w 21212"/>
                <a:gd name="connsiteY4" fmla="*/ 19154 h 21212"/>
                <a:gd name="connsiteX5" fmla="*/ 19451 w 21212"/>
                <a:gd name="connsiteY5" fmla="*/ 17309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57" y="16142"/>
                    <a:pt x="18921" y="16354"/>
                    <a:pt x="18921" y="16630"/>
                  </a:cubicBezTo>
                  <a:cubicBezTo>
                    <a:pt x="18921" y="17627"/>
                    <a:pt x="18073" y="18455"/>
                    <a:pt x="17076" y="18455"/>
                  </a:cubicBezTo>
                  <a:cubicBezTo>
                    <a:pt x="16630" y="18455"/>
                    <a:pt x="16227" y="18285"/>
                    <a:pt x="15909" y="18009"/>
                  </a:cubicBezTo>
                  <a:cubicBezTo>
                    <a:pt x="16206" y="18688"/>
                    <a:pt x="16842" y="19154"/>
                    <a:pt x="17606" y="19154"/>
                  </a:cubicBezTo>
                  <a:cubicBezTo>
                    <a:pt x="18624" y="19154"/>
                    <a:pt x="19451" y="18327"/>
                    <a:pt x="19451" y="17309"/>
                  </a:cubicBezTo>
                  <a:cubicBezTo>
                    <a:pt x="19451" y="16715"/>
                    <a:pt x="19197" y="16206"/>
                    <a:pt x="18773" y="15909"/>
                  </a:cubicBezTo>
                  <a:close/>
                </a:path>
              </a:pathLst>
            </a:custGeom>
            <a:solidFill>
              <a:srgbClr val="A8AAAD"/>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87EAF9E-8A3D-4786-97F5-5D2D4BA4D6A6}"/>
                </a:ext>
              </a:extLst>
            </p:cNvPr>
            <p:cNvSpPr/>
            <p:nvPr/>
          </p:nvSpPr>
          <p:spPr>
            <a:xfrm>
              <a:off x="5332444" y="2831663"/>
              <a:ext cx="31327" cy="31327"/>
            </a:xfrm>
            <a:custGeom>
              <a:avLst/>
              <a:gdLst>
                <a:gd name="connsiteX0" fmla="*/ 19048 w 21212"/>
                <a:gd name="connsiteY0" fmla="*/ 17076 h 21212"/>
                <a:gd name="connsiteX1" fmla="*/ 18900 w 21212"/>
                <a:gd name="connsiteY1" fmla="*/ 16354 h 21212"/>
                <a:gd name="connsiteX2" fmla="*/ 17733 w 21212"/>
                <a:gd name="connsiteY2" fmla="*/ 15909 h 21212"/>
                <a:gd name="connsiteX3" fmla="*/ 15909 w 21212"/>
                <a:gd name="connsiteY3" fmla="*/ 17733 h 21212"/>
                <a:gd name="connsiteX4" fmla="*/ 16036 w 21212"/>
                <a:gd name="connsiteY4" fmla="*/ 18433 h 21212"/>
                <a:gd name="connsiteX5" fmla="*/ 17203 w 21212"/>
                <a:gd name="connsiteY5" fmla="*/ 18879 h 21212"/>
                <a:gd name="connsiteX6" fmla="*/ 19048 w 21212"/>
                <a:gd name="connsiteY6" fmla="*/ 1707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76"/>
                  </a:moveTo>
                  <a:cubicBezTo>
                    <a:pt x="19048" y="16800"/>
                    <a:pt x="19006" y="16588"/>
                    <a:pt x="18900" y="16354"/>
                  </a:cubicBezTo>
                  <a:cubicBezTo>
                    <a:pt x="18582" y="16079"/>
                    <a:pt x="18179" y="15909"/>
                    <a:pt x="17733" y="15909"/>
                  </a:cubicBezTo>
                  <a:cubicBezTo>
                    <a:pt x="16715" y="15909"/>
                    <a:pt x="15909" y="16736"/>
                    <a:pt x="15909" y="17733"/>
                  </a:cubicBezTo>
                  <a:cubicBezTo>
                    <a:pt x="15909" y="17988"/>
                    <a:pt x="15973" y="18200"/>
                    <a:pt x="16036" y="18433"/>
                  </a:cubicBezTo>
                  <a:cubicBezTo>
                    <a:pt x="16354" y="18709"/>
                    <a:pt x="16758" y="18879"/>
                    <a:pt x="17203" y="18879"/>
                  </a:cubicBezTo>
                  <a:cubicBezTo>
                    <a:pt x="18200" y="18900"/>
                    <a:pt x="19048" y="18073"/>
                    <a:pt x="19048" y="17076"/>
                  </a:cubicBezTo>
                  <a:close/>
                </a:path>
              </a:pathLst>
            </a:custGeom>
            <a:solidFill>
              <a:srgbClr val="FFFFFF"/>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82A2F35-B7DD-462E-8876-A0BB7911E365}"/>
                </a:ext>
              </a:extLst>
            </p:cNvPr>
            <p:cNvSpPr/>
            <p:nvPr/>
          </p:nvSpPr>
          <p:spPr>
            <a:xfrm>
              <a:off x="5331284" y="2835704"/>
              <a:ext cx="31327" cy="31327"/>
            </a:xfrm>
            <a:custGeom>
              <a:avLst/>
              <a:gdLst>
                <a:gd name="connsiteX0" fmla="*/ 18751 w 21212"/>
                <a:gd name="connsiteY0" fmla="*/ 15909 h 21212"/>
                <a:gd name="connsiteX1" fmla="*/ 18921 w 21212"/>
                <a:gd name="connsiteY1" fmla="*/ 16651 h 21212"/>
                <a:gd name="connsiteX2" fmla="*/ 17076 w 21212"/>
                <a:gd name="connsiteY2" fmla="*/ 18476 h 21212"/>
                <a:gd name="connsiteX3" fmla="*/ 15909 w 21212"/>
                <a:gd name="connsiteY3" fmla="*/ 18030 h 21212"/>
                <a:gd name="connsiteX4" fmla="*/ 17606 w 21212"/>
                <a:gd name="connsiteY4" fmla="*/ 19154 h 21212"/>
                <a:gd name="connsiteX5" fmla="*/ 19430 w 21212"/>
                <a:gd name="connsiteY5" fmla="*/ 17351 h 21212"/>
                <a:gd name="connsiteX6" fmla="*/ 18751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51" y="15909"/>
                  </a:moveTo>
                  <a:cubicBezTo>
                    <a:pt x="18879" y="16164"/>
                    <a:pt x="18921" y="16376"/>
                    <a:pt x="18921" y="16651"/>
                  </a:cubicBezTo>
                  <a:cubicBezTo>
                    <a:pt x="18921" y="17648"/>
                    <a:pt x="18073" y="18476"/>
                    <a:pt x="17076" y="18476"/>
                  </a:cubicBezTo>
                  <a:cubicBezTo>
                    <a:pt x="16609" y="18476"/>
                    <a:pt x="16248" y="18306"/>
                    <a:pt x="15909" y="18030"/>
                  </a:cubicBezTo>
                  <a:cubicBezTo>
                    <a:pt x="16185" y="18709"/>
                    <a:pt x="16842" y="19154"/>
                    <a:pt x="17606" y="19154"/>
                  </a:cubicBezTo>
                  <a:cubicBezTo>
                    <a:pt x="18603" y="19154"/>
                    <a:pt x="19430" y="18348"/>
                    <a:pt x="19430" y="17351"/>
                  </a:cubicBezTo>
                  <a:cubicBezTo>
                    <a:pt x="19430" y="16736"/>
                    <a:pt x="19176" y="16270"/>
                    <a:pt x="18751" y="15909"/>
                  </a:cubicBezTo>
                  <a:close/>
                </a:path>
              </a:pathLst>
            </a:custGeom>
            <a:solidFill>
              <a:srgbClr val="A8AAAD"/>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1BEAABF-A57B-4543-AF71-910C95E488AB}"/>
                </a:ext>
              </a:extLst>
            </p:cNvPr>
            <p:cNvSpPr/>
            <p:nvPr/>
          </p:nvSpPr>
          <p:spPr>
            <a:xfrm>
              <a:off x="5331097" y="2835046"/>
              <a:ext cx="31327" cy="31327"/>
            </a:xfrm>
            <a:custGeom>
              <a:avLst/>
              <a:gdLst>
                <a:gd name="connsiteX0" fmla="*/ 19048 w 21212"/>
                <a:gd name="connsiteY0" fmla="*/ 17097 h 21212"/>
                <a:gd name="connsiteX1" fmla="*/ 18879 w 21212"/>
                <a:gd name="connsiteY1" fmla="*/ 16354 h 21212"/>
                <a:gd name="connsiteX2" fmla="*/ 17733 w 21212"/>
                <a:gd name="connsiteY2" fmla="*/ 15909 h 21212"/>
                <a:gd name="connsiteX3" fmla="*/ 15909 w 21212"/>
                <a:gd name="connsiteY3" fmla="*/ 17754 h 21212"/>
                <a:gd name="connsiteX4" fmla="*/ 16036 w 21212"/>
                <a:gd name="connsiteY4" fmla="*/ 18433 h 21212"/>
                <a:gd name="connsiteX5" fmla="*/ 17203 w 21212"/>
                <a:gd name="connsiteY5" fmla="*/ 18879 h 21212"/>
                <a:gd name="connsiteX6" fmla="*/ 19048 w 21212"/>
                <a:gd name="connsiteY6" fmla="*/ 1709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97"/>
                  </a:moveTo>
                  <a:cubicBezTo>
                    <a:pt x="19048" y="16821"/>
                    <a:pt x="19006" y="16609"/>
                    <a:pt x="18879" y="16354"/>
                  </a:cubicBezTo>
                  <a:cubicBezTo>
                    <a:pt x="18561" y="16100"/>
                    <a:pt x="18179" y="15909"/>
                    <a:pt x="17733" y="15909"/>
                  </a:cubicBezTo>
                  <a:cubicBezTo>
                    <a:pt x="16715" y="15909"/>
                    <a:pt x="15909" y="16758"/>
                    <a:pt x="15909" y="17754"/>
                  </a:cubicBezTo>
                  <a:cubicBezTo>
                    <a:pt x="15909" y="17967"/>
                    <a:pt x="15951" y="18221"/>
                    <a:pt x="16036" y="18433"/>
                  </a:cubicBezTo>
                  <a:cubicBezTo>
                    <a:pt x="16376" y="18730"/>
                    <a:pt x="16736" y="18879"/>
                    <a:pt x="17203" y="18879"/>
                  </a:cubicBezTo>
                  <a:cubicBezTo>
                    <a:pt x="18200" y="18921"/>
                    <a:pt x="19048" y="18094"/>
                    <a:pt x="19048" y="17097"/>
                  </a:cubicBezTo>
                  <a:close/>
                </a:path>
              </a:pathLst>
            </a:custGeom>
            <a:solidFill>
              <a:srgbClr val="FFFFFF"/>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6D37F4E-33CE-4780-B20D-A0F25AA38009}"/>
                </a:ext>
              </a:extLst>
            </p:cNvPr>
            <p:cNvSpPr/>
            <p:nvPr/>
          </p:nvSpPr>
          <p:spPr>
            <a:xfrm>
              <a:off x="5331473" y="2839682"/>
              <a:ext cx="31327" cy="31327"/>
            </a:xfrm>
            <a:custGeom>
              <a:avLst/>
              <a:gdLst>
                <a:gd name="connsiteX0" fmla="*/ 18794 w 21212"/>
                <a:gd name="connsiteY0" fmla="*/ 15909 h 21212"/>
                <a:gd name="connsiteX1" fmla="*/ 18921 w 21212"/>
                <a:gd name="connsiteY1" fmla="*/ 16630 h 21212"/>
                <a:gd name="connsiteX2" fmla="*/ 17076 w 21212"/>
                <a:gd name="connsiteY2" fmla="*/ 18497 h 21212"/>
                <a:gd name="connsiteX3" fmla="*/ 15909 w 21212"/>
                <a:gd name="connsiteY3" fmla="*/ 18030 h 21212"/>
                <a:gd name="connsiteX4" fmla="*/ 17627 w 21212"/>
                <a:gd name="connsiteY4" fmla="*/ 19154 h 21212"/>
                <a:gd name="connsiteX5" fmla="*/ 19451 w 21212"/>
                <a:gd name="connsiteY5" fmla="*/ 17330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57" y="16164"/>
                    <a:pt x="18921" y="16376"/>
                    <a:pt x="18921" y="16630"/>
                  </a:cubicBezTo>
                  <a:cubicBezTo>
                    <a:pt x="18921" y="17627"/>
                    <a:pt x="18094" y="18497"/>
                    <a:pt x="17076" y="18497"/>
                  </a:cubicBezTo>
                  <a:cubicBezTo>
                    <a:pt x="16630" y="18497"/>
                    <a:pt x="16248" y="18306"/>
                    <a:pt x="15909" y="18030"/>
                  </a:cubicBezTo>
                  <a:cubicBezTo>
                    <a:pt x="16206" y="18688"/>
                    <a:pt x="16821" y="19154"/>
                    <a:pt x="17627" y="19154"/>
                  </a:cubicBezTo>
                  <a:cubicBezTo>
                    <a:pt x="18624" y="19154"/>
                    <a:pt x="19451" y="18348"/>
                    <a:pt x="19451" y="17330"/>
                  </a:cubicBezTo>
                  <a:cubicBezTo>
                    <a:pt x="19451" y="16758"/>
                    <a:pt x="19197" y="16248"/>
                    <a:pt x="18794" y="15909"/>
                  </a:cubicBezTo>
                  <a:close/>
                </a:path>
              </a:pathLst>
            </a:custGeom>
            <a:solidFill>
              <a:srgbClr val="A8AAAD"/>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F60B332-FB51-4360-AED5-EE01C29CDE6E}"/>
                </a:ext>
              </a:extLst>
            </p:cNvPr>
            <p:cNvSpPr/>
            <p:nvPr/>
          </p:nvSpPr>
          <p:spPr>
            <a:xfrm>
              <a:off x="5331315" y="2839056"/>
              <a:ext cx="31327" cy="31327"/>
            </a:xfrm>
            <a:custGeom>
              <a:avLst/>
              <a:gdLst>
                <a:gd name="connsiteX0" fmla="*/ 19027 w 21212"/>
                <a:gd name="connsiteY0" fmla="*/ 17054 h 21212"/>
                <a:gd name="connsiteX1" fmla="*/ 18900 w 21212"/>
                <a:gd name="connsiteY1" fmla="*/ 16333 h 21212"/>
                <a:gd name="connsiteX2" fmla="*/ 17733 w 21212"/>
                <a:gd name="connsiteY2" fmla="*/ 15909 h 21212"/>
                <a:gd name="connsiteX3" fmla="*/ 15909 w 21212"/>
                <a:gd name="connsiteY3" fmla="*/ 17733 h 21212"/>
                <a:gd name="connsiteX4" fmla="*/ 16015 w 21212"/>
                <a:gd name="connsiteY4" fmla="*/ 18433 h 21212"/>
                <a:gd name="connsiteX5" fmla="*/ 17182 w 21212"/>
                <a:gd name="connsiteY5" fmla="*/ 18900 h 21212"/>
                <a:gd name="connsiteX6" fmla="*/ 19027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54"/>
                  </a:moveTo>
                  <a:cubicBezTo>
                    <a:pt x="19027" y="16821"/>
                    <a:pt x="18964" y="16588"/>
                    <a:pt x="18900" y="16333"/>
                  </a:cubicBezTo>
                  <a:cubicBezTo>
                    <a:pt x="18582" y="16100"/>
                    <a:pt x="18179" y="15909"/>
                    <a:pt x="17733" y="15909"/>
                  </a:cubicBezTo>
                  <a:cubicBezTo>
                    <a:pt x="16715" y="15909"/>
                    <a:pt x="15909" y="16736"/>
                    <a:pt x="15909" y="17733"/>
                  </a:cubicBezTo>
                  <a:cubicBezTo>
                    <a:pt x="15909" y="17967"/>
                    <a:pt x="15973" y="18179"/>
                    <a:pt x="16015" y="18433"/>
                  </a:cubicBezTo>
                  <a:cubicBezTo>
                    <a:pt x="16354" y="18709"/>
                    <a:pt x="16758" y="18900"/>
                    <a:pt x="17182" y="18900"/>
                  </a:cubicBezTo>
                  <a:cubicBezTo>
                    <a:pt x="18221" y="18921"/>
                    <a:pt x="19027" y="18073"/>
                    <a:pt x="19027" y="17054"/>
                  </a:cubicBezTo>
                  <a:close/>
                </a:path>
              </a:pathLst>
            </a:custGeom>
            <a:solidFill>
              <a:srgbClr val="FFFFFF"/>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E393D1B-0E3E-4598-B6AE-596898D77520}"/>
                </a:ext>
              </a:extLst>
            </p:cNvPr>
            <p:cNvSpPr/>
            <p:nvPr/>
          </p:nvSpPr>
          <p:spPr>
            <a:xfrm>
              <a:off x="5334198" y="2842252"/>
              <a:ext cx="31327" cy="31327"/>
            </a:xfrm>
            <a:custGeom>
              <a:avLst/>
              <a:gdLst>
                <a:gd name="connsiteX0" fmla="*/ 18773 w 21212"/>
                <a:gd name="connsiteY0" fmla="*/ 15909 h 21212"/>
                <a:gd name="connsiteX1" fmla="*/ 18900 w 21212"/>
                <a:gd name="connsiteY1" fmla="*/ 16651 h 21212"/>
                <a:gd name="connsiteX2" fmla="*/ 17076 w 21212"/>
                <a:gd name="connsiteY2" fmla="*/ 18476 h 21212"/>
                <a:gd name="connsiteX3" fmla="*/ 15909 w 21212"/>
                <a:gd name="connsiteY3" fmla="*/ 18009 h 21212"/>
                <a:gd name="connsiteX4" fmla="*/ 17606 w 21212"/>
                <a:gd name="connsiteY4" fmla="*/ 19154 h 21212"/>
                <a:gd name="connsiteX5" fmla="*/ 19430 w 21212"/>
                <a:gd name="connsiteY5" fmla="*/ 17351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57" y="16185"/>
                    <a:pt x="18900" y="16397"/>
                    <a:pt x="18900" y="16651"/>
                  </a:cubicBezTo>
                  <a:cubicBezTo>
                    <a:pt x="18900" y="17648"/>
                    <a:pt x="18073" y="18476"/>
                    <a:pt x="17076" y="18476"/>
                  </a:cubicBezTo>
                  <a:cubicBezTo>
                    <a:pt x="16630" y="18476"/>
                    <a:pt x="16227" y="18327"/>
                    <a:pt x="15909" y="18009"/>
                  </a:cubicBezTo>
                  <a:cubicBezTo>
                    <a:pt x="16185" y="18709"/>
                    <a:pt x="16842" y="19154"/>
                    <a:pt x="17606" y="19154"/>
                  </a:cubicBezTo>
                  <a:cubicBezTo>
                    <a:pt x="18624" y="19154"/>
                    <a:pt x="19430" y="18370"/>
                    <a:pt x="19430" y="17351"/>
                  </a:cubicBezTo>
                  <a:cubicBezTo>
                    <a:pt x="19430" y="16758"/>
                    <a:pt x="19176" y="16270"/>
                    <a:pt x="18773" y="15909"/>
                  </a:cubicBezTo>
                  <a:close/>
                </a:path>
              </a:pathLst>
            </a:custGeom>
            <a:solidFill>
              <a:srgbClr val="A8AAAD"/>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93B4D70-40BD-4799-9E56-9D8B61871EA8}"/>
                </a:ext>
              </a:extLst>
            </p:cNvPr>
            <p:cNvSpPr/>
            <p:nvPr/>
          </p:nvSpPr>
          <p:spPr>
            <a:xfrm>
              <a:off x="5334042" y="2841593"/>
              <a:ext cx="31327" cy="31327"/>
            </a:xfrm>
            <a:custGeom>
              <a:avLst/>
              <a:gdLst>
                <a:gd name="connsiteX0" fmla="*/ 19027 w 21212"/>
                <a:gd name="connsiteY0" fmla="*/ 17097 h 21212"/>
                <a:gd name="connsiteX1" fmla="*/ 18900 w 21212"/>
                <a:gd name="connsiteY1" fmla="*/ 16354 h 21212"/>
                <a:gd name="connsiteX2" fmla="*/ 17733 w 21212"/>
                <a:gd name="connsiteY2" fmla="*/ 15909 h 21212"/>
                <a:gd name="connsiteX3" fmla="*/ 15909 w 21212"/>
                <a:gd name="connsiteY3" fmla="*/ 17776 h 21212"/>
                <a:gd name="connsiteX4" fmla="*/ 16036 w 21212"/>
                <a:gd name="connsiteY4" fmla="*/ 18433 h 21212"/>
                <a:gd name="connsiteX5" fmla="*/ 17203 w 21212"/>
                <a:gd name="connsiteY5" fmla="*/ 18900 h 21212"/>
                <a:gd name="connsiteX6" fmla="*/ 19027 w 21212"/>
                <a:gd name="connsiteY6" fmla="*/ 1709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97"/>
                  </a:moveTo>
                  <a:cubicBezTo>
                    <a:pt x="19027" y="16842"/>
                    <a:pt x="18985" y="16630"/>
                    <a:pt x="18900" y="16354"/>
                  </a:cubicBezTo>
                  <a:cubicBezTo>
                    <a:pt x="18561" y="16121"/>
                    <a:pt x="18179" y="15909"/>
                    <a:pt x="17733" y="15909"/>
                  </a:cubicBezTo>
                  <a:cubicBezTo>
                    <a:pt x="16715" y="15909"/>
                    <a:pt x="15909" y="16758"/>
                    <a:pt x="15909" y="17776"/>
                  </a:cubicBezTo>
                  <a:cubicBezTo>
                    <a:pt x="15909" y="17988"/>
                    <a:pt x="15973" y="18242"/>
                    <a:pt x="16036" y="18433"/>
                  </a:cubicBezTo>
                  <a:cubicBezTo>
                    <a:pt x="16355" y="18773"/>
                    <a:pt x="16758" y="18900"/>
                    <a:pt x="17203" y="18900"/>
                  </a:cubicBezTo>
                  <a:cubicBezTo>
                    <a:pt x="18200" y="18921"/>
                    <a:pt x="19027" y="18094"/>
                    <a:pt x="19027" y="17097"/>
                  </a:cubicBezTo>
                  <a:close/>
                </a:path>
              </a:pathLst>
            </a:custGeom>
            <a:solidFill>
              <a:srgbClr val="FFFFFF"/>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1C78D3C-0E85-4B9B-ACF8-067104509FF5}"/>
                </a:ext>
              </a:extLst>
            </p:cNvPr>
            <p:cNvSpPr/>
            <p:nvPr/>
          </p:nvSpPr>
          <p:spPr>
            <a:xfrm>
              <a:off x="5338082" y="2844256"/>
              <a:ext cx="31327" cy="31327"/>
            </a:xfrm>
            <a:custGeom>
              <a:avLst/>
              <a:gdLst>
                <a:gd name="connsiteX0" fmla="*/ 18773 w 21212"/>
                <a:gd name="connsiteY0" fmla="*/ 15909 h 21212"/>
                <a:gd name="connsiteX1" fmla="*/ 18921 w 21212"/>
                <a:gd name="connsiteY1" fmla="*/ 16609 h 21212"/>
                <a:gd name="connsiteX2" fmla="*/ 17097 w 21212"/>
                <a:gd name="connsiteY2" fmla="*/ 18433 h 21212"/>
                <a:gd name="connsiteX3" fmla="*/ 15909 w 21212"/>
                <a:gd name="connsiteY3" fmla="*/ 17988 h 21212"/>
                <a:gd name="connsiteX4" fmla="*/ 17627 w 21212"/>
                <a:gd name="connsiteY4" fmla="*/ 19133 h 21212"/>
                <a:gd name="connsiteX5" fmla="*/ 19451 w 21212"/>
                <a:gd name="connsiteY5" fmla="*/ 17309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79" y="16142"/>
                    <a:pt x="18921" y="16354"/>
                    <a:pt x="18921" y="16609"/>
                  </a:cubicBezTo>
                  <a:cubicBezTo>
                    <a:pt x="18921" y="17627"/>
                    <a:pt x="18094" y="18433"/>
                    <a:pt x="17097" y="18433"/>
                  </a:cubicBezTo>
                  <a:cubicBezTo>
                    <a:pt x="16651" y="18433"/>
                    <a:pt x="16248" y="18285"/>
                    <a:pt x="15909" y="17988"/>
                  </a:cubicBezTo>
                  <a:cubicBezTo>
                    <a:pt x="16206" y="18645"/>
                    <a:pt x="16821" y="19133"/>
                    <a:pt x="17627" y="19133"/>
                  </a:cubicBezTo>
                  <a:cubicBezTo>
                    <a:pt x="18624" y="19133"/>
                    <a:pt x="19451" y="18327"/>
                    <a:pt x="19451" y="17309"/>
                  </a:cubicBezTo>
                  <a:cubicBezTo>
                    <a:pt x="19473" y="16715"/>
                    <a:pt x="19197" y="16270"/>
                    <a:pt x="18773" y="15909"/>
                  </a:cubicBezTo>
                  <a:close/>
                </a:path>
              </a:pathLst>
            </a:custGeom>
            <a:solidFill>
              <a:srgbClr val="A8AAAD"/>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28BC078-E6FB-4475-ACA0-5837E43274F2}"/>
                </a:ext>
              </a:extLst>
            </p:cNvPr>
            <p:cNvSpPr/>
            <p:nvPr/>
          </p:nvSpPr>
          <p:spPr>
            <a:xfrm>
              <a:off x="5337957" y="2843661"/>
              <a:ext cx="31327" cy="31327"/>
            </a:xfrm>
            <a:custGeom>
              <a:avLst/>
              <a:gdLst>
                <a:gd name="connsiteX0" fmla="*/ 19027 w 21212"/>
                <a:gd name="connsiteY0" fmla="*/ 17033 h 21212"/>
                <a:gd name="connsiteX1" fmla="*/ 18879 w 21212"/>
                <a:gd name="connsiteY1" fmla="*/ 16333 h 21212"/>
                <a:gd name="connsiteX2" fmla="*/ 17733 w 21212"/>
                <a:gd name="connsiteY2" fmla="*/ 15909 h 21212"/>
                <a:gd name="connsiteX3" fmla="*/ 15909 w 21212"/>
                <a:gd name="connsiteY3" fmla="*/ 17733 h 21212"/>
                <a:gd name="connsiteX4" fmla="*/ 16015 w 21212"/>
                <a:gd name="connsiteY4" fmla="*/ 18433 h 21212"/>
                <a:gd name="connsiteX5" fmla="*/ 17203 w 21212"/>
                <a:gd name="connsiteY5" fmla="*/ 18879 h 21212"/>
                <a:gd name="connsiteX6" fmla="*/ 19027 w 21212"/>
                <a:gd name="connsiteY6" fmla="*/ 1703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33"/>
                  </a:moveTo>
                  <a:cubicBezTo>
                    <a:pt x="19027" y="16779"/>
                    <a:pt x="18985" y="16567"/>
                    <a:pt x="18879" y="16333"/>
                  </a:cubicBezTo>
                  <a:cubicBezTo>
                    <a:pt x="18561" y="16058"/>
                    <a:pt x="18200" y="15909"/>
                    <a:pt x="17733" y="15909"/>
                  </a:cubicBezTo>
                  <a:cubicBezTo>
                    <a:pt x="16736" y="15909"/>
                    <a:pt x="15909" y="16715"/>
                    <a:pt x="15909" y="17733"/>
                  </a:cubicBezTo>
                  <a:cubicBezTo>
                    <a:pt x="15909" y="17988"/>
                    <a:pt x="15930" y="18200"/>
                    <a:pt x="16015" y="18433"/>
                  </a:cubicBezTo>
                  <a:cubicBezTo>
                    <a:pt x="16355" y="18730"/>
                    <a:pt x="16758" y="18879"/>
                    <a:pt x="17203" y="18879"/>
                  </a:cubicBezTo>
                  <a:cubicBezTo>
                    <a:pt x="18200" y="18857"/>
                    <a:pt x="19027" y="18051"/>
                    <a:pt x="19027" y="17033"/>
                  </a:cubicBezTo>
                  <a:close/>
                </a:path>
              </a:pathLst>
            </a:custGeom>
            <a:solidFill>
              <a:srgbClr val="FFFFFF"/>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441BF60-B22D-48A2-A30F-F9BF1C124FD9}"/>
                </a:ext>
              </a:extLst>
            </p:cNvPr>
            <p:cNvSpPr/>
            <p:nvPr/>
          </p:nvSpPr>
          <p:spPr>
            <a:xfrm>
              <a:off x="5343002" y="2844602"/>
              <a:ext cx="31327" cy="31327"/>
            </a:xfrm>
            <a:custGeom>
              <a:avLst/>
              <a:gdLst>
                <a:gd name="connsiteX0" fmla="*/ 18794 w 21212"/>
                <a:gd name="connsiteY0" fmla="*/ 15909 h 21212"/>
                <a:gd name="connsiteX1" fmla="*/ 18921 w 21212"/>
                <a:gd name="connsiteY1" fmla="*/ 16673 h 21212"/>
                <a:gd name="connsiteX2" fmla="*/ 17097 w 21212"/>
                <a:gd name="connsiteY2" fmla="*/ 18476 h 21212"/>
                <a:gd name="connsiteX3" fmla="*/ 15909 w 21212"/>
                <a:gd name="connsiteY3" fmla="*/ 18009 h 21212"/>
                <a:gd name="connsiteX4" fmla="*/ 17648 w 21212"/>
                <a:gd name="connsiteY4" fmla="*/ 19154 h 21212"/>
                <a:gd name="connsiteX5" fmla="*/ 19473 w 21212"/>
                <a:gd name="connsiteY5" fmla="*/ 17330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79" y="16185"/>
                    <a:pt x="18921" y="16376"/>
                    <a:pt x="18921" y="16673"/>
                  </a:cubicBezTo>
                  <a:cubicBezTo>
                    <a:pt x="18921" y="17691"/>
                    <a:pt x="18115" y="18476"/>
                    <a:pt x="17097" y="18476"/>
                  </a:cubicBezTo>
                  <a:cubicBezTo>
                    <a:pt x="16651" y="18476"/>
                    <a:pt x="16270" y="18285"/>
                    <a:pt x="15909" y="18009"/>
                  </a:cubicBezTo>
                  <a:cubicBezTo>
                    <a:pt x="16206" y="18709"/>
                    <a:pt x="16885" y="19154"/>
                    <a:pt x="17648" y="19154"/>
                  </a:cubicBezTo>
                  <a:cubicBezTo>
                    <a:pt x="18645" y="19154"/>
                    <a:pt x="19473" y="18327"/>
                    <a:pt x="19473" y="17330"/>
                  </a:cubicBezTo>
                  <a:cubicBezTo>
                    <a:pt x="19451" y="16757"/>
                    <a:pt x="19218" y="16270"/>
                    <a:pt x="18794" y="15909"/>
                  </a:cubicBezTo>
                  <a:close/>
                </a:path>
              </a:pathLst>
            </a:custGeom>
            <a:solidFill>
              <a:srgbClr val="A8AAAD"/>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29F836F-B046-4D56-9D9B-AFA0C2A2D9F1}"/>
                </a:ext>
              </a:extLst>
            </p:cNvPr>
            <p:cNvSpPr/>
            <p:nvPr/>
          </p:nvSpPr>
          <p:spPr>
            <a:xfrm>
              <a:off x="5342844" y="2843943"/>
              <a:ext cx="31327" cy="31327"/>
            </a:xfrm>
            <a:custGeom>
              <a:avLst/>
              <a:gdLst>
                <a:gd name="connsiteX0" fmla="*/ 19027 w 21212"/>
                <a:gd name="connsiteY0" fmla="*/ 17118 h 21212"/>
                <a:gd name="connsiteX1" fmla="*/ 18900 w 21212"/>
                <a:gd name="connsiteY1" fmla="*/ 16354 h 21212"/>
                <a:gd name="connsiteX2" fmla="*/ 17733 w 21212"/>
                <a:gd name="connsiteY2" fmla="*/ 15909 h 21212"/>
                <a:gd name="connsiteX3" fmla="*/ 15909 w 21212"/>
                <a:gd name="connsiteY3" fmla="*/ 17754 h 21212"/>
                <a:gd name="connsiteX4" fmla="*/ 15994 w 21212"/>
                <a:gd name="connsiteY4" fmla="*/ 18433 h 21212"/>
                <a:gd name="connsiteX5" fmla="*/ 17182 w 21212"/>
                <a:gd name="connsiteY5" fmla="*/ 18900 h 21212"/>
                <a:gd name="connsiteX6" fmla="*/ 19027 w 21212"/>
                <a:gd name="connsiteY6" fmla="*/ 1711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118"/>
                  </a:moveTo>
                  <a:cubicBezTo>
                    <a:pt x="19027" y="16821"/>
                    <a:pt x="18985" y="16630"/>
                    <a:pt x="18900" y="16354"/>
                  </a:cubicBezTo>
                  <a:cubicBezTo>
                    <a:pt x="18561" y="16100"/>
                    <a:pt x="18200" y="15909"/>
                    <a:pt x="17733" y="15909"/>
                  </a:cubicBezTo>
                  <a:cubicBezTo>
                    <a:pt x="16694" y="15909"/>
                    <a:pt x="15909" y="16736"/>
                    <a:pt x="15909" y="17754"/>
                  </a:cubicBezTo>
                  <a:cubicBezTo>
                    <a:pt x="15909" y="17967"/>
                    <a:pt x="15951" y="18221"/>
                    <a:pt x="15994" y="18433"/>
                  </a:cubicBezTo>
                  <a:cubicBezTo>
                    <a:pt x="16354" y="18709"/>
                    <a:pt x="16736" y="18900"/>
                    <a:pt x="17182" y="18900"/>
                  </a:cubicBezTo>
                  <a:cubicBezTo>
                    <a:pt x="18221" y="18921"/>
                    <a:pt x="19027" y="18136"/>
                    <a:pt x="19027" y="17118"/>
                  </a:cubicBezTo>
                  <a:close/>
                </a:path>
              </a:pathLst>
            </a:custGeom>
            <a:solidFill>
              <a:srgbClr val="FFFFFF"/>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77FC2A8-6005-4FBF-8F58-BA300B9631E0}"/>
                </a:ext>
              </a:extLst>
            </p:cNvPr>
            <p:cNvSpPr/>
            <p:nvPr/>
          </p:nvSpPr>
          <p:spPr>
            <a:xfrm>
              <a:off x="5347386" y="2843568"/>
              <a:ext cx="31327" cy="31327"/>
            </a:xfrm>
            <a:custGeom>
              <a:avLst/>
              <a:gdLst>
                <a:gd name="connsiteX0" fmla="*/ 18773 w 21212"/>
                <a:gd name="connsiteY0" fmla="*/ 15909 h 21212"/>
                <a:gd name="connsiteX1" fmla="*/ 18900 w 21212"/>
                <a:gd name="connsiteY1" fmla="*/ 16609 h 21212"/>
                <a:gd name="connsiteX2" fmla="*/ 17054 w 21212"/>
                <a:gd name="connsiteY2" fmla="*/ 18454 h 21212"/>
                <a:gd name="connsiteX3" fmla="*/ 15909 w 21212"/>
                <a:gd name="connsiteY3" fmla="*/ 17967 h 21212"/>
                <a:gd name="connsiteX4" fmla="*/ 17606 w 21212"/>
                <a:gd name="connsiteY4" fmla="*/ 19133 h 21212"/>
                <a:gd name="connsiteX5" fmla="*/ 19430 w 21212"/>
                <a:gd name="connsiteY5" fmla="*/ 17309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36" y="16142"/>
                    <a:pt x="18900" y="16354"/>
                    <a:pt x="18900" y="16609"/>
                  </a:cubicBezTo>
                  <a:cubicBezTo>
                    <a:pt x="18900" y="17627"/>
                    <a:pt x="18073" y="18454"/>
                    <a:pt x="17054" y="18454"/>
                  </a:cubicBezTo>
                  <a:cubicBezTo>
                    <a:pt x="16609" y="18454"/>
                    <a:pt x="16227" y="18306"/>
                    <a:pt x="15909" y="17967"/>
                  </a:cubicBezTo>
                  <a:cubicBezTo>
                    <a:pt x="16185" y="18667"/>
                    <a:pt x="16842" y="19133"/>
                    <a:pt x="17606" y="19133"/>
                  </a:cubicBezTo>
                  <a:cubicBezTo>
                    <a:pt x="18624" y="19133"/>
                    <a:pt x="19430" y="18306"/>
                    <a:pt x="19430" y="17309"/>
                  </a:cubicBezTo>
                  <a:cubicBezTo>
                    <a:pt x="19430" y="16736"/>
                    <a:pt x="19197" y="16248"/>
                    <a:pt x="18773" y="15909"/>
                  </a:cubicBezTo>
                  <a:close/>
                </a:path>
              </a:pathLst>
            </a:custGeom>
            <a:solidFill>
              <a:srgbClr val="A8AAAD"/>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86EEA87-9A13-4D53-8FA9-8E17A6E456D0}"/>
                </a:ext>
              </a:extLst>
            </p:cNvPr>
            <p:cNvSpPr/>
            <p:nvPr/>
          </p:nvSpPr>
          <p:spPr>
            <a:xfrm>
              <a:off x="5347199" y="2842940"/>
              <a:ext cx="31327" cy="31327"/>
            </a:xfrm>
            <a:custGeom>
              <a:avLst/>
              <a:gdLst>
                <a:gd name="connsiteX0" fmla="*/ 19027 w 21212"/>
                <a:gd name="connsiteY0" fmla="*/ 17033 h 21212"/>
                <a:gd name="connsiteX1" fmla="*/ 18900 w 21212"/>
                <a:gd name="connsiteY1" fmla="*/ 16333 h 21212"/>
                <a:gd name="connsiteX2" fmla="*/ 17733 w 21212"/>
                <a:gd name="connsiteY2" fmla="*/ 15909 h 21212"/>
                <a:gd name="connsiteX3" fmla="*/ 15909 w 21212"/>
                <a:gd name="connsiteY3" fmla="*/ 17733 h 21212"/>
                <a:gd name="connsiteX4" fmla="*/ 16036 w 21212"/>
                <a:gd name="connsiteY4" fmla="*/ 18391 h 21212"/>
                <a:gd name="connsiteX5" fmla="*/ 17182 w 21212"/>
                <a:gd name="connsiteY5" fmla="*/ 18879 h 21212"/>
                <a:gd name="connsiteX6" fmla="*/ 19027 w 21212"/>
                <a:gd name="connsiteY6" fmla="*/ 1703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33"/>
                  </a:moveTo>
                  <a:cubicBezTo>
                    <a:pt x="19027" y="16779"/>
                    <a:pt x="18964" y="16567"/>
                    <a:pt x="18900" y="16333"/>
                  </a:cubicBezTo>
                  <a:cubicBezTo>
                    <a:pt x="18561" y="16058"/>
                    <a:pt x="18200" y="15909"/>
                    <a:pt x="17733" y="15909"/>
                  </a:cubicBezTo>
                  <a:cubicBezTo>
                    <a:pt x="16736" y="15909"/>
                    <a:pt x="15909" y="16736"/>
                    <a:pt x="15909" y="17733"/>
                  </a:cubicBezTo>
                  <a:cubicBezTo>
                    <a:pt x="15909" y="17945"/>
                    <a:pt x="15951" y="18200"/>
                    <a:pt x="16036" y="18391"/>
                  </a:cubicBezTo>
                  <a:cubicBezTo>
                    <a:pt x="16376" y="18730"/>
                    <a:pt x="16736" y="18879"/>
                    <a:pt x="17182" y="18879"/>
                  </a:cubicBezTo>
                  <a:cubicBezTo>
                    <a:pt x="18221" y="18879"/>
                    <a:pt x="19027" y="18073"/>
                    <a:pt x="19027" y="17033"/>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42B347B-74A4-476B-A41B-EED7C9CBCB3C}"/>
                </a:ext>
              </a:extLst>
            </p:cNvPr>
            <p:cNvSpPr/>
            <p:nvPr/>
          </p:nvSpPr>
          <p:spPr>
            <a:xfrm>
              <a:off x="5370068" y="2941088"/>
              <a:ext cx="125307" cy="125307"/>
            </a:xfrm>
            <a:custGeom>
              <a:avLst/>
              <a:gdLst>
                <a:gd name="connsiteX0" fmla="*/ 15909 w 84848"/>
                <a:gd name="connsiteY0" fmla="*/ 28297 h 84848"/>
                <a:gd name="connsiteX1" fmla="*/ 18667 w 84848"/>
                <a:gd name="connsiteY1" fmla="*/ 61430 h 84848"/>
                <a:gd name="connsiteX2" fmla="*/ 20851 w 84848"/>
                <a:gd name="connsiteY2" fmla="*/ 81348 h 84848"/>
                <a:gd name="connsiteX3" fmla="*/ 47091 w 84848"/>
                <a:gd name="connsiteY3" fmla="*/ 85654 h 84848"/>
                <a:gd name="connsiteX4" fmla="*/ 76830 w 84848"/>
                <a:gd name="connsiteY4" fmla="*/ 69236 h 84848"/>
                <a:gd name="connsiteX5" fmla="*/ 72460 w 84848"/>
                <a:gd name="connsiteY5" fmla="*/ 40133 h 84848"/>
                <a:gd name="connsiteX6" fmla="*/ 64930 w 84848"/>
                <a:gd name="connsiteY6" fmla="*/ 15909 h 84848"/>
                <a:gd name="connsiteX7" fmla="*/ 36400 w 84848"/>
                <a:gd name="connsiteY7" fmla="*/ 33430 h 84848"/>
                <a:gd name="connsiteX8" fmla="*/ 15909 w 84848"/>
                <a:gd name="connsiteY8" fmla="*/ 28297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84848">
                  <a:moveTo>
                    <a:pt x="15909" y="28297"/>
                  </a:moveTo>
                  <a:cubicBezTo>
                    <a:pt x="15909" y="28297"/>
                    <a:pt x="19218" y="53200"/>
                    <a:pt x="18667" y="61430"/>
                  </a:cubicBezTo>
                  <a:cubicBezTo>
                    <a:pt x="18073" y="69554"/>
                    <a:pt x="12515" y="78463"/>
                    <a:pt x="20851" y="81348"/>
                  </a:cubicBezTo>
                  <a:cubicBezTo>
                    <a:pt x="29188" y="84254"/>
                    <a:pt x="39879" y="93142"/>
                    <a:pt x="47091" y="85654"/>
                  </a:cubicBezTo>
                  <a:cubicBezTo>
                    <a:pt x="54260" y="78188"/>
                    <a:pt x="72248" y="74985"/>
                    <a:pt x="76830" y="69236"/>
                  </a:cubicBezTo>
                  <a:cubicBezTo>
                    <a:pt x="81475" y="63488"/>
                    <a:pt x="77318" y="54091"/>
                    <a:pt x="72460" y="40133"/>
                  </a:cubicBezTo>
                  <a:cubicBezTo>
                    <a:pt x="67582" y="26154"/>
                    <a:pt x="64930" y="15909"/>
                    <a:pt x="64930" y="15909"/>
                  </a:cubicBezTo>
                  <a:lnTo>
                    <a:pt x="36400" y="33430"/>
                  </a:lnTo>
                  <a:lnTo>
                    <a:pt x="15909" y="28297"/>
                  </a:lnTo>
                  <a:close/>
                </a:path>
              </a:pathLst>
            </a:custGeom>
            <a:solidFill>
              <a:srgbClr val="20A098"/>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1DE6BFF-1286-41B7-BEA9-D4278C799569}"/>
                </a:ext>
              </a:extLst>
            </p:cNvPr>
            <p:cNvSpPr/>
            <p:nvPr/>
          </p:nvSpPr>
          <p:spPr>
            <a:xfrm>
              <a:off x="5371508" y="2964394"/>
              <a:ext cx="62653" cy="125307"/>
            </a:xfrm>
            <a:custGeom>
              <a:avLst/>
              <a:gdLst>
                <a:gd name="connsiteX0" fmla="*/ 16312 w 42424"/>
                <a:gd name="connsiteY0" fmla="*/ 15909 h 84848"/>
                <a:gd name="connsiteX1" fmla="*/ 21891 w 42424"/>
                <a:gd name="connsiteY1" fmla="*/ 18221 h 84848"/>
                <a:gd name="connsiteX2" fmla="*/ 32794 w 42424"/>
                <a:gd name="connsiteY2" fmla="*/ 40663 h 84848"/>
                <a:gd name="connsiteX3" fmla="*/ 39051 w 42424"/>
                <a:gd name="connsiteY3" fmla="*/ 68854 h 84848"/>
                <a:gd name="connsiteX4" fmla="*/ 27363 w 42424"/>
                <a:gd name="connsiteY4" fmla="*/ 67348 h 84848"/>
                <a:gd name="connsiteX5" fmla="*/ 15909 w 42424"/>
                <a:gd name="connsiteY5" fmla="*/ 58906 h 84848"/>
                <a:gd name="connsiteX6" fmla="*/ 19070 w 42424"/>
                <a:gd name="connsiteY6" fmla="*/ 43209 h 84848"/>
                <a:gd name="connsiteX7" fmla="*/ 16312 w 42424"/>
                <a:gd name="connsiteY7"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84848">
                  <a:moveTo>
                    <a:pt x="16312" y="15909"/>
                  </a:moveTo>
                  <a:lnTo>
                    <a:pt x="21891" y="18221"/>
                  </a:lnTo>
                  <a:cubicBezTo>
                    <a:pt x="21891" y="18221"/>
                    <a:pt x="30991" y="20661"/>
                    <a:pt x="32794" y="40663"/>
                  </a:cubicBezTo>
                  <a:cubicBezTo>
                    <a:pt x="34597" y="60624"/>
                    <a:pt x="38373" y="64633"/>
                    <a:pt x="39051" y="68854"/>
                  </a:cubicBezTo>
                  <a:cubicBezTo>
                    <a:pt x="39773" y="73054"/>
                    <a:pt x="30673" y="70615"/>
                    <a:pt x="27363" y="67348"/>
                  </a:cubicBezTo>
                  <a:cubicBezTo>
                    <a:pt x="24012" y="64124"/>
                    <a:pt x="15909" y="64315"/>
                    <a:pt x="15909" y="58906"/>
                  </a:cubicBezTo>
                  <a:cubicBezTo>
                    <a:pt x="15909" y="52309"/>
                    <a:pt x="19388" y="47833"/>
                    <a:pt x="19070" y="43209"/>
                  </a:cubicBezTo>
                  <a:cubicBezTo>
                    <a:pt x="18709" y="38563"/>
                    <a:pt x="16312" y="15909"/>
                    <a:pt x="16312" y="15909"/>
                  </a:cubicBezTo>
                  <a:close/>
                </a:path>
              </a:pathLst>
            </a:custGeom>
            <a:solidFill>
              <a:srgbClr val="D2D3D4"/>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8C30223-19D5-4205-A6AB-04578D407B89}"/>
                </a:ext>
              </a:extLst>
            </p:cNvPr>
            <p:cNvSpPr/>
            <p:nvPr/>
          </p:nvSpPr>
          <p:spPr>
            <a:xfrm>
              <a:off x="5371508" y="2964394"/>
              <a:ext cx="62653" cy="125307"/>
            </a:xfrm>
            <a:custGeom>
              <a:avLst/>
              <a:gdLst>
                <a:gd name="connsiteX0" fmla="*/ 39051 w 42424"/>
                <a:gd name="connsiteY0" fmla="*/ 68854 h 84848"/>
                <a:gd name="connsiteX1" fmla="*/ 38563 w 42424"/>
                <a:gd name="connsiteY1" fmla="*/ 66966 h 84848"/>
                <a:gd name="connsiteX2" fmla="*/ 22548 w 42424"/>
                <a:gd name="connsiteY2" fmla="*/ 59203 h 84848"/>
                <a:gd name="connsiteX3" fmla="*/ 23121 w 42424"/>
                <a:gd name="connsiteY3" fmla="*/ 45648 h 84848"/>
                <a:gd name="connsiteX4" fmla="*/ 20045 w 42424"/>
                <a:gd name="connsiteY4" fmla="*/ 17479 h 84848"/>
                <a:gd name="connsiteX5" fmla="*/ 16333 w 42424"/>
                <a:gd name="connsiteY5" fmla="*/ 15909 h 84848"/>
                <a:gd name="connsiteX6" fmla="*/ 19070 w 42424"/>
                <a:gd name="connsiteY6" fmla="*/ 43188 h 84848"/>
                <a:gd name="connsiteX7" fmla="*/ 15909 w 42424"/>
                <a:gd name="connsiteY7" fmla="*/ 58885 h 84848"/>
                <a:gd name="connsiteX8" fmla="*/ 27363 w 42424"/>
                <a:gd name="connsiteY8" fmla="*/ 67327 h 84848"/>
                <a:gd name="connsiteX9" fmla="*/ 39051 w 42424"/>
                <a:gd name="connsiteY9" fmla="*/ 6885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84848">
                  <a:moveTo>
                    <a:pt x="39051" y="68854"/>
                  </a:moveTo>
                  <a:cubicBezTo>
                    <a:pt x="38966" y="68260"/>
                    <a:pt x="38776" y="67603"/>
                    <a:pt x="38563" y="66966"/>
                  </a:cubicBezTo>
                  <a:cubicBezTo>
                    <a:pt x="31776" y="68663"/>
                    <a:pt x="26557" y="62682"/>
                    <a:pt x="22548" y="59203"/>
                  </a:cubicBezTo>
                  <a:cubicBezTo>
                    <a:pt x="18009" y="55279"/>
                    <a:pt x="23036" y="50230"/>
                    <a:pt x="23121" y="45648"/>
                  </a:cubicBezTo>
                  <a:cubicBezTo>
                    <a:pt x="23121" y="41767"/>
                    <a:pt x="20851" y="23567"/>
                    <a:pt x="20045" y="17479"/>
                  </a:cubicBezTo>
                  <a:lnTo>
                    <a:pt x="16333" y="15909"/>
                  </a:lnTo>
                  <a:cubicBezTo>
                    <a:pt x="16333" y="15909"/>
                    <a:pt x="18730" y="38563"/>
                    <a:pt x="19070" y="43188"/>
                  </a:cubicBezTo>
                  <a:cubicBezTo>
                    <a:pt x="19388" y="47812"/>
                    <a:pt x="15909" y="52288"/>
                    <a:pt x="15909" y="58885"/>
                  </a:cubicBezTo>
                  <a:cubicBezTo>
                    <a:pt x="15909" y="64294"/>
                    <a:pt x="24012" y="64103"/>
                    <a:pt x="27363" y="67327"/>
                  </a:cubicBezTo>
                  <a:cubicBezTo>
                    <a:pt x="30673" y="70594"/>
                    <a:pt x="39773" y="73054"/>
                    <a:pt x="39051" y="68854"/>
                  </a:cubicBezTo>
                  <a:close/>
                </a:path>
              </a:pathLst>
            </a:custGeom>
            <a:solidFill>
              <a:srgbClr val="BDBEC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DC37E9E-4977-49AE-8B92-3BFE3CC2FDCE}"/>
                </a:ext>
              </a:extLst>
            </p:cNvPr>
            <p:cNvSpPr/>
            <p:nvPr/>
          </p:nvSpPr>
          <p:spPr>
            <a:xfrm>
              <a:off x="5370068" y="2930379"/>
              <a:ext cx="93980" cy="93980"/>
            </a:xfrm>
            <a:custGeom>
              <a:avLst/>
              <a:gdLst>
                <a:gd name="connsiteX0" fmla="*/ 15909 w 63636"/>
                <a:gd name="connsiteY0" fmla="*/ 35548 h 63636"/>
                <a:gd name="connsiteX1" fmla="*/ 58227 w 63636"/>
                <a:gd name="connsiteY1" fmla="*/ 16287 h 63636"/>
                <a:gd name="connsiteX2" fmla="*/ 67518 w 63636"/>
                <a:gd name="connsiteY2" fmla="*/ 38051 h 63636"/>
                <a:gd name="connsiteX3" fmla="*/ 65842 w 63636"/>
                <a:gd name="connsiteY3" fmla="*/ 52475 h 63636"/>
                <a:gd name="connsiteX4" fmla="*/ 43739 w 63636"/>
                <a:gd name="connsiteY4" fmla="*/ 62190 h 63636"/>
                <a:gd name="connsiteX5" fmla="*/ 15909 w 63636"/>
                <a:gd name="connsiteY5" fmla="*/ 35548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36" h="63636">
                  <a:moveTo>
                    <a:pt x="15909" y="35548"/>
                  </a:moveTo>
                  <a:cubicBezTo>
                    <a:pt x="15909" y="35548"/>
                    <a:pt x="51439" y="18706"/>
                    <a:pt x="58227" y="16287"/>
                  </a:cubicBezTo>
                  <a:cubicBezTo>
                    <a:pt x="65015" y="13869"/>
                    <a:pt x="67178" y="23266"/>
                    <a:pt x="67518" y="38051"/>
                  </a:cubicBezTo>
                  <a:cubicBezTo>
                    <a:pt x="67730" y="46133"/>
                    <a:pt x="65842" y="52475"/>
                    <a:pt x="65842" y="52475"/>
                  </a:cubicBezTo>
                  <a:cubicBezTo>
                    <a:pt x="65842" y="52475"/>
                    <a:pt x="62257" y="67069"/>
                    <a:pt x="43739" y="62190"/>
                  </a:cubicBezTo>
                  <a:cubicBezTo>
                    <a:pt x="35509" y="60069"/>
                    <a:pt x="15909" y="35548"/>
                    <a:pt x="15909" y="35548"/>
                  </a:cubicBezTo>
                  <a:close/>
                </a:path>
              </a:pathLst>
            </a:custGeom>
            <a:solidFill>
              <a:srgbClr val="3BBEB9"/>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7F300D-DE6B-45C3-B164-8E982273C8BA}"/>
                </a:ext>
              </a:extLst>
            </p:cNvPr>
            <p:cNvSpPr/>
            <p:nvPr/>
          </p:nvSpPr>
          <p:spPr>
            <a:xfrm>
              <a:off x="5421724" y="2980433"/>
              <a:ext cx="31327" cy="31327"/>
            </a:xfrm>
            <a:custGeom>
              <a:avLst/>
              <a:gdLst>
                <a:gd name="connsiteX0" fmla="*/ 24394 w 21212"/>
                <a:gd name="connsiteY0" fmla="*/ 20151 h 21212"/>
                <a:gd name="connsiteX1" fmla="*/ 20151 w 21212"/>
                <a:gd name="connsiteY1" fmla="*/ 24394 h 21212"/>
                <a:gd name="connsiteX2" fmla="*/ 15909 w 21212"/>
                <a:gd name="connsiteY2" fmla="*/ 20151 h 21212"/>
                <a:gd name="connsiteX3" fmla="*/ 20151 w 21212"/>
                <a:gd name="connsiteY3" fmla="*/ 15909 h 21212"/>
                <a:gd name="connsiteX4" fmla="*/ 24394 w 21212"/>
                <a:gd name="connsiteY4" fmla="*/ 2015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4394" y="20151"/>
                  </a:moveTo>
                  <a:cubicBezTo>
                    <a:pt x="24394" y="22494"/>
                    <a:pt x="22494" y="24394"/>
                    <a:pt x="20151" y="24394"/>
                  </a:cubicBezTo>
                  <a:cubicBezTo>
                    <a:pt x="17808" y="24394"/>
                    <a:pt x="15909" y="22494"/>
                    <a:pt x="15909" y="20151"/>
                  </a:cubicBezTo>
                  <a:cubicBezTo>
                    <a:pt x="15909" y="17808"/>
                    <a:pt x="17808" y="15909"/>
                    <a:pt x="20151" y="15909"/>
                  </a:cubicBezTo>
                  <a:cubicBezTo>
                    <a:pt x="22494" y="15909"/>
                    <a:pt x="24394" y="17808"/>
                    <a:pt x="24394" y="20151"/>
                  </a:cubicBezTo>
                  <a:close/>
                </a:path>
              </a:pathLst>
            </a:custGeom>
            <a:solidFill>
              <a:srgbClr val="20A098"/>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EE4EEF3-C3FD-427B-872E-5CF549E532AF}"/>
                </a:ext>
              </a:extLst>
            </p:cNvPr>
            <p:cNvSpPr/>
            <p:nvPr/>
          </p:nvSpPr>
          <p:spPr>
            <a:xfrm>
              <a:off x="5423353" y="2979181"/>
              <a:ext cx="31327" cy="31327"/>
            </a:xfrm>
            <a:custGeom>
              <a:avLst/>
              <a:gdLst>
                <a:gd name="connsiteX0" fmla="*/ 24394 w 21212"/>
                <a:gd name="connsiteY0" fmla="*/ 20151 h 21212"/>
                <a:gd name="connsiteX1" fmla="*/ 20151 w 21212"/>
                <a:gd name="connsiteY1" fmla="*/ 24394 h 21212"/>
                <a:gd name="connsiteX2" fmla="*/ 15909 w 21212"/>
                <a:gd name="connsiteY2" fmla="*/ 20151 h 21212"/>
                <a:gd name="connsiteX3" fmla="*/ 20151 w 21212"/>
                <a:gd name="connsiteY3" fmla="*/ 15909 h 21212"/>
                <a:gd name="connsiteX4" fmla="*/ 24394 w 21212"/>
                <a:gd name="connsiteY4" fmla="*/ 2015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4394" y="20151"/>
                  </a:moveTo>
                  <a:cubicBezTo>
                    <a:pt x="24394" y="22494"/>
                    <a:pt x="22494" y="24394"/>
                    <a:pt x="20151" y="24394"/>
                  </a:cubicBezTo>
                  <a:cubicBezTo>
                    <a:pt x="17808" y="24394"/>
                    <a:pt x="15909" y="22494"/>
                    <a:pt x="15909" y="20151"/>
                  </a:cubicBezTo>
                  <a:cubicBezTo>
                    <a:pt x="15909" y="17808"/>
                    <a:pt x="17808" y="15909"/>
                    <a:pt x="20151" y="15909"/>
                  </a:cubicBezTo>
                  <a:cubicBezTo>
                    <a:pt x="22494" y="15909"/>
                    <a:pt x="24394" y="17808"/>
                    <a:pt x="24394" y="20151"/>
                  </a:cubicBezTo>
                  <a:close/>
                </a:path>
              </a:pathLst>
            </a:custGeom>
            <a:solidFill>
              <a:srgbClr val="FBB041"/>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84B691E-30DA-4D77-A4F8-7C14EB8193BA}"/>
                </a:ext>
              </a:extLst>
            </p:cNvPr>
            <p:cNvSpPr/>
            <p:nvPr/>
          </p:nvSpPr>
          <p:spPr>
            <a:xfrm>
              <a:off x="5351616" y="2842847"/>
              <a:ext cx="31327" cy="31327"/>
            </a:xfrm>
            <a:custGeom>
              <a:avLst/>
              <a:gdLst>
                <a:gd name="connsiteX0" fmla="*/ 18794 w 21212"/>
                <a:gd name="connsiteY0" fmla="*/ 15909 h 21212"/>
                <a:gd name="connsiteX1" fmla="*/ 18921 w 21212"/>
                <a:gd name="connsiteY1" fmla="*/ 16630 h 21212"/>
                <a:gd name="connsiteX2" fmla="*/ 17097 w 21212"/>
                <a:gd name="connsiteY2" fmla="*/ 18433 h 21212"/>
                <a:gd name="connsiteX3" fmla="*/ 15909 w 21212"/>
                <a:gd name="connsiteY3" fmla="*/ 17988 h 21212"/>
                <a:gd name="connsiteX4" fmla="*/ 17627 w 21212"/>
                <a:gd name="connsiteY4" fmla="*/ 19112 h 21212"/>
                <a:gd name="connsiteX5" fmla="*/ 19451 w 21212"/>
                <a:gd name="connsiteY5" fmla="*/ 17288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79" y="16142"/>
                    <a:pt x="18921" y="16354"/>
                    <a:pt x="18921" y="16630"/>
                  </a:cubicBezTo>
                  <a:cubicBezTo>
                    <a:pt x="18921" y="17648"/>
                    <a:pt x="18094" y="18433"/>
                    <a:pt x="17097" y="18433"/>
                  </a:cubicBezTo>
                  <a:cubicBezTo>
                    <a:pt x="16630" y="18433"/>
                    <a:pt x="16248" y="18306"/>
                    <a:pt x="15909" y="17988"/>
                  </a:cubicBezTo>
                  <a:cubicBezTo>
                    <a:pt x="16185" y="18667"/>
                    <a:pt x="16864" y="19112"/>
                    <a:pt x="17627" y="19112"/>
                  </a:cubicBezTo>
                  <a:cubicBezTo>
                    <a:pt x="18645" y="19112"/>
                    <a:pt x="19451" y="18285"/>
                    <a:pt x="19451" y="17288"/>
                  </a:cubicBezTo>
                  <a:cubicBezTo>
                    <a:pt x="19451" y="16736"/>
                    <a:pt x="19218" y="16248"/>
                    <a:pt x="18794" y="15909"/>
                  </a:cubicBezTo>
                  <a:close/>
                </a:path>
              </a:pathLst>
            </a:custGeom>
            <a:solidFill>
              <a:srgbClr val="A8AAAD"/>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7203BFA-206B-4B4F-A7BF-EF26412F3FBF}"/>
                </a:ext>
              </a:extLst>
            </p:cNvPr>
            <p:cNvSpPr/>
            <p:nvPr/>
          </p:nvSpPr>
          <p:spPr>
            <a:xfrm>
              <a:off x="5351459" y="2842221"/>
              <a:ext cx="31327" cy="31327"/>
            </a:xfrm>
            <a:custGeom>
              <a:avLst/>
              <a:gdLst>
                <a:gd name="connsiteX0" fmla="*/ 19027 w 21212"/>
                <a:gd name="connsiteY0" fmla="*/ 17054 h 21212"/>
                <a:gd name="connsiteX1" fmla="*/ 18900 w 21212"/>
                <a:gd name="connsiteY1" fmla="*/ 16333 h 21212"/>
                <a:gd name="connsiteX2" fmla="*/ 17733 w 21212"/>
                <a:gd name="connsiteY2" fmla="*/ 15909 h 21212"/>
                <a:gd name="connsiteX3" fmla="*/ 15909 w 21212"/>
                <a:gd name="connsiteY3" fmla="*/ 17712 h 21212"/>
                <a:gd name="connsiteX4" fmla="*/ 16015 w 21212"/>
                <a:gd name="connsiteY4" fmla="*/ 18412 h 21212"/>
                <a:gd name="connsiteX5" fmla="*/ 17203 w 21212"/>
                <a:gd name="connsiteY5" fmla="*/ 18857 h 21212"/>
                <a:gd name="connsiteX6" fmla="*/ 19027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27" y="17054"/>
                  </a:moveTo>
                  <a:cubicBezTo>
                    <a:pt x="19027" y="16779"/>
                    <a:pt x="18985" y="16567"/>
                    <a:pt x="18900" y="16333"/>
                  </a:cubicBezTo>
                  <a:cubicBezTo>
                    <a:pt x="18582" y="16058"/>
                    <a:pt x="18179" y="15909"/>
                    <a:pt x="17733" y="15909"/>
                  </a:cubicBezTo>
                  <a:cubicBezTo>
                    <a:pt x="16715" y="15909"/>
                    <a:pt x="15909" y="16715"/>
                    <a:pt x="15909" y="17712"/>
                  </a:cubicBezTo>
                  <a:cubicBezTo>
                    <a:pt x="15909" y="17945"/>
                    <a:pt x="15951" y="18200"/>
                    <a:pt x="16015" y="18412"/>
                  </a:cubicBezTo>
                  <a:cubicBezTo>
                    <a:pt x="16354" y="18709"/>
                    <a:pt x="16736" y="18857"/>
                    <a:pt x="17203" y="18857"/>
                  </a:cubicBezTo>
                  <a:cubicBezTo>
                    <a:pt x="18221" y="18857"/>
                    <a:pt x="19027" y="18073"/>
                    <a:pt x="19027" y="1705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D151D56-77D2-427C-B3B0-55BA9B8553A8}"/>
                </a:ext>
              </a:extLst>
            </p:cNvPr>
            <p:cNvSpPr/>
            <p:nvPr/>
          </p:nvSpPr>
          <p:spPr>
            <a:xfrm>
              <a:off x="5356503" y="2841280"/>
              <a:ext cx="31327" cy="31327"/>
            </a:xfrm>
            <a:custGeom>
              <a:avLst/>
              <a:gdLst>
                <a:gd name="connsiteX0" fmla="*/ 18773 w 21212"/>
                <a:gd name="connsiteY0" fmla="*/ 15909 h 21212"/>
                <a:gd name="connsiteX1" fmla="*/ 18921 w 21212"/>
                <a:gd name="connsiteY1" fmla="*/ 16609 h 21212"/>
                <a:gd name="connsiteX2" fmla="*/ 17097 w 21212"/>
                <a:gd name="connsiteY2" fmla="*/ 18455 h 21212"/>
                <a:gd name="connsiteX3" fmla="*/ 15909 w 21212"/>
                <a:gd name="connsiteY3" fmla="*/ 17988 h 21212"/>
                <a:gd name="connsiteX4" fmla="*/ 17585 w 21212"/>
                <a:gd name="connsiteY4" fmla="*/ 19112 h 21212"/>
                <a:gd name="connsiteX5" fmla="*/ 19451 w 21212"/>
                <a:gd name="connsiteY5" fmla="*/ 17288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57" y="16121"/>
                    <a:pt x="18921" y="16354"/>
                    <a:pt x="18921" y="16609"/>
                  </a:cubicBezTo>
                  <a:cubicBezTo>
                    <a:pt x="18921" y="17606"/>
                    <a:pt x="18094" y="18455"/>
                    <a:pt x="17097" y="18455"/>
                  </a:cubicBezTo>
                  <a:cubicBezTo>
                    <a:pt x="16609" y="18455"/>
                    <a:pt x="16227" y="18285"/>
                    <a:pt x="15909" y="17988"/>
                  </a:cubicBezTo>
                  <a:cubicBezTo>
                    <a:pt x="16185" y="18645"/>
                    <a:pt x="16821" y="19112"/>
                    <a:pt x="17585" y="19112"/>
                  </a:cubicBezTo>
                  <a:cubicBezTo>
                    <a:pt x="18603" y="19112"/>
                    <a:pt x="19451" y="18285"/>
                    <a:pt x="19451" y="17288"/>
                  </a:cubicBezTo>
                  <a:cubicBezTo>
                    <a:pt x="19451" y="16694"/>
                    <a:pt x="19176" y="16248"/>
                    <a:pt x="18773" y="15909"/>
                  </a:cubicBezTo>
                  <a:close/>
                </a:path>
              </a:pathLst>
            </a:custGeom>
            <a:solidFill>
              <a:srgbClr val="A8AAAD"/>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0318EB6-5C77-486B-8FE1-C3C57993219A}"/>
                </a:ext>
              </a:extLst>
            </p:cNvPr>
            <p:cNvSpPr/>
            <p:nvPr/>
          </p:nvSpPr>
          <p:spPr>
            <a:xfrm>
              <a:off x="5356283" y="2840623"/>
              <a:ext cx="31327" cy="31327"/>
            </a:xfrm>
            <a:custGeom>
              <a:avLst/>
              <a:gdLst>
                <a:gd name="connsiteX0" fmla="*/ 19070 w 21212"/>
                <a:gd name="connsiteY0" fmla="*/ 17054 h 21212"/>
                <a:gd name="connsiteX1" fmla="*/ 18921 w 21212"/>
                <a:gd name="connsiteY1" fmla="*/ 16354 h 21212"/>
                <a:gd name="connsiteX2" fmla="*/ 17733 w 21212"/>
                <a:gd name="connsiteY2" fmla="*/ 15909 h 21212"/>
                <a:gd name="connsiteX3" fmla="*/ 15909 w 21212"/>
                <a:gd name="connsiteY3" fmla="*/ 17733 h 21212"/>
                <a:gd name="connsiteX4" fmla="*/ 16058 w 21212"/>
                <a:gd name="connsiteY4" fmla="*/ 18433 h 21212"/>
                <a:gd name="connsiteX5" fmla="*/ 17245 w 21212"/>
                <a:gd name="connsiteY5" fmla="*/ 18900 h 21212"/>
                <a:gd name="connsiteX6" fmla="*/ 19070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70" y="17054"/>
                  </a:moveTo>
                  <a:cubicBezTo>
                    <a:pt x="19070" y="16800"/>
                    <a:pt x="19027" y="16567"/>
                    <a:pt x="18921" y="16354"/>
                  </a:cubicBezTo>
                  <a:cubicBezTo>
                    <a:pt x="18603" y="16079"/>
                    <a:pt x="18242" y="15909"/>
                    <a:pt x="17733" y="15909"/>
                  </a:cubicBezTo>
                  <a:cubicBezTo>
                    <a:pt x="16757" y="15909"/>
                    <a:pt x="15909" y="16715"/>
                    <a:pt x="15909" y="17733"/>
                  </a:cubicBezTo>
                  <a:cubicBezTo>
                    <a:pt x="15909" y="17967"/>
                    <a:pt x="15973" y="18221"/>
                    <a:pt x="16058" y="18433"/>
                  </a:cubicBezTo>
                  <a:cubicBezTo>
                    <a:pt x="16376" y="18730"/>
                    <a:pt x="16757" y="18900"/>
                    <a:pt x="17245" y="18900"/>
                  </a:cubicBezTo>
                  <a:cubicBezTo>
                    <a:pt x="18242" y="18921"/>
                    <a:pt x="19070" y="18073"/>
                    <a:pt x="19070" y="1705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C253239-07BE-41C0-89AA-438996156F03}"/>
                </a:ext>
              </a:extLst>
            </p:cNvPr>
            <p:cNvSpPr/>
            <p:nvPr/>
          </p:nvSpPr>
          <p:spPr>
            <a:xfrm>
              <a:off x="5361013" y="2838994"/>
              <a:ext cx="31327" cy="31327"/>
            </a:xfrm>
            <a:custGeom>
              <a:avLst/>
              <a:gdLst>
                <a:gd name="connsiteX0" fmla="*/ 18794 w 21212"/>
                <a:gd name="connsiteY0" fmla="*/ 15909 h 21212"/>
                <a:gd name="connsiteX1" fmla="*/ 18942 w 21212"/>
                <a:gd name="connsiteY1" fmla="*/ 16630 h 21212"/>
                <a:gd name="connsiteX2" fmla="*/ 17076 w 21212"/>
                <a:gd name="connsiteY2" fmla="*/ 18476 h 21212"/>
                <a:gd name="connsiteX3" fmla="*/ 15909 w 21212"/>
                <a:gd name="connsiteY3" fmla="*/ 18030 h 21212"/>
                <a:gd name="connsiteX4" fmla="*/ 17606 w 21212"/>
                <a:gd name="connsiteY4" fmla="*/ 19133 h 21212"/>
                <a:gd name="connsiteX5" fmla="*/ 19430 w 21212"/>
                <a:gd name="connsiteY5" fmla="*/ 17309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900" y="16164"/>
                    <a:pt x="18942" y="16354"/>
                    <a:pt x="18942" y="16630"/>
                  </a:cubicBezTo>
                  <a:cubicBezTo>
                    <a:pt x="18942" y="17648"/>
                    <a:pt x="18115" y="18476"/>
                    <a:pt x="17076" y="18476"/>
                  </a:cubicBezTo>
                  <a:cubicBezTo>
                    <a:pt x="16630" y="18476"/>
                    <a:pt x="16248" y="18306"/>
                    <a:pt x="15909" y="18030"/>
                  </a:cubicBezTo>
                  <a:cubicBezTo>
                    <a:pt x="16185" y="18688"/>
                    <a:pt x="16842" y="19133"/>
                    <a:pt x="17606" y="19133"/>
                  </a:cubicBezTo>
                  <a:cubicBezTo>
                    <a:pt x="18603" y="19133"/>
                    <a:pt x="19430" y="18306"/>
                    <a:pt x="19430" y="17309"/>
                  </a:cubicBezTo>
                  <a:cubicBezTo>
                    <a:pt x="19452" y="16715"/>
                    <a:pt x="19218" y="16248"/>
                    <a:pt x="18794" y="15909"/>
                  </a:cubicBezTo>
                  <a:close/>
                </a:path>
              </a:pathLst>
            </a:custGeom>
            <a:solidFill>
              <a:srgbClr val="A8AAAD"/>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548E4FA-190B-4790-ADDD-C08B807143FD}"/>
                </a:ext>
              </a:extLst>
            </p:cNvPr>
            <p:cNvSpPr/>
            <p:nvPr/>
          </p:nvSpPr>
          <p:spPr>
            <a:xfrm>
              <a:off x="5360889" y="2838366"/>
              <a:ext cx="31327" cy="31327"/>
            </a:xfrm>
            <a:custGeom>
              <a:avLst/>
              <a:gdLst>
                <a:gd name="connsiteX0" fmla="*/ 19048 w 21212"/>
                <a:gd name="connsiteY0" fmla="*/ 17054 h 21212"/>
                <a:gd name="connsiteX1" fmla="*/ 18900 w 21212"/>
                <a:gd name="connsiteY1" fmla="*/ 16333 h 21212"/>
                <a:gd name="connsiteX2" fmla="*/ 17733 w 21212"/>
                <a:gd name="connsiteY2" fmla="*/ 15909 h 21212"/>
                <a:gd name="connsiteX3" fmla="*/ 15909 w 21212"/>
                <a:gd name="connsiteY3" fmla="*/ 17733 h 21212"/>
                <a:gd name="connsiteX4" fmla="*/ 16036 w 21212"/>
                <a:gd name="connsiteY4" fmla="*/ 18454 h 21212"/>
                <a:gd name="connsiteX5" fmla="*/ 17203 w 21212"/>
                <a:gd name="connsiteY5" fmla="*/ 18900 h 21212"/>
                <a:gd name="connsiteX6" fmla="*/ 19048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54"/>
                  </a:moveTo>
                  <a:cubicBezTo>
                    <a:pt x="19048" y="16779"/>
                    <a:pt x="19006" y="16588"/>
                    <a:pt x="18900" y="16333"/>
                  </a:cubicBezTo>
                  <a:cubicBezTo>
                    <a:pt x="18561" y="16058"/>
                    <a:pt x="18200" y="15909"/>
                    <a:pt x="17733" y="15909"/>
                  </a:cubicBezTo>
                  <a:cubicBezTo>
                    <a:pt x="16715" y="15909"/>
                    <a:pt x="15909" y="16715"/>
                    <a:pt x="15909" y="17733"/>
                  </a:cubicBezTo>
                  <a:cubicBezTo>
                    <a:pt x="15909" y="18009"/>
                    <a:pt x="15951" y="18221"/>
                    <a:pt x="16036" y="18454"/>
                  </a:cubicBezTo>
                  <a:cubicBezTo>
                    <a:pt x="16376" y="18730"/>
                    <a:pt x="16758" y="18900"/>
                    <a:pt x="17203" y="18900"/>
                  </a:cubicBezTo>
                  <a:cubicBezTo>
                    <a:pt x="18221" y="18900"/>
                    <a:pt x="19048" y="18073"/>
                    <a:pt x="19048" y="1705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DE56F32-D808-4346-9C9E-E3444A121E55}"/>
                </a:ext>
              </a:extLst>
            </p:cNvPr>
            <p:cNvSpPr/>
            <p:nvPr/>
          </p:nvSpPr>
          <p:spPr>
            <a:xfrm>
              <a:off x="5364648" y="2837209"/>
              <a:ext cx="31327" cy="31327"/>
            </a:xfrm>
            <a:custGeom>
              <a:avLst/>
              <a:gdLst>
                <a:gd name="connsiteX0" fmla="*/ 18794 w 21212"/>
                <a:gd name="connsiteY0" fmla="*/ 15909 h 21212"/>
                <a:gd name="connsiteX1" fmla="*/ 18942 w 21212"/>
                <a:gd name="connsiteY1" fmla="*/ 16630 h 21212"/>
                <a:gd name="connsiteX2" fmla="*/ 17076 w 21212"/>
                <a:gd name="connsiteY2" fmla="*/ 18454 h 21212"/>
                <a:gd name="connsiteX3" fmla="*/ 15909 w 21212"/>
                <a:gd name="connsiteY3" fmla="*/ 18009 h 21212"/>
                <a:gd name="connsiteX4" fmla="*/ 17627 w 21212"/>
                <a:gd name="connsiteY4" fmla="*/ 19154 h 21212"/>
                <a:gd name="connsiteX5" fmla="*/ 19451 w 21212"/>
                <a:gd name="connsiteY5" fmla="*/ 17330 h 21212"/>
                <a:gd name="connsiteX6" fmla="*/ 18794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94" y="15909"/>
                  </a:moveTo>
                  <a:cubicBezTo>
                    <a:pt x="18879" y="16164"/>
                    <a:pt x="18942" y="16354"/>
                    <a:pt x="18942" y="16630"/>
                  </a:cubicBezTo>
                  <a:cubicBezTo>
                    <a:pt x="18942" y="17648"/>
                    <a:pt x="18115" y="18454"/>
                    <a:pt x="17076" y="18454"/>
                  </a:cubicBezTo>
                  <a:cubicBezTo>
                    <a:pt x="16630" y="18454"/>
                    <a:pt x="16248" y="18306"/>
                    <a:pt x="15909" y="18009"/>
                  </a:cubicBezTo>
                  <a:cubicBezTo>
                    <a:pt x="16206" y="18688"/>
                    <a:pt x="16864" y="19154"/>
                    <a:pt x="17627" y="19154"/>
                  </a:cubicBezTo>
                  <a:cubicBezTo>
                    <a:pt x="18645" y="19154"/>
                    <a:pt x="19451" y="18306"/>
                    <a:pt x="19451" y="17330"/>
                  </a:cubicBezTo>
                  <a:cubicBezTo>
                    <a:pt x="19473" y="16715"/>
                    <a:pt x="19218" y="16248"/>
                    <a:pt x="18794" y="15909"/>
                  </a:cubicBezTo>
                  <a:close/>
                </a:path>
              </a:pathLst>
            </a:custGeom>
            <a:solidFill>
              <a:srgbClr val="A8AAAD"/>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202CE77-3B56-4DBD-BFDA-FD0775E99E24}"/>
                </a:ext>
              </a:extLst>
            </p:cNvPr>
            <p:cNvSpPr/>
            <p:nvPr/>
          </p:nvSpPr>
          <p:spPr>
            <a:xfrm>
              <a:off x="5364491" y="2836581"/>
              <a:ext cx="31327" cy="31327"/>
            </a:xfrm>
            <a:custGeom>
              <a:avLst/>
              <a:gdLst>
                <a:gd name="connsiteX0" fmla="*/ 19048 w 21212"/>
                <a:gd name="connsiteY0" fmla="*/ 17054 h 21212"/>
                <a:gd name="connsiteX1" fmla="*/ 18900 w 21212"/>
                <a:gd name="connsiteY1" fmla="*/ 16333 h 21212"/>
                <a:gd name="connsiteX2" fmla="*/ 17733 w 21212"/>
                <a:gd name="connsiteY2" fmla="*/ 15909 h 21212"/>
                <a:gd name="connsiteX3" fmla="*/ 15909 w 21212"/>
                <a:gd name="connsiteY3" fmla="*/ 17733 h 21212"/>
                <a:gd name="connsiteX4" fmla="*/ 16015 w 21212"/>
                <a:gd name="connsiteY4" fmla="*/ 18433 h 21212"/>
                <a:gd name="connsiteX5" fmla="*/ 17182 w 21212"/>
                <a:gd name="connsiteY5" fmla="*/ 18879 h 21212"/>
                <a:gd name="connsiteX6" fmla="*/ 19048 w 21212"/>
                <a:gd name="connsiteY6" fmla="*/ 1705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54"/>
                  </a:moveTo>
                  <a:cubicBezTo>
                    <a:pt x="19048" y="16779"/>
                    <a:pt x="18985" y="16588"/>
                    <a:pt x="18900" y="16333"/>
                  </a:cubicBezTo>
                  <a:cubicBezTo>
                    <a:pt x="18582" y="16058"/>
                    <a:pt x="18200" y="15909"/>
                    <a:pt x="17733" y="15909"/>
                  </a:cubicBezTo>
                  <a:cubicBezTo>
                    <a:pt x="16715" y="15909"/>
                    <a:pt x="15909" y="16736"/>
                    <a:pt x="15909" y="17733"/>
                  </a:cubicBezTo>
                  <a:cubicBezTo>
                    <a:pt x="15909" y="17988"/>
                    <a:pt x="15952" y="18221"/>
                    <a:pt x="16015" y="18433"/>
                  </a:cubicBezTo>
                  <a:cubicBezTo>
                    <a:pt x="16376" y="18730"/>
                    <a:pt x="16758" y="18879"/>
                    <a:pt x="17182" y="18879"/>
                  </a:cubicBezTo>
                  <a:cubicBezTo>
                    <a:pt x="18221" y="18879"/>
                    <a:pt x="19048" y="18073"/>
                    <a:pt x="19048" y="1705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FCA6FA8-DE90-415A-86ED-01DE756995ED}"/>
                </a:ext>
              </a:extLst>
            </p:cNvPr>
            <p:cNvSpPr/>
            <p:nvPr/>
          </p:nvSpPr>
          <p:spPr>
            <a:xfrm>
              <a:off x="5368688" y="2835265"/>
              <a:ext cx="31327" cy="31327"/>
            </a:xfrm>
            <a:custGeom>
              <a:avLst/>
              <a:gdLst>
                <a:gd name="connsiteX0" fmla="*/ 18773 w 21212"/>
                <a:gd name="connsiteY0" fmla="*/ 15909 h 21212"/>
                <a:gd name="connsiteX1" fmla="*/ 18921 w 21212"/>
                <a:gd name="connsiteY1" fmla="*/ 16630 h 21212"/>
                <a:gd name="connsiteX2" fmla="*/ 17097 w 21212"/>
                <a:gd name="connsiteY2" fmla="*/ 18454 h 21212"/>
                <a:gd name="connsiteX3" fmla="*/ 15909 w 21212"/>
                <a:gd name="connsiteY3" fmla="*/ 18009 h 21212"/>
                <a:gd name="connsiteX4" fmla="*/ 17627 w 21212"/>
                <a:gd name="connsiteY4" fmla="*/ 19154 h 21212"/>
                <a:gd name="connsiteX5" fmla="*/ 19451 w 21212"/>
                <a:gd name="connsiteY5" fmla="*/ 17288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79" y="16164"/>
                    <a:pt x="18921" y="16354"/>
                    <a:pt x="18921" y="16630"/>
                  </a:cubicBezTo>
                  <a:cubicBezTo>
                    <a:pt x="18921" y="17648"/>
                    <a:pt x="18136" y="18454"/>
                    <a:pt x="17097" y="18454"/>
                  </a:cubicBezTo>
                  <a:cubicBezTo>
                    <a:pt x="16651" y="18454"/>
                    <a:pt x="16248" y="18285"/>
                    <a:pt x="15909" y="18009"/>
                  </a:cubicBezTo>
                  <a:cubicBezTo>
                    <a:pt x="16206" y="18688"/>
                    <a:pt x="16842" y="19154"/>
                    <a:pt x="17627" y="19154"/>
                  </a:cubicBezTo>
                  <a:cubicBezTo>
                    <a:pt x="18645" y="19154"/>
                    <a:pt x="19451" y="18306"/>
                    <a:pt x="19451" y="17288"/>
                  </a:cubicBezTo>
                  <a:cubicBezTo>
                    <a:pt x="19451" y="16715"/>
                    <a:pt x="19197" y="16227"/>
                    <a:pt x="18773" y="15909"/>
                  </a:cubicBezTo>
                  <a:close/>
                </a:path>
              </a:pathLst>
            </a:custGeom>
            <a:solidFill>
              <a:srgbClr val="A8AAAD"/>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C98AB5E-6F3D-4EC2-9899-9327A0B52AC1}"/>
                </a:ext>
              </a:extLst>
            </p:cNvPr>
            <p:cNvSpPr/>
            <p:nvPr/>
          </p:nvSpPr>
          <p:spPr>
            <a:xfrm>
              <a:off x="5368501" y="2834608"/>
              <a:ext cx="31327" cy="31327"/>
            </a:xfrm>
            <a:custGeom>
              <a:avLst/>
              <a:gdLst>
                <a:gd name="connsiteX0" fmla="*/ 19048 w 21212"/>
                <a:gd name="connsiteY0" fmla="*/ 17076 h 21212"/>
                <a:gd name="connsiteX1" fmla="*/ 18900 w 21212"/>
                <a:gd name="connsiteY1" fmla="*/ 16354 h 21212"/>
                <a:gd name="connsiteX2" fmla="*/ 17754 w 21212"/>
                <a:gd name="connsiteY2" fmla="*/ 15909 h 21212"/>
                <a:gd name="connsiteX3" fmla="*/ 15909 w 21212"/>
                <a:gd name="connsiteY3" fmla="*/ 17733 h 21212"/>
                <a:gd name="connsiteX4" fmla="*/ 16036 w 21212"/>
                <a:gd name="connsiteY4" fmla="*/ 18454 h 21212"/>
                <a:gd name="connsiteX5" fmla="*/ 17224 w 21212"/>
                <a:gd name="connsiteY5" fmla="*/ 18900 h 21212"/>
                <a:gd name="connsiteX6" fmla="*/ 19048 w 21212"/>
                <a:gd name="connsiteY6" fmla="*/ 1707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76"/>
                  </a:moveTo>
                  <a:cubicBezTo>
                    <a:pt x="19048" y="16800"/>
                    <a:pt x="19027" y="16609"/>
                    <a:pt x="18900" y="16354"/>
                  </a:cubicBezTo>
                  <a:cubicBezTo>
                    <a:pt x="18582" y="16079"/>
                    <a:pt x="18221" y="15909"/>
                    <a:pt x="17754" y="15909"/>
                  </a:cubicBezTo>
                  <a:cubicBezTo>
                    <a:pt x="16758" y="15909"/>
                    <a:pt x="15909" y="16715"/>
                    <a:pt x="15909" y="17733"/>
                  </a:cubicBezTo>
                  <a:cubicBezTo>
                    <a:pt x="15909" y="17967"/>
                    <a:pt x="15951" y="18221"/>
                    <a:pt x="16036" y="18454"/>
                  </a:cubicBezTo>
                  <a:cubicBezTo>
                    <a:pt x="16376" y="18730"/>
                    <a:pt x="16779" y="18900"/>
                    <a:pt x="17224" y="18900"/>
                  </a:cubicBezTo>
                  <a:cubicBezTo>
                    <a:pt x="18264" y="18900"/>
                    <a:pt x="19048" y="18094"/>
                    <a:pt x="19048" y="17076"/>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016C97A-D018-48C7-884F-55EC380522CC}"/>
                </a:ext>
              </a:extLst>
            </p:cNvPr>
            <p:cNvSpPr/>
            <p:nvPr/>
          </p:nvSpPr>
          <p:spPr>
            <a:xfrm>
              <a:off x="5373200" y="2832322"/>
              <a:ext cx="31327" cy="31327"/>
            </a:xfrm>
            <a:custGeom>
              <a:avLst/>
              <a:gdLst>
                <a:gd name="connsiteX0" fmla="*/ 18773 w 21212"/>
                <a:gd name="connsiteY0" fmla="*/ 15909 h 21212"/>
                <a:gd name="connsiteX1" fmla="*/ 18921 w 21212"/>
                <a:gd name="connsiteY1" fmla="*/ 16651 h 21212"/>
                <a:gd name="connsiteX2" fmla="*/ 17097 w 21212"/>
                <a:gd name="connsiteY2" fmla="*/ 18497 h 21212"/>
                <a:gd name="connsiteX3" fmla="*/ 15909 w 21212"/>
                <a:gd name="connsiteY3" fmla="*/ 18030 h 21212"/>
                <a:gd name="connsiteX4" fmla="*/ 17606 w 21212"/>
                <a:gd name="connsiteY4" fmla="*/ 19176 h 21212"/>
                <a:gd name="connsiteX5" fmla="*/ 19473 w 21212"/>
                <a:gd name="connsiteY5" fmla="*/ 17330 h 21212"/>
                <a:gd name="connsiteX6" fmla="*/ 18773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773" y="15909"/>
                  </a:moveTo>
                  <a:cubicBezTo>
                    <a:pt x="18879" y="16185"/>
                    <a:pt x="18921" y="16376"/>
                    <a:pt x="18921" y="16651"/>
                  </a:cubicBezTo>
                  <a:cubicBezTo>
                    <a:pt x="18921" y="17648"/>
                    <a:pt x="18094" y="18497"/>
                    <a:pt x="17097" y="18497"/>
                  </a:cubicBezTo>
                  <a:cubicBezTo>
                    <a:pt x="16609" y="18497"/>
                    <a:pt x="16248" y="18306"/>
                    <a:pt x="15909" y="18030"/>
                  </a:cubicBezTo>
                  <a:cubicBezTo>
                    <a:pt x="16206" y="18688"/>
                    <a:pt x="16842" y="19176"/>
                    <a:pt x="17606" y="19176"/>
                  </a:cubicBezTo>
                  <a:cubicBezTo>
                    <a:pt x="18624" y="19176"/>
                    <a:pt x="19473" y="18348"/>
                    <a:pt x="19473" y="17330"/>
                  </a:cubicBezTo>
                  <a:cubicBezTo>
                    <a:pt x="19452" y="16715"/>
                    <a:pt x="19176" y="16248"/>
                    <a:pt x="18773" y="15909"/>
                  </a:cubicBezTo>
                  <a:close/>
                </a:path>
              </a:pathLst>
            </a:custGeom>
            <a:solidFill>
              <a:srgbClr val="A8AAAD"/>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F37BD53-9ACF-4034-8B8E-29E9D6213C57}"/>
                </a:ext>
              </a:extLst>
            </p:cNvPr>
            <p:cNvSpPr/>
            <p:nvPr/>
          </p:nvSpPr>
          <p:spPr>
            <a:xfrm>
              <a:off x="5372980" y="2831694"/>
              <a:ext cx="31327" cy="31327"/>
            </a:xfrm>
            <a:custGeom>
              <a:avLst/>
              <a:gdLst>
                <a:gd name="connsiteX0" fmla="*/ 19048 w 21212"/>
                <a:gd name="connsiteY0" fmla="*/ 17076 h 21212"/>
                <a:gd name="connsiteX1" fmla="*/ 18900 w 21212"/>
                <a:gd name="connsiteY1" fmla="*/ 16333 h 21212"/>
                <a:gd name="connsiteX2" fmla="*/ 17733 w 21212"/>
                <a:gd name="connsiteY2" fmla="*/ 15909 h 21212"/>
                <a:gd name="connsiteX3" fmla="*/ 15909 w 21212"/>
                <a:gd name="connsiteY3" fmla="*/ 17733 h 21212"/>
                <a:gd name="connsiteX4" fmla="*/ 16036 w 21212"/>
                <a:gd name="connsiteY4" fmla="*/ 18433 h 21212"/>
                <a:gd name="connsiteX5" fmla="*/ 17224 w 21212"/>
                <a:gd name="connsiteY5" fmla="*/ 18900 h 21212"/>
                <a:gd name="connsiteX6" fmla="*/ 19048 w 21212"/>
                <a:gd name="connsiteY6" fmla="*/ 1707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9048" y="17076"/>
                  </a:moveTo>
                  <a:cubicBezTo>
                    <a:pt x="19048" y="16800"/>
                    <a:pt x="19006" y="16609"/>
                    <a:pt x="18900" y="16333"/>
                  </a:cubicBezTo>
                  <a:cubicBezTo>
                    <a:pt x="18603" y="16079"/>
                    <a:pt x="18221" y="15909"/>
                    <a:pt x="17733" y="15909"/>
                  </a:cubicBezTo>
                  <a:cubicBezTo>
                    <a:pt x="16736" y="15909"/>
                    <a:pt x="15909" y="16715"/>
                    <a:pt x="15909" y="17733"/>
                  </a:cubicBezTo>
                  <a:cubicBezTo>
                    <a:pt x="15909" y="17988"/>
                    <a:pt x="15973" y="18179"/>
                    <a:pt x="16036" y="18433"/>
                  </a:cubicBezTo>
                  <a:cubicBezTo>
                    <a:pt x="16376" y="18730"/>
                    <a:pt x="16736" y="18900"/>
                    <a:pt x="17224" y="18900"/>
                  </a:cubicBezTo>
                  <a:cubicBezTo>
                    <a:pt x="18242" y="18921"/>
                    <a:pt x="19048" y="18073"/>
                    <a:pt x="19048" y="17076"/>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3B2BB3D-2657-48C5-9A55-68250261830F}"/>
                </a:ext>
              </a:extLst>
            </p:cNvPr>
            <p:cNvSpPr/>
            <p:nvPr/>
          </p:nvSpPr>
          <p:spPr>
            <a:xfrm>
              <a:off x="5400495" y="2830411"/>
              <a:ext cx="93980" cy="156633"/>
            </a:xfrm>
            <a:custGeom>
              <a:avLst/>
              <a:gdLst>
                <a:gd name="connsiteX0" fmla="*/ 33085 w 63636"/>
                <a:gd name="connsiteY0" fmla="*/ 15909 h 106060"/>
                <a:gd name="connsiteX1" fmla="*/ 61127 w 63636"/>
                <a:gd name="connsiteY1" fmla="*/ 86375 h 106060"/>
                <a:gd name="connsiteX2" fmla="*/ 35418 w 63636"/>
                <a:gd name="connsiteY2" fmla="*/ 88412 h 106060"/>
                <a:gd name="connsiteX3" fmla="*/ 16879 w 63636"/>
                <a:gd name="connsiteY3" fmla="*/ 35954 h 106060"/>
                <a:gd name="connsiteX4" fmla="*/ 33085 w 63636"/>
                <a:gd name="connsiteY4" fmla="*/ 15909 h 106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6" h="106060">
                  <a:moveTo>
                    <a:pt x="33085" y="15909"/>
                  </a:moveTo>
                  <a:lnTo>
                    <a:pt x="61127" y="86375"/>
                  </a:lnTo>
                  <a:cubicBezTo>
                    <a:pt x="61127" y="86375"/>
                    <a:pt x="42609" y="104915"/>
                    <a:pt x="35418" y="88412"/>
                  </a:cubicBezTo>
                  <a:cubicBezTo>
                    <a:pt x="28185" y="71951"/>
                    <a:pt x="11767" y="50357"/>
                    <a:pt x="16879" y="35954"/>
                  </a:cubicBezTo>
                  <a:cubicBezTo>
                    <a:pt x="22033" y="21551"/>
                    <a:pt x="33085" y="15909"/>
                    <a:pt x="33085" y="15909"/>
                  </a:cubicBezTo>
                  <a:close/>
                </a:path>
              </a:pathLst>
            </a:custGeom>
            <a:solidFill>
              <a:srgbClr val="283139"/>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4A8CCA0-C239-4F84-8458-F2FA3FB86079}"/>
                </a:ext>
              </a:extLst>
            </p:cNvPr>
            <p:cNvSpPr/>
            <p:nvPr/>
          </p:nvSpPr>
          <p:spPr>
            <a:xfrm>
              <a:off x="5376114" y="2966117"/>
              <a:ext cx="31327" cy="62653"/>
            </a:xfrm>
            <a:custGeom>
              <a:avLst/>
              <a:gdLst>
                <a:gd name="connsiteX0" fmla="*/ 17988 w 21212"/>
                <a:gd name="connsiteY0" fmla="*/ 32412 h 42424"/>
                <a:gd name="connsiteX1" fmla="*/ 24139 w 21212"/>
                <a:gd name="connsiteY1" fmla="*/ 34767 h 42424"/>
                <a:gd name="connsiteX2" fmla="*/ 22039 w 21212"/>
                <a:gd name="connsiteY2" fmla="*/ 16418 h 42424"/>
                <a:gd name="connsiteX3" fmla="*/ 15909 w 21212"/>
                <a:gd name="connsiteY3" fmla="*/ 15909 h 42424"/>
              </a:gdLst>
              <a:ahLst/>
              <a:cxnLst>
                <a:cxn ang="0">
                  <a:pos x="connsiteX0" y="connsiteY0"/>
                </a:cxn>
                <a:cxn ang="0">
                  <a:pos x="connsiteX1" y="connsiteY1"/>
                </a:cxn>
                <a:cxn ang="0">
                  <a:pos x="connsiteX2" y="connsiteY2"/>
                </a:cxn>
                <a:cxn ang="0">
                  <a:pos x="connsiteX3" y="connsiteY3"/>
                </a:cxn>
              </a:cxnLst>
              <a:rect l="l" t="t" r="r" b="b"/>
              <a:pathLst>
                <a:path w="21212" h="42424">
                  <a:moveTo>
                    <a:pt x="17988" y="32412"/>
                  </a:moveTo>
                  <a:lnTo>
                    <a:pt x="24139" y="34767"/>
                  </a:lnTo>
                  <a:lnTo>
                    <a:pt x="22039" y="16418"/>
                  </a:lnTo>
                  <a:lnTo>
                    <a:pt x="15909" y="15909"/>
                  </a:lnTo>
                  <a:close/>
                </a:path>
              </a:pathLst>
            </a:custGeom>
            <a:solidFill>
              <a:srgbClr val="20A09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B7BB8F3-A7B7-4B77-B683-C113889D42AB}"/>
                </a:ext>
              </a:extLst>
            </p:cNvPr>
            <p:cNvSpPr/>
            <p:nvPr/>
          </p:nvSpPr>
          <p:spPr>
            <a:xfrm>
              <a:off x="5373845" y="2827528"/>
              <a:ext cx="93980" cy="156633"/>
            </a:xfrm>
            <a:custGeom>
              <a:avLst/>
              <a:gdLst>
                <a:gd name="connsiteX0" fmla="*/ 45742 w 63636"/>
                <a:gd name="connsiteY0" fmla="*/ 15909 h 106060"/>
                <a:gd name="connsiteX1" fmla="*/ 27330 w 63636"/>
                <a:gd name="connsiteY1" fmla="*/ 32136 h 106060"/>
                <a:gd name="connsiteX2" fmla="*/ 25569 w 63636"/>
                <a:gd name="connsiteY2" fmla="*/ 38267 h 106060"/>
                <a:gd name="connsiteX3" fmla="*/ 16469 w 63636"/>
                <a:gd name="connsiteY3" fmla="*/ 101924 h 106060"/>
                <a:gd name="connsiteX4" fmla="*/ 17445 w 63636"/>
                <a:gd name="connsiteY4" fmla="*/ 109751 h 106060"/>
                <a:gd name="connsiteX5" fmla="*/ 23596 w 63636"/>
                <a:gd name="connsiteY5" fmla="*/ 110260 h 106060"/>
                <a:gd name="connsiteX6" fmla="*/ 22578 w 63636"/>
                <a:gd name="connsiteY6" fmla="*/ 101224 h 106060"/>
                <a:gd name="connsiteX7" fmla="*/ 31487 w 63636"/>
                <a:gd name="connsiteY7" fmla="*/ 40027 h 106060"/>
                <a:gd name="connsiteX8" fmla="*/ 33333 w 63636"/>
                <a:gd name="connsiteY8" fmla="*/ 33664 h 106060"/>
                <a:gd name="connsiteX9" fmla="*/ 51151 w 63636"/>
                <a:gd name="connsiteY9" fmla="*/ 17861 h 106060"/>
                <a:gd name="connsiteX10" fmla="*/ 45742 w 63636"/>
                <a:gd name="connsiteY10"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36" h="106060">
                  <a:moveTo>
                    <a:pt x="45742" y="15909"/>
                  </a:moveTo>
                  <a:cubicBezTo>
                    <a:pt x="43684" y="16651"/>
                    <a:pt x="30384" y="20448"/>
                    <a:pt x="27330" y="32136"/>
                  </a:cubicBezTo>
                  <a:cubicBezTo>
                    <a:pt x="26927" y="33727"/>
                    <a:pt x="26290" y="35763"/>
                    <a:pt x="25569" y="38267"/>
                  </a:cubicBezTo>
                  <a:cubicBezTo>
                    <a:pt x="21454" y="52224"/>
                    <a:pt x="13775" y="78166"/>
                    <a:pt x="16469" y="101924"/>
                  </a:cubicBezTo>
                  <a:lnTo>
                    <a:pt x="17445" y="109751"/>
                  </a:lnTo>
                  <a:lnTo>
                    <a:pt x="23596" y="110260"/>
                  </a:lnTo>
                  <a:lnTo>
                    <a:pt x="22578" y="101224"/>
                  </a:lnTo>
                  <a:cubicBezTo>
                    <a:pt x="20054" y="78739"/>
                    <a:pt x="27499" y="53539"/>
                    <a:pt x="31487" y="40027"/>
                  </a:cubicBezTo>
                  <a:cubicBezTo>
                    <a:pt x="32272" y="37503"/>
                    <a:pt x="32887" y="35276"/>
                    <a:pt x="33333" y="33664"/>
                  </a:cubicBezTo>
                  <a:cubicBezTo>
                    <a:pt x="35199" y="26451"/>
                    <a:pt x="46442" y="19515"/>
                    <a:pt x="51151" y="17861"/>
                  </a:cubicBezTo>
                  <a:lnTo>
                    <a:pt x="45742" y="15909"/>
                  </a:lnTo>
                  <a:close/>
                </a:path>
              </a:pathLst>
            </a:custGeom>
            <a:solidFill>
              <a:srgbClr val="3BBEB9"/>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3A79FF9-EA6E-4BE6-973D-928E259E1BCA}"/>
                </a:ext>
              </a:extLst>
            </p:cNvPr>
            <p:cNvSpPr/>
            <p:nvPr/>
          </p:nvSpPr>
          <p:spPr>
            <a:xfrm>
              <a:off x="5400548" y="3293481"/>
              <a:ext cx="31327" cy="31327"/>
            </a:xfrm>
            <a:custGeom>
              <a:avLst/>
              <a:gdLst>
                <a:gd name="connsiteX0" fmla="*/ 15909 w 21212"/>
                <a:gd name="connsiteY0" fmla="*/ 15909 h 21212"/>
                <a:gd name="connsiteX1" fmla="*/ 16991 w 21212"/>
                <a:gd name="connsiteY1" fmla="*/ 20003 h 21212"/>
                <a:gd name="connsiteX2" fmla="*/ 15909 w 21212"/>
                <a:gd name="connsiteY2" fmla="*/ 15909 h 21212"/>
              </a:gdLst>
              <a:ahLst/>
              <a:cxnLst>
                <a:cxn ang="0">
                  <a:pos x="connsiteX0" y="connsiteY0"/>
                </a:cxn>
                <a:cxn ang="0">
                  <a:pos x="connsiteX1" y="connsiteY1"/>
                </a:cxn>
                <a:cxn ang="0">
                  <a:pos x="connsiteX2" y="connsiteY2"/>
                </a:cxn>
              </a:cxnLst>
              <a:rect l="l" t="t" r="r" b="b"/>
              <a:pathLst>
                <a:path w="21212" h="21212">
                  <a:moveTo>
                    <a:pt x="15909" y="15909"/>
                  </a:moveTo>
                  <a:cubicBezTo>
                    <a:pt x="15951" y="17351"/>
                    <a:pt x="16397" y="18667"/>
                    <a:pt x="16991" y="20003"/>
                  </a:cubicBezTo>
                  <a:cubicBezTo>
                    <a:pt x="16630" y="17776"/>
                    <a:pt x="15909" y="15909"/>
                    <a:pt x="15909" y="15909"/>
                  </a:cubicBezTo>
                  <a:close/>
                </a:path>
              </a:pathLst>
            </a:custGeom>
            <a:no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E460672-607C-4C48-AA51-21D7D111DFAA}"/>
                </a:ext>
              </a:extLst>
            </p:cNvPr>
            <p:cNvSpPr/>
            <p:nvPr/>
          </p:nvSpPr>
          <p:spPr>
            <a:xfrm>
              <a:off x="5011607" y="2900080"/>
              <a:ext cx="31327" cy="125307"/>
            </a:xfrm>
            <a:custGeom>
              <a:avLst/>
              <a:gdLst>
                <a:gd name="connsiteX0" fmla="*/ 24069 w 21212"/>
                <a:gd name="connsiteY0" fmla="*/ 17373 h 84848"/>
                <a:gd name="connsiteX1" fmla="*/ 16432 w 21212"/>
                <a:gd name="connsiteY1" fmla="*/ 73903 h 84848"/>
                <a:gd name="connsiteX2" fmla="*/ 15923 w 21212"/>
                <a:gd name="connsiteY2" fmla="*/ 72418 h 84848"/>
                <a:gd name="connsiteX3" fmla="*/ 23581 w 21212"/>
                <a:gd name="connsiteY3" fmla="*/ 15909 h 84848"/>
                <a:gd name="connsiteX4" fmla="*/ 24069 w 21212"/>
                <a:gd name="connsiteY4" fmla="*/ 17373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069" y="17373"/>
                  </a:moveTo>
                  <a:lnTo>
                    <a:pt x="16432" y="73903"/>
                  </a:lnTo>
                  <a:cubicBezTo>
                    <a:pt x="16008" y="73394"/>
                    <a:pt x="15860" y="72884"/>
                    <a:pt x="15923" y="72418"/>
                  </a:cubicBezTo>
                  <a:lnTo>
                    <a:pt x="23581" y="15909"/>
                  </a:lnTo>
                  <a:cubicBezTo>
                    <a:pt x="23517" y="16376"/>
                    <a:pt x="23666" y="16864"/>
                    <a:pt x="24069" y="17373"/>
                  </a:cubicBezTo>
                </a:path>
              </a:pathLst>
            </a:custGeom>
            <a:solidFill>
              <a:srgbClr val="055B7D"/>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7BD982B-BDDB-44AA-A9E9-90FDDD122D04}"/>
                </a:ext>
              </a:extLst>
            </p:cNvPr>
            <p:cNvSpPr/>
            <p:nvPr/>
          </p:nvSpPr>
          <p:spPr>
            <a:xfrm>
              <a:off x="5012380" y="2902242"/>
              <a:ext cx="62653" cy="156633"/>
            </a:xfrm>
            <a:custGeom>
              <a:avLst/>
              <a:gdLst>
                <a:gd name="connsiteX0" fmla="*/ 45818 w 42424"/>
                <a:gd name="connsiteY0" fmla="*/ 43866 h 106060"/>
                <a:gd name="connsiteX1" fmla="*/ 38160 w 42424"/>
                <a:gd name="connsiteY1" fmla="*/ 100375 h 106060"/>
                <a:gd name="connsiteX2" fmla="*/ 15909 w 42424"/>
                <a:gd name="connsiteY2" fmla="*/ 72439 h 106060"/>
                <a:gd name="connsiteX3" fmla="*/ 23545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45818" y="43866"/>
                  </a:moveTo>
                  <a:lnTo>
                    <a:pt x="38160" y="100375"/>
                  </a:lnTo>
                  <a:lnTo>
                    <a:pt x="15909" y="72439"/>
                  </a:lnTo>
                  <a:lnTo>
                    <a:pt x="23545" y="15909"/>
                  </a:lnTo>
                  <a:close/>
                </a:path>
              </a:pathLst>
            </a:custGeom>
            <a:solidFill>
              <a:srgbClr val="055979"/>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A6496C-DFAA-4924-B0B1-9CD8D9746C7D}"/>
                </a:ext>
              </a:extLst>
            </p:cNvPr>
            <p:cNvSpPr/>
            <p:nvPr/>
          </p:nvSpPr>
          <p:spPr>
            <a:xfrm>
              <a:off x="5045272" y="2932364"/>
              <a:ext cx="156633" cy="156633"/>
            </a:xfrm>
            <a:custGeom>
              <a:avLst/>
              <a:gdLst>
                <a:gd name="connsiteX0" fmla="*/ 95306 w 106060"/>
                <a:gd name="connsiteY0" fmla="*/ 32124 h 106060"/>
                <a:gd name="connsiteX1" fmla="*/ 91403 w 106060"/>
                <a:gd name="connsiteY1" fmla="*/ 28221 h 106060"/>
                <a:gd name="connsiteX2" fmla="*/ 89642 w 106060"/>
                <a:gd name="connsiteY2" fmla="*/ 26991 h 106060"/>
                <a:gd name="connsiteX3" fmla="*/ 86545 w 106060"/>
                <a:gd name="connsiteY3" fmla="*/ 24828 h 106060"/>
                <a:gd name="connsiteX4" fmla="*/ 86354 w 106060"/>
                <a:gd name="connsiteY4" fmla="*/ 24721 h 106060"/>
                <a:gd name="connsiteX5" fmla="*/ 85654 w 106060"/>
                <a:gd name="connsiteY5" fmla="*/ 24340 h 106060"/>
                <a:gd name="connsiteX6" fmla="*/ 82387 w 106060"/>
                <a:gd name="connsiteY6" fmla="*/ 22621 h 106060"/>
                <a:gd name="connsiteX7" fmla="*/ 80712 w 106060"/>
                <a:gd name="connsiteY7" fmla="*/ 21879 h 106060"/>
                <a:gd name="connsiteX8" fmla="*/ 79651 w 106060"/>
                <a:gd name="connsiteY8" fmla="*/ 21434 h 106060"/>
                <a:gd name="connsiteX9" fmla="*/ 78633 w 106060"/>
                <a:gd name="connsiteY9" fmla="*/ 20988 h 106060"/>
                <a:gd name="connsiteX10" fmla="*/ 75069 w 106060"/>
                <a:gd name="connsiteY10" fmla="*/ 19715 h 106060"/>
                <a:gd name="connsiteX11" fmla="*/ 73733 w 106060"/>
                <a:gd name="connsiteY11" fmla="*/ 19312 h 106060"/>
                <a:gd name="connsiteX12" fmla="*/ 72842 w 106060"/>
                <a:gd name="connsiteY12" fmla="*/ 19037 h 106060"/>
                <a:gd name="connsiteX13" fmla="*/ 71485 w 106060"/>
                <a:gd name="connsiteY13" fmla="*/ 18634 h 106060"/>
                <a:gd name="connsiteX14" fmla="*/ 67857 w 106060"/>
                <a:gd name="connsiteY14" fmla="*/ 17743 h 106060"/>
                <a:gd name="connsiteX15" fmla="*/ 66436 w 106060"/>
                <a:gd name="connsiteY15" fmla="*/ 17467 h 106060"/>
                <a:gd name="connsiteX16" fmla="*/ 65482 w 106060"/>
                <a:gd name="connsiteY16" fmla="*/ 17276 h 106060"/>
                <a:gd name="connsiteX17" fmla="*/ 64060 w 106060"/>
                <a:gd name="connsiteY17" fmla="*/ 17000 h 106060"/>
                <a:gd name="connsiteX18" fmla="*/ 59945 w 106060"/>
                <a:gd name="connsiteY18" fmla="*/ 16406 h 106060"/>
                <a:gd name="connsiteX19" fmla="*/ 58863 w 106060"/>
                <a:gd name="connsiteY19" fmla="*/ 16321 h 106060"/>
                <a:gd name="connsiteX20" fmla="*/ 57527 w 106060"/>
                <a:gd name="connsiteY20" fmla="*/ 16194 h 106060"/>
                <a:gd name="connsiteX21" fmla="*/ 55321 w 106060"/>
                <a:gd name="connsiteY21" fmla="*/ 16003 h 106060"/>
                <a:gd name="connsiteX22" fmla="*/ 52033 w 106060"/>
                <a:gd name="connsiteY22" fmla="*/ 15940 h 106060"/>
                <a:gd name="connsiteX23" fmla="*/ 49954 w 106060"/>
                <a:gd name="connsiteY23" fmla="*/ 15918 h 106060"/>
                <a:gd name="connsiteX24" fmla="*/ 49212 w 106060"/>
                <a:gd name="connsiteY24" fmla="*/ 15918 h 106060"/>
                <a:gd name="connsiteX25" fmla="*/ 42806 w 106060"/>
                <a:gd name="connsiteY25" fmla="*/ 16364 h 106060"/>
                <a:gd name="connsiteX26" fmla="*/ 36909 w 106060"/>
                <a:gd name="connsiteY26" fmla="*/ 17382 h 106060"/>
                <a:gd name="connsiteX27" fmla="*/ 35191 w 106060"/>
                <a:gd name="connsiteY27" fmla="*/ 17870 h 106060"/>
                <a:gd name="connsiteX28" fmla="*/ 32073 w 106060"/>
                <a:gd name="connsiteY28" fmla="*/ 18761 h 106060"/>
                <a:gd name="connsiteX29" fmla="*/ 31776 w 106060"/>
                <a:gd name="connsiteY29" fmla="*/ 18867 h 106060"/>
                <a:gd name="connsiteX30" fmla="*/ 29994 w 106060"/>
                <a:gd name="connsiteY30" fmla="*/ 19652 h 106060"/>
                <a:gd name="connsiteX31" fmla="*/ 27788 w 106060"/>
                <a:gd name="connsiteY31" fmla="*/ 20606 h 106060"/>
                <a:gd name="connsiteX32" fmla="*/ 27385 w 106060"/>
                <a:gd name="connsiteY32" fmla="*/ 20840 h 106060"/>
                <a:gd name="connsiteX33" fmla="*/ 26494 w 106060"/>
                <a:gd name="connsiteY33" fmla="*/ 21370 h 106060"/>
                <a:gd name="connsiteX34" fmla="*/ 24988 w 106060"/>
                <a:gd name="connsiteY34" fmla="*/ 22282 h 106060"/>
                <a:gd name="connsiteX35" fmla="*/ 23545 w 106060"/>
                <a:gd name="connsiteY35" fmla="*/ 23406 h 106060"/>
                <a:gd name="connsiteX36" fmla="*/ 15909 w 106060"/>
                <a:gd name="connsiteY36" fmla="*/ 79915 h 106060"/>
                <a:gd name="connsiteX37" fmla="*/ 18857 w 106060"/>
                <a:gd name="connsiteY37" fmla="*/ 77879 h 106060"/>
                <a:gd name="connsiteX38" fmla="*/ 19727 w 106060"/>
                <a:gd name="connsiteY38" fmla="*/ 77348 h 106060"/>
                <a:gd name="connsiteX39" fmla="*/ 22315 w 106060"/>
                <a:gd name="connsiteY39" fmla="*/ 76139 h 106060"/>
                <a:gd name="connsiteX40" fmla="*/ 24118 w 106060"/>
                <a:gd name="connsiteY40" fmla="*/ 75355 h 106060"/>
                <a:gd name="connsiteX41" fmla="*/ 27385 w 106060"/>
                <a:gd name="connsiteY41" fmla="*/ 74379 h 106060"/>
                <a:gd name="connsiteX42" fmla="*/ 29251 w 106060"/>
                <a:gd name="connsiteY42" fmla="*/ 73848 h 106060"/>
                <a:gd name="connsiteX43" fmla="*/ 35148 w 106060"/>
                <a:gd name="connsiteY43" fmla="*/ 72830 h 106060"/>
                <a:gd name="connsiteX44" fmla="*/ 42276 w 106060"/>
                <a:gd name="connsiteY44" fmla="*/ 72406 h 106060"/>
                <a:gd name="connsiteX45" fmla="*/ 44354 w 106060"/>
                <a:gd name="connsiteY45" fmla="*/ 72427 h 106060"/>
                <a:gd name="connsiteX46" fmla="*/ 49891 w 106060"/>
                <a:gd name="connsiteY46" fmla="*/ 72682 h 106060"/>
                <a:gd name="connsiteX47" fmla="*/ 51142 w 106060"/>
                <a:gd name="connsiteY47" fmla="*/ 72788 h 106060"/>
                <a:gd name="connsiteX48" fmla="*/ 57803 w 106060"/>
                <a:gd name="connsiteY48" fmla="*/ 73742 h 106060"/>
                <a:gd name="connsiteX49" fmla="*/ 58757 w 106060"/>
                <a:gd name="connsiteY49" fmla="*/ 73933 h 106060"/>
                <a:gd name="connsiteX50" fmla="*/ 65206 w 106060"/>
                <a:gd name="connsiteY50" fmla="*/ 75524 h 106060"/>
                <a:gd name="connsiteX51" fmla="*/ 66097 w 106060"/>
                <a:gd name="connsiteY51" fmla="*/ 75779 h 106060"/>
                <a:gd name="connsiteX52" fmla="*/ 71994 w 106060"/>
                <a:gd name="connsiteY52" fmla="*/ 77879 h 106060"/>
                <a:gd name="connsiteX53" fmla="*/ 73075 w 106060"/>
                <a:gd name="connsiteY53" fmla="*/ 78345 h 106060"/>
                <a:gd name="connsiteX54" fmla="*/ 78039 w 106060"/>
                <a:gd name="connsiteY54" fmla="*/ 80785 h 106060"/>
                <a:gd name="connsiteX55" fmla="*/ 78697 w 106060"/>
                <a:gd name="connsiteY55" fmla="*/ 81124 h 106060"/>
                <a:gd name="connsiteX56" fmla="*/ 82091 w 106060"/>
                <a:gd name="connsiteY56" fmla="*/ 83458 h 106060"/>
                <a:gd name="connsiteX57" fmla="*/ 83766 w 106060"/>
                <a:gd name="connsiteY57" fmla="*/ 84624 h 106060"/>
                <a:gd name="connsiteX58" fmla="*/ 87690 w 106060"/>
                <a:gd name="connsiteY58" fmla="*/ 88527 h 106060"/>
                <a:gd name="connsiteX59" fmla="*/ 90936 w 106060"/>
                <a:gd name="connsiteY59" fmla="*/ 98221 h 106060"/>
                <a:gd name="connsiteX60" fmla="*/ 98572 w 106060"/>
                <a:gd name="connsiteY60" fmla="*/ 41712 h 106060"/>
                <a:gd name="connsiteX61" fmla="*/ 95306 w 106060"/>
                <a:gd name="connsiteY61" fmla="*/ 32124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6060" h="106060">
                  <a:moveTo>
                    <a:pt x="95306" y="32124"/>
                  </a:moveTo>
                  <a:cubicBezTo>
                    <a:pt x="94224" y="30767"/>
                    <a:pt x="92888" y="29452"/>
                    <a:pt x="91403" y="28221"/>
                  </a:cubicBezTo>
                  <a:cubicBezTo>
                    <a:pt x="90872" y="27776"/>
                    <a:pt x="90194" y="27415"/>
                    <a:pt x="89642" y="26991"/>
                  </a:cubicBezTo>
                  <a:cubicBezTo>
                    <a:pt x="88645" y="26249"/>
                    <a:pt x="87669" y="25506"/>
                    <a:pt x="86545" y="24828"/>
                  </a:cubicBezTo>
                  <a:cubicBezTo>
                    <a:pt x="86481" y="24785"/>
                    <a:pt x="86418" y="24764"/>
                    <a:pt x="86354" y="24721"/>
                  </a:cubicBezTo>
                  <a:cubicBezTo>
                    <a:pt x="86121" y="24594"/>
                    <a:pt x="85866" y="24467"/>
                    <a:pt x="85654" y="24340"/>
                  </a:cubicBezTo>
                  <a:cubicBezTo>
                    <a:pt x="84594" y="23746"/>
                    <a:pt x="83533" y="23173"/>
                    <a:pt x="82387" y="22621"/>
                  </a:cubicBezTo>
                  <a:cubicBezTo>
                    <a:pt x="81836" y="22367"/>
                    <a:pt x="81263" y="22134"/>
                    <a:pt x="80712" y="21879"/>
                  </a:cubicBezTo>
                  <a:cubicBezTo>
                    <a:pt x="80351" y="21731"/>
                    <a:pt x="80012" y="21582"/>
                    <a:pt x="79651" y="21434"/>
                  </a:cubicBezTo>
                  <a:cubicBezTo>
                    <a:pt x="79291" y="21306"/>
                    <a:pt x="78972" y="21137"/>
                    <a:pt x="78633" y="20988"/>
                  </a:cubicBezTo>
                  <a:cubicBezTo>
                    <a:pt x="77466" y="20543"/>
                    <a:pt x="76278" y="20118"/>
                    <a:pt x="75069" y="19715"/>
                  </a:cubicBezTo>
                  <a:cubicBezTo>
                    <a:pt x="74624" y="19567"/>
                    <a:pt x="74178" y="19461"/>
                    <a:pt x="73733" y="19312"/>
                  </a:cubicBezTo>
                  <a:cubicBezTo>
                    <a:pt x="73457" y="19228"/>
                    <a:pt x="73160" y="19143"/>
                    <a:pt x="72842" y="19037"/>
                  </a:cubicBezTo>
                  <a:cubicBezTo>
                    <a:pt x="72397" y="18909"/>
                    <a:pt x="71951" y="18761"/>
                    <a:pt x="71485" y="18634"/>
                  </a:cubicBezTo>
                  <a:cubicBezTo>
                    <a:pt x="70297" y="18315"/>
                    <a:pt x="69088" y="18018"/>
                    <a:pt x="67857" y="17743"/>
                  </a:cubicBezTo>
                  <a:cubicBezTo>
                    <a:pt x="67391" y="17637"/>
                    <a:pt x="66903" y="17552"/>
                    <a:pt x="66436" y="17467"/>
                  </a:cubicBezTo>
                  <a:cubicBezTo>
                    <a:pt x="66118" y="17403"/>
                    <a:pt x="65800" y="17340"/>
                    <a:pt x="65482" y="17276"/>
                  </a:cubicBezTo>
                  <a:cubicBezTo>
                    <a:pt x="64994" y="17191"/>
                    <a:pt x="64527" y="17085"/>
                    <a:pt x="64060" y="17000"/>
                  </a:cubicBezTo>
                  <a:cubicBezTo>
                    <a:pt x="62703" y="16767"/>
                    <a:pt x="61324" y="16555"/>
                    <a:pt x="59945" y="16406"/>
                  </a:cubicBezTo>
                  <a:cubicBezTo>
                    <a:pt x="59585" y="16364"/>
                    <a:pt x="59224" y="16343"/>
                    <a:pt x="58863" y="16321"/>
                  </a:cubicBezTo>
                  <a:cubicBezTo>
                    <a:pt x="58418" y="16279"/>
                    <a:pt x="57973" y="16237"/>
                    <a:pt x="57527" y="16194"/>
                  </a:cubicBezTo>
                  <a:cubicBezTo>
                    <a:pt x="56785" y="16131"/>
                    <a:pt x="56063" y="16046"/>
                    <a:pt x="55321" y="16003"/>
                  </a:cubicBezTo>
                  <a:cubicBezTo>
                    <a:pt x="54218" y="15940"/>
                    <a:pt x="53115" y="15961"/>
                    <a:pt x="52033" y="15940"/>
                  </a:cubicBezTo>
                  <a:cubicBezTo>
                    <a:pt x="51333" y="15940"/>
                    <a:pt x="50654" y="15897"/>
                    <a:pt x="49954" y="15918"/>
                  </a:cubicBezTo>
                  <a:cubicBezTo>
                    <a:pt x="49700" y="15918"/>
                    <a:pt x="49466" y="15897"/>
                    <a:pt x="49212" y="15918"/>
                  </a:cubicBezTo>
                  <a:cubicBezTo>
                    <a:pt x="47048" y="15961"/>
                    <a:pt x="44906" y="16109"/>
                    <a:pt x="42806" y="16364"/>
                  </a:cubicBezTo>
                  <a:cubicBezTo>
                    <a:pt x="40706" y="16618"/>
                    <a:pt x="38754" y="16958"/>
                    <a:pt x="36909" y="17382"/>
                  </a:cubicBezTo>
                  <a:cubicBezTo>
                    <a:pt x="36294" y="17531"/>
                    <a:pt x="35763" y="17721"/>
                    <a:pt x="35191" y="17870"/>
                  </a:cubicBezTo>
                  <a:cubicBezTo>
                    <a:pt x="34130" y="18146"/>
                    <a:pt x="33027" y="18421"/>
                    <a:pt x="32073" y="18761"/>
                  </a:cubicBezTo>
                  <a:cubicBezTo>
                    <a:pt x="31967" y="18782"/>
                    <a:pt x="31882" y="18846"/>
                    <a:pt x="31776" y="18867"/>
                  </a:cubicBezTo>
                  <a:cubicBezTo>
                    <a:pt x="31139" y="19100"/>
                    <a:pt x="30588" y="19376"/>
                    <a:pt x="29994" y="19652"/>
                  </a:cubicBezTo>
                  <a:cubicBezTo>
                    <a:pt x="29251" y="19970"/>
                    <a:pt x="28467" y="20246"/>
                    <a:pt x="27788" y="20606"/>
                  </a:cubicBezTo>
                  <a:cubicBezTo>
                    <a:pt x="27639" y="20670"/>
                    <a:pt x="27533" y="20776"/>
                    <a:pt x="27385" y="20840"/>
                  </a:cubicBezTo>
                  <a:cubicBezTo>
                    <a:pt x="27067" y="21009"/>
                    <a:pt x="26791" y="21200"/>
                    <a:pt x="26494" y="21370"/>
                  </a:cubicBezTo>
                  <a:cubicBezTo>
                    <a:pt x="26006" y="21667"/>
                    <a:pt x="25454" y="21964"/>
                    <a:pt x="24988" y="22282"/>
                  </a:cubicBezTo>
                  <a:cubicBezTo>
                    <a:pt x="24479" y="22643"/>
                    <a:pt x="23991" y="23003"/>
                    <a:pt x="23545" y="23406"/>
                  </a:cubicBezTo>
                  <a:lnTo>
                    <a:pt x="15909" y="79915"/>
                  </a:lnTo>
                  <a:cubicBezTo>
                    <a:pt x="16779" y="79194"/>
                    <a:pt x="17776" y="78536"/>
                    <a:pt x="18857" y="77879"/>
                  </a:cubicBezTo>
                  <a:cubicBezTo>
                    <a:pt x="19154" y="77709"/>
                    <a:pt x="19409" y="77497"/>
                    <a:pt x="19727" y="77348"/>
                  </a:cubicBezTo>
                  <a:cubicBezTo>
                    <a:pt x="20512" y="76903"/>
                    <a:pt x="21445" y="76521"/>
                    <a:pt x="22315" y="76139"/>
                  </a:cubicBezTo>
                  <a:cubicBezTo>
                    <a:pt x="22930" y="75885"/>
                    <a:pt x="23482" y="75609"/>
                    <a:pt x="24118" y="75355"/>
                  </a:cubicBezTo>
                  <a:cubicBezTo>
                    <a:pt x="25115" y="74973"/>
                    <a:pt x="26260" y="74676"/>
                    <a:pt x="27385" y="74379"/>
                  </a:cubicBezTo>
                  <a:cubicBezTo>
                    <a:pt x="28021" y="74209"/>
                    <a:pt x="28594" y="73997"/>
                    <a:pt x="29251" y="73848"/>
                  </a:cubicBezTo>
                  <a:cubicBezTo>
                    <a:pt x="31097" y="73424"/>
                    <a:pt x="33048" y="73064"/>
                    <a:pt x="35148" y="72830"/>
                  </a:cubicBezTo>
                  <a:cubicBezTo>
                    <a:pt x="37482" y="72555"/>
                    <a:pt x="39879" y="72427"/>
                    <a:pt x="42276" y="72406"/>
                  </a:cubicBezTo>
                  <a:cubicBezTo>
                    <a:pt x="42954" y="72406"/>
                    <a:pt x="43654" y="72427"/>
                    <a:pt x="44354" y="72427"/>
                  </a:cubicBezTo>
                  <a:cubicBezTo>
                    <a:pt x="46200" y="72449"/>
                    <a:pt x="48045" y="72533"/>
                    <a:pt x="49891" y="72682"/>
                  </a:cubicBezTo>
                  <a:cubicBezTo>
                    <a:pt x="50315" y="72724"/>
                    <a:pt x="50718" y="72745"/>
                    <a:pt x="51142" y="72788"/>
                  </a:cubicBezTo>
                  <a:cubicBezTo>
                    <a:pt x="53369" y="73000"/>
                    <a:pt x="55618" y="73318"/>
                    <a:pt x="57803" y="73742"/>
                  </a:cubicBezTo>
                  <a:cubicBezTo>
                    <a:pt x="58142" y="73806"/>
                    <a:pt x="58439" y="73870"/>
                    <a:pt x="58757" y="73933"/>
                  </a:cubicBezTo>
                  <a:cubicBezTo>
                    <a:pt x="60963" y="74379"/>
                    <a:pt x="63106" y="74909"/>
                    <a:pt x="65206" y="75524"/>
                  </a:cubicBezTo>
                  <a:cubicBezTo>
                    <a:pt x="65482" y="75609"/>
                    <a:pt x="65800" y="75694"/>
                    <a:pt x="66097" y="75779"/>
                  </a:cubicBezTo>
                  <a:cubicBezTo>
                    <a:pt x="68133" y="76394"/>
                    <a:pt x="70085" y="77115"/>
                    <a:pt x="71994" y="77879"/>
                  </a:cubicBezTo>
                  <a:cubicBezTo>
                    <a:pt x="72354" y="78027"/>
                    <a:pt x="72715" y="78197"/>
                    <a:pt x="73075" y="78345"/>
                  </a:cubicBezTo>
                  <a:cubicBezTo>
                    <a:pt x="74815" y="79109"/>
                    <a:pt x="76469" y="79915"/>
                    <a:pt x="78039" y="80785"/>
                  </a:cubicBezTo>
                  <a:cubicBezTo>
                    <a:pt x="78251" y="80891"/>
                    <a:pt x="78485" y="80997"/>
                    <a:pt x="78697" y="81124"/>
                  </a:cubicBezTo>
                  <a:cubicBezTo>
                    <a:pt x="79948" y="81845"/>
                    <a:pt x="80988" y="82651"/>
                    <a:pt x="82091" y="83458"/>
                  </a:cubicBezTo>
                  <a:cubicBezTo>
                    <a:pt x="82621" y="83861"/>
                    <a:pt x="83257" y="84200"/>
                    <a:pt x="83766" y="84624"/>
                  </a:cubicBezTo>
                  <a:cubicBezTo>
                    <a:pt x="85272" y="85855"/>
                    <a:pt x="86588" y="87170"/>
                    <a:pt x="87690" y="88527"/>
                  </a:cubicBezTo>
                  <a:cubicBezTo>
                    <a:pt x="90321" y="91836"/>
                    <a:pt x="91339" y="95145"/>
                    <a:pt x="90936" y="98221"/>
                  </a:cubicBezTo>
                  <a:lnTo>
                    <a:pt x="98572" y="41712"/>
                  </a:lnTo>
                  <a:cubicBezTo>
                    <a:pt x="98975" y="38743"/>
                    <a:pt x="97957" y="35434"/>
                    <a:pt x="95306" y="32124"/>
                  </a:cubicBezTo>
                  <a:close/>
                </a:path>
              </a:pathLst>
            </a:custGeom>
            <a:solidFill>
              <a:srgbClr val="01749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7C92D41-249D-4D33-A2BB-F45B1CD946DC}"/>
                </a:ext>
              </a:extLst>
            </p:cNvPr>
            <p:cNvSpPr/>
            <p:nvPr/>
          </p:nvSpPr>
          <p:spPr>
            <a:xfrm>
              <a:off x="5376865" y="3006404"/>
              <a:ext cx="31327" cy="125307"/>
            </a:xfrm>
            <a:custGeom>
              <a:avLst/>
              <a:gdLst>
                <a:gd name="connsiteX0" fmla="*/ 23567 w 21212"/>
                <a:gd name="connsiteY0" fmla="*/ 15909 h 84848"/>
                <a:gd name="connsiteX1" fmla="*/ 15909 w 21212"/>
                <a:gd name="connsiteY1" fmla="*/ 72418 h 84848"/>
                <a:gd name="connsiteX2" fmla="*/ 15909 w 21212"/>
                <a:gd name="connsiteY2" fmla="*/ 72418 h 84848"/>
                <a:gd name="connsiteX3" fmla="*/ 23567 w 21212"/>
                <a:gd name="connsiteY3" fmla="*/ 15909 h 84848"/>
                <a:gd name="connsiteX4" fmla="*/ 23567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567" y="15909"/>
                  </a:moveTo>
                  <a:lnTo>
                    <a:pt x="15909" y="72418"/>
                  </a:lnTo>
                  <a:lnTo>
                    <a:pt x="15909" y="72418"/>
                  </a:lnTo>
                  <a:lnTo>
                    <a:pt x="23567" y="15909"/>
                  </a:lnTo>
                  <a:lnTo>
                    <a:pt x="23567" y="15909"/>
                  </a:lnTo>
                </a:path>
              </a:pathLst>
            </a:custGeom>
            <a:solidFill>
              <a:srgbClr val="03628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E27B657-A981-4F78-ACDC-04A35CB842EE}"/>
                </a:ext>
              </a:extLst>
            </p:cNvPr>
            <p:cNvSpPr/>
            <p:nvPr/>
          </p:nvSpPr>
          <p:spPr>
            <a:xfrm>
              <a:off x="5376771" y="3006404"/>
              <a:ext cx="31327" cy="125307"/>
            </a:xfrm>
            <a:custGeom>
              <a:avLst/>
              <a:gdLst>
                <a:gd name="connsiteX0" fmla="*/ 23630 w 21212"/>
                <a:gd name="connsiteY0" fmla="*/ 15909 h 84848"/>
                <a:gd name="connsiteX1" fmla="*/ 15973 w 21212"/>
                <a:gd name="connsiteY1" fmla="*/ 72418 h 84848"/>
                <a:gd name="connsiteX2" fmla="*/ 15909 w 21212"/>
                <a:gd name="connsiteY2" fmla="*/ 72715 h 84848"/>
                <a:gd name="connsiteX3" fmla="*/ 23545 w 21212"/>
                <a:gd name="connsiteY3" fmla="*/ 16206 h 84848"/>
                <a:gd name="connsiteX4" fmla="*/ 2363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630" y="15909"/>
                  </a:moveTo>
                  <a:lnTo>
                    <a:pt x="15973" y="72418"/>
                  </a:lnTo>
                  <a:lnTo>
                    <a:pt x="15909" y="72715"/>
                  </a:lnTo>
                  <a:lnTo>
                    <a:pt x="23545" y="16206"/>
                  </a:lnTo>
                  <a:lnTo>
                    <a:pt x="23630" y="15909"/>
                  </a:lnTo>
                </a:path>
              </a:pathLst>
            </a:custGeom>
            <a:solidFill>
              <a:srgbClr val="08668C"/>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806C7BC-1664-440C-B06F-17B789526B6B}"/>
                </a:ext>
              </a:extLst>
            </p:cNvPr>
            <p:cNvSpPr/>
            <p:nvPr/>
          </p:nvSpPr>
          <p:spPr>
            <a:xfrm>
              <a:off x="5376583" y="3006842"/>
              <a:ext cx="31327" cy="125307"/>
            </a:xfrm>
            <a:custGeom>
              <a:avLst/>
              <a:gdLst>
                <a:gd name="connsiteX0" fmla="*/ 23673 w 21212"/>
                <a:gd name="connsiteY0" fmla="*/ 15909 h 84848"/>
                <a:gd name="connsiteX1" fmla="*/ 16036 w 21212"/>
                <a:gd name="connsiteY1" fmla="*/ 72418 h 84848"/>
                <a:gd name="connsiteX2" fmla="*/ 15909 w 21212"/>
                <a:gd name="connsiteY2" fmla="*/ 72694 h 84848"/>
                <a:gd name="connsiteX3" fmla="*/ 23567 w 21212"/>
                <a:gd name="connsiteY3" fmla="*/ 16185 h 84848"/>
                <a:gd name="connsiteX4" fmla="*/ 23673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673" y="15909"/>
                  </a:moveTo>
                  <a:lnTo>
                    <a:pt x="16036" y="72418"/>
                  </a:lnTo>
                  <a:lnTo>
                    <a:pt x="15909" y="72694"/>
                  </a:lnTo>
                  <a:lnTo>
                    <a:pt x="23567" y="16185"/>
                  </a:lnTo>
                  <a:lnTo>
                    <a:pt x="23673" y="15909"/>
                  </a:lnTo>
                </a:path>
              </a:pathLst>
            </a:custGeom>
            <a:solidFill>
              <a:srgbClr val="04699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0624D6E-C789-458F-A2F6-931AC9A1BC7C}"/>
                </a:ext>
              </a:extLst>
            </p:cNvPr>
            <p:cNvSpPr/>
            <p:nvPr/>
          </p:nvSpPr>
          <p:spPr>
            <a:xfrm>
              <a:off x="5376332" y="3007248"/>
              <a:ext cx="31327" cy="125307"/>
            </a:xfrm>
            <a:custGeom>
              <a:avLst/>
              <a:gdLst>
                <a:gd name="connsiteX0" fmla="*/ 23736 w 21212"/>
                <a:gd name="connsiteY0" fmla="*/ 15909 h 84848"/>
                <a:gd name="connsiteX1" fmla="*/ 16079 w 21212"/>
                <a:gd name="connsiteY1" fmla="*/ 72418 h 84848"/>
                <a:gd name="connsiteX2" fmla="*/ 15909 w 21212"/>
                <a:gd name="connsiteY2" fmla="*/ 72672 h 84848"/>
                <a:gd name="connsiteX3" fmla="*/ 23567 w 21212"/>
                <a:gd name="connsiteY3" fmla="*/ 16164 h 84848"/>
                <a:gd name="connsiteX4" fmla="*/ 23736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736" y="15909"/>
                  </a:moveTo>
                  <a:lnTo>
                    <a:pt x="16079" y="72418"/>
                  </a:lnTo>
                  <a:lnTo>
                    <a:pt x="15909" y="72672"/>
                  </a:lnTo>
                  <a:lnTo>
                    <a:pt x="23567" y="16164"/>
                  </a:lnTo>
                  <a:lnTo>
                    <a:pt x="23736" y="15909"/>
                  </a:lnTo>
                </a:path>
              </a:pathLst>
            </a:custGeom>
            <a:solidFill>
              <a:srgbClr val="086C95"/>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8991156-18C8-42B7-940F-0A314869C36B}"/>
                </a:ext>
              </a:extLst>
            </p:cNvPr>
            <p:cNvSpPr/>
            <p:nvPr/>
          </p:nvSpPr>
          <p:spPr>
            <a:xfrm>
              <a:off x="5375988" y="3007625"/>
              <a:ext cx="31327" cy="125307"/>
            </a:xfrm>
            <a:custGeom>
              <a:avLst/>
              <a:gdLst>
                <a:gd name="connsiteX0" fmla="*/ 23800 w 21212"/>
                <a:gd name="connsiteY0" fmla="*/ 15909 h 84848"/>
                <a:gd name="connsiteX1" fmla="*/ 16142 w 21212"/>
                <a:gd name="connsiteY1" fmla="*/ 72418 h 84848"/>
                <a:gd name="connsiteX2" fmla="*/ 15909 w 21212"/>
                <a:gd name="connsiteY2" fmla="*/ 72672 h 84848"/>
                <a:gd name="connsiteX3" fmla="*/ 23545 w 21212"/>
                <a:gd name="connsiteY3" fmla="*/ 16164 h 84848"/>
                <a:gd name="connsiteX4" fmla="*/ 2380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800" y="15909"/>
                  </a:moveTo>
                  <a:lnTo>
                    <a:pt x="16142" y="72418"/>
                  </a:lnTo>
                  <a:lnTo>
                    <a:pt x="15909" y="72672"/>
                  </a:lnTo>
                  <a:lnTo>
                    <a:pt x="23545" y="16164"/>
                  </a:lnTo>
                  <a:lnTo>
                    <a:pt x="23800" y="15909"/>
                  </a:lnTo>
                </a:path>
              </a:pathLst>
            </a:custGeom>
            <a:solidFill>
              <a:srgbClr val="02709A"/>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1821B2A-860F-488A-9406-A4CD45493E5B}"/>
                </a:ext>
              </a:extLst>
            </p:cNvPr>
            <p:cNvSpPr/>
            <p:nvPr/>
          </p:nvSpPr>
          <p:spPr>
            <a:xfrm>
              <a:off x="5375519" y="3008002"/>
              <a:ext cx="31327" cy="125307"/>
            </a:xfrm>
            <a:custGeom>
              <a:avLst/>
              <a:gdLst>
                <a:gd name="connsiteX0" fmla="*/ 23864 w 21212"/>
                <a:gd name="connsiteY0" fmla="*/ 15909 h 84848"/>
                <a:gd name="connsiteX1" fmla="*/ 16227 w 21212"/>
                <a:gd name="connsiteY1" fmla="*/ 72418 h 84848"/>
                <a:gd name="connsiteX2" fmla="*/ 15909 w 21212"/>
                <a:gd name="connsiteY2" fmla="*/ 72672 h 84848"/>
                <a:gd name="connsiteX3" fmla="*/ 23567 w 21212"/>
                <a:gd name="connsiteY3" fmla="*/ 16164 h 84848"/>
                <a:gd name="connsiteX4" fmla="*/ 23864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864" y="15909"/>
                  </a:moveTo>
                  <a:lnTo>
                    <a:pt x="16227" y="72418"/>
                  </a:lnTo>
                  <a:cubicBezTo>
                    <a:pt x="16142" y="72503"/>
                    <a:pt x="16036" y="72588"/>
                    <a:pt x="15909" y="72672"/>
                  </a:cubicBezTo>
                  <a:lnTo>
                    <a:pt x="23567" y="16164"/>
                  </a:lnTo>
                  <a:cubicBezTo>
                    <a:pt x="23673" y="16058"/>
                    <a:pt x="23779" y="15973"/>
                    <a:pt x="23864" y="15909"/>
                  </a:cubicBezTo>
                </a:path>
              </a:pathLst>
            </a:custGeom>
            <a:solidFill>
              <a:srgbClr val="01749F"/>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AE75D01-4D63-4784-AC44-9E514AD91B3B}"/>
                </a:ext>
              </a:extLst>
            </p:cNvPr>
            <p:cNvSpPr/>
            <p:nvPr/>
          </p:nvSpPr>
          <p:spPr>
            <a:xfrm>
              <a:off x="5374923" y="3008346"/>
              <a:ext cx="31327" cy="125307"/>
            </a:xfrm>
            <a:custGeom>
              <a:avLst/>
              <a:gdLst>
                <a:gd name="connsiteX0" fmla="*/ 23970 w 21212"/>
                <a:gd name="connsiteY0" fmla="*/ 15909 h 84848"/>
                <a:gd name="connsiteX1" fmla="*/ 16312 w 21212"/>
                <a:gd name="connsiteY1" fmla="*/ 72418 h 84848"/>
                <a:gd name="connsiteX2" fmla="*/ 15909 w 21212"/>
                <a:gd name="connsiteY2" fmla="*/ 72672 h 84848"/>
                <a:gd name="connsiteX3" fmla="*/ 23545 w 21212"/>
                <a:gd name="connsiteY3" fmla="*/ 16142 h 84848"/>
                <a:gd name="connsiteX4" fmla="*/ 2397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970" y="15909"/>
                  </a:moveTo>
                  <a:lnTo>
                    <a:pt x="16312" y="72418"/>
                  </a:lnTo>
                  <a:cubicBezTo>
                    <a:pt x="16185" y="72503"/>
                    <a:pt x="16036" y="72588"/>
                    <a:pt x="15909" y="72672"/>
                  </a:cubicBezTo>
                  <a:lnTo>
                    <a:pt x="23545" y="16142"/>
                  </a:lnTo>
                  <a:cubicBezTo>
                    <a:pt x="23694" y="16079"/>
                    <a:pt x="23842" y="16015"/>
                    <a:pt x="23970" y="15909"/>
                  </a:cubicBezTo>
                </a:path>
              </a:pathLst>
            </a:custGeom>
            <a:solidFill>
              <a:srgbClr val="0077A5"/>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4A2EEC5-E750-425A-B126-9620D66EE401}"/>
                </a:ext>
              </a:extLst>
            </p:cNvPr>
            <p:cNvSpPr/>
            <p:nvPr/>
          </p:nvSpPr>
          <p:spPr>
            <a:xfrm>
              <a:off x="5373983" y="3008690"/>
              <a:ext cx="31327" cy="125307"/>
            </a:xfrm>
            <a:custGeom>
              <a:avLst/>
              <a:gdLst>
                <a:gd name="connsiteX0" fmla="*/ 24203 w 21212"/>
                <a:gd name="connsiteY0" fmla="*/ 15909 h 84848"/>
                <a:gd name="connsiteX1" fmla="*/ 16567 w 21212"/>
                <a:gd name="connsiteY1" fmla="*/ 72439 h 84848"/>
                <a:gd name="connsiteX2" fmla="*/ 15909 w 21212"/>
                <a:gd name="connsiteY2" fmla="*/ 72715 h 84848"/>
                <a:gd name="connsiteX3" fmla="*/ 23567 w 21212"/>
                <a:gd name="connsiteY3" fmla="*/ 16206 h 84848"/>
                <a:gd name="connsiteX4" fmla="*/ 24203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203" y="15909"/>
                  </a:moveTo>
                  <a:lnTo>
                    <a:pt x="16567" y="72439"/>
                  </a:lnTo>
                  <a:cubicBezTo>
                    <a:pt x="16376" y="72524"/>
                    <a:pt x="16142" y="72630"/>
                    <a:pt x="15909" y="72715"/>
                  </a:cubicBezTo>
                  <a:lnTo>
                    <a:pt x="23567" y="16206"/>
                  </a:lnTo>
                  <a:cubicBezTo>
                    <a:pt x="23800" y="16121"/>
                    <a:pt x="23991" y="16036"/>
                    <a:pt x="24203" y="15909"/>
                  </a:cubicBezTo>
                </a:path>
              </a:pathLst>
            </a:custGeom>
            <a:solidFill>
              <a:srgbClr val="037BA8"/>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907F8D1-F38D-4B87-8522-04CAA002598B}"/>
                </a:ext>
              </a:extLst>
            </p:cNvPr>
            <p:cNvSpPr/>
            <p:nvPr/>
          </p:nvSpPr>
          <p:spPr>
            <a:xfrm>
              <a:off x="5371540" y="3009128"/>
              <a:ext cx="31327" cy="125307"/>
            </a:xfrm>
            <a:custGeom>
              <a:avLst/>
              <a:gdLst>
                <a:gd name="connsiteX0" fmla="*/ 25221 w 21212"/>
                <a:gd name="connsiteY0" fmla="*/ 15909 h 84848"/>
                <a:gd name="connsiteX1" fmla="*/ 17564 w 21212"/>
                <a:gd name="connsiteY1" fmla="*/ 72418 h 84848"/>
                <a:gd name="connsiteX2" fmla="*/ 15909 w 21212"/>
                <a:gd name="connsiteY2" fmla="*/ 72778 h 84848"/>
                <a:gd name="connsiteX3" fmla="*/ 23567 w 21212"/>
                <a:gd name="connsiteY3" fmla="*/ 16270 h 84848"/>
                <a:gd name="connsiteX4" fmla="*/ 25221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5221" y="15909"/>
                  </a:moveTo>
                  <a:lnTo>
                    <a:pt x="17564" y="72418"/>
                  </a:lnTo>
                  <a:cubicBezTo>
                    <a:pt x="17097" y="72587"/>
                    <a:pt x="16545" y="72715"/>
                    <a:pt x="15909" y="72778"/>
                  </a:cubicBezTo>
                  <a:lnTo>
                    <a:pt x="23567" y="16270"/>
                  </a:lnTo>
                  <a:cubicBezTo>
                    <a:pt x="24160" y="16206"/>
                    <a:pt x="24733" y="16079"/>
                    <a:pt x="25221" y="15909"/>
                  </a:cubicBezTo>
                </a:path>
              </a:pathLst>
            </a:custGeom>
            <a:solidFill>
              <a:srgbClr val="087EAD"/>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D475E87-B623-435E-B0A3-672C03A6352F}"/>
                </a:ext>
              </a:extLst>
            </p:cNvPr>
            <p:cNvSpPr/>
            <p:nvPr/>
          </p:nvSpPr>
          <p:spPr>
            <a:xfrm>
              <a:off x="5308103" y="3009693"/>
              <a:ext cx="93980" cy="125307"/>
            </a:xfrm>
            <a:custGeom>
              <a:avLst/>
              <a:gdLst>
                <a:gd name="connsiteX0" fmla="*/ 23545 w 63636"/>
                <a:gd name="connsiteY0" fmla="*/ 21000 h 84848"/>
                <a:gd name="connsiteX1" fmla="*/ 15909 w 63636"/>
                <a:gd name="connsiteY1" fmla="*/ 77509 h 84848"/>
                <a:gd name="connsiteX2" fmla="*/ 58863 w 63636"/>
                <a:gd name="connsiteY2" fmla="*/ 72397 h 84848"/>
                <a:gd name="connsiteX3" fmla="*/ 66500 w 63636"/>
                <a:gd name="connsiteY3" fmla="*/ 15909 h 84848"/>
              </a:gdLst>
              <a:ahLst/>
              <a:cxnLst>
                <a:cxn ang="0">
                  <a:pos x="connsiteX0" y="connsiteY0"/>
                </a:cxn>
                <a:cxn ang="0">
                  <a:pos x="connsiteX1" y="connsiteY1"/>
                </a:cxn>
                <a:cxn ang="0">
                  <a:pos x="connsiteX2" y="connsiteY2"/>
                </a:cxn>
                <a:cxn ang="0">
                  <a:pos x="connsiteX3" y="connsiteY3"/>
                </a:cxn>
              </a:cxnLst>
              <a:rect l="l" t="t" r="r" b="b"/>
              <a:pathLst>
                <a:path w="63636" h="84848">
                  <a:moveTo>
                    <a:pt x="23545" y="21000"/>
                  </a:moveTo>
                  <a:lnTo>
                    <a:pt x="15909" y="77509"/>
                  </a:lnTo>
                  <a:lnTo>
                    <a:pt x="58863" y="72397"/>
                  </a:lnTo>
                  <a:lnTo>
                    <a:pt x="66500" y="15909"/>
                  </a:lnTo>
                  <a:close/>
                </a:path>
              </a:pathLst>
            </a:custGeom>
            <a:solidFill>
              <a:srgbClr val="0688BA"/>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4825216-FC87-44CD-8E22-C88E1C3C04CC}"/>
                </a:ext>
              </a:extLst>
            </p:cNvPr>
            <p:cNvSpPr/>
            <p:nvPr/>
          </p:nvSpPr>
          <p:spPr>
            <a:xfrm>
              <a:off x="5082082" y="2989800"/>
              <a:ext cx="93980" cy="156633"/>
            </a:xfrm>
            <a:custGeom>
              <a:avLst/>
              <a:gdLst>
                <a:gd name="connsiteX0" fmla="*/ 47833 w 63636"/>
                <a:gd name="connsiteY0" fmla="*/ 46391 h 106060"/>
                <a:gd name="connsiteX1" fmla="*/ 40197 w 63636"/>
                <a:gd name="connsiteY1" fmla="*/ 102921 h 106060"/>
                <a:gd name="connsiteX2" fmla="*/ 15909 w 63636"/>
                <a:gd name="connsiteY2" fmla="*/ 72439 h 106060"/>
                <a:gd name="connsiteX3" fmla="*/ 23567 w 63636"/>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63636" h="106060">
                  <a:moveTo>
                    <a:pt x="47833" y="46391"/>
                  </a:moveTo>
                  <a:lnTo>
                    <a:pt x="40197" y="102921"/>
                  </a:lnTo>
                  <a:lnTo>
                    <a:pt x="15909" y="72439"/>
                  </a:lnTo>
                  <a:lnTo>
                    <a:pt x="23567" y="15909"/>
                  </a:lnTo>
                  <a:close/>
                </a:path>
              </a:pathLst>
            </a:custGeom>
            <a:solidFill>
              <a:srgbClr val="055979"/>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5919640-7320-4F7B-AC47-3914CEB04207}"/>
                </a:ext>
              </a:extLst>
            </p:cNvPr>
            <p:cNvSpPr/>
            <p:nvPr/>
          </p:nvSpPr>
          <p:spPr>
            <a:xfrm>
              <a:off x="5129729" y="3029679"/>
              <a:ext cx="125307" cy="125307"/>
            </a:xfrm>
            <a:custGeom>
              <a:avLst/>
              <a:gdLst>
                <a:gd name="connsiteX0" fmla="*/ 23545 w 84848"/>
                <a:gd name="connsiteY0" fmla="*/ 21785 h 84848"/>
                <a:gd name="connsiteX1" fmla="*/ 15909 w 84848"/>
                <a:gd name="connsiteY1" fmla="*/ 78294 h 84848"/>
                <a:gd name="connsiteX2" fmla="*/ 65482 w 84848"/>
                <a:gd name="connsiteY2" fmla="*/ 72418 h 84848"/>
                <a:gd name="connsiteX3" fmla="*/ 73139 w 84848"/>
                <a:gd name="connsiteY3" fmla="*/ 15909 h 84848"/>
              </a:gdLst>
              <a:ahLst/>
              <a:cxnLst>
                <a:cxn ang="0">
                  <a:pos x="connsiteX0" y="connsiteY0"/>
                </a:cxn>
                <a:cxn ang="0">
                  <a:pos x="connsiteX1" y="connsiteY1"/>
                </a:cxn>
                <a:cxn ang="0">
                  <a:pos x="connsiteX2" y="connsiteY2"/>
                </a:cxn>
                <a:cxn ang="0">
                  <a:pos x="connsiteX3" y="connsiteY3"/>
                </a:cxn>
              </a:cxnLst>
              <a:rect l="l" t="t" r="r" b="b"/>
              <a:pathLst>
                <a:path w="84848" h="84848">
                  <a:moveTo>
                    <a:pt x="23545" y="21785"/>
                  </a:moveTo>
                  <a:lnTo>
                    <a:pt x="15909" y="78294"/>
                  </a:lnTo>
                  <a:lnTo>
                    <a:pt x="65482" y="72418"/>
                  </a:lnTo>
                  <a:lnTo>
                    <a:pt x="73139" y="15909"/>
                  </a:lnTo>
                  <a:close/>
                </a:path>
              </a:pathLst>
            </a:custGeom>
            <a:solidFill>
              <a:srgbClr val="0688BA"/>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49623A-F57C-4D49-AA4A-761F95591819}"/>
                </a:ext>
              </a:extLst>
            </p:cNvPr>
            <p:cNvSpPr/>
            <p:nvPr/>
          </p:nvSpPr>
          <p:spPr>
            <a:xfrm>
              <a:off x="5118013" y="3034816"/>
              <a:ext cx="62653" cy="125307"/>
            </a:xfrm>
            <a:custGeom>
              <a:avLst/>
              <a:gdLst>
                <a:gd name="connsiteX0" fmla="*/ 29188 w 42424"/>
                <a:gd name="connsiteY0" fmla="*/ 18327 h 84848"/>
                <a:gd name="connsiteX1" fmla="*/ 29103 w 42424"/>
                <a:gd name="connsiteY1" fmla="*/ 18327 h 84848"/>
                <a:gd name="connsiteX2" fmla="*/ 26876 w 42424"/>
                <a:gd name="connsiteY2" fmla="*/ 17882 h 84848"/>
                <a:gd name="connsiteX3" fmla="*/ 26854 w 42424"/>
                <a:gd name="connsiteY3" fmla="*/ 17882 h 84848"/>
                <a:gd name="connsiteX4" fmla="*/ 24924 w 42424"/>
                <a:gd name="connsiteY4" fmla="*/ 17054 h 84848"/>
                <a:gd name="connsiteX5" fmla="*/ 24924 w 42424"/>
                <a:gd name="connsiteY5" fmla="*/ 17033 h 84848"/>
                <a:gd name="connsiteX6" fmla="*/ 23545 w 42424"/>
                <a:gd name="connsiteY6" fmla="*/ 15909 h 84848"/>
                <a:gd name="connsiteX7" fmla="*/ 15909 w 42424"/>
                <a:gd name="connsiteY7" fmla="*/ 72418 h 84848"/>
                <a:gd name="connsiteX8" fmla="*/ 17245 w 42424"/>
                <a:gd name="connsiteY8" fmla="*/ 73542 h 84848"/>
                <a:gd name="connsiteX9" fmla="*/ 17267 w 42424"/>
                <a:gd name="connsiteY9" fmla="*/ 73542 h 84848"/>
                <a:gd name="connsiteX10" fmla="*/ 17309 w 42424"/>
                <a:gd name="connsiteY10" fmla="*/ 73563 h 84848"/>
                <a:gd name="connsiteX11" fmla="*/ 17861 w 42424"/>
                <a:gd name="connsiteY11" fmla="*/ 73860 h 84848"/>
                <a:gd name="connsiteX12" fmla="*/ 18433 w 42424"/>
                <a:gd name="connsiteY12" fmla="*/ 74115 h 84848"/>
                <a:gd name="connsiteX13" fmla="*/ 18964 w 42424"/>
                <a:gd name="connsiteY13" fmla="*/ 74306 h 84848"/>
                <a:gd name="connsiteX14" fmla="*/ 19197 w 42424"/>
                <a:gd name="connsiteY14" fmla="*/ 74369 h 84848"/>
                <a:gd name="connsiteX15" fmla="*/ 19261 w 42424"/>
                <a:gd name="connsiteY15" fmla="*/ 74391 h 84848"/>
                <a:gd name="connsiteX16" fmla="*/ 19515 w 42424"/>
                <a:gd name="connsiteY16" fmla="*/ 74454 h 84848"/>
                <a:gd name="connsiteX17" fmla="*/ 20045 w 42424"/>
                <a:gd name="connsiteY17" fmla="*/ 74603 h 84848"/>
                <a:gd name="connsiteX18" fmla="*/ 20618 w 42424"/>
                <a:gd name="connsiteY18" fmla="*/ 74709 h 84848"/>
                <a:gd name="connsiteX19" fmla="*/ 21255 w 42424"/>
                <a:gd name="connsiteY19" fmla="*/ 74794 h 84848"/>
                <a:gd name="connsiteX20" fmla="*/ 21467 w 42424"/>
                <a:gd name="connsiteY20" fmla="*/ 74815 h 84848"/>
                <a:gd name="connsiteX21" fmla="*/ 21551 w 42424"/>
                <a:gd name="connsiteY21" fmla="*/ 74815 h 84848"/>
                <a:gd name="connsiteX22" fmla="*/ 21933 w 42424"/>
                <a:gd name="connsiteY22" fmla="*/ 74857 h 84848"/>
                <a:gd name="connsiteX23" fmla="*/ 22867 w 42424"/>
                <a:gd name="connsiteY23" fmla="*/ 74857 h 84848"/>
                <a:gd name="connsiteX24" fmla="*/ 23842 w 42424"/>
                <a:gd name="connsiteY24" fmla="*/ 74794 h 84848"/>
                <a:gd name="connsiteX25" fmla="*/ 31479 w 42424"/>
                <a:gd name="connsiteY25" fmla="*/ 18285 h 84848"/>
                <a:gd name="connsiteX26" fmla="*/ 29188 w 42424"/>
                <a:gd name="connsiteY26" fmla="*/ 18327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424" h="84848">
                  <a:moveTo>
                    <a:pt x="29188" y="18327"/>
                  </a:moveTo>
                  <a:cubicBezTo>
                    <a:pt x="29167" y="18327"/>
                    <a:pt x="29124" y="18327"/>
                    <a:pt x="29103" y="18327"/>
                  </a:cubicBezTo>
                  <a:cubicBezTo>
                    <a:pt x="28339" y="18264"/>
                    <a:pt x="27597" y="18094"/>
                    <a:pt x="26876" y="17882"/>
                  </a:cubicBezTo>
                  <a:cubicBezTo>
                    <a:pt x="26876" y="17882"/>
                    <a:pt x="26854" y="17882"/>
                    <a:pt x="26854" y="17882"/>
                  </a:cubicBezTo>
                  <a:cubicBezTo>
                    <a:pt x="26133" y="17670"/>
                    <a:pt x="25476" y="17394"/>
                    <a:pt x="24924" y="17054"/>
                  </a:cubicBezTo>
                  <a:lnTo>
                    <a:pt x="24924" y="17033"/>
                  </a:lnTo>
                  <a:cubicBezTo>
                    <a:pt x="24351" y="16715"/>
                    <a:pt x="23885" y="16333"/>
                    <a:pt x="23545" y="15909"/>
                  </a:cubicBezTo>
                  <a:lnTo>
                    <a:pt x="15909" y="72418"/>
                  </a:lnTo>
                  <a:cubicBezTo>
                    <a:pt x="16227" y="72842"/>
                    <a:pt x="16694" y="73203"/>
                    <a:pt x="17245" y="73542"/>
                  </a:cubicBezTo>
                  <a:cubicBezTo>
                    <a:pt x="17245" y="73542"/>
                    <a:pt x="17267" y="73542"/>
                    <a:pt x="17267" y="73542"/>
                  </a:cubicBezTo>
                  <a:cubicBezTo>
                    <a:pt x="17288" y="73563"/>
                    <a:pt x="17309" y="73563"/>
                    <a:pt x="17309" y="73563"/>
                  </a:cubicBezTo>
                  <a:cubicBezTo>
                    <a:pt x="17479" y="73669"/>
                    <a:pt x="17670" y="73775"/>
                    <a:pt x="17861" y="73860"/>
                  </a:cubicBezTo>
                  <a:cubicBezTo>
                    <a:pt x="18051" y="73945"/>
                    <a:pt x="18242" y="74030"/>
                    <a:pt x="18433" y="74115"/>
                  </a:cubicBezTo>
                  <a:cubicBezTo>
                    <a:pt x="18603" y="74178"/>
                    <a:pt x="18794" y="74242"/>
                    <a:pt x="18964" y="74306"/>
                  </a:cubicBezTo>
                  <a:cubicBezTo>
                    <a:pt x="19048" y="74327"/>
                    <a:pt x="19112" y="74348"/>
                    <a:pt x="19197" y="74369"/>
                  </a:cubicBezTo>
                  <a:cubicBezTo>
                    <a:pt x="19218" y="74369"/>
                    <a:pt x="19239" y="74369"/>
                    <a:pt x="19261" y="74391"/>
                  </a:cubicBezTo>
                  <a:cubicBezTo>
                    <a:pt x="19345" y="74412"/>
                    <a:pt x="19430" y="74433"/>
                    <a:pt x="19515" y="74454"/>
                  </a:cubicBezTo>
                  <a:cubicBezTo>
                    <a:pt x="19685" y="74497"/>
                    <a:pt x="19876" y="74560"/>
                    <a:pt x="20045" y="74603"/>
                  </a:cubicBezTo>
                  <a:cubicBezTo>
                    <a:pt x="20236" y="74645"/>
                    <a:pt x="20427" y="74666"/>
                    <a:pt x="20618" y="74709"/>
                  </a:cubicBezTo>
                  <a:cubicBezTo>
                    <a:pt x="20830" y="74751"/>
                    <a:pt x="21042" y="74772"/>
                    <a:pt x="21255" y="74794"/>
                  </a:cubicBezTo>
                  <a:cubicBezTo>
                    <a:pt x="21318" y="74794"/>
                    <a:pt x="21382" y="74794"/>
                    <a:pt x="21467" y="74815"/>
                  </a:cubicBezTo>
                  <a:cubicBezTo>
                    <a:pt x="21488" y="74815"/>
                    <a:pt x="21530" y="74815"/>
                    <a:pt x="21551" y="74815"/>
                  </a:cubicBezTo>
                  <a:cubicBezTo>
                    <a:pt x="21679" y="74815"/>
                    <a:pt x="21806" y="74857"/>
                    <a:pt x="21933" y="74857"/>
                  </a:cubicBezTo>
                  <a:cubicBezTo>
                    <a:pt x="22251" y="74878"/>
                    <a:pt x="22570" y="74878"/>
                    <a:pt x="22867" y="74857"/>
                  </a:cubicBezTo>
                  <a:cubicBezTo>
                    <a:pt x="23206" y="74857"/>
                    <a:pt x="23524" y="74836"/>
                    <a:pt x="23842" y="74794"/>
                  </a:cubicBezTo>
                  <a:lnTo>
                    <a:pt x="31479" y="18285"/>
                  </a:lnTo>
                  <a:cubicBezTo>
                    <a:pt x="30736" y="18412"/>
                    <a:pt x="29951" y="18412"/>
                    <a:pt x="29188" y="18327"/>
                  </a:cubicBezTo>
                  <a:close/>
                </a:path>
              </a:pathLst>
            </a:custGeom>
            <a:solidFill>
              <a:srgbClr val="055B7D"/>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D1B5D3D-C3B9-49FC-B2CA-1E197F450F4F}"/>
                </a:ext>
              </a:extLst>
            </p:cNvPr>
            <p:cNvSpPr/>
            <p:nvPr/>
          </p:nvSpPr>
          <p:spPr>
            <a:xfrm>
              <a:off x="5022846" y="2867992"/>
              <a:ext cx="407246" cy="219286"/>
            </a:xfrm>
            <a:custGeom>
              <a:avLst/>
              <a:gdLst>
                <a:gd name="connsiteX0" fmla="*/ 183333 w 275756"/>
                <a:gd name="connsiteY0" fmla="*/ 15979 h 148484"/>
                <a:gd name="connsiteX1" fmla="*/ 191288 w 275756"/>
                <a:gd name="connsiteY1" fmla="*/ 18355 h 148484"/>
                <a:gd name="connsiteX2" fmla="*/ 262772 w 275756"/>
                <a:gd name="connsiteY2" fmla="*/ 108124 h 148484"/>
                <a:gd name="connsiteX3" fmla="*/ 259654 w 275756"/>
                <a:gd name="connsiteY3" fmla="*/ 111836 h 148484"/>
                <a:gd name="connsiteX4" fmla="*/ 216699 w 275756"/>
                <a:gd name="connsiteY4" fmla="*/ 116927 h 148484"/>
                <a:gd name="connsiteX5" fmla="*/ 221196 w 275756"/>
                <a:gd name="connsiteY5" fmla="*/ 121340 h 148484"/>
                <a:gd name="connsiteX6" fmla="*/ 200621 w 275756"/>
                <a:gd name="connsiteY6" fmla="*/ 145691 h 148484"/>
                <a:gd name="connsiteX7" fmla="*/ 148121 w 275756"/>
                <a:gd name="connsiteY7" fmla="*/ 130015 h 148484"/>
                <a:gd name="connsiteX8" fmla="*/ 145491 w 275756"/>
                <a:gd name="connsiteY8" fmla="*/ 125370 h 148484"/>
                <a:gd name="connsiteX9" fmla="*/ 95897 w 275756"/>
                <a:gd name="connsiteY9" fmla="*/ 131246 h 148484"/>
                <a:gd name="connsiteX10" fmla="*/ 87921 w 275756"/>
                <a:gd name="connsiteY10" fmla="*/ 128849 h 148484"/>
                <a:gd name="connsiteX11" fmla="*/ 63634 w 275756"/>
                <a:gd name="connsiteY11" fmla="*/ 98346 h 148484"/>
                <a:gd name="connsiteX12" fmla="*/ 89830 w 275756"/>
                <a:gd name="connsiteY12" fmla="*/ 100021 h 148484"/>
                <a:gd name="connsiteX13" fmla="*/ 110448 w 275756"/>
                <a:gd name="connsiteY13" fmla="*/ 75670 h 148484"/>
                <a:gd name="connsiteX14" fmla="*/ 57927 w 275756"/>
                <a:gd name="connsiteY14" fmla="*/ 59952 h 148484"/>
                <a:gd name="connsiteX15" fmla="*/ 38688 w 275756"/>
                <a:gd name="connsiteY15" fmla="*/ 67016 h 148484"/>
                <a:gd name="connsiteX16" fmla="*/ 16416 w 275756"/>
                <a:gd name="connsiteY16" fmla="*/ 39058 h 148484"/>
                <a:gd name="connsiteX17" fmla="*/ 19534 w 275756"/>
                <a:gd name="connsiteY17" fmla="*/ 35367 h 148484"/>
                <a:gd name="connsiteX18" fmla="*/ 183333 w 275756"/>
                <a:gd name="connsiteY18" fmla="*/ 15979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5756" h="148484">
                  <a:moveTo>
                    <a:pt x="183333" y="15979"/>
                  </a:moveTo>
                  <a:cubicBezTo>
                    <a:pt x="186387" y="15619"/>
                    <a:pt x="189951" y="16679"/>
                    <a:pt x="191288" y="18355"/>
                  </a:cubicBezTo>
                  <a:lnTo>
                    <a:pt x="262772" y="108124"/>
                  </a:lnTo>
                  <a:cubicBezTo>
                    <a:pt x="264108" y="109821"/>
                    <a:pt x="262730" y="111455"/>
                    <a:pt x="259654" y="111836"/>
                  </a:cubicBezTo>
                  <a:lnTo>
                    <a:pt x="216699" y="116927"/>
                  </a:lnTo>
                  <a:cubicBezTo>
                    <a:pt x="218439" y="118285"/>
                    <a:pt x="219966" y="119770"/>
                    <a:pt x="221196" y="121340"/>
                  </a:cubicBezTo>
                  <a:cubicBezTo>
                    <a:pt x="229999" y="132391"/>
                    <a:pt x="220815" y="143294"/>
                    <a:pt x="200621" y="145691"/>
                  </a:cubicBezTo>
                  <a:cubicBezTo>
                    <a:pt x="180427" y="148088"/>
                    <a:pt x="156924" y="141067"/>
                    <a:pt x="148121" y="130015"/>
                  </a:cubicBezTo>
                  <a:cubicBezTo>
                    <a:pt x="146870" y="128446"/>
                    <a:pt x="146042" y="126897"/>
                    <a:pt x="145491" y="125370"/>
                  </a:cubicBezTo>
                  <a:lnTo>
                    <a:pt x="95897" y="131246"/>
                  </a:lnTo>
                  <a:cubicBezTo>
                    <a:pt x="92821" y="131606"/>
                    <a:pt x="89279" y="130545"/>
                    <a:pt x="87921" y="128849"/>
                  </a:cubicBezTo>
                  <a:lnTo>
                    <a:pt x="63634" y="98346"/>
                  </a:lnTo>
                  <a:cubicBezTo>
                    <a:pt x="72076" y="100361"/>
                    <a:pt x="81218" y="101040"/>
                    <a:pt x="89830" y="100021"/>
                  </a:cubicBezTo>
                  <a:cubicBezTo>
                    <a:pt x="110024" y="97624"/>
                    <a:pt x="119230" y="86721"/>
                    <a:pt x="110448" y="75670"/>
                  </a:cubicBezTo>
                  <a:cubicBezTo>
                    <a:pt x="101624" y="64597"/>
                    <a:pt x="78121" y="57555"/>
                    <a:pt x="57927" y="59952"/>
                  </a:cubicBezTo>
                  <a:cubicBezTo>
                    <a:pt x="49315" y="60970"/>
                    <a:pt x="42782" y="63558"/>
                    <a:pt x="38688" y="67016"/>
                  </a:cubicBezTo>
                  <a:lnTo>
                    <a:pt x="16416" y="39058"/>
                  </a:lnTo>
                  <a:cubicBezTo>
                    <a:pt x="15079" y="37382"/>
                    <a:pt x="16479" y="35728"/>
                    <a:pt x="19534" y="35367"/>
                  </a:cubicBezTo>
                  <a:lnTo>
                    <a:pt x="183333" y="15979"/>
                  </a:lnTo>
                  <a:close/>
                </a:path>
              </a:pathLst>
            </a:custGeom>
            <a:solidFill>
              <a:srgbClr val="2BACE2"/>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FFEFF5A-4246-4452-893D-E63274AB54DF}"/>
                </a:ext>
              </a:extLst>
            </p:cNvPr>
            <p:cNvSpPr/>
            <p:nvPr/>
          </p:nvSpPr>
          <p:spPr>
            <a:xfrm>
              <a:off x="5202971" y="3029679"/>
              <a:ext cx="156633" cy="156633"/>
            </a:xfrm>
            <a:custGeom>
              <a:avLst/>
              <a:gdLst>
                <a:gd name="connsiteX0" fmla="*/ 101839 w 106060"/>
                <a:gd name="connsiteY0" fmla="*/ 23927 h 106060"/>
                <a:gd name="connsiteX1" fmla="*/ 101563 w 106060"/>
                <a:gd name="connsiteY1" fmla="*/ 24521 h 106060"/>
                <a:gd name="connsiteX2" fmla="*/ 100566 w 106060"/>
                <a:gd name="connsiteY2" fmla="*/ 26239 h 106060"/>
                <a:gd name="connsiteX3" fmla="*/ 100206 w 106060"/>
                <a:gd name="connsiteY3" fmla="*/ 26770 h 106060"/>
                <a:gd name="connsiteX4" fmla="*/ 98339 w 106060"/>
                <a:gd name="connsiteY4" fmla="*/ 28785 h 106060"/>
                <a:gd name="connsiteX5" fmla="*/ 97830 w 106060"/>
                <a:gd name="connsiteY5" fmla="*/ 29230 h 106060"/>
                <a:gd name="connsiteX6" fmla="*/ 95942 w 106060"/>
                <a:gd name="connsiteY6" fmla="*/ 30630 h 106060"/>
                <a:gd name="connsiteX7" fmla="*/ 94754 w 106060"/>
                <a:gd name="connsiteY7" fmla="*/ 31351 h 106060"/>
                <a:gd name="connsiteX8" fmla="*/ 93036 w 106060"/>
                <a:gd name="connsiteY8" fmla="*/ 32263 h 106060"/>
                <a:gd name="connsiteX9" fmla="*/ 90575 w 106060"/>
                <a:gd name="connsiteY9" fmla="*/ 33324 h 106060"/>
                <a:gd name="connsiteX10" fmla="*/ 88921 w 106060"/>
                <a:gd name="connsiteY10" fmla="*/ 33960 h 106060"/>
                <a:gd name="connsiteX11" fmla="*/ 85697 w 106060"/>
                <a:gd name="connsiteY11" fmla="*/ 34873 h 106060"/>
                <a:gd name="connsiteX12" fmla="*/ 84106 w 106060"/>
                <a:gd name="connsiteY12" fmla="*/ 35297 h 106060"/>
                <a:gd name="connsiteX13" fmla="*/ 78675 w 106060"/>
                <a:gd name="connsiteY13" fmla="*/ 36209 h 106060"/>
                <a:gd name="connsiteX14" fmla="*/ 71506 w 106060"/>
                <a:gd name="connsiteY14" fmla="*/ 36654 h 106060"/>
                <a:gd name="connsiteX15" fmla="*/ 69554 w 106060"/>
                <a:gd name="connsiteY15" fmla="*/ 36612 h 106060"/>
                <a:gd name="connsiteX16" fmla="*/ 63933 w 106060"/>
                <a:gd name="connsiteY16" fmla="*/ 36357 h 106060"/>
                <a:gd name="connsiteX17" fmla="*/ 62660 w 106060"/>
                <a:gd name="connsiteY17" fmla="*/ 36251 h 106060"/>
                <a:gd name="connsiteX18" fmla="*/ 56021 w 106060"/>
                <a:gd name="connsiteY18" fmla="*/ 35297 h 106060"/>
                <a:gd name="connsiteX19" fmla="*/ 55066 w 106060"/>
                <a:gd name="connsiteY19" fmla="*/ 35106 h 106060"/>
                <a:gd name="connsiteX20" fmla="*/ 48618 w 106060"/>
                <a:gd name="connsiteY20" fmla="*/ 33536 h 106060"/>
                <a:gd name="connsiteX21" fmla="*/ 47748 w 106060"/>
                <a:gd name="connsiteY21" fmla="*/ 33282 h 106060"/>
                <a:gd name="connsiteX22" fmla="*/ 41851 w 106060"/>
                <a:gd name="connsiteY22" fmla="*/ 31161 h 106060"/>
                <a:gd name="connsiteX23" fmla="*/ 40748 w 106060"/>
                <a:gd name="connsiteY23" fmla="*/ 30715 h 106060"/>
                <a:gd name="connsiteX24" fmla="*/ 35806 w 106060"/>
                <a:gd name="connsiteY24" fmla="*/ 28276 h 106060"/>
                <a:gd name="connsiteX25" fmla="*/ 35127 w 106060"/>
                <a:gd name="connsiteY25" fmla="*/ 27915 h 106060"/>
                <a:gd name="connsiteX26" fmla="*/ 31839 w 106060"/>
                <a:gd name="connsiteY26" fmla="*/ 25667 h 106060"/>
                <a:gd name="connsiteX27" fmla="*/ 30079 w 106060"/>
                <a:gd name="connsiteY27" fmla="*/ 24436 h 106060"/>
                <a:gd name="connsiteX28" fmla="*/ 26197 w 106060"/>
                <a:gd name="connsiteY28" fmla="*/ 20554 h 106060"/>
                <a:gd name="connsiteX29" fmla="*/ 23567 w 106060"/>
                <a:gd name="connsiteY29" fmla="*/ 15909 h 106060"/>
                <a:gd name="connsiteX30" fmla="*/ 15909 w 106060"/>
                <a:gd name="connsiteY30" fmla="*/ 72418 h 106060"/>
                <a:gd name="connsiteX31" fmla="*/ 18539 w 106060"/>
                <a:gd name="connsiteY31" fmla="*/ 77063 h 106060"/>
                <a:gd name="connsiteX32" fmla="*/ 22442 w 106060"/>
                <a:gd name="connsiteY32" fmla="*/ 80945 h 106060"/>
                <a:gd name="connsiteX33" fmla="*/ 24160 w 106060"/>
                <a:gd name="connsiteY33" fmla="*/ 82133 h 106060"/>
                <a:gd name="connsiteX34" fmla="*/ 27300 w 106060"/>
                <a:gd name="connsiteY34" fmla="*/ 84339 h 106060"/>
                <a:gd name="connsiteX35" fmla="*/ 27512 w 106060"/>
                <a:gd name="connsiteY35" fmla="*/ 84445 h 106060"/>
                <a:gd name="connsiteX36" fmla="*/ 28233 w 106060"/>
                <a:gd name="connsiteY36" fmla="*/ 84806 h 106060"/>
                <a:gd name="connsiteX37" fmla="*/ 31457 w 106060"/>
                <a:gd name="connsiteY37" fmla="*/ 86524 h 106060"/>
                <a:gd name="connsiteX38" fmla="*/ 33176 w 106060"/>
                <a:gd name="connsiteY38" fmla="*/ 87266 h 106060"/>
                <a:gd name="connsiteX39" fmla="*/ 34215 w 106060"/>
                <a:gd name="connsiteY39" fmla="*/ 87712 h 106060"/>
                <a:gd name="connsiteX40" fmla="*/ 35233 w 106060"/>
                <a:gd name="connsiteY40" fmla="*/ 88157 h 106060"/>
                <a:gd name="connsiteX41" fmla="*/ 38797 w 106060"/>
                <a:gd name="connsiteY41" fmla="*/ 89430 h 106060"/>
                <a:gd name="connsiteX42" fmla="*/ 40133 w 106060"/>
                <a:gd name="connsiteY42" fmla="*/ 89833 h 106060"/>
                <a:gd name="connsiteX43" fmla="*/ 41024 w 106060"/>
                <a:gd name="connsiteY43" fmla="*/ 90109 h 106060"/>
                <a:gd name="connsiteX44" fmla="*/ 42382 w 106060"/>
                <a:gd name="connsiteY44" fmla="*/ 90512 h 106060"/>
                <a:gd name="connsiteX45" fmla="*/ 46009 w 106060"/>
                <a:gd name="connsiteY45" fmla="*/ 91403 h 106060"/>
                <a:gd name="connsiteX46" fmla="*/ 47451 w 106060"/>
                <a:gd name="connsiteY46" fmla="*/ 91678 h 106060"/>
                <a:gd name="connsiteX47" fmla="*/ 48385 w 106060"/>
                <a:gd name="connsiteY47" fmla="*/ 91869 h 106060"/>
                <a:gd name="connsiteX48" fmla="*/ 49827 w 106060"/>
                <a:gd name="connsiteY48" fmla="*/ 92145 h 106060"/>
                <a:gd name="connsiteX49" fmla="*/ 53921 w 106060"/>
                <a:gd name="connsiteY49" fmla="*/ 92739 h 106060"/>
                <a:gd name="connsiteX50" fmla="*/ 55066 w 106060"/>
                <a:gd name="connsiteY50" fmla="*/ 92824 h 106060"/>
                <a:gd name="connsiteX51" fmla="*/ 56339 w 106060"/>
                <a:gd name="connsiteY51" fmla="*/ 92951 h 106060"/>
                <a:gd name="connsiteX52" fmla="*/ 58566 w 106060"/>
                <a:gd name="connsiteY52" fmla="*/ 93142 h 106060"/>
                <a:gd name="connsiteX53" fmla="*/ 61918 w 106060"/>
                <a:gd name="connsiteY53" fmla="*/ 93185 h 106060"/>
                <a:gd name="connsiteX54" fmla="*/ 63912 w 106060"/>
                <a:gd name="connsiteY54" fmla="*/ 93227 h 106060"/>
                <a:gd name="connsiteX55" fmla="*/ 64675 w 106060"/>
                <a:gd name="connsiteY55" fmla="*/ 93227 h 106060"/>
                <a:gd name="connsiteX56" fmla="*/ 71082 w 106060"/>
                <a:gd name="connsiteY56" fmla="*/ 92781 h 106060"/>
                <a:gd name="connsiteX57" fmla="*/ 76512 w 106060"/>
                <a:gd name="connsiteY57" fmla="*/ 91891 h 106060"/>
                <a:gd name="connsiteX58" fmla="*/ 78166 w 106060"/>
                <a:gd name="connsiteY58" fmla="*/ 91445 h 106060"/>
                <a:gd name="connsiteX59" fmla="*/ 81306 w 106060"/>
                <a:gd name="connsiteY59" fmla="*/ 90554 h 106060"/>
                <a:gd name="connsiteX60" fmla="*/ 81942 w 106060"/>
                <a:gd name="connsiteY60" fmla="*/ 90363 h 106060"/>
                <a:gd name="connsiteX61" fmla="*/ 83024 w 106060"/>
                <a:gd name="connsiteY61" fmla="*/ 89897 h 106060"/>
                <a:gd name="connsiteX62" fmla="*/ 85442 w 106060"/>
                <a:gd name="connsiteY62" fmla="*/ 88857 h 106060"/>
                <a:gd name="connsiteX63" fmla="*/ 86184 w 106060"/>
                <a:gd name="connsiteY63" fmla="*/ 88539 h 106060"/>
                <a:gd name="connsiteX64" fmla="*/ 87181 w 106060"/>
                <a:gd name="connsiteY64" fmla="*/ 87924 h 106060"/>
                <a:gd name="connsiteX65" fmla="*/ 88348 w 106060"/>
                <a:gd name="connsiteY65" fmla="*/ 87224 h 106060"/>
                <a:gd name="connsiteX66" fmla="*/ 88900 w 106060"/>
                <a:gd name="connsiteY66" fmla="*/ 86884 h 106060"/>
                <a:gd name="connsiteX67" fmla="*/ 90257 w 106060"/>
                <a:gd name="connsiteY67" fmla="*/ 85781 h 106060"/>
                <a:gd name="connsiteX68" fmla="*/ 90745 w 106060"/>
                <a:gd name="connsiteY68" fmla="*/ 85378 h 106060"/>
                <a:gd name="connsiteX69" fmla="*/ 90894 w 106060"/>
                <a:gd name="connsiteY69" fmla="*/ 85251 h 106060"/>
                <a:gd name="connsiteX70" fmla="*/ 92421 w 106060"/>
                <a:gd name="connsiteY70" fmla="*/ 83618 h 106060"/>
                <a:gd name="connsiteX71" fmla="*/ 92612 w 106060"/>
                <a:gd name="connsiteY71" fmla="*/ 83342 h 106060"/>
                <a:gd name="connsiteX72" fmla="*/ 92930 w 106060"/>
                <a:gd name="connsiteY72" fmla="*/ 82854 h 106060"/>
                <a:gd name="connsiteX73" fmla="*/ 93587 w 106060"/>
                <a:gd name="connsiteY73" fmla="*/ 81921 h 106060"/>
                <a:gd name="connsiteX74" fmla="*/ 93948 w 106060"/>
                <a:gd name="connsiteY74" fmla="*/ 81094 h 106060"/>
                <a:gd name="connsiteX75" fmla="*/ 94224 w 106060"/>
                <a:gd name="connsiteY75" fmla="*/ 80521 h 106060"/>
                <a:gd name="connsiteX76" fmla="*/ 94394 w 106060"/>
                <a:gd name="connsiteY76" fmla="*/ 80139 h 106060"/>
                <a:gd name="connsiteX77" fmla="*/ 94860 w 106060"/>
                <a:gd name="connsiteY77" fmla="*/ 78209 h 106060"/>
                <a:gd name="connsiteX78" fmla="*/ 102497 w 106060"/>
                <a:gd name="connsiteY78" fmla="*/ 21679 h 106060"/>
                <a:gd name="connsiteX79" fmla="*/ 102497 w 106060"/>
                <a:gd name="connsiteY79" fmla="*/ 21657 h 106060"/>
                <a:gd name="connsiteX80" fmla="*/ 101839 w 106060"/>
                <a:gd name="connsiteY80" fmla="*/ 23927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6060" h="106060">
                  <a:moveTo>
                    <a:pt x="101839" y="23927"/>
                  </a:moveTo>
                  <a:cubicBezTo>
                    <a:pt x="101754" y="24139"/>
                    <a:pt x="101648" y="24330"/>
                    <a:pt x="101563" y="24521"/>
                  </a:cubicBezTo>
                  <a:cubicBezTo>
                    <a:pt x="101287" y="25115"/>
                    <a:pt x="100948" y="25688"/>
                    <a:pt x="100566" y="26239"/>
                  </a:cubicBezTo>
                  <a:cubicBezTo>
                    <a:pt x="100439" y="26409"/>
                    <a:pt x="100333" y="26600"/>
                    <a:pt x="100206" y="26770"/>
                  </a:cubicBezTo>
                  <a:cubicBezTo>
                    <a:pt x="99675" y="27470"/>
                    <a:pt x="99039" y="28127"/>
                    <a:pt x="98339" y="28785"/>
                  </a:cubicBezTo>
                  <a:cubicBezTo>
                    <a:pt x="98191" y="28933"/>
                    <a:pt x="97978" y="29061"/>
                    <a:pt x="97830" y="29230"/>
                  </a:cubicBezTo>
                  <a:cubicBezTo>
                    <a:pt x="97236" y="29718"/>
                    <a:pt x="96600" y="30164"/>
                    <a:pt x="95942" y="30630"/>
                  </a:cubicBezTo>
                  <a:cubicBezTo>
                    <a:pt x="95560" y="30864"/>
                    <a:pt x="95157" y="31118"/>
                    <a:pt x="94754" y="31351"/>
                  </a:cubicBezTo>
                  <a:cubicBezTo>
                    <a:pt x="94224" y="31670"/>
                    <a:pt x="93630" y="31988"/>
                    <a:pt x="93036" y="32263"/>
                  </a:cubicBezTo>
                  <a:cubicBezTo>
                    <a:pt x="92251" y="32667"/>
                    <a:pt x="91424" y="33006"/>
                    <a:pt x="90575" y="33324"/>
                  </a:cubicBezTo>
                  <a:cubicBezTo>
                    <a:pt x="90024" y="33536"/>
                    <a:pt x="89494" y="33770"/>
                    <a:pt x="88921" y="33960"/>
                  </a:cubicBezTo>
                  <a:cubicBezTo>
                    <a:pt x="87903" y="34300"/>
                    <a:pt x="86821" y="34597"/>
                    <a:pt x="85697" y="34873"/>
                  </a:cubicBezTo>
                  <a:cubicBezTo>
                    <a:pt x="85187" y="35021"/>
                    <a:pt x="84678" y="35170"/>
                    <a:pt x="84106" y="35297"/>
                  </a:cubicBezTo>
                  <a:cubicBezTo>
                    <a:pt x="82409" y="35657"/>
                    <a:pt x="80606" y="35997"/>
                    <a:pt x="78675" y="36209"/>
                  </a:cubicBezTo>
                  <a:cubicBezTo>
                    <a:pt x="76342" y="36485"/>
                    <a:pt x="73924" y="36612"/>
                    <a:pt x="71506" y="36654"/>
                  </a:cubicBezTo>
                  <a:cubicBezTo>
                    <a:pt x="70869" y="36676"/>
                    <a:pt x="70191" y="36633"/>
                    <a:pt x="69554" y="36612"/>
                  </a:cubicBezTo>
                  <a:cubicBezTo>
                    <a:pt x="67688" y="36591"/>
                    <a:pt x="65821" y="36527"/>
                    <a:pt x="63933" y="36357"/>
                  </a:cubicBezTo>
                  <a:cubicBezTo>
                    <a:pt x="63509" y="36336"/>
                    <a:pt x="63085" y="36294"/>
                    <a:pt x="62660" y="36251"/>
                  </a:cubicBezTo>
                  <a:cubicBezTo>
                    <a:pt x="60433" y="36018"/>
                    <a:pt x="58206" y="35700"/>
                    <a:pt x="56021" y="35297"/>
                  </a:cubicBezTo>
                  <a:cubicBezTo>
                    <a:pt x="55703" y="35233"/>
                    <a:pt x="55385" y="35170"/>
                    <a:pt x="55066" y="35106"/>
                  </a:cubicBezTo>
                  <a:cubicBezTo>
                    <a:pt x="52860" y="34661"/>
                    <a:pt x="50697" y="34151"/>
                    <a:pt x="48618" y="33536"/>
                  </a:cubicBezTo>
                  <a:cubicBezTo>
                    <a:pt x="48342" y="33451"/>
                    <a:pt x="48066" y="33367"/>
                    <a:pt x="47748" y="33282"/>
                  </a:cubicBezTo>
                  <a:cubicBezTo>
                    <a:pt x="45712" y="32667"/>
                    <a:pt x="43739" y="31945"/>
                    <a:pt x="41851" y="31161"/>
                  </a:cubicBezTo>
                  <a:cubicBezTo>
                    <a:pt x="41470" y="31033"/>
                    <a:pt x="41109" y="30864"/>
                    <a:pt x="40748" y="30715"/>
                  </a:cubicBezTo>
                  <a:cubicBezTo>
                    <a:pt x="39009" y="29951"/>
                    <a:pt x="37376" y="29145"/>
                    <a:pt x="35806" y="28276"/>
                  </a:cubicBezTo>
                  <a:cubicBezTo>
                    <a:pt x="35594" y="28148"/>
                    <a:pt x="35360" y="28042"/>
                    <a:pt x="35127" y="27915"/>
                  </a:cubicBezTo>
                  <a:cubicBezTo>
                    <a:pt x="33939" y="27215"/>
                    <a:pt x="32900" y="26430"/>
                    <a:pt x="31839" y="25667"/>
                  </a:cubicBezTo>
                  <a:cubicBezTo>
                    <a:pt x="31267" y="25242"/>
                    <a:pt x="30588" y="24882"/>
                    <a:pt x="30079" y="24436"/>
                  </a:cubicBezTo>
                  <a:cubicBezTo>
                    <a:pt x="28594" y="23206"/>
                    <a:pt x="27279" y="21912"/>
                    <a:pt x="26197" y="20554"/>
                  </a:cubicBezTo>
                  <a:cubicBezTo>
                    <a:pt x="24945" y="18985"/>
                    <a:pt x="24118" y="17436"/>
                    <a:pt x="23567" y="15909"/>
                  </a:cubicBezTo>
                  <a:lnTo>
                    <a:pt x="15909" y="72418"/>
                  </a:lnTo>
                  <a:cubicBezTo>
                    <a:pt x="16461" y="73924"/>
                    <a:pt x="17288" y="75494"/>
                    <a:pt x="18539" y="77063"/>
                  </a:cubicBezTo>
                  <a:cubicBezTo>
                    <a:pt x="19621" y="78421"/>
                    <a:pt x="20936" y="79715"/>
                    <a:pt x="22442" y="80945"/>
                  </a:cubicBezTo>
                  <a:cubicBezTo>
                    <a:pt x="22951" y="81369"/>
                    <a:pt x="23588" y="81730"/>
                    <a:pt x="24160" y="82133"/>
                  </a:cubicBezTo>
                  <a:cubicBezTo>
                    <a:pt x="25179" y="82876"/>
                    <a:pt x="26154" y="83639"/>
                    <a:pt x="27300" y="84339"/>
                  </a:cubicBezTo>
                  <a:cubicBezTo>
                    <a:pt x="27364" y="84360"/>
                    <a:pt x="27448" y="84403"/>
                    <a:pt x="27512" y="84445"/>
                  </a:cubicBezTo>
                  <a:cubicBezTo>
                    <a:pt x="27745" y="84572"/>
                    <a:pt x="27979" y="84700"/>
                    <a:pt x="28233" y="84806"/>
                  </a:cubicBezTo>
                  <a:cubicBezTo>
                    <a:pt x="29273" y="85400"/>
                    <a:pt x="30333" y="85972"/>
                    <a:pt x="31457" y="86524"/>
                  </a:cubicBezTo>
                  <a:cubicBezTo>
                    <a:pt x="32009" y="86778"/>
                    <a:pt x="32603" y="87012"/>
                    <a:pt x="33176" y="87266"/>
                  </a:cubicBezTo>
                  <a:cubicBezTo>
                    <a:pt x="33536" y="87415"/>
                    <a:pt x="33854" y="87563"/>
                    <a:pt x="34215" y="87712"/>
                  </a:cubicBezTo>
                  <a:cubicBezTo>
                    <a:pt x="34554" y="87839"/>
                    <a:pt x="34873" y="88009"/>
                    <a:pt x="35233" y="88157"/>
                  </a:cubicBezTo>
                  <a:cubicBezTo>
                    <a:pt x="36379" y="88603"/>
                    <a:pt x="37566" y="89027"/>
                    <a:pt x="38797" y="89430"/>
                  </a:cubicBezTo>
                  <a:cubicBezTo>
                    <a:pt x="39242" y="89578"/>
                    <a:pt x="39688" y="89706"/>
                    <a:pt x="40133" y="89833"/>
                  </a:cubicBezTo>
                  <a:cubicBezTo>
                    <a:pt x="40430" y="89918"/>
                    <a:pt x="40706" y="90003"/>
                    <a:pt x="41024" y="90109"/>
                  </a:cubicBezTo>
                  <a:cubicBezTo>
                    <a:pt x="41470" y="90236"/>
                    <a:pt x="41915" y="90384"/>
                    <a:pt x="42382" y="90512"/>
                  </a:cubicBezTo>
                  <a:cubicBezTo>
                    <a:pt x="43591" y="90851"/>
                    <a:pt x="44779" y="91148"/>
                    <a:pt x="46009" y="91403"/>
                  </a:cubicBezTo>
                  <a:cubicBezTo>
                    <a:pt x="46497" y="91488"/>
                    <a:pt x="46963" y="91572"/>
                    <a:pt x="47451" y="91678"/>
                  </a:cubicBezTo>
                  <a:cubicBezTo>
                    <a:pt x="47769" y="91742"/>
                    <a:pt x="48066" y="91785"/>
                    <a:pt x="48385" y="91869"/>
                  </a:cubicBezTo>
                  <a:cubicBezTo>
                    <a:pt x="48873" y="91954"/>
                    <a:pt x="49318" y="92060"/>
                    <a:pt x="49827" y="92145"/>
                  </a:cubicBezTo>
                  <a:cubicBezTo>
                    <a:pt x="51185" y="92378"/>
                    <a:pt x="52542" y="92590"/>
                    <a:pt x="53921" y="92739"/>
                  </a:cubicBezTo>
                  <a:cubicBezTo>
                    <a:pt x="54303" y="92781"/>
                    <a:pt x="54685" y="92781"/>
                    <a:pt x="55066" y="92824"/>
                  </a:cubicBezTo>
                  <a:cubicBezTo>
                    <a:pt x="55491" y="92866"/>
                    <a:pt x="55915" y="92909"/>
                    <a:pt x="56339" y="92951"/>
                  </a:cubicBezTo>
                  <a:cubicBezTo>
                    <a:pt x="57082" y="93015"/>
                    <a:pt x="57824" y="93078"/>
                    <a:pt x="58566" y="93142"/>
                  </a:cubicBezTo>
                  <a:cubicBezTo>
                    <a:pt x="59691" y="93206"/>
                    <a:pt x="60794" y="93163"/>
                    <a:pt x="61918" y="93185"/>
                  </a:cubicBezTo>
                  <a:cubicBezTo>
                    <a:pt x="62575" y="93206"/>
                    <a:pt x="63254" y="93227"/>
                    <a:pt x="63912" y="93227"/>
                  </a:cubicBezTo>
                  <a:cubicBezTo>
                    <a:pt x="64166" y="93227"/>
                    <a:pt x="64421" y="93248"/>
                    <a:pt x="64675" y="93227"/>
                  </a:cubicBezTo>
                  <a:cubicBezTo>
                    <a:pt x="66839" y="93185"/>
                    <a:pt x="68981" y="93036"/>
                    <a:pt x="71082" y="92781"/>
                  </a:cubicBezTo>
                  <a:cubicBezTo>
                    <a:pt x="72991" y="92569"/>
                    <a:pt x="74794" y="92251"/>
                    <a:pt x="76512" y="91891"/>
                  </a:cubicBezTo>
                  <a:cubicBezTo>
                    <a:pt x="77084" y="91763"/>
                    <a:pt x="77594" y="91594"/>
                    <a:pt x="78166" y="91445"/>
                  </a:cubicBezTo>
                  <a:cubicBezTo>
                    <a:pt x="79248" y="91169"/>
                    <a:pt x="80330" y="90872"/>
                    <a:pt x="81306" y="90554"/>
                  </a:cubicBezTo>
                  <a:cubicBezTo>
                    <a:pt x="81497" y="90490"/>
                    <a:pt x="81751" y="90448"/>
                    <a:pt x="81942" y="90363"/>
                  </a:cubicBezTo>
                  <a:cubicBezTo>
                    <a:pt x="82345" y="90236"/>
                    <a:pt x="82663" y="90045"/>
                    <a:pt x="83024" y="89897"/>
                  </a:cubicBezTo>
                  <a:cubicBezTo>
                    <a:pt x="83872" y="89578"/>
                    <a:pt x="84678" y="89218"/>
                    <a:pt x="85442" y="88857"/>
                  </a:cubicBezTo>
                  <a:cubicBezTo>
                    <a:pt x="85654" y="88730"/>
                    <a:pt x="85930" y="88645"/>
                    <a:pt x="86184" y="88539"/>
                  </a:cubicBezTo>
                  <a:cubicBezTo>
                    <a:pt x="86545" y="88327"/>
                    <a:pt x="86863" y="88115"/>
                    <a:pt x="87181" y="87924"/>
                  </a:cubicBezTo>
                  <a:cubicBezTo>
                    <a:pt x="87584" y="87712"/>
                    <a:pt x="87966" y="87478"/>
                    <a:pt x="88348" y="87224"/>
                  </a:cubicBezTo>
                  <a:cubicBezTo>
                    <a:pt x="88518" y="87118"/>
                    <a:pt x="88751" y="87012"/>
                    <a:pt x="88900" y="86884"/>
                  </a:cubicBezTo>
                  <a:cubicBezTo>
                    <a:pt x="89387" y="86524"/>
                    <a:pt x="89833" y="86142"/>
                    <a:pt x="90257" y="85781"/>
                  </a:cubicBezTo>
                  <a:cubicBezTo>
                    <a:pt x="90427" y="85654"/>
                    <a:pt x="90618" y="85527"/>
                    <a:pt x="90745" y="85378"/>
                  </a:cubicBezTo>
                  <a:cubicBezTo>
                    <a:pt x="90809" y="85336"/>
                    <a:pt x="90851" y="85294"/>
                    <a:pt x="90894" y="85251"/>
                  </a:cubicBezTo>
                  <a:cubicBezTo>
                    <a:pt x="91445" y="84721"/>
                    <a:pt x="91975" y="84169"/>
                    <a:pt x="92421" y="83618"/>
                  </a:cubicBezTo>
                  <a:cubicBezTo>
                    <a:pt x="92484" y="83533"/>
                    <a:pt x="92527" y="83427"/>
                    <a:pt x="92612" y="83342"/>
                  </a:cubicBezTo>
                  <a:cubicBezTo>
                    <a:pt x="92718" y="83194"/>
                    <a:pt x="92824" y="83024"/>
                    <a:pt x="92930" y="82854"/>
                  </a:cubicBezTo>
                  <a:cubicBezTo>
                    <a:pt x="93163" y="82536"/>
                    <a:pt x="93397" y="82239"/>
                    <a:pt x="93587" y="81921"/>
                  </a:cubicBezTo>
                  <a:cubicBezTo>
                    <a:pt x="93736" y="81645"/>
                    <a:pt x="93821" y="81369"/>
                    <a:pt x="93948" y="81094"/>
                  </a:cubicBezTo>
                  <a:cubicBezTo>
                    <a:pt x="94033" y="80903"/>
                    <a:pt x="94139" y="80691"/>
                    <a:pt x="94224" y="80521"/>
                  </a:cubicBezTo>
                  <a:cubicBezTo>
                    <a:pt x="94266" y="80394"/>
                    <a:pt x="94351" y="80266"/>
                    <a:pt x="94394" y="80139"/>
                  </a:cubicBezTo>
                  <a:cubicBezTo>
                    <a:pt x="94606" y="79503"/>
                    <a:pt x="94775" y="78845"/>
                    <a:pt x="94860" y="78209"/>
                  </a:cubicBezTo>
                  <a:lnTo>
                    <a:pt x="102497" y="21679"/>
                  </a:lnTo>
                  <a:cubicBezTo>
                    <a:pt x="102497" y="21657"/>
                    <a:pt x="102497" y="21657"/>
                    <a:pt x="102497" y="21657"/>
                  </a:cubicBezTo>
                  <a:cubicBezTo>
                    <a:pt x="102390" y="22379"/>
                    <a:pt x="102136" y="23164"/>
                    <a:pt x="101839" y="23927"/>
                  </a:cubicBezTo>
                  <a:close/>
                </a:path>
              </a:pathLst>
            </a:custGeom>
            <a:solidFill>
              <a:srgbClr val="01749F"/>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E8353A-23FB-4C0E-A548-2223DB45BDD2}"/>
                </a:ext>
              </a:extLst>
            </p:cNvPr>
            <p:cNvSpPr/>
            <p:nvPr/>
          </p:nvSpPr>
          <p:spPr>
            <a:xfrm>
              <a:off x="5141300" y="2871981"/>
              <a:ext cx="62653" cy="62653"/>
            </a:xfrm>
            <a:custGeom>
              <a:avLst/>
              <a:gdLst>
                <a:gd name="connsiteX0" fmla="*/ 33741 w 42424"/>
                <a:gd name="connsiteY0" fmla="*/ 19005 h 42424"/>
                <a:gd name="connsiteX1" fmla="*/ 34632 w 42424"/>
                <a:gd name="connsiteY1" fmla="*/ 23863 h 42424"/>
                <a:gd name="connsiteX2" fmla="*/ 33804 w 42424"/>
                <a:gd name="connsiteY2" fmla="*/ 27957 h 42424"/>
                <a:gd name="connsiteX3" fmla="*/ 30941 w 42424"/>
                <a:gd name="connsiteY3" fmla="*/ 24669 h 42424"/>
                <a:gd name="connsiteX4" fmla="*/ 27441 w 42424"/>
                <a:gd name="connsiteY4" fmla="*/ 23036 h 42424"/>
                <a:gd name="connsiteX5" fmla="*/ 26614 w 42424"/>
                <a:gd name="connsiteY5" fmla="*/ 28360 h 42424"/>
                <a:gd name="connsiteX6" fmla="*/ 20865 w 42424"/>
                <a:gd name="connsiteY6" fmla="*/ 30205 h 42424"/>
                <a:gd name="connsiteX7" fmla="*/ 16962 w 42424"/>
                <a:gd name="connsiteY7" fmla="*/ 27936 h 42424"/>
                <a:gd name="connsiteX8" fmla="*/ 15944 w 42424"/>
                <a:gd name="connsiteY8" fmla="*/ 21169 h 42424"/>
                <a:gd name="connsiteX9" fmla="*/ 19847 w 42424"/>
                <a:gd name="connsiteY9" fmla="*/ 16248 h 42424"/>
                <a:gd name="connsiteX10" fmla="*/ 30304 w 42424"/>
                <a:gd name="connsiteY10" fmla="*/ 16863 h 42424"/>
                <a:gd name="connsiteX11" fmla="*/ 33741 w 42424"/>
                <a:gd name="connsiteY11" fmla="*/ 19005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24" h="42424">
                  <a:moveTo>
                    <a:pt x="33741" y="19005"/>
                  </a:moveTo>
                  <a:cubicBezTo>
                    <a:pt x="33741" y="19005"/>
                    <a:pt x="33423" y="21805"/>
                    <a:pt x="34632" y="23863"/>
                  </a:cubicBezTo>
                  <a:cubicBezTo>
                    <a:pt x="35883" y="25921"/>
                    <a:pt x="35056" y="27766"/>
                    <a:pt x="33804" y="27957"/>
                  </a:cubicBezTo>
                  <a:cubicBezTo>
                    <a:pt x="32574" y="28169"/>
                    <a:pt x="30941" y="28784"/>
                    <a:pt x="30941" y="24669"/>
                  </a:cubicBezTo>
                  <a:cubicBezTo>
                    <a:pt x="30941" y="20554"/>
                    <a:pt x="28268" y="22208"/>
                    <a:pt x="27441" y="23036"/>
                  </a:cubicBezTo>
                  <a:cubicBezTo>
                    <a:pt x="26614" y="23863"/>
                    <a:pt x="26614" y="28360"/>
                    <a:pt x="26614" y="28360"/>
                  </a:cubicBezTo>
                  <a:lnTo>
                    <a:pt x="20865" y="30205"/>
                  </a:lnTo>
                  <a:cubicBezTo>
                    <a:pt x="20865" y="30205"/>
                    <a:pt x="17365" y="31033"/>
                    <a:pt x="16962" y="27936"/>
                  </a:cubicBezTo>
                  <a:cubicBezTo>
                    <a:pt x="16538" y="24860"/>
                    <a:pt x="15732" y="23418"/>
                    <a:pt x="15944" y="21169"/>
                  </a:cubicBezTo>
                  <a:cubicBezTo>
                    <a:pt x="16156" y="18921"/>
                    <a:pt x="17598" y="17054"/>
                    <a:pt x="19847" y="16248"/>
                  </a:cubicBezTo>
                  <a:cubicBezTo>
                    <a:pt x="22095" y="15442"/>
                    <a:pt x="28883" y="16248"/>
                    <a:pt x="30304" y="16863"/>
                  </a:cubicBezTo>
                  <a:cubicBezTo>
                    <a:pt x="31768" y="17499"/>
                    <a:pt x="33741" y="19005"/>
                    <a:pt x="33741" y="19005"/>
                  </a:cubicBezTo>
                  <a:close/>
                </a:path>
              </a:pathLst>
            </a:custGeom>
            <a:solidFill>
              <a:srgbClr val="FBCCA8"/>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1665651-977A-456D-9101-09580940E260}"/>
                </a:ext>
              </a:extLst>
            </p:cNvPr>
            <p:cNvSpPr/>
            <p:nvPr/>
          </p:nvSpPr>
          <p:spPr>
            <a:xfrm>
              <a:off x="5132492" y="2873515"/>
              <a:ext cx="62653" cy="62653"/>
            </a:xfrm>
            <a:custGeom>
              <a:avLst/>
              <a:gdLst>
                <a:gd name="connsiteX0" fmla="*/ 24517 w 42424"/>
                <a:gd name="connsiteY0" fmla="*/ 15909 h 42424"/>
                <a:gd name="connsiteX1" fmla="*/ 21505 w 42424"/>
                <a:gd name="connsiteY1" fmla="*/ 17691 h 42424"/>
                <a:gd name="connsiteX2" fmla="*/ 18896 w 42424"/>
                <a:gd name="connsiteY2" fmla="*/ 18518 h 42424"/>
                <a:gd name="connsiteX3" fmla="*/ 17538 w 42424"/>
                <a:gd name="connsiteY3" fmla="*/ 21127 h 42424"/>
                <a:gd name="connsiteX4" fmla="*/ 16711 w 42424"/>
                <a:gd name="connsiteY4" fmla="*/ 24670 h 42424"/>
                <a:gd name="connsiteX5" fmla="*/ 16181 w 42424"/>
                <a:gd name="connsiteY5" fmla="*/ 28509 h 42424"/>
                <a:gd name="connsiteX6" fmla="*/ 18641 w 42424"/>
                <a:gd name="connsiteY6" fmla="*/ 27406 h 42424"/>
                <a:gd name="connsiteX7" fmla="*/ 20275 w 42424"/>
                <a:gd name="connsiteY7" fmla="*/ 29039 h 42424"/>
                <a:gd name="connsiteX8" fmla="*/ 22205 w 42424"/>
                <a:gd name="connsiteY8" fmla="*/ 26579 h 42424"/>
                <a:gd name="connsiteX9" fmla="*/ 23287 w 42424"/>
                <a:gd name="connsiteY9" fmla="*/ 23164 h 42424"/>
                <a:gd name="connsiteX10" fmla="*/ 26575 w 42424"/>
                <a:gd name="connsiteY10" fmla="*/ 20279 h 42424"/>
                <a:gd name="connsiteX11" fmla="*/ 24517 w 42424"/>
                <a:gd name="connsiteY11"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24" h="42424">
                  <a:moveTo>
                    <a:pt x="24517" y="15909"/>
                  </a:moveTo>
                  <a:cubicBezTo>
                    <a:pt x="23838" y="16333"/>
                    <a:pt x="22459" y="17691"/>
                    <a:pt x="21505" y="17691"/>
                  </a:cubicBezTo>
                  <a:cubicBezTo>
                    <a:pt x="20550" y="17691"/>
                    <a:pt x="19575" y="18115"/>
                    <a:pt x="18896" y="18518"/>
                  </a:cubicBezTo>
                  <a:cubicBezTo>
                    <a:pt x="18217" y="18942"/>
                    <a:pt x="17665" y="20300"/>
                    <a:pt x="17538" y="21127"/>
                  </a:cubicBezTo>
                  <a:cubicBezTo>
                    <a:pt x="17411" y="21954"/>
                    <a:pt x="17114" y="23991"/>
                    <a:pt x="16711" y="24670"/>
                  </a:cubicBezTo>
                  <a:cubicBezTo>
                    <a:pt x="16308" y="25348"/>
                    <a:pt x="15481" y="27554"/>
                    <a:pt x="16181" y="28509"/>
                  </a:cubicBezTo>
                  <a:cubicBezTo>
                    <a:pt x="16859" y="29464"/>
                    <a:pt x="18238" y="28233"/>
                    <a:pt x="18641" y="27406"/>
                  </a:cubicBezTo>
                  <a:cubicBezTo>
                    <a:pt x="19065" y="26579"/>
                    <a:pt x="18768" y="29039"/>
                    <a:pt x="20275" y="29039"/>
                  </a:cubicBezTo>
                  <a:cubicBezTo>
                    <a:pt x="21781" y="29039"/>
                    <a:pt x="21653" y="28085"/>
                    <a:pt x="22205" y="26579"/>
                  </a:cubicBezTo>
                  <a:cubicBezTo>
                    <a:pt x="22735" y="25073"/>
                    <a:pt x="23287" y="23164"/>
                    <a:pt x="23287" y="23164"/>
                  </a:cubicBezTo>
                  <a:lnTo>
                    <a:pt x="26575" y="20279"/>
                  </a:lnTo>
                  <a:lnTo>
                    <a:pt x="24517" y="15909"/>
                  </a:lnTo>
                  <a:close/>
                </a:path>
              </a:pathLst>
            </a:custGeom>
            <a:solidFill>
              <a:srgbClr val="FBCCA8"/>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702639B-8B22-4249-85DB-22B05C3F6EBE}"/>
                </a:ext>
              </a:extLst>
            </p:cNvPr>
            <p:cNvSpPr/>
            <p:nvPr/>
          </p:nvSpPr>
          <p:spPr>
            <a:xfrm>
              <a:off x="5349630" y="3025230"/>
              <a:ext cx="62653" cy="31327"/>
            </a:xfrm>
            <a:custGeom>
              <a:avLst/>
              <a:gdLst>
                <a:gd name="connsiteX0" fmla="*/ 18081 w 42424"/>
                <a:gd name="connsiteY0" fmla="*/ 20873 h 21212"/>
                <a:gd name="connsiteX1" fmla="*/ 18166 w 42424"/>
                <a:gd name="connsiteY1" fmla="*/ 25263 h 21212"/>
                <a:gd name="connsiteX2" fmla="*/ 30341 w 42424"/>
                <a:gd name="connsiteY2" fmla="*/ 19939 h 21212"/>
                <a:gd name="connsiteX3" fmla="*/ 33353 w 42424"/>
                <a:gd name="connsiteY3" fmla="*/ 15909 h 21212"/>
                <a:gd name="connsiteX4" fmla="*/ 18081 w 42424"/>
                <a:gd name="connsiteY4" fmla="*/ 20873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21212">
                  <a:moveTo>
                    <a:pt x="18081" y="20873"/>
                  </a:moveTo>
                  <a:cubicBezTo>
                    <a:pt x="18081" y="20873"/>
                    <a:pt x="13138" y="26812"/>
                    <a:pt x="18166" y="25263"/>
                  </a:cubicBezTo>
                  <a:cubicBezTo>
                    <a:pt x="23172" y="23715"/>
                    <a:pt x="30341" y="19939"/>
                    <a:pt x="30341" y="19939"/>
                  </a:cubicBezTo>
                  <a:lnTo>
                    <a:pt x="33353" y="15909"/>
                  </a:lnTo>
                  <a:lnTo>
                    <a:pt x="18081" y="20873"/>
                  </a:lnTo>
                  <a:close/>
                </a:path>
              </a:pathLst>
            </a:custGeom>
            <a:solidFill>
              <a:srgbClr val="E2AC88"/>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EDCFFF2-985E-4BE8-B1B1-72F76A1E1F0E}"/>
                </a:ext>
              </a:extLst>
            </p:cNvPr>
            <p:cNvSpPr/>
            <p:nvPr/>
          </p:nvSpPr>
          <p:spPr>
            <a:xfrm>
              <a:off x="5356120" y="3020970"/>
              <a:ext cx="62653" cy="62653"/>
            </a:xfrm>
            <a:custGeom>
              <a:avLst/>
              <a:gdLst>
                <a:gd name="connsiteX0" fmla="*/ 16549 w 42424"/>
                <a:gd name="connsiteY0" fmla="*/ 26388 h 42424"/>
                <a:gd name="connsiteX1" fmla="*/ 17462 w 42424"/>
                <a:gd name="connsiteY1" fmla="*/ 29018 h 42424"/>
                <a:gd name="connsiteX2" fmla="*/ 31483 w 42424"/>
                <a:gd name="connsiteY2" fmla="*/ 19261 h 42424"/>
                <a:gd name="connsiteX3" fmla="*/ 32098 w 42424"/>
                <a:gd name="connsiteY3" fmla="*/ 15909 h 42424"/>
                <a:gd name="connsiteX4" fmla="*/ 16549 w 42424"/>
                <a:gd name="connsiteY4" fmla="*/ 26388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42424">
                  <a:moveTo>
                    <a:pt x="16549" y="26388"/>
                  </a:moveTo>
                  <a:cubicBezTo>
                    <a:pt x="16549" y="26388"/>
                    <a:pt x="14619" y="30248"/>
                    <a:pt x="17462" y="29018"/>
                  </a:cubicBezTo>
                  <a:cubicBezTo>
                    <a:pt x="20304" y="27788"/>
                    <a:pt x="31483" y="19261"/>
                    <a:pt x="31483" y="19261"/>
                  </a:cubicBezTo>
                  <a:lnTo>
                    <a:pt x="32098" y="15909"/>
                  </a:lnTo>
                  <a:lnTo>
                    <a:pt x="16549" y="26388"/>
                  </a:lnTo>
                  <a:close/>
                </a:path>
              </a:pathLst>
            </a:custGeom>
            <a:solidFill>
              <a:srgbClr val="E2AC88"/>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A264922-209B-4FD3-876C-27608D7FEA23}"/>
                </a:ext>
              </a:extLst>
            </p:cNvPr>
            <p:cNvSpPr/>
            <p:nvPr/>
          </p:nvSpPr>
          <p:spPr>
            <a:xfrm>
              <a:off x="5344911" y="2998822"/>
              <a:ext cx="62653" cy="62653"/>
            </a:xfrm>
            <a:custGeom>
              <a:avLst/>
              <a:gdLst>
                <a:gd name="connsiteX0" fmla="*/ 35615 w 42424"/>
                <a:gd name="connsiteY0" fmla="*/ 15909 h 42424"/>
                <a:gd name="connsiteX1" fmla="*/ 27279 w 42424"/>
                <a:gd name="connsiteY1" fmla="*/ 22739 h 42424"/>
                <a:gd name="connsiteX2" fmla="*/ 21657 w 42424"/>
                <a:gd name="connsiteY2" fmla="*/ 26897 h 42424"/>
                <a:gd name="connsiteX3" fmla="*/ 25667 w 42424"/>
                <a:gd name="connsiteY3" fmla="*/ 28360 h 42424"/>
                <a:gd name="connsiteX4" fmla="*/ 31203 w 42424"/>
                <a:gd name="connsiteY4" fmla="*/ 29315 h 42424"/>
                <a:gd name="connsiteX5" fmla="*/ 15909 w 42424"/>
                <a:gd name="connsiteY5" fmla="*/ 39242 h 42424"/>
                <a:gd name="connsiteX6" fmla="*/ 17712 w 42424"/>
                <a:gd name="connsiteY6" fmla="*/ 41957 h 42424"/>
                <a:gd name="connsiteX7" fmla="*/ 25030 w 42424"/>
                <a:gd name="connsiteY7" fmla="*/ 38966 h 42424"/>
                <a:gd name="connsiteX8" fmla="*/ 31818 w 42424"/>
                <a:gd name="connsiteY8" fmla="*/ 37757 h 42424"/>
                <a:gd name="connsiteX9" fmla="*/ 38224 w 42424"/>
                <a:gd name="connsiteY9" fmla="*/ 35551 h 42424"/>
                <a:gd name="connsiteX10" fmla="*/ 43973 w 42424"/>
                <a:gd name="connsiteY10" fmla="*/ 29760 h 42424"/>
                <a:gd name="connsiteX11" fmla="*/ 46157 w 42424"/>
                <a:gd name="connsiteY11" fmla="*/ 21954 h 42424"/>
                <a:gd name="connsiteX12" fmla="*/ 45012 w 42424"/>
                <a:gd name="connsiteY12" fmla="*/ 16312 h 42424"/>
                <a:gd name="connsiteX13" fmla="*/ 35615 w 42424"/>
                <a:gd name="connsiteY13"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24" h="42424">
                  <a:moveTo>
                    <a:pt x="35615" y="15909"/>
                  </a:moveTo>
                  <a:cubicBezTo>
                    <a:pt x="35615" y="15909"/>
                    <a:pt x="29039" y="20470"/>
                    <a:pt x="27279" y="22739"/>
                  </a:cubicBezTo>
                  <a:cubicBezTo>
                    <a:pt x="25476" y="24988"/>
                    <a:pt x="21657" y="26897"/>
                    <a:pt x="21657" y="26897"/>
                  </a:cubicBezTo>
                  <a:cubicBezTo>
                    <a:pt x="21657" y="26897"/>
                    <a:pt x="22506" y="30036"/>
                    <a:pt x="25667" y="28360"/>
                  </a:cubicBezTo>
                  <a:cubicBezTo>
                    <a:pt x="28891" y="26685"/>
                    <a:pt x="32730" y="27533"/>
                    <a:pt x="31203" y="29315"/>
                  </a:cubicBezTo>
                  <a:cubicBezTo>
                    <a:pt x="29570" y="31076"/>
                    <a:pt x="15909" y="39242"/>
                    <a:pt x="15909" y="39242"/>
                  </a:cubicBezTo>
                  <a:cubicBezTo>
                    <a:pt x="15909" y="39242"/>
                    <a:pt x="16164" y="42594"/>
                    <a:pt x="17712" y="41957"/>
                  </a:cubicBezTo>
                  <a:cubicBezTo>
                    <a:pt x="19430" y="41279"/>
                    <a:pt x="25030" y="38966"/>
                    <a:pt x="25030" y="38966"/>
                  </a:cubicBezTo>
                  <a:cubicBezTo>
                    <a:pt x="25030" y="38966"/>
                    <a:pt x="30715" y="37842"/>
                    <a:pt x="31818" y="37757"/>
                  </a:cubicBezTo>
                  <a:cubicBezTo>
                    <a:pt x="32964" y="37694"/>
                    <a:pt x="36888" y="36082"/>
                    <a:pt x="38224" y="35551"/>
                  </a:cubicBezTo>
                  <a:cubicBezTo>
                    <a:pt x="39560" y="35021"/>
                    <a:pt x="42827" y="31776"/>
                    <a:pt x="43973" y="29760"/>
                  </a:cubicBezTo>
                  <a:cubicBezTo>
                    <a:pt x="45033" y="27745"/>
                    <a:pt x="46157" y="21954"/>
                    <a:pt x="46157" y="21954"/>
                  </a:cubicBezTo>
                  <a:lnTo>
                    <a:pt x="45012" y="16312"/>
                  </a:lnTo>
                  <a:lnTo>
                    <a:pt x="35615" y="15909"/>
                  </a:lnTo>
                  <a:close/>
                </a:path>
              </a:pathLst>
            </a:custGeom>
            <a:solidFill>
              <a:srgbClr val="FBCCA8"/>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6DA243C-6CC0-419D-9DBF-51DE3173C0CD}"/>
                </a:ext>
              </a:extLst>
            </p:cNvPr>
            <p:cNvSpPr/>
            <p:nvPr/>
          </p:nvSpPr>
          <p:spPr>
            <a:xfrm>
              <a:off x="5374516" y="2922542"/>
              <a:ext cx="125307" cy="125307"/>
            </a:xfrm>
            <a:custGeom>
              <a:avLst/>
              <a:gdLst>
                <a:gd name="connsiteX0" fmla="*/ 56063 w 84848"/>
                <a:gd name="connsiteY0" fmla="*/ 15909 h 84848"/>
                <a:gd name="connsiteX1" fmla="*/ 25560 w 84848"/>
                <a:gd name="connsiteY1" fmla="*/ 54154 h 84848"/>
                <a:gd name="connsiteX2" fmla="*/ 15909 w 84848"/>
                <a:gd name="connsiteY2" fmla="*/ 66245 h 84848"/>
                <a:gd name="connsiteX3" fmla="*/ 27788 w 84848"/>
                <a:gd name="connsiteY3" fmla="*/ 77000 h 84848"/>
                <a:gd name="connsiteX4" fmla="*/ 65354 w 84848"/>
                <a:gd name="connsiteY4" fmla="*/ 39582 h 84848"/>
                <a:gd name="connsiteX5" fmla="*/ 78251 w 84848"/>
                <a:gd name="connsiteY5" fmla="*/ 24500 h 84848"/>
                <a:gd name="connsiteX6" fmla="*/ 56063 w 84848"/>
                <a:gd name="connsiteY6"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48" h="84848">
                  <a:moveTo>
                    <a:pt x="56063" y="15909"/>
                  </a:moveTo>
                  <a:cubicBezTo>
                    <a:pt x="56063" y="15909"/>
                    <a:pt x="29845" y="48406"/>
                    <a:pt x="25560" y="54154"/>
                  </a:cubicBezTo>
                  <a:cubicBezTo>
                    <a:pt x="21254" y="59903"/>
                    <a:pt x="15909" y="66245"/>
                    <a:pt x="15909" y="66245"/>
                  </a:cubicBezTo>
                  <a:cubicBezTo>
                    <a:pt x="15909" y="66245"/>
                    <a:pt x="24776" y="79269"/>
                    <a:pt x="27788" y="77000"/>
                  </a:cubicBezTo>
                  <a:cubicBezTo>
                    <a:pt x="30779" y="74730"/>
                    <a:pt x="55066" y="49912"/>
                    <a:pt x="65354" y="39582"/>
                  </a:cubicBezTo>
                  <a:cubicBezTo>
                    <a:pt x="75642" y="29273"/>
                    <a:pt x="78251" y="24500"/>
                    <a:pt x="78251" y="24500"/>
                  </a:cubicBezTo>
                  <a:lnTo>
                    <a:pt x="56063" y="15909"/>
                  </a:lnTo>
                  <a:close/>
                </a:path>
              </a:pathLst>
            </a:custGeom>
            <a:solidFill>
              <a:srgbClr val="283139"/>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5B5F444-5AE0-4858-8381-0454CD9B681C}"/>
                </a:ext>
              </a:extLst>
            </p:cNvPr>
            <p:cNvSpPr/>
            <p:nvPr/>
          </p:nvSpPr>
          <p:spPr>
            <a:xfrm>
              <a:off x="5357129" y="3064671"/>
              <a:ext cx="62653" cy="156633"/>
            </a:xfrm>
            <a:custGeom>
              <a:avLst/>
              <a:gdLst>
                <a:gd name="connsiteX0" fmla="*/ 41448 w 42424"/>
                <a:gd name="connsiteY0" fmla="*/ 27448 h 106060"/>
                <a:gd name="connsiteX1" fmla="*/ 37821 w 42424"/>
                <a:gd name="connsiteY1" fmla="*/ 23821 h 106060"/>
                <a:gd name="connsiteX2" fmla="*/ 36379 w 42424"/>
                <a:gd name="connsiteY2" fmla="*/ 22760 h 106060"/>
                <a:gd name="connsiteX3" fmla="*/ 33197 w 42424"/>
                <a:gd name="connsiteY3" fmla="*/ 20554 h 106060"/>
                <a:gd name="connsiteX4" fmla="*/ 32666 w 42424"/>
                <a:gd name="connsiteY4" fmla="*/ 20173 h 106060"/>
                <a:gd name="connsiteX5" fmla="*/ 30163 w 42424"/>
                <a:gd name="connsiteY5" fmla="*/ 18857 h 106060"/>
                <a:gd name="connsiteX6" fmla="*/ 28721 w 42424"/>
                <a:gd name="connsiteY6" fmla="*/ 18094 h 106060"/>
                <a:gd name="connsiteX7" fmla="*/ 28467 w 42424"/>
                <a:gd name="connsiteY7" fmla="*/ 17967 h 106060"/>
                <a:gd name="connsiteX8" fmla="*/ 24691 w 42424"/>
                <a:gd name="connsiteY8" fmla="*/ 16333 h 106060"/>
                <a:gd name="connsiteX9" fmla="*/ 23545 w 42424"/>
                <a:gd name="connsiteY9" fmla="*/ 15909 h 106060"/>
                <a:gd name="connsiteX10" fmla="*/ 15909 w 42424"/>
                <a:gd name="connsiteY10" fmla="*/ 72418 h 106060"/>
                <a:gd name="connsiteX11" fmla="*/ 21148 w 42424"/>
                <a:gd name="connsiteY11" fmla="*/ 74645 h 106060"/>
                <a:gd name="connsiteX12" fmla="*/ 22400 w 42424"/>
                <a:gd name="connsiteY12" fmla="*/ 75303 h 106060"/>
                <a:gd name="connsiteX13" fmla="*/ 25582 w 42424"/>
                <a:gd name="connsiteY13" fmla="*/ 77063 h 106060"/>
                <a:gd name="connsiteX14" fmla="*/ 28700 w 42424"/>
                <a:gd name="connsiteY14" fmla="*/ 79227 h 106060"/>
                <a:gd name="connsiteX15" fmla="*/ 30206 w 42424"/>
                <a:gd name="connsiteY15" fmla="*/ 80330 h 106060"/>
                <a:gd name="connsiteX16" fmla="*/ 33833 w 42424"/>
                <a:gd name="connsiteY16" fmla="*/ 83957 h 106060"/>
                <a:gd name="connsiteX17" fmla="*/ 37057 w 42424"/>
                <a:gd name="connsiteY17" fmla="*/ 93630 h 106060"/>
                <a:gd name="connsiteX18" fmla="*/ 44715 w 42424"/>
                <a:gd name="connsiteY18" fmla="*/ 37121 h 106060"/>
                <a:gd name="connsiteX19" fmla="*/ 41448 w 42424"/>
                <a:gd name="connsiteY19" fmla="*/ 27448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24" h="106060">
                  <a:moveTo>
                    <a:pt x="41448" y="27448"/>
                  </a:moveTo>
                  <a:cubicBezTo>
                    <a:pt x="40451" y="26176"/>
                    <a:pt x="39200" y="24966"/>
                    <a:pt x="37821" y="23821"/>
                  </a:cubicBezTo>
                  <a:cubicBezTo>
                    <a:pt x="37376" y="23439"/>
                    <a:pt x="36866" y="23121"/>
                    <a:pt x="36379" y="22760"/>
                  </a:cubicBezTo>
                  <a:cubicBezTo>
                    <a:pt x="35382" y="21997"/>
                    <a:pt x="34342" y="21254"/>
                    <a:pt x="33197" y="20554"/>
                  </a:cubicBezTo>
                  <a:cubicBezTo>
                    <a:pt x="33006" y="20448"/>
                    <a:pt x="32857" y="20300"/>
                    <a:pt x="32666" y="20173"/>
                  </a:cubicBezTo>
                  <a:cubicBezTo>
                    <a:pt x="31882" y="19706"/>
                    <a:pt x="31012" y="19282"/>
                    <a:pt x="30163" y="18857"/>
                  </a:cubicBezTo>
                  <a:cubicBezTo>
                    <a:pt x="29676" y="18603"/>
                    <a:pt x="29230" y="18348"/>
                    <a:pt x="28721" y="18094"/>
                  </a:cubicBezTo>
                  <a:cubicBezTo>
                    <a:pt x="28636" y="18051"/>
                    <a:pt x="28551" y="18009"/>
                    <a:pt x="28467" y="17967"/>
                  </a:cubicBezTo>
                  <a:cubicBezTo>
                    <a:pt x="27257" y="17394"/>
                    <a:pt x="25985" y="16842"/>
                    <a:pt x="24691" y="16333"/>
                  </a:cubicBezTo>
                  <a:cubicBezTo>
                    <a:pt x="24309" y="16185"/>
                    <a:pt x="23927" y="16057"/>
                    <a:pt x="23545" y="15909"/>
                  </a:cubicBezTo>
                  <a:lnTo>
                    <a:pt x="15909" y="72418"/>
                  </a:lnTo>
                  <a:cubicBezTo>
                    <a:pt x="17733" y="73097"/>
                    <a:pt x="19473" y="73839"/>
                    <a:pt x="21148" y="74645"/>
                  </a:cubicBezTo>
                  <a:cubicBezTo>
                    <a:pt x="21594" y="74836"/>
                    <a:pt x="21976" y="75091"/>
                    <a:pt x="22400" y="75303"/>
                  </a:cubicBezTo>
                  <a:cubicBezTo>
                    <a:pt x="23503" y="75875"/>
                    <a:pt x="24563" y="76448"/>
                    <a:pt x="25582" y="77063"/>
                  </a:cubicBezTo>
                  <a:cubicBezTo>
                    <a:pt x="26706" y="77742"/>
                    <a:pt x="27703" y="78484"/>
                    <a:pt x="28700" y="79227"/>
                  </a:cubicBezTo>
                  <a:cubicBezTo>
                    <a:pt x="29188" y="79609"/>
                    <a:pt x="29739" y="79948"/>
                    <a:pt x="30206" y="80330"/>
                  </a:cubicBezTo>
                  <a:cubicBezTo>
                    <a:pt x="31585" y="81475"/>
                    <a:pt x="32815" y="82684"/>
                    <a:pt x="33833" y="83957"/>
                  </a:cubicBezTo>
                  <a:cubicBezTo>
                    <a:pt x="36485" y="87266"/>
                    <a:pt x="37482" y="90575"/>
                    <a:pt x="37057" y="93630"/>
                  </a:cubicBezTo>
                  <a:lnTo>
                    <a:pt x="44715" y="37121"/>
                  </a:lnTo>
                  <a:cubicBezTo>
                    <a:pt x="45118" y="34066"/>
                    <a:pt x="44079" y="30779"/>
                    <a:pt x="41448" y="27448"/>
                  </a:cubicBezTo>
                  <a:close/>
                </a:path>
              </a:pathLst>
            </a:custGeom>
            <a:solidFill>
              <a:srgbClr val="8A181B"/>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0D51436-E5D5-4A3F-9E32-E6DF11787018}"/>
                </a:ext>
              </a:extLst>
            </p:cNvPr>
            <p:cNvSpPr/>
            <p:nvPr/>
          </p:nvSpPr>
          <p:spPr>
            <a:xfrm>
              <a:off x="5271545" y="3074664"/>
              <a:ext cx="31327" cy="125307"/>
            </a:xfrm>
            <a:custGeom>
              <a:avLst/>
              <a:gdLst>
                <a:gd name="connsiteX0" fmla="*/ 24373 w 21212"/>
                <a:gd name="connsiteY0" fmla="*/ 15909 h 84848"/>
                <a:gd name="connsiteX1" fmla="*/ 16715 w 21212"/>
                <a:gd name="connsiteY1" fmla="*/ 72418 h 84848"/>
                <a:gd name="connsiteX2" fmla="*/ 15909 w 21212"/>
                <a:gd name="connsiteY2" fmla="*/ 74178 h 84848"/>
                <a:gd name="connsiteX3" fmla="*/ 23545 w 21212"/>
                <a:gd name="connsiteY3" fmla="*/ 17670 h 84848"/>
                <a:gd name="connsiteX4" fmla="*/ 24373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373" y="15909"/>
                  </a:moveTo>
                  <a:lnTo>
                    <a:pt x="16715" y="72418"/>
                  </a:lnTo>
                  <a:cubicBezTo>
                    <a:pt x="16376" y="72990"/>
                    <a:pt x="16121" y="73584"/>
                    <a:pt x="15909" y="74178"/>
                  </a:cubicBezTo>
                  <a:lnTo>
                    <a:pt x="23545" y="17670"/>
                  </a:lnTo>
                  <a:cubicBezTo>
                    <a:pt x="23779" y="17097"/>
                    <a:pt x="24033" y="16503"/>
                    <a:pt x="24373" y="15909"/>
                  </a:cubicBezTo>
                </a:path>
              </a:pathLst>
            </a:custGeom>
            <a:solidFill>
              <a:srgbClr val="8F1A1C"/>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5A09E42-6494-4954-892E-8C645B922B6A}"/>
                </a:ext>
              </a:extLst>
            </p:cNvPr>
            <p:cNvSpPr/>
            <p:nvPr/>
          </p:nvSpPr>
          <p:spPr>
            <a:xfrm>
              <a:off x="5270824" y="3077264"/>
              <a:ext cx="31327" cy="125307"/>
            </a:xfrm>
            <a:custGeom>
              <a:avLst/>
              <a:gdLst>
                <a:gd name="connsiteX0" fmla="*/ 24033 w 21212"/>
                <a:gd name="connsiteY0" fmla="*/ 15909 h 84848"/>
                <a:gd name="connsiteX1" fmla="*/ 16397 w 21212"/>
                <a:gd name="connsiteY1" fmla="*/ 72418 h 84848"/>
                <a:gd name="connsiteX2" fmla="*/ 15909 w 21212"/>
                <a:gd name="connsiteY2" fmla="*/ 74348 h 84848"/>
                <a:gd name="connsiteX3" fmla="*/ 23567 w 21212"/>
                <a:gd name="connsiteY3" fmla="*/ 17839 h 84848"/>
                <a:gd name="connsiteX4" fmla="*/ 24033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033" y="15909"/>
                  </a:moveTo>
                  <a:lnTo>
                    <a:pt x="16397" y="72418"/>
                  </a:lnTo>
                  <a:cubicBezTo>
                    <a:pt x="16164" y="73054"/>
                    <a:pt x="15994" y="73691"/>
                    <a:pt x="15909" y="74348"/>
                  </a:cubicBezTo>
                  <a:lnTo>
                    <a:pt x="23567" y="17839"/>
                  </a:lnTo>
                  <a:cubicBezTo>
                    <a:pt x="23673" y="17203"/>
                    <a:pt x="23842" y="16545"/>
                    <a:pt x="24033" y="15909"/>
                  </a:cubicBezTo>
                </a:path>
              </a:pathLst>
            </a:custGeom>
            <a:solidFill>
              <a:srgbClr val="8A181B"/>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2C3C7F6-A3B6-4BDD-9CD7-A8AAA6B6C8BD}"/>
                </a:ext>
              </a:extLst>
            </p:cNvPr>
            <p:cNvSpPr/>
            <p:nvPr/>
          </p:nvSpPr>
          <p:spPr>
            <a:xfrm>
              <a:off x="5270824" y="3080146"/>
              <a:ext cx="31327" cy="125307"/>
            </a:xfrm>
            <a:custGeom>
              <a:avLst/>
              <a:gdLst>
                <a:gd name="connsiteX0" fmla="*/ 23588 w 21212"/>
                <a:gd name="connsiteY0" fmla="*/ 15909 h 84848"/>
                <a:gd name="connsiteX1" fmla="*/ 15930 w 21212"/>
                <a:gd name="connsiteY1" fmla="*/ 72418 h 84848"/>
                <a:gd name="connsiteX2" fmla="*/ 15909 w 21212"/>
                <a:gd name="connsiteY2" fmla="*/ 72460 h 84848"/>
                <a:gd name="connsiteX3" fmla="*/ 23588 w 21212"/>
                <a:gd name="connsiteY3" fmla="*/ 15951 h 84848"/>
                <a:gd name="connsiteX4" fmla="*/ 23588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588" y="15909"/>
                  </a:moveTo>
                  <a:lnTo>
                    <a:pt x="15930" y="72418"/>
                  </a:lnTo>
                  <a:lnTo>
                    <a:pt x="15909" y="72460"/>
                  </a:lnTo>
                  <a:lnTo>
                    <a:pt x="23588" y="15951"/>
                  </a:lnTo>
                  <a:lnTo>
                    <a:pt x="23588" y="15909"/>
                  </a:lnTo>
                </a:path>
              </a:pathLst>
            </a:custGeom>
            <a:solidFill>
              <a:srgbClr val="851719"/>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BEB7A77-8962-495F-89A6-B7F96E390FAE}"/>
                </a:ext>
              </a:extLst>
            </p:cNvPr>
            <p:cNvSpPr/>
            <p:nvPr/>
          </p:nvSpPr>
          <p:spPr>
            <a:xfrm>
              <a:off x="5185251" y="3087727"/>
              <a:ext cx="31327" cy="125307"/>
            </a:xfrm>
            <a:custGeom>
              <a:avLst/>
              <a:gdLst>
                <a:gd name="connsiteX0" fmla="*/ 24047 w 21212"/>
                <a:gd name="connsiteY0" fmla="*/ 17373 h 84848"/>
                <a:gd name="connsiteX1" fmla="*/ 16411 w 21212"/>
                <a:gd name="connsiteY1" fmla="*/ 73881 h 84848"/>
                <a:gd name="connsiteX2" fmla="*/ 15923 w 21212"/>
                <a:gd name="connsiteY2" fmla="*/ 72418 h 84848"/>
                <a:gd name="connsiteX3" fmla="*/ 23559 w 21212"/>
                <a:gd name="connsiteY3" fmla="*/ 15909 h 84848"/>
                <a:gd name="connsiteX4" fmla="*/ 24047 w 21212"/>
                <a:gd name="connsiteY4" fmla="*/ 17373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047" y="17373"/>
                  </a:moveTo>
                  <a:lnTo>
                    <a:pt x="16411" y="73881"/>
                  </a:lnTo>
                  <a:cubicBezTo>
                    <a:pt x="16008" y="73394"/>
                    <a:pt x="15860" y="72884"/>
                    <a:pt x="15923" y="72418"/>
                  </a:cubicBezTo>
                  <a:lnTo>
                    <a:pt x="23559" y="15909"/>
                  </a:lnTo>
                  <a:cubicBezTo>
                    <a:pt x="23496" y="16354"/>
                    <a:pt x="23644" y="16864"/>
                    <a:pt x="24047" y="17373"/>
                  </a:cubicBezTo>
                </a:path>
              </a:pathLst>
            </a:custGeom>
            <a:solidFill>
              <a:srgbClr val="7B1316"/>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C2E95C7-484D-473C-B2A2-AC93F957BB7F}"/>
                </a:ext>
              </a:extLst>
            </p:cNvPr>
            <p:cNvSpPr/>
            <p:nvPr/>
          </p:nvSpPr>
          <p:spPr>
            <a:xfrm>
              <a:off x="5185992" y="3089889"/>
              <a:ext cx="62653" cy="156633"/>
            </a:xfrm>
            <a:custGeom>
              <a:avLst/>
              <a:gdLst>
                <a:gd name="connsiteX0" fmla="*/ 45224 w 42424"/>
                <a:gd name="connsiteY0" fmla="*/ 43124 h 106060"/>
                <a:gd name="connsiteX1" fmla="*/ 37588 w 42424"/>
                <a:gd name="connsiteY1" fmla="*/ 99633 h 106060"/>
                <a:gd name="connsiteX2" fmla="*/ 15909 w 42424"/>
                <a:gd name="connsiteY2" fmla="*/ 72418 h 106060"/>
                <a:gd name="connsiteX3" fmla="*/ 23545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45224" y="43124"/>
                  </a:moveTo>
                  <a:lnTo>
                    <a:pt x="37588" y="99633"/>
                  </a:lnTo>
                  <a:lnTo>
                    <a:pt x="15909" y="72418"/>
                  </a:lnTo>
                  <a:lnTo>
                    <a:pt x="23545" y="15909"/>
                  </a:lnTo>
                  <a:close/>
                </a:path>
              </a:pathLst>
            </a:custGeom>
            <a:solidFill>
              <a:srgbClr val="781215"/>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DC6A341-AF4D-4B70-84C6-DE1825D6B24E}"/>
                </a:ext>
              </a:extLst>
            </p:cNvPr>
            <p:cNvSpPr/>
            <p:nvPr/>
          </p:nvSpPr>
          <p:spPr>
            <a:xfrm>
              <a:off x="5550478" y="3194019"/>
              <a:ext cx="31327" cy="125307"/>
            </a:xfrm>
            <a:custGeom>
              <a:avLst/>
              <a:gdLst>
                <a:gd name="connsiteX0" fmla="*/ 23567 w 21212"/>
                <a:gd name="connsiteY0" fmla="*/ 15909 h 84848"/>
                <a:gd name="connsiteX1" fmla="*/ 15909 w 21212"/>
                <a:gd name="connsiteY1" fmla="*/ 72439 h 84848"/>
                <a:gd name="connsiteX2" fmla="*/ 15909 w 21212"/>
                <a:gd name="connsiteY2" fmla="*/ 72460 h 84848"/>
                <a:gd name="connsiteX3" fmla="*/ 23567 w 21212"/>
                <a:gd name="connsiteY3" fmla="*/ 15930 h 84848"/>
                <a:gd name="connsiteX4" fmla="*/ 23567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567" y="15909"/>
                  </a:moveTo>
                  <a:lnTo>
                    <a:pt x="15909" y="72439"/>
                  </a:lnTo>
                  <a:lnTo>
                    <a:pt x="15909" y="72460"/>
                  </a:lnTo>
                  <a:lnTo>
                    <a:pt x="23567" y="15930"/>
                  </a:lnTo>
                  <a:lnTo>
                    <a:pt x="23567" y="15909"/>
                  </a:lnTo>
                </a:path>
              </a:pathLst>
            </a:custGeom>
            <a:solidFill>
              <a:srgbClr val="851719"/>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3B68702-9999-49A4-B31D-D005F8D86E71}"/>
                </a:ext>
              </a:extLst>
            </p:cNvPr>
            <p:cNvSpPr/>
            <p:nvPr/>
          </p:nvSpPr>
          <p:spPr>
            <a:xfrm>
              <a:off x="5550383" y="3194050"/>
              <a:ext cx="31327" cy="125307"/>
            </a:xfrm>
            <a:custGeom>
              <a:avLst/>
              <a:gdLst>
                <a:gd name="connsiteX0" fmla="*/ 23630 w 21212"/>
                <a:gd name="connsiteY0" fmla="*/ 15909 h 84848"/>
                <a:gd name="connsiteX1" fmla="*/ 15973 w 21212"/>
                <a:gd name="connsiteY1" fmla="*/ 72439 h 84848"/>
                <a:gd name="connsiteX2" fmla="*/ 15909 w 21212"/>
                <a:gd name="connsiteY2" fmla="*/ 72694 h 84848"/>
                <a:gd name="connsiteX3" fmla="*/ 23545 w 21212"/>
                <a:gd name="connsiteY3" fmla="*/ 16206 h 84848"/>
                <a:gd name="connsiteX4" fmla="*/ 2363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630" y="15909"/>
                  </a:moveTo>
                  <a:lnTo>
                    <a:pt x="15973" y="72439"/>
                  </a:lnTo>
                  <a:lnTo>
                    <a:pt x="15909" y="72694"/>
                  </a:lnTo>
                  <a:lnTo>
                    <a:pt x="23545" y="16206"/>
                  </a:lnTo>
                  <a:lnTo>
                    <a:pt x="23630" y="15909"/>
                  </a:lnTo>
                </a:path>
              </a:pathLst>
            </a:custGeom>
            <a:solidFill>
              <a:srgbClr val="8A181B"/>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0B8A655-52C9-428E-B318-CEBB04AEEA53}"/>
                </a:ext>
              </a:extLst>
            </p:cNvPr>
            <p:cNvSpPr/>
            <p:nvPr/>
          </p:nvSpPr>
          <p:spPr>
            <a:xfrm>
              <a:off x="5550196" y="3194489"/>
              <a:ext cx="31327" cy="125307"/>
            </a:xfrm>
            <a:custGeom>
              <a:avLst/>
              <a:gdLst>
                <a:gd name="connsiteX0" fmla="*/ 23673 w 21212"/>
                <a:gd name="connsiteY0" fmla="*/ 15909 h 84848"/>
                <a:gd name="connsiteX1" fmla="*/ 16036 w 21212"/>
                <a:gd name="connsiteY1" fmla="*/ 72397 h 84848"/>
                <a:gd name="connsiteX2" fmla="*/ 15909 w 21212"/>
                <a:gd name="connsiteY2" fmla="*/ 72672 h 84848"/>
                <a:gd name="connsiteX3" fmla="*/ 23567 w 21212"/>
                <a:gd name="connsiteY3" fmla="*/ 16164 h 84848"/>
                <a:gd name="connsiteX4" fmla="*/ 23673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673" y="15909"/>
                  </a:moveTo>
                  <a:lnTo>
                    <a:pt x="16036" y="72397"/>
                  </a:lnTo>
                  <a:lnTo>
                    <a:pt x="15909" y="72672"/>
                  </a:lnTo>
                  <a:lnTo>
                    <a:pt x="23567" y="16164"/>
                  </a:lnTo>
                  <a:lnTo>
                    <a:pt x="23673" y="15909"/>
                  </a:lnTo>
                </a:path>
              </a:pathLst>
            </a:custGeom>
            <a:solidFill>
              <a:srgbClr val="8F1A1C"/>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5BA074D-C695-4772-8BDC-13493BDFCD8A}"/>
                </a:ext>
              </a:extLst>
            </p:cNvPr>
            <p:cNvSpPr/>
            <p:nvPr/>
          </p:nvSpPr>
          <p:spPr>
            <a:xfrm>
              <a:off x="5549914" y="3194864"/>
              <a:ext cx="31327" cy="125307"/>
            </a:xfrm>
            <a:custGeom>
              <a:avLst/>
              <a:gdLst>
                <a:gd name="connsiteX0" fmla="*/ 23757 w 21212"/>
                <a:gd name="connsiteY0" fmla="*/ 15909 h 84848"/>
                <a:gd name="connsiteX1" fmla="*/ 16100 w 21212"/>
                <a:gd name="connsiteY1" fmla="*/ 72418 h 84848"/>
                <a:gd name="connsiteX2" fmla="*/ 15909 w 21212"/>
                <a:gd name="connsiteY2" fmla="*/ 72694 h 84848"/>
                <a:gd name="connsiteX3" fmla="*/ 23588 w 21212"/>
                <a:gd name="connsiteY3" fmla="*/ 16185 h 84848"/>
                <a:gd name="connsiteX4" fmla="*/ 23757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757" y="15909"/>
                  </a:moveTo>
                  <a:lnTo>
                    <a:pt x="16100" y="72418"/>
                  </a:lnTo>
                  <a:lnTo>
                    <a:pt x="15909" y="72694"/>
                  </a:lnTo>
                  <a:lnTo>
                    <a:pt x="23588" y="16185"/>
                  </a:lnTo>
                  <a:lnTo>
                    <a:pt x="23757" y="15909"/>
                  </a:lnTo>
                </a:path>
              </a:pathLst>
            </a:custGeom>
            <a:solidFill>
              <a:srgbClr val="941B1E"/>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2C5A6AB-AF9A-4605-9895-E787B8928FC9}"/>
                </a:ext>
              </a:extLst>
            </p:cNvPr>
            <p:cNvSpPr/>
            <p:nvPr/>
          </p:nvSpPr>
          <p:spPr>
            <a:xfrm>
              <a:off x="5549601" y="3195272"/>
              <a:ext cx="31327" cy="125307"/>
            </a:xfrm>
            <a:custGeom>
              <a:avLst/>
              <a:gdLst>
                <a:gd name="connsiteX0" fmla="*/ 23800 w 21212"/>
                <a:gd name="connsiteY0" fmla="*/ 15909 h 84848"/>
                <a:gd name="connsiteX1" fmla="*/ 16121 w 21212"/>
                <a:gd name="connsiteY1" fmla="*/ 72418 h 84848"/>
                <a:gd name="connsiteX2" fmla="*/ 15909 w 21212"/>
                <a:gd name="connsiteY2" fmla="*/ 72651 h 84848"/>
                <a:gd name="connsiteX3" fmla="*/ 23545 w 21212"/>
                <a:gd name="connsiteY3" fmla="*/ 16142 h 84848"/>
                <a:gd name="connsiteX4" fmla="*/ 2380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800" y="15909"/>
                  </a:moveTo>
                  <a:lnTo>
                    <a:pt x="16121" y="72418"/>
                  </a:lnTo>
                  <a:lnTo>
                    <a:pt x="15909" y="72651"/>
                  </a:lnTo>
                  <a:lnTo>
                    <a:pt x="23545" y="16142"/>
                  </a:lnTo>
                  <a:lnTo>
                    <a:pt x="23800" y="15909"/>
                  </a:lnTo>
                </a:path>
              </a:pathLst>
            </a:custGeom>
            <a:solidFill>
              <a:srgbClr val="981C1F"/>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BCB632F-187F-4381-B8A1-17F5A989F9C1}"/>
                </a:ext>
              </a:extLst>
            </p:cNvPr>
            <p:cNvSpPr/>
            <p:nvPr/>
          </p:nvSpPr>
          <p:spPr>
            <a:xfrm>
              <a:off x="5549131" y="3195616"/>
              <a:ext cx="31327" cy="125307"/>
            </a:xfrm>
            <a:custGeom>
              <a:avLst/>
              <a:gdLst>
                <a:gd name="connsiteX0" fmla="*/ 23864 w 21212"/>
                <a:gd name="connsiteY0" fmla="*/ 15909 h 84848"/>
                <a:gd name="connsiteX1" fmla="*/ 16227 w 21212"/>
                <a:gd name="connsiteY1" fmla="*/ 72418 h 84848"/>
                <a:gd name="connsiteX2" fmla="*/ 15909 w 21212"/>
                <a:gd name="connsiteY2" fmla="*/ 72651 h 84848"/>
                <a:gd name="connsiteX3" fmla="*/ 23567 w 21212"/>
                <a:gd name="connsiteY3" fmla="*/ 16142 h 84848"/>
                <a:gd name="connsiteX4" fmla="*/ 23864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864" y="15909"/>
                  </a:moveTo>
                  <a:lnTo>
                    <a:pt x="16227" y="72418"/>
                  </a:lnTo>
                  <a:cubicBezTo>
                    <a:pt x="16121" y="72503"/>
                    <a:pt x="16015" y="72566"/>
                    <a:pt x="15909" y="72651"/>
                  </a:cubicBezTo>
                  <a:lnTo>
                    <a:pt x="23567" y="16142"/>
                  </a:lnTo>
                  <a:cubicBezTo>
                    <a:pt x="23673" y="16079"/>
                    <a:pt x="23779" y="15994"/>
                    <a:pt x="23864" y="15909"/>
                  </a:cubicBezTo>
                </a:path>
              </a:pathLst>
            </a:custGeom>
            <a:solidFill>
              <a:srgbClr val="9D1D20"/>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1ED5DF1-D53C-4C30-A41E-E9B3C99B0DAC}"/>
                </a:ext>
              </a:extLst>
            </p:cNvPr>
            <p:cNvSpPr/>
            <p:nvPr/>
          </p:nvSpPr>
          <p:spPr>
            <a:xfrm>
              <a:off x="5548536" y="3195992"/>
              <a:ext cx="31327" cy="125307"/>
            </a:xfrm>
            <a:custGeom>
              <a:avLst/>
              <a:gdLst>
                <a:gd name="connsiteX0" fmla="*/ 23970 w 21212"/>
                <a:gd name="connsiteY0" fmla="*/ 15909 h 84848"/>
                <a:gd name="connsiteX1" fmla="*/ 16312 w 21212"/>
                <a:gd name="connsiteY1" fmla="*/ 72418 h 84848"/>
                <a:gd name="connsiteX2" fmla="*/ 15909 w 21212"/>
                <a:gd name="connsiteY2" fmla="*/ 72651 h 84848"/>
                <a:gd name="connsiteX3" fmla="*/ 23567 w 21212"/>
                <a:gd name="connsiteY3" fmla="*/ 16164 h 84848"/>
                <a:gd name="connsiteX4" fmla="*/ 23970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3970" y="15909"/>
                  </a:moveTo>
                  <a:lnTo>
                    <a:pt x="16312" y="72418"/>
                  </a:lnTo>
                  <a:cubicBezTo>
                    <a:pt x="16185" y="72503"/>
                    <a:pt x="16058" y="72588"/>
                    <a:pt x="15909" y="72651"/>
                  </a:cubicBezTo>
                  <a:lnTo>
                    <a:pt x="23567" y="16164"/>
                  </a:lnTo>
                  <a:cubicBezTo>
                    <a:pt x="23694" y="16079"/>
                    <a:pt x="23821" y="15994"/>
                    <a:pt x="23970" y="15909"/>
                  </a:cubicBezTo>
                </a:path>
              </a:pathLst>
            </a:custGeom>
            <a:solidFill>
              <a:srgbClr val="A11E21"/>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E6EBD76-518E-41E1-AFAC-89D8D8931BC6}"/>
                </a:ext>
              </a:extLst>
            </p:cNvPr>
            <p:cNvSpPr/>
            <p:nvPr/>
          </p:nvSpPr>
          <p:spPr>
            <a:xfrm>
              <a:off x="5547564" y="3196367"/>
              <a:ext cx="31327" cy="125307"/>
            </a:xfrm>
            <a:custGeom>
              <a:avLst/>
              <a:gdLst>
                <a:gd name="connsiteX0" fmla="*/ 24224 w 21212"/>
                <a:gd name="connsiteY0" fmla="*/ 15909 h 84848"/>
                <a:gd name="connsiteX1" fmla="*/ 16567 w 21212"/>
                <a:gd name="connsiteY1" fmla="*/ 72397 h 84848"/>
                <a:gd name="connsiteX2" fmla="*/ 15909 w 21212"/>
                <a:gd name="connsiteY2" fmla="*/ 72694 h 84848"/>
                <a:gd name="connsiteX3" fmla="*/ 23567 w 21212"/>
                <a:gd name="connsiteY3" fmla="*/ 16185 h 84848"/>
                <a:gd name="connsiteX4" fmla="*/ 24224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224" y="15909"/>
                  </a:moveTo>
                  <a:lnTo>
                    <a:pt x="16567" y="72397"/>
                  </a:lnTo>
                  <a:cubicBezTo>
                    <a:pt x="16376" y="72503"/>
                    <a:pt x="16142" y="72609"/>
                    <a:pt x="15909" y="72694"/>
                  </a:cubicBezTo>
                  <a:lnTo>
                    <a:pt x="23567" y="16185"/>
                  </a:lnTo>
                  <a:cubicBezTo>
                    <a:pt x="23821" y="16100"/>
                    <a:pt x="24012" y="15994"/>
                    <a:pt x="24224" y="15909"/>
                  </a:cubicBezTo>
                </a:path>
              </a:pathLst>
            </a:custGeom>
            <a:solidFill>
              <a:srgbClr val="A51E22"/>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AF0BFE7-CAA2-4D39-8837-D44DBEF8AC77}"/>
                </a:ext>
              </a:extLst>
            </p:cNvPr>
            <p:cNvSpPr/>
            <p:nvPr/>
          </p:nvSpPr>
          <p:spPr>
            <a:xfrm>
              <a:off x="5545121" y="3196744"/>
              <a:ext cx="31327" cy="125307"/>
            </a:xfrm>
            <a:custGeom>
              <a:avLst/>
              <a:gdLst>
                <a:gd name="connsiteX0" fmla="*/ 25221 w 21212"/>
                <a:gd name="connsiteY0" fmla="*/ 15909 h 84848"/>
                <a:gd name="connsiteX1" fmla="*/ 17564 w 21212"/>
                <a:gd name="connsiteY1" fmla="*/ 72418 h 84848"/>
                <a:gd name="connsiteX2" fmla="*/ 15909 w 21212"/>
                <a:gd name="connsiteY2" fmla="*/ 72800 h 84848"/>
                <a:gd name="connsiteX3" fmla="*/ 23567 w 21212"/>
                <a:gd name="connsiteY3" fmla="*/ 16291 h 84848"/>
                <a:gd name="connsiteX4" fmla="*/ 25221 w 21212"/>
                <a:gd name="connsiteY4" fmla="*/ 15909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5221" y="15909"/>
                  </a:moveTo>
                  <a:lnTo>
                    <a:pt x="17564" y="72418"/>
                  </a:lnTo>
                  <a:cubicBezTo>
                    <a:pt x="17097" y="72588"/>
                    <a:pt x="16545" y="72715"/>
                    <a:pt x="15909" y="72800"/>
                  </a:cubicBezTo>
                  <a:lnTo>
                    <a:pt x="23567" y="16291"/>
                  </a:lnTo>
                  <a:cubicBezTo>
                    <a:pt x="24182" y="16227"/>
                    <a:pt x="24754" y="16079"/>
                    <a:pt x="25221" y="15909"/>
                  </a:cubicBezTo>
                </a:path>
              </a:pathLst>
            </a:custGeom>
            <a:solidFill>
              <a:srgbClr val="AB1F23"/>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2878D9F-99B2-4561-9D74-8BF74EA074DA}"/>
                </a:ext>
              </a:extLst>
            </p:cNvPr>
            <p:cNvSpPr/>
            <p:nvPr/>
          </p:nvSpPr>
          <p:spPr>
            <a:xfrm>
              <a:off x="5169846" y="3152417"/>
              <a:ext cx="125307" cy="156633"/>
            </a:xfrm>
            <a:custGeom>
              <a:avLst/>
              <a:gdLst>
                <a:gd name="connsiteX0" fmla="*/ 79405 w 84848"/>
                <a:gd name="connsiteY0" fmla="*/ 41300 h 106060"/>
                <a:gd name="connsiteX1" fmla="*/ 72214 w 84848"/>
                <a:gd name="connsiteY1" fmla="*/ 41745 h 106060"/>
                <a:gd name="connsiteX2" fmla="*/ 70262 w 84848"/>
                <a:gd name="connsiteY2" fmla="*/ 41724 h 106060"/>
                <a:gd name="connsiteX3" fmla="*/ 64641 w 84848"/>
                <a:gd name="connsiteY3" fmla="*/ 41470 h 106060"/>
                <a:gd name="connsiteX4" fmla="*/ 63411 w 84848"/>
                <a:gd name="connsiteY4" fmla="*/ 41364 h 106060"/>
                <a:gd name="connsiteX5" fmla="*/ 56708 w 84848"/>
                <a:gd name="connsiteY5" fmla="*/ 40388 h 106060"/>
                <a:gd name="connsiteX6" fmla="*/ 55817 w 84848"/>
                <a:gd name="connsiteY6" fmla="*/ 40218 h 106060"/>
                <a:gd name="connsiteX7" fmla="*/ 49347 w 84848"/>
                <a:gd name="connsiteY7" fmla="*/ 38627 h 106060"/>
                <a:gd name="connsiteX8" fmla="*/ 48456 w 84848"/>
                <a:gd name="connsiteY8" fmla="*/ 38351 h 106060"/>
                <a:gd name="connsiteX9" fmla="*/ 42560 w 84848"/>
                <a:gd name="connsiteY9" fmla="*/ 36251 h 106060"/>
                <a:gd name="connsiteX10" fmla="*/ 41499 w 84848"/>
                <a:gd name="connsiteY10" fmla="*/ 35806 h 106060"/>
                <a:gd name="connsiteX11" fmla="*/ 36535 w 84848"/>
                <a:gd name="connsiteY11" fmla="*/ 33345 h 106060"/>
                <a:gd name="connsiteX12" fmla="*/ 35878 w 84848"/>
                <a:gd name="connsiteY12" fmla="*/ 33006 h 106060"/>
                <a:gd name="connsiteX13" fmla="*/ 32866 w 84848"/>
                <a:gd name="connsiteY13" fmla="*/ 30927 h 106060"/>
                <a:gd name="connsiteX14" fmla="*/ 30787 w 84848"/>
                <a:gd name="connsiteY14" fmla="*/ 29506 h 106060"/>
                <a:gd name="connsiteX15" fmla="*/ 26905 w 84848"/>
                <a:gd name="connsiteY15" fmla="*/ 25603 h 106060"/>
                <a:gd name="connsiteX16" fmla="*/ 23660 w 84848"/>
                <a:gd name="connsiteY16" fmla="*/ 15909 h 106060"/>
                <a:gd name="connsiteX17" fmla="*/ 16002 w 84848"/>
                <a:gd name="connsiteY17" fmla="*/ 72418 h 106060"/>
                <a:gd name="connsiteX18" fmla="*/ 19247 w 84848"/>
                <a:gd name="connsiteY18" fmla="*/ 82133 h 106060"/>
                <a:gd name="connsiteX19" fmla="*/ 23172 w 84848"/>
                <a:gd name="connsiteY19" fmla="*/ 86057 h 106060"/>
                <a:gd name="connsiteX20" fmla="*/ 24869 w 84848"/>
                <a:gd name="connsiteY20" fmla="*/ 87245 h 106060"/>
                <a:gd name="connsiteX21" fmla="*/ 28050 w 84848"/>
                <a:gd name="connsiteY21" fmla="*/ 89430 h 106060"/>
                <a:gd name="connsiteX22" fmla="*/ 28220 w 84848"/>
                <a:gd name="connsiteY22" fmla="*/ 89515 h 106060"/>
                <a:gd name="connsiteX23" fmla="*/ 28857 w 84848"/>
                <a:gd name="connsiteY23" fmla="*/ 89875 h 106060"/>
                <a:gd name="connsiteX24" fmla="*/ 32187 w 84848"/>
                <a:gd name="connsiteY24" fmla="*/ 91636 h 106060"/>
                <a:gd name="connsiteX25" fmla="*/ 33820 w 84848"/>
                <a:gd name="connsiteY25" fmla="*/ 92336 h 106060"/>
                <a:gd name="connsiteX26" fmla="*/ 34923 w 84848"/>
                <a:gd name="connsiteY26" fmla="*/ 92824 h 106060"/>
                <a:gd name="connsiteX27" fmla="*/ 35941 w 84848"/>
                <a:gd name="connsiteY27" fmla="*/ 93248 h 106060"/>
                <a:gd name="connsiteX28" fmla="*/ 39526 w 84848"/>
                <a:gd name="connsiteY28" fmla="*/ 94521 h 106060"/>
                <a:gd name="connsiteX29" fmla="*/ 40735 w 84848"/>
                <a:gd name="connsiteY29" fmla="*/ 94903 h 106060"/>
                <a:gd name="connsiteX30" fmla="*/ 41732 w 84848"/>
                <a:gd name="connsiteY30" fmla="*/ 95200 h 106060"/>
                <a:gd name="connsiteX31" fmla="*/ 43090 w 84848"/>
                <a:gd name="connsiteY31" fmla="*/ 95581 h 106060"/>
                <a:gd name="connsiteX32" fmla="*/ 46696 w 84848"/>
                <a:gd name="connsiteY32" fmla="*/ 96472 h 106060"/>
                <a:gd name="connsiteX33" fmla="*/ 48096 w 84848"/>
                <a:gd name="connsiteY33" fmla="*/ 96727 h 106060"/>
                <a:gd name="connsiteX34" fmla="*/ 49029 w 84848"/>
                <a:gd name="connsiteY34" fmla="*/ 96918 h 106060"/>
                <a:gd name="connsiteX35" fmla="*/ 50493 w 84848"/>
                <a:gd name="connsiteY35" fmla="*/ 97215 h 106060"/>
                <a:gd name="connsiteX36" fmla="*/ 54608 w 84848"/>
                <a:gd name="connsiteY36" fmla="*/ 97787 h 106060"/>
                <a:gd name="connsiteX37" fmla="*/ 55669 w 84848"/>
                <a:gd name="connsiteY37" fmla="*/ 97894 h 106060"/>
                <a:gd name="connsiteX38" fmla="*/ 57005 w 84848"/>
                <a:gd name="connsiteY38" fmla="*/ 98000 h 106060"/>
                <a:gd name="connsiteX39" fmla="*/ 59232 w 84848"/>
                <a:gd name="connsiteY39" fmla="*/ 98169 h 106060"/>
                <a:gd name="connsiteX40" fmla="*/ 62456 w 84848"/>
                <a:gd name="connsiteY40" fmla="*/ 98233 h 106060"/>
                <a:gd name="connsiteX41" fmla="*/ 64599 w 84848"/>
                <a:gd name="connsiteY41" fmla="*/ 98254 h 106060"/>
                <a:gd name="connsiteX42" fmla="*/ 65299 w 84848"/>
                <a:gd name="connsiteY42" fmla="*/ 98275 h 106060"/>
                <a:gd name="connsiteX43" fmla="*/ 71705 w 84848"/>
                <a:gd name="connsiteY43" fmla="*/ 97830 h 106060"/>
                <a:gd name="connsiteX44" fmla="*/ 79532 w 84848"/>
                <a:gd name="connsiteY44" fmla="*/ 96345 h 106060"/>
                <a:gd name="connsiteX45" fmla="*/ 87190 w 84848"/>
                <a:gd name="connsiteY45" fmla="*/ 39815 h 106060"/>
                <a:gd name="connsiteX46" fmla="*/ 79405 w 84848"/>
                <a:gd name="connsiteY46" fmla="*/ 41300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4848" h="106060">
                  <a:moveTo>
                    <a:pt x="79405" y="41300"/>
                  </a:moveTo>
                  <a:cubicBezTo>
                    <a:pt x="77050" y="41576"/>
                    <a:pt x="74632" y="41724"/>
                    <a:pt x="72214" y="41745"/>
                  </a:cubicBezTo>
                  <a:cubicBezTo>
                    <a:pt x="71556" y="41745"/>
                    <a:pt x="70899" y="41724"/>
                    <a:pt x="70262" y="41724"/>
                  </a:cubicBezTo>
                  <a:cubicBezTo>
                    <a:pt x="68396" y="41703"/>
                    <a:pt x="66508" y="41639"/>
                    <a:pt x="64641" y="41470"/>
                  </a:cubicBezTo>
                  <a:cubicBezTo>
                    <a:pt x="64238" y="41427"/>
                    <a:pt x="63814" y="41406"/>
                    <a:pt x="63411" y="41364"/>
                  </a:cubicBezTo>
                  <a:cubicBezTo>
                    <a:pt x="61162" y="41130"/>
                    <a:pt x="58914" y="40812"/>
                    <a:pt x="56708" y="40388"/>
                  </a:cubicBezTo>
                  <a:cubicBezTo>
                    <a:pt x="56411" y="40345"/>
                    <a:pt x="56114" y="40282"/>
                    <a:pt x="55817" y="40218"/>
                  </a:cubicBezTo>
                  <a:cubicBezTo>
                    <a:pt x="53611" y="39773"/>
                    <a:pt x="51426" y="39242"/>
                    <a:pt x="49347" y="38627"/>
                  </a:cubicBezTo>
                  <a:cubicBezTo>
                    <a:pt x="49050" y="38542"/>
                    <a:pt x="48753" y="38457"/>
                    <a:pt x="48456" y="38351"/>
                  </a:cubicBezTo>
                  <a:cubicBezTo>
                    <a:pt x="46420" y="37736"/>
                    <a:pt x="44447" y="37015"/>
                    <a:pt x="42560" y="36251"/>
                  </a:cubicBezTo>
                  <a:cubicBezTo>
                    <a:pt x="42199" y="36103"/>
                    <a:pt x="41860" y="35954"/>
                    <a:pt x="41499" y="35806"/>
                  </a:cubicBezTo>
                  <a:cubicBezTo>
                    <a:pt x="39738" y="35042"/>
                    <a:pt x="38084" y="34236"/>
                    <a:pt x="36535" y="33345"/>
                  </a:cubicBezTo>
                  <a:cubicBezTo>
                    <a:pt x="36323" y="33218"/>
                    <a:pt x="36090" y="33112"/>
                    <a:pt x="35878" y="33006"/>
                  </a:cubicBezTo>
                  <a:cubicBezTo>
                    <a:pt x="34775" y="32348"/>
                    <a:pt x="33841" y="31648"/>
                    <a:pt x="32866" y="30927"/>
                  </a:cubicBezTo>
                  <a:cubicBezTo>
                    <a:pt x="32187" y="30461"/>
                    <a:pt x="31402" y="29994"/>
                    <a:pt x="30787" y="29506"/>
                  </a:cubicBezTo>
                  <a:cubicBezTo>
                    <a:pt x="29302" y="28276"/>
                    <a:pt x="27966" y="26982"/>
                    <a:pt x="26905" y="25603"/>
                  </a:cubicBezTo>
                  <a:cubicBezTo>
                    <a:pt x="24253" y="22273"/>
                    <a:pt x="23235" y="18964"/>
                    <a:pt x="23660" y="15909"/>
                  </a:cubicBezTo>
                  <a:lnTo>
                    <a:pt x="16002" y="72418"/>
                  </a:lnTo>
                  <a:cubicBezTo>
                    <a:pt x="15578" y="75494"/>
                    <a:pt x="16596" y="78803"/>
                    <a:pt x="19247" y="82133"/>
                  </a:cubicBezTo>
                  <a:cubicBezTo>
                    <a:pt x="20329" y="83491"/>
                    <a:pt x="21666" y="84785"/>
                    <a:pt x="23172" y="86057"/>
                  </a:cubicBezTo>
                  <a:cubicBezTo>
                    <a:pt x="23660" y="86482"/>
                    <a:pt x="24317" y="86842"/>
                    <a:pt x="24869" y="87245"/>
                  </a:cubicBezTo>
                  <a:cubicBezTo>
                    <a:pt x="25908" y="87988"/>
                    <a:pt x="26884" y="88751"/>
                    <a:pt x="28050" y="89430"/>
                  </a:cubicBezTo>
                  <a:cubicBezTo>
                    <a:pt x="28093" y="89472"/>
                    <a:pt x="28178" y="89494"/>
                    <a:pt x="28220" y="89515"/>
                  </a:cubicBezTo>
                  <a:cubicBezTo>
                    <a:pt x="28411" y="89642"/>
                    <a:pt x="28644" y="89748"/>
                    <a:pt x="28857" y="89875"/>
                  </a:cubicBezTo>
                  <a:cubicBezTo>
                    <a:pt x="29938" y="90469"/>
                    <a:pt x="31020" y="91084"/>
                    <a:pt x="32187" y="91636"/>
                  </a:cubicBezTo>
                  <a:cubicBezTo>
                    <a:pt x="32696" y="91891"/>
                    <a:pt x="33290" y="92103"/>
                    <a:pt x="33820" y="92336"/>
                  </a:cubicBezTo>
                  <a:cubicBezTo>
                    <a:pt x="34202" y="92506"/>
                    <a:pt x="34541" y="92654"/>
                    <a:pt x="34923" y="92824"/>
                  </a:cubicBezTo>
                  <a:cubicBezTo>
                    <a:pt x="35263" y="92951"/>
                    <a:pt x="35602" y="93121"/>
                    <a:pt x="35941" y="93248"/>
                  </a:cubicBezTo>
                  <a:cubicBezTo>
                    <a:pt x="37108" y="93694"/>
                    <a:pt x="38296" y="94118"/>
                    <a:pt x="39526" y="94521"/>
                  </a:cubicBezTo>
                  <a:cubicBezTo>
                    <a:pt x="39929" y="94648"/>
                    <a:pt x="40332" y="94754"/>
                    <a:pt x="40735" y="94903"/>
                  </a:cubicBezTo>
                  <a:cubicBezTo>
                    <a:pt x="41075" y="95009"/>
                    <a:pt x="41414" y="95115"/>
                    <a:pt x="41732" y="95200"/>
                  </a:cubicBezTo>
                  <a:cubicBezTo>
                    <a:pt x="42178" y="95327"/>
                    <a:pt x="42623" y="95475"/>
                    <a:pt x="43090" y="95581"/>
                  </a:cubicBezTo>
                  <a:cubicBezTo>
                    <a:pt x="44278" y="95921"/>
                    <a:pt x="45487" y="96218"/>
                    <a:pt x="46696" y="96472"/>
                  </a:cubicBezTo>
                  <a:cubicBezTo>
                    <a:pt x="47163" y="96557"/>
                    <a:pt x="47629" y="96642"/>
                    <a:pt x="48096" y="96727"/>
                  </a:cubicBezTo>
                  <a:cubicBezTo>
                    <a:pt x="48414" y="96812"/>
                    <a:pt x="48711" y="96854"/>
                    <a:pt x="49029" y="96918"/>
                  </a:cubicBezTo>
                  <a:cubicBezTo>
                    <a:pt x="49517" y="97024"/>
                    <a:pt x="49984" y="97130"/>
                    <a:pt x="50493" y="97215"/>
                  </a:cubicBezTo>
                  <a:cubicBezTo>
                    <a:pt x="51850" y="97448"/>
                    <a:pt x="53208" y="97660"/>
                    <a:pt x="54608" y="97787"/>
                  </a:cubicBezTo>
                  <a:cubicBezTo>
                    <a:pt x="54947" y="97809"/>
                    <a:pt x="55308" y="97851"/>
                    <a:pt x="55669" y="97894"/>
                  </a:cubicBezTo>
                  <a:cubicBezTo>
                    <a:pt x="56114" y="97915"/>
                    <a:pt x="56559" y="97957"/>
                    <a:pt x="57005" y="98000"/>
                  </a:cubicBezTo>
                  <a:cubicBezTo>
                    <a:pt x="57747" y="98063"/>
                    <a:pt x="58490" y="98148"/>
                    <a:pt x="59232" y="98169"/>
                  </a:cubicBezTo>
                  <a:cubicBezTo>
                    <a:pt x="60314" y="98254"/>
                    <a:pt x="61396" y="98212"/>
                    <a:pt x="62456" y="98233"/>
                  </a:cubicBezTo>
                  <a:cubicBezTo>
                    <a:pt x="63156" y="98254"/>
                    <a:pt x="63878" y="98275"/>
                    <a:pt x="64599" y="98254"/>
                  </a:cubicBezTo>
                  <a:cubicBezTo>
                    <a:pt x="64853" y="98254"/>
                    <a:pt x="65065" y="98275"/>
                    <a:pt x="65299" y="98275"/>
                  </a:cubicBezTo>
                  <a:cubicBezTo>
                    <a:pt x="67462" y="98233"/>
                    <a:pt x="69605" y="98063"/>
                    <a:pt x="71705" y="97830"/>
                  </a:cubicBezTo>
                  <a:cubicBezTo>
                    <a:pt x="74568" y="97490"/>
                    <a:pt x="77135" y="96960"/>
                    <a:pt x="79532" y="96345"/>
                  </a:cubicBezTo>
                  <a:lnTo>
                    <a:pt x="87190" y="39815"/>
                  </a:lnTo>
                  <a:cubicBezTo>
                    <a:pt x="84835" y="40430"/>
                    <a:pt x="82247" y="40982"/>
                    <a:pt x="79405" y="41300"/>
                  </a:cubicBezTo>
                  <a:close/>
                </a:path>
              </a:pathLst>
            </a:custGeom>
            <a:solidFill>
              <a:srgbClr val="7B1316"/>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B0E742B-0D41-47F5-940F-0220113DA257}"/>
                </a:ext>
              </a:extLst>
            </p:cNvPr>
            <p:cNvSpPr/>
            <p:nvPr/>
          </p:nvSpPr>
          <p:spPr>
            <a:xfrm>
              <a:off x="5263870" y="3187659"/>
              <a:ext cx="62653" cy="156633"/>
            </a:xfrm>
            <a:custGeom>
              <a:avLst/>
              <a:gdLst>
                <a:gd name="connsiteX0" fmla="*/ 42318 w 42424"/>
                <a:gd name="connsiteY0" fmla="*/ 39476 h 106060"/>
                <a:gd name="connsiteX1" fmla="*/ 34660 w 42424"/>
                <a:gd name="connsiteY1" fmla="*/ 96006 h 106060"/>
                <a:gd name="connsiteX2" fmla="*/ 15909 w 42424"/>
                <a:gd name="connsiteY2" fmla="*/ 72439 h 106060"/>
                <a:gd name="connsiteX3" fmla="*/ 23545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42318" y="39476"/>
                  </a:moveTo>
                  <a:lnTo>
                    <a:pt x="34660" y="96006"/>
                  </a:lnTo>
                  <a:lnTo>
                    <a:pt x="15909" y="72439"/>
                  </a:lnTo>
                  <a:lnTo>
                    <a:pt x="23545" y="15909"/>
                  </a:lnTo>
                  <a:close/>
                </a:path>
              </a:pathLst>
            </a:custGeom>
            <a:solidFill>
              <a:srgbClr val="781215"/>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E9E2A28-E6C5-4EC4-9668-57A3F39AECD6}"/>
                </a:ext>
              </a:extLst>
            </p:cNvPr>
            <p:cNvSpPr/>
            <p:nvPr/>
          </p:nvSpPr>
          <p:spPr>
            <a:xfrm>
              <a:off x="5303341" y="3197308"/>
              <a:ext cx="281940" cy="156633"/>
            </a:xfrm>
            <a:custGeom>
              <a:avLst/>
              <a:gdLst>
                <a:gd name="connsiteX0" fmla="*/ 187281 w 190908"/>
                <a:gd name="connsiteY0" fmla="*/ 15909 h 106060"/>
                <a:gd name="connsiteX1" fmla="*/ 179645 w 190908"/>
                <a:gd name="connsiteY1" fmla="*/ 72418 h 106060"/>
                <a:gd name="connsiteX2" fmla="*/ 15909 w 190908"/>
                <a:gd name="connsiteY2" fmla="*/ 91848 h 106060"/>
                <a:gd name="connsiteX3" fmla="*/ 23545 w 190908"/>
                <a:gd name="connsiteY3" fmla="*/ 35339 h 106060"/>
              </a:gdLst>
              <a:ahLst/>
              <a:cxnLst>
                <a:cxn ang="0">
                  <a:pos x="connsiteX0" y="connsiteY0"/>
                </a:cxn>
                <a:cxn ang="0">
                  <a:pos x="connsiteX1" y="connsiteY1"/>
                </a:cxn>
                <a:cxn ang="0">
                  <a:pos x="connsiteX2" y="connsiteY2"/>
                </a:cxn>
                <a:cxn ang="0">
                  <a:pos x="connsiteX3" y="connsiteY3"/>
                </a:cxn>
              </a:cxnLst>
              <a:rect l="l" t="t" r="r" b="b"/>
              <a:pathLst>
                <a:path w="190908" h="106060">
                  <a:moveTo>
                    <a:pt x="187281" y="15909"/>
                  </a:moveTo>
                  <a:lnTo>
                    <a:pt x="179645" y="72418"/>
                  </a:lnTo>
                  <a:lnTo>
                    <a:pt x="15909" y="91848"/>
                  </a:lnTo>
                  <a:lnTo>
                    <a:pt x="23545" y="35339"/>
                  </a:lnTo>
                  <a:close/>
                </a:path>
              </a:pathLst>
            </a:custGeom>
            <a:solidFill>
              <a:srgbClr val="B72025"/>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14C40A3-CF28-41BA-9910-FC9A9AE6B675}"/>
                </a:ext>
              </a:extLst>
            </p:cNvPr>
            <p:cNvSpPr/>
            <p:nvPr/>
          </p:nvSpPr>
          <p:spPr>
            <a:xfrm>
              <a:off x="5181208" y="3055629"/>
              <a:ext cx="407246" cy="187960"/>
            </a:xfrm>
            <a:custGeom>
              <a:avLst/>
              <a:gdLst>
                <a:gd name="connsiteX0" fmla="*/ 193659 w 275756"/>
                <a:gd name="connsiteY0" fmla="*/ 15986 h 127272"/>
                <a:gd name="connsiteX1" fmla="*/ 201614 w 275756"/>
                <a:gd name="connsiteY1" fmla="*/ 18361 h 127272"/>
                <a:gd name="connsiteX2" fmla="*/ 273098 w 275756"/>
                <a:gd name="connsiteY2" fmla="*/ 108131 h 127272"/>
                <a:gd name="connsiteX3" fmla="*/ 269980 w 275756"/>
                <a:gd name="connsiteY3" fmla="*/ 111843 h 127272"/>
                <a:gd name="connsiteX4" fmla="*/ 106244 w 275756"/>
                <a:gd name="connsiteY4" fmla="*/ 131252 h 127272"/>
                <a:gd name="connsiteX5" fmla="*/ 98290 w 275756"/>
                <a:gd name="connsiteY5" fmla="*/ 128876 h 127272"/>
                <a:gd name="connsiteX6" fmla="*/ 79538 w 275756"/>
                <a:gd name="connsiteY6" fmla="*/ 105310 h 127272"/>
                <a:gd name="connsiteX7" fmla="*/ 71732 w 275756"/>
                <a:gd name="connsiteY7" fmla="*/ 106816 h 127272"/>
                <a:gd name="connsiteX8" fmla="*/ 19254 w 275756"/>
                <a:gd name="connsiteY8" fmla="*/ 91098 h 127272"/>
                <a:gd name="connsiteX9" fmla="*/ 39808 w 275756"/>
                <a:gd name="connsiteY9" fmla="*/ 66746 h 127272"/>
                <a:gd name="connsiteX10" fmla="*/ 48463 w 275756"/>
                <a:gd name="connsiteY10" fmla="*/ 66301 h 127272"/>
                <a:gd name="connsiteX11" fmla="*/ 26784 w 275756"/>
                <a:gd name="connsiteY11" fmla="*/ 39064 h 127272"/>
                <a:gd name="connsiteX12" fmla="*/ 29924 w 275756"/>
                <a:gd name="connsiteY12" fmla="*/ 35374 h 127272"/>
                <a:gd name="connsiteX13" fmla="*/ 85541 w 275756"/>
                <a:gd name="connsiteY13" fmla="*/ 28777 h 127272"/>
                <a:gd name="connsiteX14" fmla="*/ 87514 w 275756"/>
                <a:gd name="connsiteY14" fmla="*/ 42204 h 127272"/>
                <a:gd name="connsiteX15" fmla="*/ 139971 w 275756"/>
                <a:gd name="connsiteY15" fmla="*/ 57901 h 127272"/>
                <a:gd name="connsiteX16" fmla="*/ 160590 w 275756"/>
                <a:gd name="connsiteY16" fmla="*/ 33549 h 127272"/>
                <a:gd name="connsiteX17" fmla="*/ 142687 w 275756"/>
                <a:gd name="connsiteY17" fmla="*/ 22010 h 127272"/>
                <a:gd name="connsiteX18" fmla="*/ 193659 w 275756"/>
                <a:gd name="connsiteY18" fmla="*/ 15986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5756" h="127272">
                  <a:moveTo>
                    <a:pt x="193659" y="15986"/>
                  </a:moveTo>
                  <a:cubicBezTo>
                    <a:pt x="196735" y="15604"/>
                    <a:pt x="200277" y="16686"/>
                    <a:pt x="201614" y="18361"/>
                  </a:cubicBezTo>
                  <a:lnTo>
                    <a:pt x="273098" y="108131"/>
                  </a:lnTo>
                  <a:cubicBezTo>
                    <a:pt x="274435" y="109828"/>
                    <a:pt x="273056" y="111461"/>
                    <a:pt x="269980" y="111843"/>
                  </a:cubicBezTo>
                  <a:lnTo>
                    <a:pt x="106244" y="131252"/>
                  </a:lnTo>
                  <a:cubicBezTo>
                    <a:pt x="103169" y="131613"/>
                    <a:pt x="99605" y="130552"/>
                    <a:pt x="98290" y="128876"/>
                  </a:cubicBezTo>
                  <a:lnTo>
                    <a:pt x="79538" y="105310"/>
                  </a:lnTo>
                  <a:cubicBezTo>
                    <a:pt x="77163" y="105946"/>
                    <a:pt x="74575" y="106497"/>
                    <a:pt x="71732" y="106816"/>
                  </a:cubicBezTo>
                  <a:cubicBezTo>
                    <a:pt x="51517" y="109213"/>
                    <a:pt x="28078" y="102170"/>
                    <a:pt x="19254" y="91098"/>
                  </a:cubicBezTo>
                  <a:cubicBezTo>
                    <a:pt x="10451" y="80046"/>
                    <a:pt x="19614" y="69143"/>
                    <a:pt x="39808" y="66746"/>
                  </a:cubicBezTo>
                  <a:cubicBezTo>
                    <a:pt x="42651" y="66407"/>
                    <a:pt x="45557" y="66280"/>
                    <a:pt x="48463" y="66301"/>
                  </a:cubicBezTo>
                  <a:lnTo>
                    <a:pt x="26784" y="39064"/>
                  </a:lnTo>
                  <a:cubicBezTo>
                    <a:pt x="25448" y="37389"/>
                    <a:pt x="26848" y="35734"/>
                    <a:pt x="29924" y="35374"/>
                  </a:cubicBezTo>
                  <a:lnTo>
                    <a:pt x="85541" y="28777"/>
                  </a:lnTo>
                  <a:cubicBezTo>
                    <a:pt x="83272" y="32786"/>
                    <a:pt x="83760" y="37495"/>
                    <a:pt x="87514" y="42204"/>
                  </a:cubicBezTo>
                  <a:cubicBezTo>
                    <a:pt x="96317" y="53255"/>
                    <a:pt x="119778" y="60298"/>
                    <a:pt x="139971" y="57901"/>
                  </a:cubicBezTo>
                  <a:cubicBezTo>
                    <a:pt x="160144" y="55504"/>
                    <a:pt x="169393" y="44580"/>
                    <a:pt x="160590" y="33549"/>
                  </a:cubicBezTo>
                  <a:cubicBezTo>
                    <a:pt x="156835" y="28819"/>
                    <a:pt x="150365" y="24852"/>
                    <a:pt x="142687" y="22010"/>
                  </a:cubicBezTo>
                  <a:lnTo>
                    <a:pt x="193659" y="15986"/>
                  </a:lnTo>
                  <a:close/>
                </a:path>
              </a:pathLst>
            </a:custGeom>
            <a:solidFill>
              <a:srgbClr val="EC2227"/>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9E98C19-18CB-4C12-AD19-D2FB38EA1F87}"/>
                </a:ext>
              </a:extLst>
            </p:cNvPr>
            <p:cNvSpPr/>
            <p:nvPr/>
          </p:nvSpPr>
          <p:spPr>
            <a:xfrm>
              <a:off x="5291562" y="3222494"/>
              <a:ext cx="62653" cy="125307"/>
            </a:xfrm>
            <a:custGeom>
              <a:avLst/>
              <a:gdLst>
                <a:gd name="connsiteX0" fmla="*/ 29209 w 42424"/>
                <a:gd name="connsiteY0" fmla="*/ 18306 h 84848"/>
                <a:gd name="connsiteX1" fmla="*/ 29124 w 42424"/>
                <a:gd name="connsiteY1" fmla="*/ 18306 h 84848"/>
                <a:gd name="connsiteX2" fmla="*/ 26897 w 42424"/>
                <a:gd name="connsiteY2" fmla="*/ 17861 h 84848"/>
                <a:gd name="connsiteX3" fmla="*/ 26897 w 42424"/>
                <a:gd name="connsiteY3" fmla="*/ 17861 h 84848"/>
                <a:gd name="connsiteX4" fmla="*/ 23567 w 42424"/>
                <a:gd name="connsiteY4" fmla="*/ 15909 h 84848"/>
                <a:gd name="connsiteX5" fmla="*/ 15909 w 42424"/>
                <a:gd name="connsiteY5" fmla="*/ 72439 h 84848"/>
                <a:gd name="connsiteX6" fmla="*/ 17245 w 42424"/>
                <a:gd name="connsiteY6" fmla="*/ 73521 h 84848"/>
                <a:gd name="connsiteX7" fmla="*/ 17267 w 42424"/>
                <a:gd name="connsiteY7" fmla="*/ 73542 h 84848"/>
                <a:gd name="connsiteX8" fmla="*/ 17351 w 42424"/>
                <a:gd name="connsiteY8" fmla="*/ 73585 h 84848"/>
                <a:gd name="connsiteX9" fmla="*/ 17861 w 42424"/>
                <a:gd name="connsiteY9" fmla="*/ 73860 h 84848"/>
                <a:gd name="connsiteX10" fmla="*/ 18433 w 42424"/>
                <a:gd name="connsiteY10" fmla="*/ 74094 h 84848"/>
                <a:gd name="connsiteX11" fmla="*/ 18964 w 42424"/>
                <a:gd name="connsiteY11" fmla="*/ 74285 h 84848"/>
                <a:gd name="connsiteX12" fmla="*/ 19176 w 42424"/>
                <a:gd name="connsiteY12" fmla="*/ 74348 h 84848"/>
                <a:gd name="connsiteX13" fmla="*/ 19282 w 42424"/>
                <a:gd name="connsiteY13" fmla="*/ 74391 h 84848"/>
                <a:gd name="connsiteX14" fmla="*/ 19494 w 42424"/>
                <a:gd name="connsiteY14" fmla="*/ 74433 h 84848"/>
                <a:gd name="connsiteX15" fmla="*/ 20045 w 42424"/>
                <a:gd name="connsiteY15" fmla="*/ 74582 h 84848"/>
                <a:gd name="connsiteX16" fmla="*/ 20618 w 42424"/>
                <a:gd name="connsiteY16" fmla="*/ 74688 h 84848"/>
                <a:gd name="connsiteX17" fmla="*/ 21255 w 42424"/>
                <a:gd name="connsiteY17" fmla="*/ 74772 h 84848"/>
                <a:gd name="connsiteX18" fmla="*/ 21488 w 42424"/>
                <a:gd name="connsiteY18" fmla="*/ 74794 h 84848"/>
                <a:gd name="connsiteX19" fmla="*/ 21551 w 42424"/>
                <a:gd name="connsiteY19" fmla="*/ 74794 h 84848"/>
                <a:gd name="connsiteX20" fmla="*/ 21954 w 42424"/>
                <a:gd name="connsiteY20" fmla="*/ 74815 h 84848"/>
                <a:gd name="connsiteX21" fmla="*/ 22888 w 42424"/>
                <a:gd name="connsiteY21" fmla="*/ 74836 h 84848"/>
                <a:gd name="connsiteX22" fmla="*/ 23864 w 42424"/>
                <a:gd name="connsiteY22" fmla="*/ 74751 h 84848"/>
                <a:gd name="connsiteX23" fmla="*/ 31500 w 42424"/>
                <a:gd name="connsiteY23" fmla="*/ 18242 h 84848"/>
                <a:gd name="connsiteX24" fmla="*/ 29209 w 42424"/>
                <a:gd name="connsiteY24" fmla="*/ 18306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24" h="84848">
                  <a:moveTo>
                    <a:pt x="29209" y="18306"/>
                  </a:moveTo>
                  <a:cubicBezTo>
                    <a:pt x="29188" y="18306"/>
                    <a:pt x="29167" y="18306"/>
                    <a:pt x="29124" y="18306"/>
                  </a:cubicBezTo>
                  <a:cubicBezTo>
                    <a:pt x="28361" y="18242"/>
                    <a:pt x="27597" y="18073"/>
                    <a:pt x="26897" y="17861"/>
                  </a:cubicBezTo>
                  <a:lnTo>
                    <a:pt x="26897" y="17861"/>
                  </a:lnTo>
                  <a:cubicBezTo>
                    <a:pt x="25454" y="17415"/>
                    <a:pt x="24224" y="16736"/>
                    <a:pt x="23567" y="15909"/>
                  </a:cubicBezTo>
                  <a:lnTo>
                    <a:pt x="15909" y="72439"/>
                  </a:lnTo>
                  <a:cubicBezTo>
                    <a:pt x="16248" y="72842"/>
                    <a:pt x="16694" y="73224"/>
                    <a:pt x="17245" y="73521"/>
                  </a:cubicBezTo>
                  <a:cubicBezTo>
                    <a:pt x="17245" y="73542"/>
                    <a:pt x="17245" y="73542"/>
                    <a:pt x="17267" y="73542"/>
                  </a:cubicBezTo>
                  <a:cubicBezTo>
                    <a:pt x="17288" y="73542"/>
                    <a:pt x="17330" y="73563"/>
                    <a:pt x="17351" y="73585"/>
                  </a:cubicBezTo>
                  <a:cubicBezTo>
                    <a:pt x="17521" y="73691"/>
                    <a:pt x="17691" y="73776"/>
                    <a:pt x="17861" y="73860"/>
                  </a:cubicBezTo>
                  <a:cubicBezTo>
                    <a:pt x="18051" y="73945"/>
                    <a:pt x="18242" y="74030"/>
                    <a:pt x="18433" y="74094"/>
                  </a:cubicBezTo>
                  <a:cubicBezTo>
                    <a:pt x="18603" y="74178"/>
                    <a:pt x="18794" y="74242"/>
                    <a:pt x="18964" y="74285"/>
                  </a:cubicBezTo>
                  <a:cubicBezTo>
                    <a:pt x="19027" y="74306"/>
                    <a:pt x="19112" y="74327"/>
                    <a:pt x="19176" y="74348"/>
                  </a:cubicBezTo>
                  <a:cubicBezTo>
                    <a:pt x="19218" y="74348"/>
                    <a:pt x="19239" y="74369"/>
                    <a:pt x="19282" y="74391"/>
                  </a:cubicBezTo>
                  <a:cubicBezTo>
                    <a:pt x="19345" y="74391"/>
                    <a:pt x="19430" y="74412"/>
                    <a:pt x="19494" y="74433"/>
                  </a:cubicBezTo>
                  <a:cubicBezTo>
                    <a:pt x="19685" y="74497"/>
                    <a:pt x="19876" y="74539"/>
                    <a:pt x="20045" y="74582"/>
                  </a:cubicBezTo>
                  <a:cubicBezTo>
                    <a:pt x="20236" y="74603"/>
                    <a:pt x="20427" y="74666"/>
                    <a:pt x="20618" y="74688"/>
                  </a:cubicBezTo>
                  <a:cubicBezTo>
                    <a:pt x="20830" y="74709"/>
                    <a:pt x="21042" y="74751"/>
                    <a:pt x="21255" y="74772"/>
                  </a:cubicBezTo>
                  <a:cubicBezTo>
                    <a:pt x="21318" y="74772"/>
                    <a:pt x="21403" y="74772"/>
                    <a:pt x="21488" y="74794"/>
                  </a:cubicBezTo>
                  <a:cubicBezTo>
                    <a:pt x="21509" y="74794"/>
                    <a:pt x="21530" y="74794"/>
                    <a:pt x="21551" y="74794"/>
                  </a:cubicBezTo>
                  <a:cubicBezTo>
                    <a:pt x="21700" y="74794"/>
                    <a:pt x="21827" y="74815"/>
                    <a:pt x="21954" y="74815"/>
                  </a:cubicBezTo>
                  <a:cubicBezTo>
                    <a:pt x="22251" y="74836"/>
                    <a:pt x="22570" y="74836"/>
                    <a:pt x="22888" y="74836"/>
                  </a:cubicBezTo>
                  <a:cubicBezTo>
                    <a:pt x="23206" y="74836"/>
                    <a:pt x="23545" y="74794"/>
                    <a:pt x="23864" y="74751"/>
                  </a:cubicBezTo>
                  <a:lnTo>
                    <a:pt x="31500" y="18242"/>
                  </a:lnTo>
                  <a:cubicBezTo>
                    <a:pt x="30757" y="18370"/>
                    <a:pt x="29973" y="18370"/>
                    <a:pt x="29209" y="18306"/>
                  </a:cubicBezTo>
                  <a:close/>
                </a:path>
              </a:pathLst>
            </a:custGeom>
            <a:solidFill>
              <a:srgbClr val="7B1316"/>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F192075-33AE-4643-8EA2-E47404B1B759}"/>
                </a:ext>
              </a:extLst>
            </p:cNvPr>
            <p:cNvSpPr/>
            <p:nvPr/>
          </p:nvSpPr>
          <p:spPr>
            <a:xfrm>
              <a:off x="5290090" y="3235133"/>
              <a:ext cx="62653" cy="93980"/>
            </a:xfrm>
            <a:custGeom>
              <a:avLst/>
              <a:gdLst>
                <a:gd name="connsiteX0" fmla="*/ 37651 w 42424"/>
                <a:gd name="connsiteY0" fmla="*/ 46912 h 63636"/>
                <a:gd name="connsiteX1" fmla="*/ 34024 w 42424"/>
                <a:gd name="connsiteY1" fmla="*/ 35224 h 63636"/>
                <a:gd name="connsiteX2" fmla="*/ 32009 w 42424"/>
                <a:gd name="connsiteY2" fmla="*/ 27566 h 63636"/>
                <a:gd name="connsiteX3" fmla="*/ 28806 w 42424"/>
                <a:gd name="connsiteY3" fmla="*/ 31172 h 63636"/>
                <a:gd name="connsiteX4" fmla="*/ 24373 w 42424"/>
                <a:gd name="connsiteY4" fmla="*/ 31596 h 63636"/>
                <a:gd name="connsiteX5" fmla="*/ 21551 w 42424"/>
                <a:gd name="connsiteY5" fmla="*/ 16260 h 63636"/>
                <a:gd name="connsiteX6" fmla="*/ 17924 w 42424"/>
                <a:gd name="connsiteY6" fmla="*/ 17066 h 63636"/>
                <a:gd name="connsiteX7" fmla="*/ 17924 w 42424"/>
                <a:gd name="connsiteY7" fmla="*/ 25954 h 63636"/>
                <a:gd name="connsiteX8" fmla="*/ 16312 w 42424"/>
                <a:gd name="connsiteY8" fmla="*/ 33590 h 63636"/>
                <a:gd name="connsiteX9" fmla="*/ 15909 w 42424"/>
                <a:gd name="connsiteY9" fmla="*/ 41269 h 63636"/>
                <a:gd name="connsiteX10" fmla="*/ 19536 w 42424"/>
                <a:gd name="connsiteY10" fmla="*/ 49690 h 63636"/>
                <a:gd name="connsiteX11" fmla="*/ 26791 w 42424"/>
                <a:gd name="connsiteY11" fmla="*/ 55375 h 63636"/>
                <a:gd name="connsiteX12" fmla="*/ 33239 w 42424"/>
                <a:gd name="connsiteY12" fmla="*/ 56584 h 63636"/>
                <a:gd name="connsiteX13" fmla="*/ 37651 w 42424"/>
                <a:gd name="connsiteY13" fmla="*/ 46912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24" h="63636">
                  <a:moveTo>
                    <a:pt x="37651" y="46912"/>
                  </a:moveTo>
                  <a:cubicBezTo>
                    <a:pt x="37651" y="46912"/>
                    <a:pt x="35636" y="38045"/>
                    <a:pt x="34024" y="35224"/>
                  </a:cubicBezTo>
                  <a:cubicBezTo>
                    <a:pt x="32412" y="32381"/>
                    <a:pt x="32009" y="27566"/>
                    <a:pt x="32009" y="27566"/>
                  </a:cubicBezTo>
                  <a:cubicBezTo>
                    <a:pt x="32009" y="27566"/>
                    <a:pt x="28382" y="27163"/>
                    <a:pt x="28806" y="31172"/>
                  </a:cubicBezTo>
                  <a:cubicBezTo>
                    <a:pt x="29209" y="35202"/>
                    <a:pt x="25582" y="33993"/>
                    <a:pt x="24373" y="31596"/>
                  </a:cubicBezTo>
                  <a:cubicBezTo>
                    <a:pt x="23142" y="29178"/>
                    <a:pt x="21551" y="16260"/>
                    <a:pt x="21551" y="16260"/>
                  </a:cubicBezTo>
                  <a:cubicBezTo>
                    <a:pt x="21551" y="16260"/>
                    <a:pt x="17924" y="15072"/>
                    <a:pt x="17924" y="17066"/>
                  </a:cubicBezTo>
                  <a:cubicBezTo>
                    <a:pt x="17924" y="19102"/>
                    <a:pt x="17924" y="25954"/>
                    <a:pt x="17924" y="25954"/>
                  </a:cubicBezTo>
                  <a:cubicBezTo>
                    <a:pt x="17924" y="25954"/>
                    <a:pt x="16736" y="32381"/>
                    <a:pt x="16312" y="33590"/>
                  </a:cubicBezTo>
                  <a:cubicBezTo>
                    <a:pt x="15909" y="34821"/>
                    <a:pt x="15909" y="39636"/>
                    <a:pt x="15909" y="41269"/>
                  </a:cubicBezTo>
                  <a:cubicBezTo>
                    <a:pt x="15909" y="42881"/>
                    <a:pt x="17924" y="47696"/>
                    <a:pt x="19536" y="49690"/>
                  </a:cubicBezTo>
                  <a:cubicBezTo>
                    <a:pt x="21148" y="51727"/>
                    <a:pt x="26791" y="55375"/>
                    <a:pt x="26791" y="55375"/>
                  </a:cubicBezTo>
                  <a:lnTo>
                    <a:pt x="33239" y="56584"/>
                  </a:lnTo>
                  <a:lnTo>
                    <a:pt x="37651" y="46912"/>
                  </a:lnTo>
                  <a:close/>
                </a:path>
              </a:pathLst>
            </a:custGeom>
            <a:solidFill>
              <a:srgbClr val="FBCCA8"/>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5BA09B3-5A54-46A5-A482-335474B9ED33}"/>
                </a:ext>
              </a:extLst>
            </p:cNvPr>
            <p:cNvSpPr/>
            <p:nvPr/>
          </p:nvSpPr>
          <p:spPr>
            <a:xfrm>
              <a:off x="5440145" y="3151101"/>
              <a:ext cx="93980" cy="62653"/>
            </a:xfrm>
            <a:custGeom>
              <a:avLst/>
              <a:gdLst>
                <a:gd name="connsiteX0" fmla="*/ 51503 w 63636"/>
                <a:gd name="connsiteY0" fmla="*/ 23121 h 42424"/>
                <a:gd name="connsiteX1" fmla="*/ 51142 w 63636"/>
                <a:gd name="connsiteY1" fmla="*/ 27067 h 42424"/>
                <a:gd name="connsiteX2" fmla="*/ 19133 w 63636"/>
                <a:gd name="connsiteY2" fmla="*/ 32476 h 42424"/>
                <a:gd name="connsiteX3" fmla="*/ 15909 w 63636"/>
                <a:gd name="connsiteY3" fmla="*/ 32836 h 42424"/>
                <a:gd name="connsiteX4" fmla="*/ 18412 w 63636"/>
                <a:gd name="connsiteY4" fmla="*/ 22739 h 42424"/>
                <a:gd name="connsiteX5" fmla="*/ 17691 w 63636"/>
                <a:gd name="connsiteY5" fmla="*/ 15909 h 42424"/>
                <a:gd name="connsiteX6" fmla="*/ 47557 w 63636"/>
                <a:gd name="connsiteY6" fmla="*/ 22018 h 42424"/>
                <a:gd name="connsiteX7" fmla="*/ 51503 w 63636"/>
                <a:gd name="connsiteY7" fmla="*/ 23121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42424">
                  <a:moveTo>
                    <a:pt x="51503" y="23121"/>
                  </a:moveTo>
                  <a:lnTo>
                    <a:pt x="51142" y="27067"/>
                  </a:lnTo>
                  <a:lnTo>
                    <a:pt x="19133" y="32476"/>
                  </a:lnTo>
                  <a:lnTo>
                    <a:pt x="15909" y="32836"/>
                  </a:lnTo>
                  <a:cubicBezTo>
                    <a:pt x="15909" y="32836"/>
                    <a:pt x="19133" y="29591"/>
                    <a:pt x="18412" y="22739"/>
                  </a:cubicBezTo>
                  <a:cubicBezTo>
                    <a:pt x="17691" y="15909"/>
                    <a:pt x="17691" y="15909"/>
                    <a:pt x="17691" y="15909"/>
                  </a:cubicBezTo>
                  <a:lnTo>
                    <a:pt x="47557" y="22018"/>
                  </a:lnTo>
                  <a:lnTo>
                    <a:pt x="51503" y="23121"/>
                  </a:lnTo>
                  <a:close/>
                </a:path>
              </a:pathLst>
            </a:custGeom>
            <a:solidFill>
              <a:srgbClr val="FBCCA8"/>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33BB0C2-5197-406E-AA04-1E6F5CF5B8AE}"/>
                </a:ext>
              </a:extLst>
            </p:cNvPr>
            <p:cNvSpPr/>
            <p:nvPr/>
          </p:nvSpPr>
          <p:spPr>
            <a:xfrm>
              <a:off x="5417276" y="3105396"/>
              <a:ext cx="31327" cy="62653"/>
            </a:xfrm>
            <a:custGeom>
              <a:avLst/>
              <a:gdLst>
                <a:gd name="connsiteX0" fmla="*/ 20236 w 21212"/>
                <a:gd name="connsiteY0" fmla="*/ 15909 h 42424"/>
                <a:gd name="connsiteX1" fmla="*/ 15909 w 21212"/>
                <a:gd name="connsiteY1" fmla="*/ 30673 h 42424"/>
                <a:gd name="connsiteX2" fmla="*/ 20936 w 21212"/>
                <a:gd name="connsiteY2" fmla="*/ 33918 h 42424"/>
              </a:gdLst>
              <a:ahLst/>
              <a:cxnLst>
                <a:cxn ang="0">
                  <a:pos x="connsiteX0" y="connsiteY0"/>
                </a:cxn>
                <a:cxn ang="0">
                  <a:pos x="connsiteX1" y="connsiteY1"/>
                </a:cxn>
                <a:cxn ang="0">
                  <a:pos x="connsiteX2" y="connsiteY2"/>
                </a:cxn>
              </a:cxnLst>
              <a:rect l="l" t="t" r="r" b="b"/>
              <a:pathLst>
                <a:path w="21212" h="42424">
                  <a:moveTo>
                    <a:pt x="20236" y="15909"/>
                  </a:moveTo>
                  <a:lnTo>
                    <a:pt x="15909" y="30673"/>
                  </a:lnTo>
                  <a:lnTo>
                    <a:pt x="20936" y="33918"/>
                  </a:lnTo>
                  <a:close/>
                </a:path>
              </a:pathLst>
            </a:custGeom>
            <a:solidFill>
              <a:srgbClr val="E2AC88"/>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327C117-141B-4000-BED3-73F25BE7F0C1}"/>
                </a:ext>
              </a:extLst>
            </p:cNvPr>
            <p:cNvSpPr/>
            <p:nvPr/>
          </p:nvSpPr>
          <p:spPr>
            <a:xfrm>
              <a:off x="5421537" y="3090233"/>
              <a:ext cx="62653" cy="93980"/>
            </a:xfrm>
            <a:custGeom>
              <a:avLst/>
              <a:gdLst>
                <a:gd name="connsiteX0" fmla="*/ 15909 w 42424"/>
                <a:gd name="connsiteY0" fmla="*/ 30885 h 63636"/>
                <a:gd name="connsiteX1" fmla="*/ 18348 w 42424"/>
                <a:gd name="connsiteY1" fmla="*/ 15909 h 63636"/>
                <a:gd name="connsiteX2" fmla="*/ 20936 w 42424"/>
                <a:gd name="connsiteY2" fmla="*/ 18264 h 63636"/>
                <a:gd name="connsiteX3" fmla="*/ 25285 w 42424"/>
                <a:gd name="connsiteY3" fmla="*/ 25455 h 63636"/>
                <a:gd name="connsiteX4" fmla="*/ 23864 w 42424"/>
                <a:gd name="connsiteY4" fmla="*/ 31203 h 63636"/>
                <a:gd name="connsiteX5" fmla="*/ 22379 w 42424"/>
                <a:gd name="connsiteY5" fmla="*/ 40579 h 63636"/>
                <a:gd name="connsiteX6" fmla="*/ 28148 w 42424"/>
                <a:gd name="connsiteY6" fmla="*/ 29039 h 63636"/>
                <a:gd name="connsiteX7" fmla="*/ 31012 w 42424"/>
                <a:gd name="connsiteY7" fmla="*/ 39115 h 63636"/>
                <a:gd name="connsiteX8" fmla="*/ 32157 w 42424"/>
                <a:gd name="connsiteY8" fmla="*/ 64400 h 63636"/>
                <a:gd name="connsiteX9" fmla="*/ 23439 w 42424"/>
                <a:gd name="connsiteY9" fmla="*/ 60709 h 63636"/>
                <a:gd name="connsiteX10" fmla="*/ 15909 w 42424"/>
                <a:gd name="connsiteY10" fmla="*/ 30885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24" h="63636">
                  <a:moveTo>
                    <a:pt x="15909" y="30885"/>
                  </a:moveTo>
                  <a:cubicBezTo>
                    <a:pt x="15909" y="25561"/>
                    <a:pt x="16757" y="20491"/>
                    <a:pt x="18348" y="15909"/>
                  </a:cubicBezTo>
                  <a:cubicBezTo>
                    <a:pt x="18794" y="17012"/>
                    <a:pt x="19409" y="18009"/>
                    <a:pt x="20936" y="18264"/>
                  </a:cubicBezTo>
                  <a:cubicBezTo>
                    <a:pt x="25285" y="18964"/>
                    <a:pt x="25285" y="25455"/>
                    <a:pt x="25285" y="25455"/>
                  </a:cubicBezTo>
                  <a:lnTo>
                    <a:pt x="23864" y="31203"/>
                  </a:lnTo>
                  <a:lnTo>
                    <a:pt x="22379" y="40579"/>
                  </a:lnTo>
                  <a:cubicBezTo>
                    <a:pt x="22379" y="40579"/>
                    <a:pt x="25985" y="29803"/>
                    <a:pt x="28148" y="29039"/>
                  </a:cubicBezTo>
                  <a:cubicBezTo>
                    <a:pt x="30291" y="28339"/>
                    <a:pt x="33176" y="33388"/>
                    <a:pt x="31012" y="39115"/>
                  </a:cubicBezTo>
                  <a:cubicBezTo>
                    <a:pt x="29251" y="43866"/>
                    <a:pt x="31309" y="58991"/>
                    <a:pt x="32157" y="64400"/>
                  </a:cubicBezTo>
                  <a:cubicBezTo>
                    <a:pt x="29294" y="62469"/>
                    <a:pt x="25667" y="63572"/>
                    <a:pt x="23439" y="60709"/>
                  </a:cubicBezTo>
                  <a:cubicBezTo>
                    <a:pt x="18136" y="53879"/>
                    <a:pt x="15909" y="41109"/>
                    <a:pt x="15909" y="30885"/>
                  </a:cubicBezTo>
                  <a:close/>
                </a:path>
              </a:pathLst>
            </a:custGeom>
            <a:solidFill>
              <a:srgbClr val="FBCCA8"/>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3D02B83-5570-4F4F-A79E-3CC4ACDE9FC5}"/>
                </a:ext>
              </a:extLst>
            </p:cNvPr>
            <p:cNvSpPr/>
            <p:nvPr/>
          </p:nvSpPr>
          <p:spPr>
            <a:xfrm>
              <a:off x="5463752" y="3657246"/>
              <a:ext cx="125307" cy="62653"/>
            </a:xfrm>
            <a:custGeom>
              <a:avLst/>
              <a:gdLst>
                <a:gd name="connsiteX0" fmla="*/ 69457 w 84848"/>
                <a:gd name="connsiteY0" fmla="*/ 30206 h 42424"/>
                <a:gd name="connsiteX1" fmla="*/ 66614 w 84848"/>
                <a:gd name="connsiteY1" fmla="*/ 36888 h 42424"/>
                <a:gd name="connsiteX2" fmla="*/ 51999 w 84848"/>
                <a:gd name="connsiteY2" fmla="*/ 38797 h 42424"/>
                <a:gd name="connsiteX3" fmla="*/ 38933 w 84848"/>
                <a:gd name="connsiteY3" fmla="*/ 33409 h 42424"/>
                <a:gd name="connsiteX4" fmla="*/ 16087 w 84848"/>
                <a:gd name="connsiteY4" fmla="*/ 24479 h 42424"/>
                <a:gd name="connsiteX5" fmla="*/ 16724 w 84848"/>
                <a:gd name="connsiteY5" fmla="*/ 17182 h 42424"/>
                <a:gd name="connsiteX6" fmla="*/ 26863 w 84848"/>
                <a:gd name="connsiteY6" fmla="*/ 15909 h 42424"/>
                <a:gd name="connsiteX7" fmla="*/ 69457 w 84848"/>
                <a:gd name="connsiteY7" fmla="*/ 30206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69457" y="30206"/>
                  </a:moveTo>
                  <a:cubicBezTo>
                    <a:pt x="69457" y="30206"/>
                    <a:pt x="69542" y="34936"/>
                    <a:pt x="66614" y="36888"/>
                  </a:cubicBezTo>
                  <a:cubicBezTo>
                    <a:pt x="63772" y="38797"/>
                    <a:pt x="54863" y="40091"/>
                    <a:pt x="51999" y="38797"/>
                  </a:cubicBezTo>
                  <a:cubicBezTo>
                    <a:pt x="49136" y="37503"/>
                    <a:pt x="42751" y="34342"/>
                    <a:pt x="38933" y="33409"/>
                  </a:cubicBezTo>
                  <a:cubicBezTo>
                    <a:pt x="35136" y="32412"/>
                    <a:pt x="16724" y="27363"/>
                    <a:pt x="16087" y="24479"/>
                  </a:cubicBezTo>
                  <a:cubicBezTo>
                    <a:pt x="15451" y="21636"/>
                    <a:pt x="16724" y="17182"/>
                    <a:pt x="16724" y="17182"/>
                  </a:cubicBezTo>
                  <a:lnTo>
                    <a:pt x="26863" y="15909"/>
                  </a:lnTo>
                  <a:lnTo>
                    <a:pt x="69457" y="30206"/>
                  </a:lnTo>
                  <a:close/>
                </a:path>
              </a:pathLst>
            </a:custGeom>
            <a:solidFill>
              <a:srgbClr val="424143"/>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CB60F83-E6BC-4B8E-AFC1-9EAB203C1CD7}"/>
                </a:ext>
              </a:extLst>
            </p:cNvPr>
            <p:cNvSpPr/>
            <p:nvPr/>
          </p:nvSpPr>
          <p:spPr>
            <a:xfrm>
              <a:off x="5463886" y="3653048"/>
              <a:ext cx="125307" cy="62653"/>
            </a:xfrm>
            <a:custGeom>
              <a:avLst/>
              <a:gdLst>
                <a:gd name="connsiteX0" fmla="*/ 46500 w 84848"/>
                <a:gd name="connsiteY0" fmla="*/ 15909 h 42424"/>
                <a:gd name="connsiteX1" fmla="*/ 23930 w 84848"/>
                <a:gd name="connsiteY1" fmla="*/ 16567 h 42424"/>
                <a:gd name="connsiteX2" fmla="*/ 16655 w 84848"/>
                <a:gd name="connsiteY2" fmla="*/ 20024 h 42424"/>
                <a:gd name="connsiteX3" fmla="*/ 21724 w 84848"/>
                <a:gd name="connsiteY3" fmla="*/ 27979 h 42424"/>
                <a:gd name="connsiteX4" fmla="*/ 50361 w 84848"/>
                <a:gd name="connsiteY4" fmla="*/ 37800 h 42424"/>
                <a:gd name="connsiteX5" fmla="*/ 67500 w 84848"/>
                <a:gd name="connsiteY5" fmla="*/ 35594 h 42424"/>
                <a:gd name="connsiteX6" fmla="*/ 68454 w 84848"/>
                <a:gd name="connsiteY6" fmla="*/ 23185 h 42424"/>
                <a:gd name="connsiteX7" fmla="*/ 46500 w 84848"/>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46500" y="15909"/>
                  </a:moveTo>
                  <a:lnTo>
                    <a:pt x="23930" y="16567"/>
                  </a:lnTo>
                  <a:cubicBezTo>
                    <a:pt x="23930" y="16567"/>
                    <a:pt x="17588" y="17479"/>
                    <a:pt x="16655" y="20024"/>
                  </a:cubicBezTo>
                  <a:cubicBezTo>
                    <a:pt x="15700" y="22570"/>
                    <a:pt x="14406" y="25412"/>
                    <a:pt x="21724" y="27979"/>
                  </a:cubicBezTo>
                  <a:cubicBezTo>
                    <a:pt x="29043" y="30482"/>
                    <a:pt x="47794" y="36527"/>
                    <a:pt x="50361" y="37800"/>
                  </a:cubicBezTo>
                  <a:cubicBezTo>
                    <a:pt x="52885" y="39115"/>
                    <a:pt x="63342" y="38776"/>
                    <a:pt x="67500" y="35594"/>
                  </a:cubicBezTo>
                  <a:cubicBezTo>
                    <a:pt x="71636" y="32412"/>
                    <a:pt x="70342" y="27639"/>
                    <a:pt x="68454" y="23185"/>
                  </a:cubicBezTo>
                  <a:cubicBezTo>
                    <a:pt x="66524" y="18773"/>
                    <a:pt x="46500" y="15909"/>
                    <a:pt x="46500" y="15909"/>
                  </a:cubicBezTo>
                  <a:close/>
                </a:path>
              </a:pathLst>
            </a:custGeom>
            <a:solidFill>
              <a:srgbClr val="010101"/>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25678B5-6FF9-4FD1-894C-8219F8868DDA}"/>
                </a:ext>
              </a:extLst>
            </p:cNvPr>
            <p:cNvSpPr/>
            <p:nvPr/>
          </p:nvSpPr>
          <p:spPr>
            <a:xfrm>
              <a:off x="5493974" y="3651733"/>
              <a:ext cx="31327" cy="31327"/>
            </a:xfrm>
            <a:custGeom>
              <a:avLst/>
              <a:gdLst>
                <a:gd name="connsiteX0" fmla="*/ 22647 w 21212"/>
                <a:gd name="connsiteY0" fmla="*/ 16206 h 21212"/>
                <a:gd name="connsiteX1" fmla="*/ 18681 w 21212"/>
                <a:gd name="connsiteY1" fmla="*/ 20851 h 21212"/>
                <a:gd name="connsiteX2" fmla="*/ 16114 w 21212"/>
                <a:gd name="connsiteY2" fmla="*/ 20597 h 21212"/>
                <a:gd name="connsiteX3" fmla="*/ 19763 w 21212"/>
                <a:gd name="connsiteY3" fmla="*/ 15909 h 21212"/>
                <a:gd name="connsiteX4" fmla="*/ 22647 w 21212"/>
                <a:gd name="connsiteY4" fmla="*/ 1620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2647" y="16206"/>
                  </a:moveTo>
                  <a:cubicBezTo>
                    <a:pt x="22647" y="16206"/>
                    <a:pt x="19232" y="20045"/>
                    <a:pt x="18681" y="20851"/>
                  </a:cubicBezTo>
                  <a:cubicBezTo>
                    <a:pt x="18172" y="21679"/>
                    <a:pt x="15096" y="22315"/>
                    <a:pt x="16114" y="20597"/>
                  </a:cubicBezTo>
                  <a:cubicBezTo>
                    <a:pt x="17132" y="18900"/>
                    <a:pt x="19763" y="15909"/>
                    <a:pt x="19763" y="15909"/>
                  </a:cubicBezTo>
                  <a:lnTo>
                    <a:pt x="22647" y="16206"/>
                  </a:lnTo>
                  <a:close/>
                </a:path>
              </a:pathLst>
            </a:custGeom>
            <a:solidFill>
              <a:srgbClr val="424143"/>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F210808-4718-4148-A9C8-D9DF57EDA778}"/>
                </a:ext>
              </a:extLst>
            </p:cNvPr>
            <p:cNvSpPr/>
            <p:nvPr/>
          </p:nvSpPr>
          <p:spPr>
            <a:xfrm>
              <a:off x="5486038" y="3651733"/>
              <a:ext cx="31327" cy="31327"/>
            </a:xfrm>
            <a:custGeom>
              <a:avLst/>
              <a:gdLst>
                <a:gd name="connsiteX0" fmla="*/ 22634 w 21212"/>
                <a:gd name="connsiteY0" fmla="*/ 16206 h 21212"/>
                <a:gd name="connsiteX1" fmla="*/ 18667 w 21212"/>
                <a:gd name="connsiteY1" fmla="*/ 20851 h 21212"/>
                <a:gd name="connsiteX2" fmla="*/ 16122 w 21212"/>
                <a:gd name="connsiteY2" fmla="*/ 20597 h 21212"/>
                <a:gd name="connsiteX3" fmla="*/ 19749 w 21212"/>
                <a:gd name="connsiteY3" fmla="*/ 15909 h 21212"/>
                <a:gd name="connsiteX4" fmla="*/ 22634 w 21212"/>
                <a:gd name="connsiteY4" fmla="*/ 1620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2634" y="16206"/>
                  </a:moveTo>
                  <a:cubicBezTo>
                    <a:pt x="22634" y="16206"/>
                    <a:pt x="19176" y="20045"/>
                    <a:pt x="18667" y="20851"/>
                  </a:cubicBezTo>
                  <a:cubicBezTo>
                    <a:pt x="18158" y="21679"/>
                    <a:pt x="15083" y="22315"/>
                    <a:pt x="16122" y="20597"/>
                  </a:cubicBezTo>
                  <a:cubicBezTo>
                    <a:pt x="17140" y="18900"/>
                    <a:pt x="19749" y="15909"/>
                    <a:pt x="19749" y="15909"/>
                  </a:cubicBezTo>
                  <a:lnTo>
                    <a:pt x="22634" y="16206"/>
                  </a:lnTo>
                  <a:close/>
                </a:path>
              </a:pathLst>
            </a:custGeom>
            <a:solidFill>
              <a:srgbClr val="424143"/>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6AA7594-C48B-4751-A29C-54A209676270}"/>
                </a:ext>
              </a:extLst>
            </p:cNvPr>
            <p:cNvSpPr/>
            <p:nvPr/>
          </p:nvSpPr>
          <p:spPr>
            <a:xfrm>
              <a:off x="5360105" y="3720682"/>
              <a:ext cx="125307" cy="62653"/>
            </a:xfrm>
            <a:custGeom>
              <a:avLst/>
              <a:gdLst>
                <a:gd name="connsiteX0" fmla="*/ 76555 w 84848"/>
                <a:gd name="connsiteY0" fmla="*/ 32094 h 42424"/>
                <a:gd name="connsiteX1" fmla="*/ 73331 w 84848"/>
                <a:gd name="connsiteY1" fmla="*/ 39667 h 42424"/>
                <a:gd name="connsiteX2" fmla="*/ 56785 w 84848"/>
                <a:gd name="connsiteY2" fmla="*/ 41851 h 42424"/>
                <a:gd name="connsiteX3" fmla="*/ 42022 w 84848"/>
                <a:gd name="connsiteY3" fmla="*/ 35700 h 42424"/>
                <a:gd name="connsiteX4" fmla="*/ 16101 w 84848"/>
                <a:gd name="connsiteY4" fmla="*/ 25624 h 42424"/>
                <a:gd name="connsiteX5" fmla="*/ 16843 w 84848"/>
                <a:gd name="connsiteY5" fmla="*/ 17330 h 42424"/>
                <a:gd name="connsiteX6" fmla="*/ 28382 w 84848"/>
                <a:gd name="connsiteY6" fmla="*/ 15909 h 42424"/>
                <a:gd name="connsiteX7" fmla="*/ 76555 w 84848"/>
                <a:gd name="connsiteY7" fmla="*/ 3209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76555" y="32094"/>
                  </a:moveTo>
                  <a:cubicBezTo>
                    <a:pt x="76555" y="32094"/>
                    <a:pt x="76682" y="37418"/>
                    <a:pt x="73331" y="39667"/>
                  </a:cubicBezTo>
                  <a:cubicBezTo>
                    <a:pt x="70106" y="41851"/>
                    <a:pt x="60010" y="43273"/>
                    <a:pt x="56785" y="41851"/>
                  </a:cubicBezTo>
                  <a:cubicBezTo>
                    <a:pt x="53519" y="40409"/>
                    <a:pt x="46349" y="36845"/>
                    <a:pt x="42022" y="35700"/>
                  </a:cubicBezTo>
                  <a:cubicBezTo>
                    <a:pt x="37716" y="34618"/>
                    <a:pt x="16843" y="28912"/>
                    <a:pt x="16101" y="25624"/>
                  </a:cubicBezTo>
                  <a:cubicBezTo>
                    <a:pt x="15401" y="22421"/>
                    <a:pt x="16843" y="17330"/>
                    <a:pt x="16843" y="17330"/>
                  </a:cubicBezTo>
                  <a:lnTo>
                    <a:pt x="28382" y="15909"/>
                  </a:lnTo>
                  <a:lnTo>
                    <a:pt x="76555" y="32094"/>
                  </a:lnTo>
                  <a:close/>
                </a:path>
              </a:pathLst>
            </a:custGeom>
            <a:solidFill>
              <a:srgbClr val="424143"/>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D746E61-729B-4130-BE19-46DAF1FDF0B6}"/>
                </a:ext>
              </a:extLst>
            </p:cNvPr>
            <p:cNvSpPr/>
            <p:nvPr/>
          </p:nvSpPr>
          <p:spPr>
            <a:xfrm>
              <a:off x="5360236" y="3715983"/>
              <a:ext cx="125307" cy="62653"/>
            </a:xfrm>
            <a:custGeom>
              <a:avLst/>
              <a:gdLst>
                <a:gd name="connsiteX0" fmla="*/ 50565 w 84848"/>
                <a:gd name="connsiteY0" fmla="*/ 15909 h 42424"/>
                <a:gd name="connsiteX1" fmla="*/ 25026 w 84848"/>
                <a:gd name="connsiteY1" fmla="*/ 16567 h 42424"/>
                <a:gd name="connsiteX2" fmla="*/ 16732 w 84848"/>
                <a:gd name="connsiteY2" fmla="*/ 20533 h 42424"/>
                <a:gd name="connsiteX3" fmla="*/ 22502 w 84848"/>
                <a:gd name="connsiteY3" fmla="*/ 29548 h 42424"/>
                <a:gd name="connsiteX4" fmla="*/ 54871 w 84848"/>
                <a:gd name="connsiteY4" fmla="*/ 40727 h 42424"/>
                <a:gd name="connsiteX5" fmla="*/ 74301 w 84848"/>
                <a:gd name="connsiteY5" fmla="*/ 38203 h 42424"/>
                <a:gd name="connsiteX6" fmla="*/ 75383 w 84848"/>
                <a:gd name="connsiteY6" fmla="*/ 24182 h 42424"/>
                <a:gd name="connsiteX7" fmla="*/ 50565 w 84848"/>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50565" y="15909"/>
                  </a:moveTo>
                  <a:lnTo>
                    <a:pt x="25026" y="16567"/>
                  </a:lnTo>
                  <a:cubicBezTo>
                    <a:pt x="25026" y="16567"/>
                    <a:pt x="17835" y="17670"/>
                    <a:pt x="16732" y="20533"/>
                  </a:cubicBezTo>
                  <a:cubicBezTo>
                    <a:pt x="15671" y="23439"/>
                    <a:pt x="14229" y="26685"/>
                    <a:pt x="22502" y="29548"/>
                  </a:cubicBezTo>
                  <a:cubicBezTo>
                    <a:pt x="30796" y="32454"/>
                    <a:pt x="51965" y="39263"/>
                    <a:pt x="54871" y="40727"/>
                  </a:cubicBezTo>
                  <a:cubicBezTo>
                    <a:pt x="57735" y="42148"/>
                    <a:pt x="69635" y="41766"/>
                    <a:pt x="74301" y="38203"/>
                  </a:cubicBezTo>
                  <a:cubicBezTo>
                    <a:pt x="78968" y="34554"/>
                    <a:pt x="77526" y="29167"/>
                    <a:pt x="75383" y="24182"/>
                  </a:cubicBezTo>
                  <a:cubicBezTo>
                    <a:pt x="73241" y="19112"/>
                    <a:pt x="50565" y="15909"/>
                    <a:pt x="50565" y="15909"/>
                  </a:cubicBezTo>
                  <a:close/>
                </a:path>
              </a:pathLst>
            </a:custGeom>
            <a:solidFill>
              <a:srgbClr val="010101"/>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FE608CA-2B9D-4A7E-B9DB-28EB8AFB1F40}"/>
                </a:ext>
              </a:extLst>
            </p:cNvPr>
            <p:cNvSpPr/>
            <p:nvPr/>
          </p:nvSpPr>
          <p:spPr>
            <a:xfrm>
              <a:off x="5394370" y="3714387"/>
              <a:ext cx="31327" cy="31327"/>
            </a:xfrm>
            <a:custGeom>
              <a:avLst/>
              <a:gdLst>
                <a:gd name="connsiteX0" fmla="*/ 23507 w 21212"/>
                <a:gd name="connsiteY0" fmla="*/ 16291 h 21212"/>
                <a:gd name="connsiteX1" fmla="*/ 19031 w 21212"/>
                <a:gd name="connsiteY1" fmla="*/ 21551 h 21212"/>
                <a:gd name="connsiteX2" fmla="*/ 16147 w 21212"/>
                <a:gd name="connsiteY2" fmla="*/ 21297 h 21212"/>
                <a:gd name="connsiteX3" fmla="*/ 20325 w 21212"/>
                <a:gd name="connsiteY3" fmla="*/ 15909 h 21212"/>
                <a:gd name="connsiteX4" fmla="*/ 23507 w 21212"/>
                <a:gd name="connsiteY4" fmla="*/ 1629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3507" y="16291"/>
                  </a:moveTo>
                  <a:cubicBezTo>
                    <a:pt x="23507" y="16291"/>
                    <a:pt x="19647" y="20576"/>
                    <a:pt x="19031" y="21551"/>
                  </a:cubicBezTo>
                  <a:cubicBezTo>
                    <a:pt x="18459" y="22548"/>
                    <a:pt x="14980" y="23227"/>
                    <a:pt x="16147" y="21297"/>
                  </a:cubicBezTo>
                  <a:cubicBezTo>
                    <a:pt x="17292" y="19345"/>
                    <a:pt x="20325" y="15909"/>
                    <a:pt x="20325" y="15909"/>
                  </a:cubicBezTo>
                  <a:lnTo>
                    <a:pt x="23507" y="16291"/>
                  </a:lnTo>
                  <a:close/>
                </a:path>
              </a:pathLst>
            </a:custGeom>
            <a:solidFill>
              <a:srgbClr val="424143"/>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CEA779A-AB44-4D45-A1FD-80E60337CC44}"/>
                </a:ext>
              </a:extLst>
            </p:cNvPr>
            <p:cNvSpPr/>
            <p:nvPr/>
          </p:nvSpPr>
          <p:spPr>
            <a:xfrm>
              <a:off x="5385317" y="3714387"/>
              <a:ext cx="31327" cy="31327"/>
            </a:xfrm>
            <a:custGeom>
              <a:avLst/>
              <a:gdLst>
                <a:gd name="connsiteX0" fmla="*/ 23528 w 21212"/>
                <a:gd name="connsiteY0" fmla="*/ 16291 h 21212"/>
                <a:gd name="connsiteX1" fmla="*/ 19053 w 21212"/>
                <a:gd name="connsiteY1" fmla="*/ 21551 h 21212"/>
                <a:gd name="connsiteX2" fmla="*/ 16147 w 21212"/>
                <a:gd name="connsiteY2" fmla="*/ 21297 h 21212"/>
                <a:gd name="connsiteX3" fmla="*/ 20283 w 21212"/>
                <a:gd name="connsiteY3" fmla="*/ 15909 h 21212"/>
                <a:gd name="connsiteX4" fmla="*/ 23528 w 21212"/>
                <a:gd name="connsiteY4" fmla="*/ 1629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3528" y="16291"/>
                  </a:moveTo>
                  <a:cubicBezTo>
                    <a:pt x="23528" y="16291"/>
                    <a:pt x="19647" y="20576"/>
                    <a:pt x="19053" y="21551"/>
                  </a:cubicBezTo>
                  <a:cubicBezTo>
                    <a:pt x="18459" y="22548"/>
                    <a:pt x="14980" y="23227"/>
                    <a:pt x="16147" y="21297"/>
                  </a:cubicBezTo>
                  <a:cubicBezTo>
                    <a:pt x="17334" y="19345"/>
                    <a:pt x="20283" y="15909"/>
                    <a:pt x="20283" y="15909"/>
                  </a:cubicBezTo>
                  <a:lnTo>
                    <a:pt x="23528" y="16291"/>
                  </a:lnTo>
                  <a:close/>
                </a:path>
              </a:pathLst>
            </a:custGeom>
            <a:solidFill>
              <a:srgbClr val="424143"/>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A210FD0-B68B-4241-8A86-387AFDE690DD}"/>
                </a:ext>
              </a:extLst>
            </p:cNvPr>
            <p:cNvSpPr/>
            <p:nvPr/>
          </p:nvSpPr>
          <p:spPr>
            <a:xfrm>
              <a:off x="5477705" y="3170774"/>
              <a:ext cx="125307" cy="156633"/>
            </a:xfrm>
            <a:custGeom>
              <a:avLst/>
              <a:gdLst>
                <a:gd name="connsiteX0" fmla="*/ 42785 w 84848"/>
                <a:gd name="connsiteY0" fmla="*/ 15909 h 106060"/>
                <a:gd name="connsiteX1" fmla="*/ 58906 w 84848"/>
                <a:gd name="connsiteY1" fmla="*/ 23524 h 106060"/>
                <a:gd name="connsiteX2" fmla="*/ 79333 w 84848"/>
                <a:gd name="connsiteY2" fmla="*/ 81751 h 106060"/>
                <a:gd name="connsiteX3" fmla="*/ 48173 w 84848"/>
                <a:gd name="connsiteY3" fmla="*/ 109412 h 106060"/>
                <a:gd name="connsiteX4" fmla="*/ 15909 w 84848"/>
                <a:gd name="connsiteY4" fmla="*/ 94139 h 106060"/>
                <a:gd name="connsiteX5" fmla="*/ 20215 w 84848"/>
                <a:gd name="connsiteY5" fmla="*/ 51227 h 106060"/>
                <a:gd name="connsiteX6" fmla="*/ 39051 w 84848"/>
                <a:gd name="connsiteY6"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48" h="106060">
                  <a:moveTo>
                    <a:pt x="42785" y="15909"/>
                  </a:moveTo>
                  <a:cubicBezTo>
                    <a:pt x="42785" y="15909"/>
                    <a:pt x="53539" y="16864"/>
                    <a:pt x="58906" y="23524"/>
                  </a:cubicBezTo>
                  <a:cubicBezTo>
                    <a:pt x="64294" y="30227"/>
                    <a:pt x="78230" y="67433"/>
                    <a:pt x="79333" y="81751"/>
                  </a:cubicBezTo>
                  <a:cubicBezTo>
                    <a:pt x="80394" y="96048"/>
                    <a:pt x="48173" y="109412"/>
                    <a:pt x="48173" y="109412"/>
                  </a:cubicBezTo>
                  <a:cubicBezTo>
                    <a:pt x="48173" y="109412"/>
                    <a:pt x="15909" y="97024"/>
                    <a:pt x="15909" y="94139"/>
                  </a:cubicBezTo>
                  <a:cubicBezTo>
                    <a:pt x="15909" y="91275"/>
                    <a:pt x="16970" y="56933"/>
                    <a:pt x="20215" y="51227"/>
                  </a:cubicBezTo>
                  <a:cubicBezTo>
                    <a:pt x="23418" y="45500"/>
                    <a:pt x="39051" y="15909"/>
                    <a:pt x="39051" y="15909"/>
                  </a:cubicBezTo>
                </a:path>
              </a:pathLst>
            </a:custGeom>
            <a:solidFill>
              <a:srgbClr val="5A4B43"/>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0E7E077-D4FD-4BE1-8294-288373B651DC}"/>
                </a:ext>
              </a:extLst>
            </p:cNvPr>
            <p:cNvSpPr/>
            <p:nvPr/>
          </p:nvSpPr>
          <p:spPr>
            <a:xfrm>
              <a:off x="5424012" y="3164917"/>
              <a:ext cx="125307" cy="62653"/>
            </a:xfrm>
            <a:custGeom>
              <a:avLst/>
              <a:gdLst>
                <a:gd name="connsiteX0" fmla="*/ 67815 w 84848"/>
                <a:gd name="connsiteY0" fmla="*/ 20936 h 42424"/>
                <a:gd name="connsiteX1" fmla="*/ 66033 w 84848"/>
                <a:gd name="connsiteY1" fmla="*/ 15909 h 42424"/>
                <a:gd name="connsiteX2" fmla="*/ 22845 w 84848"/>
                <a:gd name="connsiteY2" fmla="*/ 24182 h 42424"/>
                <a:gd name="connsiteX3" fmla="*/ 15909 w 84848"/>
                <a:gd name="connsiteY3" fmla="*/ 30036 h 42424"/>
                <a:gd name="connsiteX4" fmla="*/ 69278 w 84848"/>
                <a:gd name="connsiteY4" fmla="*/ 20618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48" h="42424">
                  <a:moveTo>
                    <a:pt x="67815" y="20936"/>
                  </a:moveTo>
                  <a:lnTo>
                    <a:pt x="66033" y="15909"/>
                  </a:lnTo>
                  <a:lnTo>
                    <a:pt x="22845" y="24182"/>
                  </a:lnTo>
                  <a:lnTo>
                    <a:pt x="15909" y="30036"/>
                  </a:lnTo>
                  <a:lnTo>
                    <a:pt x="69278" y="20618"/>
                  </a:lnTo>
                </a:path>
              </a:pathLst>
            </a:custGeom>
            <a:solidFill>
              <a:srgbClr val="E7E7E7"/>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DFBF53D-0749-4641-BE31-928B8A47B52F}"/>
                </a:ext>
              </a:extLst>
            </p:cNvPr>
            <p:cNvSpPr/>
            <p:nvPr/>
          </p:nvSpPr>
          <p:spPr>
            <a:xfrm>
              <a:off x="5400420" y="3411598"/>
              <a:ext cx="187960" cy="344593"/>
            </a:xfrm>
            <a:custGeom>
              <a:avLst/>
              <a:gdLst>
                <a:gd name="connsiteX0" fmla="*/ 16548 w 127272"/>
                <a:gd name="connsiteY0" fmla="*/ 21328 h 233332"/>
                <a:gd name="connsiteX1" fmla="*/ 46775 w 127272"/>
                <a:gd name="connsiteY1" fmla="*/ 16068 h 233332"/>
                <a:gd name="connsiteX2" fmla="*/ 109117 w 127272"/>
                <a:gd name="connsiteY2" fmla="*/ 18931 h 233332"/>
                <a:gd name="connsiteX3" fmla="*/ 112511 w 127272"/>
                <a:gd name="connsiteY3" fmla="*/ 64007 h 233332"/>
                <a:gd name="connsiteX4" fmla="*/ 110072 w 127272"/>
                <a:gd name="connsiteY4" fmla="*/ 134537 h 233332"/>
                <a:gd name="connsiteX5" fmla="*/ 112511 w 127272"/>
                <a:gd name="connsiteY5" fmla="*/ 174373 h 233332"/>
                <a:gd name="connsiteX6" fmla="*/ 112957 w 127272"/>
                <a:gd name="connsiteY6" fmla="*/ 186337 h 233332"/>
                <a:gd name="connsiteX7" fmla="*/ 99317 w 127272"/>
                <a:gd name="connsiteY7" fmla="*/ 190600 h 233332"/>
                <a:gd name="connsiteX8" fmla="*/ 91851 w 127272"/>
                <a:gd name="connsiteY8" fmla="*/ 137888 h 233332"/>
                <a:gd name="connsiteX9" fmla="*/ 82263 w 127272"/>
                <a:gd name="connsiteY9" fmla="*/ 79874 h 233332"/>
                <a:gd name="connsiteX10" fmla="*/ 62493 w 127272"/>
                <a:gd name="connsiteY10" fmla="*/ 69713 h 233332"/>
                <a:gd name="connsiteX11" fmla="*/ 53945 w 127272"/>
                <a:gd name="connsiteY11" fmla="*/ 83225 h 233332"/>
                <a:gd name="connsiteX12" fmla="*/ 51527 w 127272"/>
                <a:gd name="connsiteY12" fmla="*/ 122573 h 233332"/>
                <a:gd name="connsiteX13" fmla="*/ 48154 w 127272"/>
                <a:gd name="connsiteY13" fmla="*/ 142216 h 233332"/>
                <a:gd name="connsiteX14" fmla="*/ 49130 w 127272"/>
                <a:gd name="connsiteY14" fmla="*/ 209882 h 233332"/>
                <a:gd name="connsiteX15" fmla="*/ 49957 w 127272"/>
                <a:gd name="connsiteY15" fmla="*/ 231709 h 233332"/>
                <a:gd name="connsiteX16" fmla="*/ 30909 w 127272"/>
                <a:gd name="connsiteY16" fmla="*/ 232409 h 233332"/>
                <a:gd name="connsiteX17" fmla="*/ 19857 w 127272"/>
                <a:gd name="connsiteY17" fmla="*/ 215164 h 233332"/>
                <a:gd name="connsiteX18" fmla="*/ 21278 w 127272"/>
                <a:gd name="connsiteY18" fmla="*/ 136467 h 233332"/>
                <a:gd name="connsiteX19" fmla="*/ 16018 w 127272"/>
                <a:gd name="connsiteY19" fmla="*/ 40568 h 233332"/>
                <a:gd name="connsiteX20" fmla="*/ 16548 w 127272"/>
                <a:gd name="connsiteY20" fmla="*/ 21328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272" h="233332">
                  <a:moveTo>
                    <a:pt x="16548" y="21328"/>
                  </a:moveTo>
                  <a:cubicBezTo>
                    <a:pt x="16548" y="21328"/>
                    <a:pt x="38163" y="17022"/>
                    <a:pt x="46775" y="16068"/>
                  </a:cubicBezTo>
                  <a:cubicBezTo>
                    <a:pt x="55408" y="15092"/>
                    <a:pt x="109117" y="18931"/>
                    <a:pt x="109117" y="18931"/>
                  </a:cubicBezTo>
                  <a:cubicBezTo>
                    <a:pt x="110560" y="21328"/>
                    <a:pt x="114420" y="54440"/>
                    <a:pt x="112511" y="64007"/>
                  </a:cubicBezTo>
                  <a:cubicBezTo>
                    <a:pt x="110560" y="73595"/>
                    <a:pt x="110072" y="130740"/>
                    <a:pt x="110072" y="134537"/>
                  </a:cubicBezTo>
                  <a:cubicBezTo>
                    <a:pt x="110072" y="138376"/>
                    <a:pt x="112511" y="174373"/>
                    <a:pt x="112511" y="174373"/>
                  </a:cubicBezTo>
                  <a:lnTo>
                    <a:pt x="112957" y="186337"/>
                  </a:lnTo>
                  <a:cubicBezTo>
                    <a:pt x="112957" y="186337"/>
                    <a:pt x="105596" y="189476"/>
                    <a:pt x="99317" y="190600"/>
                  </a:cubicBezTo>
                  <a:cubicBezTo>
                    <a:pt x="97748" y="177513"/>
                    <a:pt x="93717" y="145101"/>
                    <a:pt x="91851" y="137888"/>
                  </a:cubicBezTo>
                  <a:cubicBezTo>
                    <a:pt x="89475" y="128788"/>
                    <a:pt x="85636" y="87065"/>
                    <a:pt x="82263" y="79874"/>
                  </a:cubicBezTo>
                  <a:cubicBezTo>
                    <a:pt x="79251" y="73404"/>
                    <a:pt x="68221" y="62861"/>
                    <a:pt x="62493" y="69713"/>
                  </a:cubicBezTo>
                  <a:cubicBezTo>
                    <a:pt x="59057" y="71855"/>
                    <a:pt x="55536" y="76098"/>
                    <a:pt x="53945" y="83225"/>
                  </a:cubicBezTo>
                  <a:cubicBezTo>
                    <a:pt x="51081" y="96186"/>
                    <a:pt x="51527" y="118776"/>
                    <a:pt x="51527" y="122573"/>
                  </a:cubicBezTo>
                  <a:cubicBezTo>
                    <a:pt x="51527" y="126413"/>
                    <a:pt x="48154" y="139819"/>
                    <a:pt x="48154" y="142216"/>
                  </a:cubicBezTo>
                  <a:cubicBezTo>
                    <a:pt x="48154" y="144613"/>
                    <a:pt x="47687" y="196434"/>
                    <a:pt x="49130" y="209882"/>
                  </a:cubicBezTo>
                  <a:cubicBezTo>
                    <a:pt x="50551" y="223309"/>
                    <a:pt x="49957" y="231709"/>
                    <a:pt x="49957" y="231709"/>
                  </a:cubicBezTo>
                  <a:cubicBezTo>
                    <a:pt x="49957" y="231709"/>
                    <a:pt x="38821" y="234573"/>
                    <a:pt x="30909" y="232409"/>
                  </a:cubicBezTo>
                  <a:cubicBezTo>
                    <a:pt x="21745" y="229927"/>
                    <a:pt x="16887" y="224497"/>
                    <a:pt x="19857" y="215164"/>
                  </a:cubicBezTo>
                  <a:cubicBezTo>
                    <a:pt x="22063" y="208185"/>
                    <a:pt x="21278" y="144613"/>
                    <a:pt x="21278" y="136467"/>
                  </a:cubicBezTo>
                  <a:cubicBezTo>
                    <a:pt x="21278" y="128343"/>
                    <a:pt x="16527" y="47271"/>
                    <a:pt x="16018" y="40568"/>
                  </a:cubicBezTo>
                  <a:cubicBezTo>
                    <a:pt x="15593" y="33801"/>
                    <a:pt x="16548" y="21328"/>
                    <a:pt x="16548" y="21328"/>
                  </a:cubicBezTo>
                  <a:close/>
                </a:path>
              </a:pathLst>
            </a:custGeom>
            <a:solidFill>
              <a:srgbClr val="5A4B43"/>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F7C156D-D020-4A13-BD79-EC9F5F2C9568}"/>
                </a:ext>
              </a:extLst>
            </p:cNvPr>
            <p:cNvSpPr/>
            <p:nvPr/>
          </p:nvSpPr>
          <p:spPr>
            <a:xfrm>
              <a:off x="5469247" y="3487753"/>
              <a:ext cx="93980" cy="219286"/>
            </a:xfrm>
            <a:custGeom>
              <a:avLst/>
              <a:gdLst>
                <a:gd name="connsiteX0" fmla="*/ 35657 w 63636"/>
                <a:gd name="connsiteY0" fmla="*/ 28308 h 148484"/>
                <a:gd name="connsiteX1" fmla="*/ 45245 w 63636"/>
                <a:gd name="connsiteY1" fmla="*/ 86322 h 148484"/>
                <a:gd name="connsiteX2" fmla="*/ 52712 w 63636"/>
                <a:gd name="connsiteY2" fmla="*/ 139034 h 148484"/>
                <a:gd name="connsiteX3" fmla="*/ 46221 w 63636"/>
                <a:gd name="connsiteY3" fmla="*/ 139098 h 148484"/>
                <a:gd name="connsiteX4" fmla="*/ 37100 w 63636"/>
                <a:gd name="connsiteY4" fmla="*/ 129977 h 148484"/>
                <a:gd name="connsiteX5" fmla="*/ 37100 w 63636"/>
                <a:gd name="connsiteY5" fmla="*/ 89674 h 148484"/>
                <a:gd name="connsiteX6" fmla="*/ 32306 w 63636"/>
                <a:gd name="connsiteY6" fmla="*/ 49414 h 148484"/>
                <a:gd name="connsiteX7" fmla="*/ 22718 w 63636"/>
                <a:gd name="connsiteY7" fmla="*/ 17256 h 148484"/>
                <a:gd name="connsiteX8" fmla="*/ 15909 w 63636"/>
                <a:gd name="connsiteY8" fmla="*/ 18126 h 148484"/>
                <a:gd name="connsiteX9" fmla="*/ 35657 w 63636"/>
                <a:gd name="connsiteY9" fmla="*/ 28308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36" h="148484">
                  <a:moveTo>
                    <a:pt x="35657" y="28308"/>
                  </a:moveTo>
                  <a:cubicBezTo>
                    <a:pt x="39030" y="35520"/>
                    <a:pt x="42870" y="77244"/>
                    <a:pt x="45245" y="86322"/>
                  </a:cubicBezTo>
                  <a:cubicBezTo>
                    <a:pt x="47112" y="93556"/>
                    <a:pt x="51121" y="125947"/>
                    <a:pt x="52712" y="139034"/>
                  </a:cubicBezTo>
                  <a:cubicBezTo>
                    <a:pt x="50188" y="139522"/>
                    <a:pt x="47833" y="139650"/>
                    <a:pt x="46221" y="139098"/>
                  </a:cubicBezTo>
                  <a:cubicBezTo>
                    <a:pt x="40451" y="137168"/>
                    <a:pt x="37100" y="129977"/>
                    <a:pt x="37100" y="129977"/>
                  </a:cubicBezTo>
                  <a:cubicBezTo>
                    <a:pt x="37100" y="129977"/>
                    <a:pt x="40006" y="100725"/>
                    <a:pt x="37100" y="89674"/>
                  </a:cubicBezTo>
                  <a:cubicBezTo>
                    <a:pt x="34236" y="78665"/>
                    <a:pt x="33239" y="58047"/>
                    <a:pt x="32306" y="49414"/>
                  </a:cubicBezTo>
                  <a:cubicBezTo>
                    <a:pt x="31373" y="40823"/>
                    <a:pt x="25603" y="20141"/>
                    <a:pt x="22718" y="17256"/>
                  </a:cubicBezTo>
                  <a:cubicBezTo>
                    <a:pt x="21403" y="15920"/>
                    <a:pt x="18688" y="16344"/>
                    <a:pt x="15909" y="18126"/>
                  </a:cubicBezTo>
                  <a:cubicBezTo>
                    <a:pt x="21615" y="11295"/>
                    <a:pt x="32645" y="21838"/>
                    <a:pt x="35657" y="28308"/>
                  </a:cubicBezTo>
                  <a:close/>
                </a:path>
              </a:pathLst>
            </a:custGeom>
            <a:solidFill>
              <a:srgbClr val="4A3B34"/>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524ECD7-CAFC-4EA2-A5E5-33E23DDCDDA3}"/>
                </a:ext>
              </a:extLst>
            </p:cNvPr>
            <p:cNvSpPr/>
            <p:nvPr/>
          </p:nvSpPr>
          <p:spPr>
            <a:xfrm>
              <a:off x="5399393" y="3170780"/>
              <a:ext cx="187960" cy="281940"/>
            </a:xfrm>
            <a:custGeom>
              <a:avLst/>
              <a:gdLst>
                <a:gd name="connsiteX0" fmla="*/ 18303 w 127272"/>
                <a:gd name="connsiteY0" fmla="*/ 178984 h 190908"/>
                <a:gd name="connsiteX1" fmla="*/ 16267 w 127272"/>
                <a:gd name="connsiteY1" fmla="*/ 54872 h 190908"/>
                <a:gd name="connsiteX2" fmla="*/ 23882 w 127272"/>
                <a:gd name="connsiteY2" fmla="*/ 34275 h 190908"/>
                <a:gd name="connsiteX3" fmla="*/ 32579 w 127272"/>
                <a:gd name="connsiteY3" fmla="*/ 26087 h 190908"/>
                <a:gd name="connsiteX4" fmla="*/ 85948 w 127272"/>
                <a:gd name="connsiteY4" fmla="*/ 16669 h 190908"/>
                <a:gd name="connsiteX5" fmla="*/ 92079 w 127272"/>
                <a:gd name="connsiteY5" fmla="*/ 15927 h 190908"/>
                <a:gd name="connsiteX6" fmla="*/ 114394 w 127272"/>
                <a:gd name="connsiteY6" fmla="*/ 53684 h 190908"/>
                <a:gd name="connsiteX7" fmla="*/ 111148 w 127272"/>
                <a:gd name="connsiteY7" fmla="*/ 102217 h 190908"/>
                <a:gd name="connsiteX8" fmla="*/ 109939 w 127272"/>
                <a:gd name="connsiteY8" fmla="*/ 172726 h 190908"/>
                <a:gd name="connsiteX9" fmla="*/ 109685 w 127272"/>
                <a:gd name="connsiteY9" fmla="*/ 181444 h 190908"/>
                <a:gd name="connsiteX10" fmla="*/ 91591 w 127272"/>
                <a:gd name="connsiteY10" fmla="*/ 189441 h 190908"/>
                <a:gd name="connsiteX11" fmla="*/ 88006 w 127272"/>
                <a:gd name="connsiteY11" fmla="*/ 190523 h 190908"/>
                <a:gd name="connsiteX12" fmla="*/ 38688 w 127272"/>
                <a:gd name="connsiteY12" fmla="*/ 195211 h 190908"/>
                <a:gd name="connsiteX13" fmla="*/ 37882 w 127272"/>
                <a:gd name="connsiteY13" fmla="*/ 195062 h 190908"/>
                <a:gd name="connsiteX14" fmla="*/ 17221 w 127272"/>
                <a:gd name="connsiteY14" fmla="*/ 184414 h 190908"/>
                <a:gd name="connsiteX15" fmla="*/ 18303 w 127272"/>
                <a:gd name="connsiteY15" fmla="*/ 178984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272" h="190908">
                  <a:moveTo>
                    <a:pt x="18303" y="178984"/>
                  </a:moveTo>
                  <a:cubicBezTo>
                    <a:pt x="18303" y="178984"/>
                    <a:pt x="14803" y="75384"/>
                    <a:pt x="16267" y="54872"/>
                  </a:cubicBezTo>
                  <a:cubicBezTo>
                    <a:pt x="16903" y="45581"/>
                    <a:pt x="20318" y="38921"/>
                    <a:pt x="23882" y="34275"/>
                  </a:cubicBezTo>
                  <a:cubicBezTo>
                    <a:pt x="28146" y="28675"/>
                    <a:pt x="32579" y="26087"/>
                    <a:pt x="32579" y="26087"/>
                  </a:cubicBezTo>
                  <a:lnTo>
                    <a:pt x="85948" y="16669"/>
                  </a:lnTo>
                  <a:cubicBezTo>
                    <a:pt x="85948" y="16669"/>
                    <a:pt x="86988" y="16669"/>
                    <a:pt x="92079" y="15927"/>
                  </a:cubicBezTo>
                  <a:cubicBezTo>
                    <a:pt x="97085" y="15206"/>
                    <a:pt x="110406" y="36418"/>
                    <a:pt x="114394" y="53684"/>
                  </a:cubicBezTo>
                  <a:cubicBezTo>
                    <a:pt x="115751" y="59666"/>
                    <a:pt x="113015" y="82151"/>
                    <a:pt x="111148" y="102217"/>
                  </a:cubicBezTo>
                  <a:cubicBezTo>
                    <a:pt x="108327" y="132402"/>
                    <a:pt x="110406" y="157178"/>
                    <a:pt x="109939" y="172726"/>
                  </a:cubicBezTo>
                  <a:cubicBezTo>
                    <a:pt x="109791" y="178050"/>
                    <a:pt x="109685" y="181444"/>
                    <a:pt x="109685" y="181444"/>
                  </a:cubicBezTo>
                  <a:lnTo>
                    <a:pt x="91591" y="189441"/>
                  </a:lnTo>
                  <a:lnTo>
                    <a:pt x="88006" y="190523"/>
                  </a:lnTo>
                  <a:cubicBezTo>
                    <a:pt x="88006" y="190523"/>
                    <a:pt x="57058" y="197735"/>
                    <a:pt x="38688" y="195211"/>
                  </a:cubicBezTo>
                  <a:cubicBezTo>
                    <a:pt x="38412" y="195168"/>
                    <a:pt x="38200" y="195062"/>
                    <a:pt x="37882" y="195062"/>
                  </a:cubicBezTo>
                  <a:cubicBezTo>
                    <a:pt x="20170" y="192220"/>
                    <a:pt x="17221" y="184414"/>
                    <a:pt x="17221" y="184414"/>
                  </a:cubicBezTo>
                  <a:lnTo>
                    <a:pt x="18303" y="178984"/>
                  </a:lnTo>
                  <a:close/>
                </a:path>
              </a:pathLst>
            </a:custGeom>
            <a:solidFill>
              <a:srgbClr val="736759"/>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7250F08-593E-449A-AA52-4EB849B63633}"/>
                </a:ext>
              </a:extLst>
            </p:cNvPr>
            <p:cNvSpPr/>
            <p:nvPr/>
          </p:nvSpPr>
          <p:spPr>
            <a:xfrm>
              <a:off x="5410385" y="3167940"/>
              <a:ext cx="125307" cy="62653"/>
            </a:xfrm>
            <a:custGeom>
              <a:avLst/>
              <a:gdLst>
                <a:gd name="connsiteX0" fmla="*/ 81391 w 84848"/>
                <a:gd name="connsiteY0" fmla="*/ 18168 h 42424"/>
                <a:gd name="connsiteX1" fmla="*/ 76003 w 84848"/>
                <a:gd name="connsiteY1" fmla="*/ 16025 h 42424"/>
                <a:gd name="connsiteX2" fmla="*/ 26727 w 84848"/>
                <a:gd name="connsiteY2" fmla="*/ 25019 h 42424"/>
                <a:gd name="connsiteX3" fmla="*/ 15909 w 84848"/>
                <a:gd name="connsiteY3" fmla="*/ 35435 h 42424"/>
                <a:gd name="connsiteX4" fmla="*/ 29188 w 84848"/>
                <a:gd name="connsiteY4" fmla="*/ 28244 h 42424"/>
                <a:gd name="connsiteX5" fmla="*/ 81391 w 84848"/>
                <a:gd name="connsiteY5" fmla="*/ 18168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8" h="42424">
                  <a:moveTo>
                    <a:pt x="81391" y="18168"/>
                  </a:moveTo>
                  <a:cubicBezTo>
                    <a:pt x="81391" y="18168"/>
                    <a:pt x="78527" y="15304"/>
                    <a:pt x="76003" y="16025"/>
                  </a:cubicBezTo>
                  <a:cubicBezTo>
                    <a:pt x="73500" y="16726"/>
                    <a:pt x="26727" y="25019"/>
                    <a:pt x="26727" y="25019"/>
                  </a:cubicBezTo>
                  <a:lnTo>
                    <a:pt x="15909" y="35435"/>
                  </a:lnTo>
                  <a:cubicBezTo>
                    <a:pt x="15909" y="35435"/>
                    <a:pt x="25242" y="28944"/>
                    <a:pt x="29188" y="28244"/>
                  </a:cubicBezTo>
                  <a:cubicBezTo>
                    <a:pt x="33176" y="27522"/>
                    <a:pt x="81391" y="18168"/>
                    <a:pt x="81391" y="18168"/>
                  </a:cubicBezTo>
                  <a:close/>
                </a:path>
              </a:pathLst>
            </a:custGeom>
            <a:solidFill>
              <a:srgbClr val="736759"/>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2674FF5-FEF7-4B74-B963-CD69E778F400}"/>
                </a:ext>
              </a:extLst>
            </p:cNvPr>
            <p:cNvSpPr/>
            <p:nvPr/>
          </p:nvSpPr>
          <p:spPr>
            <a:xfrm>
              <a:off x="5423386" y="3052580"/>
              <a:ext cx="125307" cy="156633"/>
            </a:xfrm>
            <a:custGeom>
              <a:avLst/>
              <a:gdLst>
                <a:gd name="connsiteX0" fmla="*/ 79185 w 84848"/>
                <a:gd name="connsiteY0" fmla="*/ 45584 h 106060"/>
                <a:gd name="connsiteX1" fmla="*/ 61451 w 84848"/>
                <a:gd name="connsiteY1" fmla="*/ 20999 h 106060"/>
                <a:gd name="connsiteX2" fmla="*/ 56721 w 84848"/>
                <a:gd name="connsiteY2" fmla="*/ 19090 h 106060"/>
                <a:gd name="connsiteX3" fmla="*/ 55639 w 84848"/>
                <a:gd name="connsiteY3" fmla="*/ 18454 h 106060"/>
                <a:gd name="connsiteX4" fmla="*/ 55469 w 84848"/>
                <a:gd name="connsiteY4" fmla="*/ 18581 h 106060"/>
                <a:gd name="connsiteX5" fmla="*/ 30418 w 84848"/>
                <a:gd name="connsiteY5" fmla="*/ 18963 h 106060"/>
                <a:gd name="connsiteX6" fmla="*/ 15909 w 84848"/>
                <a:gd name="connsiteY6" fmla="*/ 41935 h 106060"/>
                <a:gd name="connsiteX7" fmla="*/ 23397 w 84848"/>
                <a:gd name="connsiteY7" fmla="*/ 47493 h 106060"/>
                <a:gd name="connsiteX8" fmla="*/ 24012 w 84848"/>
                <a:gd name="connsiteY8" fmla="*/ 50951 h 106060"/>
                <a:gd name="connsiteX9" fmla="*/ 22591 w 84848"/>
                <a:gd name="connsiteY9" fmla="*/ 56699 h 106060"/>
                <a:gd name="connsiteX10" fmla="*/ 21106 w 84848"/>
                <a:gd name="connsiteY10" fmla="*/ 66075 h 106060"/>
                <a:gd name="connsiteX11" fmla="*/ 26876 w 84848"/>
                <a:gd name="connsiteY11" fmla="*/ 54535 h 106060"/>
                <a:gd name="connsiteX12" fmla="*/ 28085 w 84848"/>
                <a:gd name="connsiteY12" fmla="*/ 54875 h 106060"/>
                <a:gd name="connsiteX13" fmla="*/ 29951 w 84848"/>
                <a:gd name="connsiteY13" fmla="*/ 57335 h 106060"/>
                <a:gd name="connsiteX14" fmla="*/ 29739 w 84848"/>
                <a:gd name="connsiteY14" fmla="*/ 64611 h 106060"/>
                <a:gd name="connsiteX15" fmla="*/ 30885 w 84848"/>
                <a:gd name="connsiteY15" fmla="*/ 89896 h 106060"/>
                <a:gd name="connsiteX16" fmla="*/ 31203 w 84848"/>
                <a:gd name="connsiteY16" fmla="*/ 91975 h 106060"/>
                <a:gd name="connsiteX17" fmla="*/ 36209 w 84848"/>
                <a:gd name="connsiteY17" fmla="*/ 96281 h 106060"/>
                <a:gd name="connsiteX18" fmla="*/ 45076 w 84848"/>
                <a:gd name="connsiteY18" fmla="*/ 94753 h 106060"/>
                <a:gd name="connsiteX19" fmla="*/ 45924 w 84848"/>
                <a:gd name="connsiteY19" fmla="*/ 94860 h 106060"/>
                <a:gd name="connsiteX20" fmla="*/ 55088 w 84848"/>
                <a:gd name="connsiteY20" fmla="*/ 92993 h 106060"/>
                <a:gd name="connsiteX21" fmla="*/ 65015 w 84848"/>
                <a:gd name="connsiteY21" fmla="*/ 91275 h 106060"/>
                <a:gd name="connsiteX22" fmla="*/ 67857 w 84848"/>
                <a:gd name="connsiteY22" fmla="*/ 83808 h 106060"/>
                <a:gd name="connsiteX23" fmla="*/ 75748 w 84848"/>
                <a:gd name="connsiteY23" fmla="*/ 67454 h 106060"/>
                <a:gd name="connsiteX24" fmla="*/ 76342 w 84848"/>
                <a:gd name="connsiteY24" fmla="*/ 67326 h 106060"/>
                <a:gd name="connsiteX25" fmla="*/ 79185 w 84848"/>
                <a:gd name="connsiteY25" fmla="*/ 45584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848" h="106060">
                  <a:moveTo>
                    <a:pt x="79185" y="45584"/>
                  </a:moveTo>
                  <a:cubicBezTo>
                    <a:pt x="78760" y="36314"/>
                    <a:pt x="68303" y="23417"/>
                    <a:pt x="61451" y="20999"/>
                  </a:cubicBezTo>
                  <a:cubicBezTo>
                    <a:pt x="60009" y="20490"/>
                    <a:pt x="58418" y="19790"/>
                    <a:pt x="56721" y="19090"/>
                  </a:cubicBezTo>
                  <a:cubicBezTo>
                    <a:pt x="56360" y="18899"/>
                    <a:pt x="55979" y="18645"/>
                    <a:pt x="55639" y="18454"/>
                  </a:cubicBezTo>
                  <a:cubicBezTo>
                    <a:pt x="55597" y="18475"/>
                    <a:pt x="55512" y="18539"/>
                    <a:pt x="55469" y="18581"/>
                  </a:cubicBezTo>
                  <a:cubicBezTo>
                    <a:pt x="49212" y="16099"/>
                    <a:pt x="41130" y="13914"/>
                    <a:pt x="30418" y="18963"/>
                  </a:cubicBezTo>
                  <a:cubicBezTo>
                    <a:pt x="15909" y="25814"/>
                    <a:pt x="15909" y="41935"/>
                    <a:pt x="15909" y="41935"/>
                  </a:cubicBezTo>
                  <a:lnTo>
                    <a:pt x="23397" y="47493"/>
                  </a:lnTo>
                  <a:cubicBezTo>
                    <a:pt x="23991" y="49254"/>
                    <a:pt x="24012" y="50951"/>
                    <a:pt x="24012" y="50951"/>
                  </a:cubicBezTo>
                  <a:lnTo>
                    <a:pt x="22591" y="56699"/>
                  </a:lnTo>
                  <a:lnTo>
                    <a:pt x="21106" y="66075"/>
                  </a:lnTo>
                  <a:cubicBezTo>
                    <a:pt x="21106" y="66075"/>
                    <a:pt x="24712" y="55299"/>
                    <a:pt x="26876" y="54535"/>
                  </a:cubicBezTo>
                  <a:cubicBezTo>
                    <a:pt x="27257" y="54408"/>
                    <a:pt x="27661" y="54663"/>
                    <a:pt x="28085" y="54875"/>
                  </a:cubicBezTo>
                  <a:cubicBezTo>
                    <a:pt x="28594" y="55639"/>
                    <a:pt x="29209" y="56444"/>
                    <a:pt x="29951" y="57335"/>
                  </a:cubicBezTo>
                  <a:cubicBezTo>
                    <a:pt x="30630" y="59202"/>
                    <a:pt x="30779" y="61811"/>
                    <a:pt x="29739" y="64611"/>
                  </a:cubicBezTo>
                  <a:cubicBezTo>
                    <a:pt x="27979" y="69363"/>
                    <a:pt x="30036" y="84487"/>
                    <a:pt x="30885" y="89896"/>
                  </a:cubicBezTo>
                  <a:cubicBezTo>
                    <a:pt x="31076" y="91105"/>
                    <a:pt x="31203" y="91975"/>
                    <a:pt x="31203" y="91975"/>
                  </a:cubicBezTo>
                  <a:lnTo>
                    <a:pt x="36209" y="96281"/>
                  </a:lnTo>
                  <a:lnTo>
                    <a:pt x="45076" y="94753"/>
                  </a:lnTo>
                  <a:cubicBezTo>
                    <a:pt x="45351" y="94775"/>
                    <a:pt x="45627" y="94860"/>
                    <a:pt x="45924" y="94860"/>
                  </a:cubicBezTo>
                  <a:cubicBezTo>
                    <a:pt x="49127" y="94860"/>
                    <a:pt x="52160" y="94096"/>
                    <a:pt x="55088" y="92993"/>
                  </a:cubicBezTo>
                  <a:lnTo>
                    <a:pt x="65015" y="91275"/>
                  </a:lnTo>
                  <a:cubicBezTo>
                    <a:pt x="65015" y="91275"/>
                    <a:pt x="66309" y="88029"/>
                    <a:pt x="67857" y="83808"/>
                  </a:cubicBezTo>
                  <a:cubicBezTo>
                    <a:pt x="71548" y="79375"/>
                    <a:pt x="74200" y="73711"/>
                    <a:pt x="75748" y="67454"/>
                  </a:cubicBezTo>
                  <a:cubicBezTo>
                    <a:pt x="76109" y="67390"/>
                    <a:pt x="76342" y="67326"/>
                    <a:pt x="76342" y="67326"/>
                  </a:cubicBezTo>
                  <a:cubicBezTo>
                    <a:pt x="76342" y="67326"/>
                    <a:pt x="79566" y="54854"/>
                    <a:pt x="79185" y="45584"/>
                  </a:cubicBezTo>
                  <a:close/>
                </a:path>
              </a:pathLst>
            </a:custGeom>
            <a:solidFill>
              <a:srgbClr val="010101"/>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691DA6C-EF3E-40F5-B199-9BCF6541C3CA}"/>
                </a:ext>
              </a:extLst>
            </p:cNvPr>
            <p:cNvSpPr/>
            <p:nvPr/>
          </p:nvSpPr>
          <p:spPr>
            <a:xfrm>
              <a:off x="5393563" y="3192189"/>
              <a:ext cx="62653" cy="156633"/>
            </a:xfrm>
            <a:custGeom>
              <a:avLst/>
              <a:gdLst>
                <a:gd name="connsiteX0" fmla="*/ 31267 w 42424"/>
                <a:gd name="connsiteY0" fmla="*/ 15939 h 106060"/>
                <a:gd name="connsiteX1" fmla="*/ 15909 w 42424"/>
                <a:gd name="connsiteY1" fmla="*/ 46018 h 106060"/>
                <a:gd name="connsiteX2" fmla="*/ 16439 w 42424"/>
                <a:gd name="connsiteY2" fmla="*/ 90626 h 106060"/>
                <a:gd name="connsiteX3" fmla="*/ 32030 w 42424"/>
                <a:gd name="connsiteY3" fmla="*/ 105687 h 106060"/>
                <a:gd name="connsiteX4" fmla="*/ 42806 w 42424"/>
                <a:gd name="connsiteY4" fmla="*/ 68057 h 106060"/>
                <a:gd name="connsiteX5" fmla="*/ 40536 w 42424"/>
                <a:gd name="connsiteY5" fmla="*/ 30045 h 106060"/>
                <a:gd name="connsiteX6" fmla="*/ 31267 w 42424"/>
                <a:gd name="connsiteY6" fmla="*/ 1593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106060">
                  <a:moveTo>
                    <a:pt x="31267" y="15939"/>
                  </a:moveTo>
                  <a:cubicBezTo>
                    <a:pt x="26388" y="15260"/>
                    <a:pt x="15909" y="26163"/>
                    <a:pt x="15909" y="46018"/>
                  </a:cubicBezTo>
                  <a:cubicBezTo>
                    <a:pt x="15909" y="65914"/>
                    <a:pt x="16439" y="90626"/>
                    <a:pt x="16439" y="90626"/>
                  </a:cubicBezTo>
                  <a:lnTo>
                    <a:pt x="32030" y="105687"/>
                  </a:lnTo>
                  <a:cubicBezTo>
                    <a:pt x="32030" y="105687"/>
                    <a:pt x="43866" y="99217"/>
                    <a:pt x="42806" y="68057"/>
                  </a:cubicBezTo>
                  <a:cubicBezTo>
                    <a:pt x="41703" y="36875"/>
                    <a:pt x="41745" y="36515"/>
                    <a:pt x="40536" y="30045"/>
                  </a:cubicBezTo>
                  <a:cubicBezTo>
                    <a:pt x="39751" y="25951"/>
                    <a:pt x="36145" y="16639"/>
                    <a:pt x="31267" y="15939"/>
                  </a:cubicBezTo>
                  <a:close/>
                </a:path>
              </a:pathLst>
            </a:custGeom>
            <a:solidFill>
              <a:srgbClr val="5A4B43"/>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12AF2B-F9E0-48A1-B180-9BF462A14641}"/>
                </a:ext>
              </a:extLst>
            </p:cNvPr>
            <p:cNvSpPr/>
            <p:nvPr/>
          </p:nvSpPr>
          <p:spPr>
            <a:xfrm>
              <a:off x="5306098" y="3275065"/>
              <a:ext cx="156633" cy="93980"/>
            </a:xfrm>
            <a:custGeom>
              <a:avLst/>
              <a:gdLst>
                <a:gd name="connsiteX0" fmla="*/ 92400 w 106060"/>
                <a:gd name="connsiteY0" fmla="*/ 44945 h 63636"/>
                <a:gd name="connsiteX1" fmla="*/ 62618 w 106060"/>
                <a:gd name="connsiteY1" fmla="*/ 50439 h 63636"/>
                <a:gd name="connsiteX2" fmla="*/ 15909 w 106060"/>
                <a:gd name="connsiteY2" fmla="*/ 30966 h 63636"/>
                <a:gd name="connsiteX3" fmla="*/ 29209 w 106060"/>
                <a:gd name="connsiteY3" fmla="*/ 17879 h 63636"/>
                <a:gd name="connsiteX4" fmla="*/ 75981 w 106060"/>
                <a:gd name="connsiteY4" fmla="*/ 25854 h 63636"/>
                <a:gd name="connsiteX5" fmla="*/ 92400 w 106060"/>
                <a:gd name="connsiteY5" fmla="*/ 44945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60" h="63636">
                  <a:moveTo>
                    <a:pt x="92400" y="44945"/>
                  </a:moveTo>
                  <a:cubicBezTo>
                    <a:pt x="92400" y="44945"/>
                    <a:pt x="94436" y="56994"/>
                    <a:pt x="62618" y="50439"/>
                  </a:cubicBezTo>
                  <a:cubicBezTo>
                    <a:pt x="30800" y="43863"/>
                    <a:pt x="15909" y="30966"/>
                    <a:pt x="15909" y="30966"/>
                  </a:cubicBezTo>
                  <a:cubicBezTo>
                    <a:pt x="15909" y="30966"/>
                    <a:pt x="17521" y="9415"/>
                    <a:pt x="29209" y="17879"/>
                  </a:cubicBezTo>
                  <a:cubicBezTo>
                    <a:pt x="37100" y="23606"/>
                    <a:pt x="75981" y="25854"/>
                    <a:pt x="75981" y="25854"/>
                  </a:cubicBezTo>
                  <a:lnTo>
                    <a:pt x="92400" y="44945"/>
                  </a:lnTo>
                  <a:close/>
                </a:path>
              </a:pathLst>
            </a:custGeom>
            <a:solidFill>
              <a:srgbClr val="5A4B43"/>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ECF41C9D-BBEA-465E-9CB6-9E33C8335D68}"/>
                </a:ext>
              </a:extLst>
            </p:cNvPr>
            <p:cNvSpPr/>
            <p:nvPr/>
          </p:nvSpPr>
          <p:spPr>
            <a:xfrm>
              <a:off x="5397259" y="3309833"/>
              <a:ext cx="62653" cy="62653"/>
            </a:xfrm>
            <a:custGeom>
              <a:avLst/>
              <a:gdLst>
                <a:gd name="connsiteX0" fmla="*/ 15909 w 42424"/>
                <a:gd name="connsiteY0" fmla="*/ 27957 h 42424"/>
                <a:gd name="connsiteX1" fmla="*/ 26409 w 42424"/>
                <a:gd name="connsiteY1" fmla="*/ 17076 h 42424"/>
                <a:gd name="connsiteX2" fmla="*/ 36527 w 42424"/>
                <a:gd name="connsiteY2" fmla="*/ 15909 h 42424"/>
                <a:gd name="connsiteX3" fmla="*/ 29548 w 42424"/>
                <a:gd name="connsiteY3" fmla="*/ 26048 h 42424"/>
                <a:gd name="connsiteX4" fmla="*/ 15909 w 42424"/>
                <a:gd name="connsiteY4" fmla="*/ 27957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42424">
                  <a:moveTo>
                    <a:pt x="15909" y="27957"/>
                  </a:moveTo>
                  <a:cubicBezTo>
                    <a:pt x="15909" y="27957"/>
                    <a:pt x="19409" y="17818"/>
                    <a:pt x="26409" y="17076"/>
                  </a:cubicBezTo>
                  <a:cubicBezTo>
                    <a:pt x="33409" y="16291"/>
                    <a:pt x="36527" y="15909"/>
                    <a:pt x="36527" y="15909"/>
                  </a:cubicBezTo>
                  <a:cubicBezTo>
                    <a:pt x="36527" y="15909"/>
                    <a:pt x="34024" y="24500"/>
                    <a:pt x="29548" y="26048"/>
                  </a:cubicBezTo>
                  <a:cubicBezTo>
                    <a:pt x="18242" y="29888"/>
                    <a:pt x="15909" y="27957"/>
                    <a:pt x="15909" y="27957"/>
                  </a:cubicBezTo>
                  <a:close/>
                </a:path>
              </a:pathLst>
            </a:custGeom>
            <a:solidFill>
              <a:srgbClr val="2E251C"/>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1A8D7E6-9A97-4B16-A5C1-ADDD31002959}"/>
                </a:ext>
              </a:extLst>
            </p:cNvPr>
            <p:cNvSpPr/>
            <p:nvPr/>
          </p:nvSpPr>
          <p:spPr>
            <a:xfrm>
              <a:off x="5558467" y="3255826"/>
              <a:ext cx="31327" cy="62653"/>
            </a:xfrm>
            <a:custGeom>
              <a:avLst/>
              <a:gdLst>
                <a:gd name="connsiteX0" fmla="*/ 22611 w 21212"/>
                <a:gd name="connsiteY0" fmla="*/ 15909 h 42424"/>
                <a:gd name="connsiteX1" fmla="*/ 15992 w 21212"/>
                <a:gd name="connsiteY1" fmla="*/ 28764 h 42424"/>
                <a:gd name="connsiteX2" fmla="*/ 16777 w 21212"/>
                <a:gd name="connsiteY2" fmla="*/ 37694 h 42424"/>
                <a:gd name="connsiteX3" fmla="*/ 24159 w 21212"/>
                <a:gd name="connsiteY3" fmla="*/ 28360 h 42424"/>
                <a:gd name="connsiteX4" fmla="*/ 22611 w 21212"/>
                <a:gd name="connsiteY4" fmla="*/ 15909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42424">
                  <a:moveTo>
                    <a:pt x="22611" y="15909"/>
                  </a:moveTo>
                  <a:cubicBezTo>
                    <a:pt x="22611" y="15909"/>
                    <a:pt x="16395" y="22145"/>
                    <a:pt x="15992" y="28764"/>
                  </a:cubicBezTo>
                  <a:cubicBezTo>
                    <a:pt x="15589" y="35360"/>
                    <a:pt x="16777" y="37694"/>
                    <a:pt x="16777" y="37694"/>
                  </a:cubicBezTo>
                  <a:cubicBezTo>
                    <a:pt x="16777" y="37694"/>
                    <a:pt x="22971" y="34597"/>
                    <a:pt x="24159" y="28360"/>
                  </a:cubicBezTo>
                  <a:cubicBezTo>
                    <a:pt x="25347" y="22145"/>
                    <a:pt x="22611" y="15909"/>
                    <a:pt x="22611" y="15909"/>
                  </a:cubicBezTo>
                  <a:close/>
                </a:path>
              </a:pathLst>
            </a:custGeom>
            <a:solidFill>
              <a:srgbClr val="2E251C"/>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5BEA5BF-E03A-4DEE-88A9-40BEA2C94E10}"/>
                </a:ext>
              </a:extLst>
            </p:cNvPr>
            <p:cNvSpPr/>
            <p:nvPr/>
          </p:nvSpPr>
          <p:spPr>
            <a:xfrm>
              <a:off x="4782566" y="2804566"/>
              <a:ext cx="156633" cy="156633"/>
            </a:xfrm>
            <a:custGeom>
              <a:avLst/>
              <a:gdLst>
                <a:gd name="connsiteX0" fmla="*/ 105063 w 106060"/>
                <a:gd name="connsiteY0" fmla="*/ 78909 h 106060"/>
                <a:gd name="connsiteX1" fmla="*/ 53306 w 106060"/>
                <a:gd name="connsiteY1" fmla="*/ 54260 h 106060"/>
                <a:gd name="connsiteX2" fmla="*/ 15909 w 106060"/>
                <a:gd name="connsiteY2" fmla="*/ 15909 h 106060"/>
                <a:gd name="connsiteX3" fmla="*/ 23821 w 106060"/>
                <a:gd name="connsiteY3" fmla="*/ 63169 h 106060"/>
                <a:gd name="connsiteX4" fmla="*/ 52691 w 106060"/>
                <a:gd name="connsiteY4" fmla="*/ 77700 h 106060"/>
                <a:gd name="connsiteX5" fmla="*/ 78972 w 106060"/>
                <a:gd name="connsiteY5" fmla="*/ 83872 h 106060"/>
                <a:gd name="connsiteX6" fmla="*/ 94372 w 106060"/>
                <a:gd name="connsiteY6" fmla="*/ 92697 h 106060"/>
                <a:gd name="connsiteX7" fmla="*/ 96175 w 106060"/>
                <a:gd name="connsiteY7" fmla="*/ 97703 h 106060"/>
                <a:gd name="connsiteX8" fmla="*/ 100948 w 106060"/>
                <a:gd name="connsiteY8" fmla="*/ 96175 h 106060"/>
                <a:gd name="connsiteX9" fmla="*/ 105063 w 106060"/>
                <a:gd name="connsiteY9" fmla="*/ 78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60" h="106060">
                  <a:moveTo>
                    <a:pt x="105063" y="78909"/>
                  </a:moveTo>
                  <a:cubicBezTo>
                    <a:pt x="105063" y="78909"/>
                    <a:pt x="61515" y="61663"/>
                    <a:pt x="53306" y="54260"/>
                  </a:cubicBezTo>
                  <a:cubicBezTo>
                    <a:pt x="45097" y="46857"/>
                    <a:pt x="15909" y="15909"/>
                    <a:pt x="15909" y="15909"/>
                  </a:cubicBezTo>
                  <a:lnTo>
                    <a:pt x="23821" y="63169"/>
                  </a:lnTo>
                  <a:cubicBezTo>
                    <a:pt x="30036" y="66585"/>
                    <a:pt x="46857" y="75684"/>
                    <a:pt x="52691" y="77700"/>
                  </a:cubicBezTo>
                  <a:cubicBezTo>
                    <a:pt x="59882" y="80160"/>
                    <a:pt x="78972" y="83872"/>
                    <a:pt x="78972" y="83872"/>
                  </a:cubicBezTo>
                  <a:cubicBezTo>
                    <a:pt x="78972" y="83872"/>
                    <a:pt x="93969" y="92081"/>
                    <a:pt x="94372" y="92697"/>
                  </a:cubicBezTo>
                  <a:cubicBezTo>
                    <a:pt x="94606" y="93057"/>
                    <a:pt x="95624" y="95327"/>
                    <a:pt x="96175" y="97703"/>
                  </a:cubicBezTo>
                  <a:cubicBezTo>
                    <a:pt x="98127" y="97257"/>
                    <a:pt x="99824" y="96748"/>
                    <a:pt x="100948" y="96175"/>
                  </a:cubicBezTo>
                  <a:cubicBezTo>
                    <a:pt x="105890" y="93694"/>
                    <a:pt x="105063" y="78909"/>
                    <a:pt x="105063" y="78909"/>
                  </a:cubicBezTo>
                  <a:close/>
                </a:path>
              </a:pathLst>
            </a:custGeom>
            <a:solidFill>
              <a:srgbClr val="0F2A38"/>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84EBB0B-4C7E-4F4A-BB9B-C1B571F5DCC1}"/>
                </a:ext>
              </a:extLst>
            </p:cNvPr>
            <p:cNvSpPr/>
            <p:nvPr/>
          </p:nvSpPr>
          <p:spPr>
            <a:xfrm>
              <a:off x="4902092" y="2893941"/>
              <a:ext cx="62653" cy="62653"/>
            </a:xfrm>
            <a:custGeom>
              <a:avLst/>
              <a:gdLst>
                <a:gd name="connsiteX0" fmla="*/ 21457 w 42424"/>
                <a:gd name="connsiteY0" fmla="*/ 17161 h 42424"/>
                <a:gd name="connsiteX1" fmla="*/ 15921 w 42424"/>
                <a:gd name="connsiteY1" fmla="*/ 22909 h 42424"/>
                <a:gd name="connsiteX2" fmla="*/ 19421 w 42424"/>
                <a:gd name="connsiteY2" fmla="*/ 27830 h 42424"/>
                <a:gd name="connsiteX3" fmla="*/ 27227 w 42424"/>
                <a:gd name="connsiteY3" fmla="*/ 35233 h 42424"/>
                <a:gd name="connsiteX4" fmla="*/ 32763 w 42424"/>
                <a:gd name="connsiteY4" fmla="*/ 34003 h 42424"/>
                <a:gd name="connsiteX5" fmla="*/ 34609 w 42424"/>
                <a:gd name="connsiteY5" fmla="*/ 26812 h 42424"/>
                <a:gd name="connsiteX6" fmla="*/ 32763 w 42424"/>
                <a:gd name="connsiteY6" fmla="*/ 20448 h 42424"/>
                <a:gd name="connsiteX7" fmla="*/ 28669 w 42424"/>
                <a:gd name="connsiteY7" fmla="*/ 17564 h 42424"/>
                <a:gd name="connsiteX8" fmla="*/ 23748 w 42424"/>
                <a:gd name="connsiteY8" fmla="*/ 15909 h 42424"/>
                <a:gd name="connsiteX9" fmla="*/ 21457 w 42424"/>
                <a:gd name="connsiteY9" fmla="*/ 17161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42424">
                  <a:moveTo>
                    <a:pt x="21457" y="17161"/>
                  </a:moveTo>
                  <a:cubicBezTo>
                    <a:pt x="21457" y="17161"/>
                    <a:pt x="16133" y="21891"/>
                    <a:pt x="15921" y="22909"/>
                  </a:cubicBezTo>
                  <a:cubicBezTo>
                    <a:pt x="15709" y="23927"/>
                    <a:pt x="18382" y="26409"/>
                    <a:pt x="19421" y="27830"/>
                  </a:cubicBezTo>
                  <a:cubicBezTo>
                    <a:pt x="20460" y="29251"/>
                    <a:pt x="24766" y="34809"/>
                    <a:pt x="27227" y="35233"/>
                  </a:cubicBezTo>
                  <a:cubicBezTo>
                    <a:pt x="29688" y="35636"/>
                    <a:pt x="31321" y="36251"/>
                    <a:pt x="32763" y="34003"/>
                  </a:cubicBezTo>
                  <a:cubicBezTo>
                    <a:pt x="34206" y="31754"/>
                    <a:pt x="34609" y="29485"/>
                    <a:pt x="34609" y="26812"/>
                  </a:cubicBezTo>
                  <a:cubicBezTo>
                    <a:pt x="34609" y="24139"/>
                    <a:pt x="34397" y="21467"/>
                    <a:pt x="32763" y="20448"/>
                  </a:cubicBezTo>
                  <a:cubicBezTo>
                    <a:pt x="31130" y="19430"/>
                    <a:pt x="30091" y="17988"/>
                    <a:pt x="28669" y="17564"/>
                  </a:cubicBezTo>
                  <a:cubicBezTo>
                    <a:pt x="27227" y="17161"/>
                    <a:pt x="23748" y="15909"/>
                    <a:pt x="23748" y="15909"/>
                  </a:cubicBezTo>
                  <a:lnTo>
                    <a:pt x="21457" y="17161"/>
                  </a:lnTo>
                  <a:close/>
                </a:path>
              </a:pathLst>
            </a:custGeom>
            <a:solidFill>
              <a:srgbClr val="F2F2F2"/>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33E48D7-174B-4AA3-B74A-39E2B7DD09D6}"/>
                </a:ext>
              </a:extLst>
            </p:cNvPr>
            <p:cNvSpPr/>
            <p:nvPr/>
          </p:nvSpPr>
          <p:spPr>
            <a:xfrm>
              <a:off x="4659692" y="3033657"/>
              <a:ext cx="187960" cy="344593"/>
            </a:xfrm>
            <a:custGeom>
              <a:avLst/>
              <a:gdLst>
                <a:gd name="connsiteX0" fmla="*/ 109971 w 127272"/>
                <a:gd name="connsiteY0" fmla="*/ 193984 h 233332"/>
                <a:gd name="connsiteX1" fmla="*/ 111010 w 127272"/>
                <a:gd name="connsiteY1" fmla="*/ 139193 h 233332"/>
                <a:gd name="connsiteX2" fmla="*/ 111668 w 127272"/>
                <a:gd name="connsiteY2" fmla="*/ 128396 h 233332"/>
                <a:gd name="connsiteX3" fmla="*/ 115189 w 127272"/>
                <a:gd name="connsiteY3" fmla="*/ 92675 h 233332"/>
                <a:gd name="connsiteX4" fmla="*/ 112856 w 127272"/>
                <a:gd name="connsiteY4" fmla="*/ 15909 h 233332"/>
                <a:gd name="connsiteX5" fmla="*/ 20583 w 127272"/>
                <a:gd name="connsiteY5" fmla="*/ 27554 h 233332"/>
                <a:gd name="connsiteX6" fmla="*/ 16702 w 127272"/>
                <a:gd name="connsiteY6" fmla="*/ 67900 h 233332"/>
                <a:gd name="connsiteX7" fmla="*/ 22620 w 127272"/>
                <a:gd name="connsiteY7" fmla="*/ 132575 h 233332"/>
                <a:gd name="connsiteX8" fmla="*/ 24147 w 127272"/>
                <a:gd name="connsiteY8" fmla="*/ 211590 h 233332"/>
                <a:gd name="connsiteX9" fmla="*/ 23214 w 127272"/>
                <a:gd name="connsiteY9" fmla="*/ 220244 h 233332"/>
                <a:gd name="connsiteX10" fmla="*/ 32398 w 127272"/>
                <a:gd name="connsiteY10" fmla="*/ 231296 h 233332"/>
                <a:gd name="connsiteX11" fmla="*/ 52083 w 127272"/>
                <a:gd name="connsiteY11" fmla="*/ 232399 h 233332"/>
                <a:gd name="connsiteX12" fmla="*/ 47947 w 127272"/>
                <a:gd name="connsiteY12" fmla="*/ 224317 h 233332"/>
                <a:gd name="connsiteX13" fmla="*/ 48965 w 127272"/>
                <a:gd name="connsiteY13" fmla="*/ 162887 h 233332"/>
                <a:gd name="connsiteX14" fmla="*/ 50429 w 127272"/>
                <a:gd name="connsiteY14" fmla="*/ 135927 h 233332"/>
                <a:gd name="connsiteX15" fmla="*/ 55456 w 127272"/>
                <a:gd name="connsiteY15" fmla="*/ 105063 h 233332"/>
                <a:gd name="connsiteX16" fmla="*/ 67292 w 127272"/>
                <a:gd name="connsiteY16" fmla="*/ 80627 h 233332"/>
                <a:gd name="connsiteX17" fmla="*/ 73847 w 127272"/>
                <a:gd name="connsiteY17" fmla="*/ 69427 h 233332"/>
                <a:gd name="connsiteX18" fmla="*/ 90371 w 127272"/>
                <a:gd name="connsiteY18" fmla="*/ 119042 h 233332"/>
                <a:gd name="connsiteX19" fmla="*/ 88313 w 127272"/>
                <a:gd name="connsiteY19" fmla="*/ 167151 h 233332"/>
                <a:gd name="connsiteX20" fmla="*/ 91410 w 127272"/>
                <a:gd name="connsiteY20" fmla="*/ 188851 h 233332"/>
                <a:gd name="connsiteX21" fmla="*/ 90392 w 127272"/>
                <a:gd name="connsiteY21" fmla="*/ 196657 h 233332"/>
                <a:gd name="connsiteX22" fmla="*/ 94444 w 127272"/>
                <a:gd name="connsiteY22" fmla="*/ 200199 h 233332"/>
                <a:gd name="connsiteX23" fmla="*/ 114128 w 127272"/>
                <a:gd name="connsiteY23" fmla="*/ 201196 h 233332"/>
                <a:gd name="connsiteX24" fmla="*/ 109971 w 127272"/>
                <a:gd name="connsiteY24" fmla="*/ 193984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272" h="233332">
                  <a:moveTo>
                    <a:pt x="109971" y="193984"/>
                  </a:moveTo>
                  <a:cubicBezTo>
                    <a:pt x="109971" y="193984"/>
                    <a:pt x="106874" y="168169"/>
                    <a:pt x="111010" y="139193"/>
                  </a:cubicBezTo>
                  <a:lnTo>
                    <a:pt x="111668" y="128396"/>
                  </a:lnTo>
                  <a:cubicBezTo>
                    <a:pt x="112622" y="121290"/>
                    <a:pt x="115189" y="100948"/>
                    <a:pt x="115189" y="92675"/>
                  </a:cubicBezTo>
                  <a:cubicBezTo>
                    <a:pt x="115189" y="82621"/>
                    <a:pt x="112856" y="15909"/>
                    <a:pt x="112856" y="15909"/>
                  </a:cubicBezTo>
                  <a:lnTo>
                    <a:pt x="20583" y="27554"/>
                  </a:lnTo>
                  <a:cubicBezTo>
                    <a:pt x="20583" y="27554"/>
                    <a:pt x="13605" y="52394"/>
                    <a:pt x="16702" y="67900"/>
                  </a:cubicBezTo>
                  <a:cubicBezTo>
                    <a:pt x="19289" y="80839"/>
                    <a:pt x="21856" y="119954"/>
                    <a:pt x="22620" y="132575"/>
                  </a:cubicBezTo>
                  <a:cubicBezTo>
                    <a:pt x="22832" y="143287"/>
                    <a:pt x="24147" y="203593"/>
                    <a:pt x="24147" y="211590"/>
                  </a:cubicBezTo>
                  <a:cubicBezTo>
                    <a:pt x="24147" y="214242"/>
                    <a:pt x="23701" y="217232"/>
                    <a:pt x="23214" y="220244"/>
                  </a:cubicBezTo>
                  <a:cubicBezTo>
                    <a:pt x="24359" y="222578"/>
                    <a:pt x="27562" y="228114"/>
                    <a:pt x="32398" y="231296"/>
                  </a:cubicBezTo>
                  <a:cubicBezTo>
                    <a:pt x="38592" y="235326"/>
                    <a:pt x="48965" y="233587"/>
                    <a:pt x="52083" y="232399"/>
                  </a:cubicBezTo>
                  <a:cubicBezTo>
                    <a:pt x="55180" y="231211"/>
                    <a:pt x="47947" y="224317"/>
                    <a:pt x="47947" y="224317"/>
                  </a:cubicBezTo>
                  <a:cubicBezTo>
                    <a:pt x="47947" y="224317"/>
                    <a:pt x="44850" y="195363"/>
                    <a:pt x="48965" y="162887"/>
                  </a:cubicBezTo>
                  <a:lnTo>
                    <a:pt x="50429" y="135927"/>
                  </a:lnTo>
                  <a:cubicBezTo>
                    <a:pt x="51617" y="126848"/>
                    <a:pt x="53526" y="113251"/>
                    <a:pt x="55456" y="105063"/>
                  </a:cubicBezTo>
                  <a:cubicBezTo>
                    <a:pt x="57492" y="96409"/>
                    <a:pt x="63177" y="86481"/>
                    <a:pt x="67292" y="80627"/>
                  </a:cubicBezTo>
                  <a:cubicBezTo>
                    <a:pt x="69498" y="76512"/>
                    <a:pt x="71959" y="72015"/>
                    <a:pt x="73847" y="69427"/>
                  </a:cubicBezTo>
                  <a:cubicBezTo>
                    <a:pt x="77983" y="63721"/>
                    <a:pt x="90371" y="111321"/>
                    <a:pt x="90371" y="119042"/>
                  </a:cubicBezTo>
                  <a:cubicBezTo>
                    <a:pt x="90371" y="126784"/>
                    <a:pt x="87783" y="156799"/>
                    <a:pt x="88313" y="167151"/>
                  </a:cubicBezTo>
                  <a:cubicBezTo>
                    <a:pt x="88844" y="177439"/>
                    <a:pt x="91410" y="188851"/>
                    <a:pt x="91410" y="188851"/>
                  </a:cubicBezTo>
                  <a:cubicBezTo>
                    <a:pt x="91410" y="188851"/>
                    <a:pt x="90392" y="192584"/>
                    <a:pt x="90392" y="196657"/>
                  </a:cubicBezTo>
                  <a:cubicBezTo>
                    <a:pt x="91622" y="197908"/>
                    <a:pt x="92810" y="199223"/>
                    <a:pt x="94444" y="200199"/>
                  </a:cubicBezTo>
                  <a:cubicBezTo>
                    <a:pt x="100638" y="203826"/>
                    <a:pt x="111031" y="202278"/>
                    <a:pt x="114128" y="201196"/>
                  </a:cubicBezTo>
                  <a:cubicBezTo>
                    <a:pt x="117204" y="200157"/>
                    <a:pt x="109971" y="193984"/>
                    <a:pt x="109971" y="193984"/>
                  </a:cubicBezTo>
                  <a:close/>
                </a:path>
              </a:pathLst>
            </a:custGeom>
            <a:solidFill>
              <a:srgbClr val="1A3A49"/>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EF7743C-1D7F-4160-A666-D8A2C59C1B56}"/>
                </a:ext>
              </a:extLst>
            </p:cNvPr>
            <p:cNvSpPr/>
            <p:nvPr/>
          </p:nvSpPr>
          <p:spPr>
            <a:xfrm>
              <a:off x="4757401" y="3303004"/>
              <a:ext cx="125307" cy="62653"/>
            </a:xfrm>
            <a:custGeom>
              <a:avLst/>
              <a:gdLst>
                <a:gd name="connsiteX0" fmla="*/ 72234 w 84848"/>
                <a:gd name="connsiteY0" fmla="*/ 34894 h 42424"/>
                <a:gd name="connsiteX1" fmla="*/ 68883 w 84848"/>
                <a:gd name="connsiteY1" fmla="*/ 41088 h 42424"/>
                <a:gd name="connsiteX2" fmla="*/ 44086 w 84848"/>
                <a:gd name="connsiteY2" fmla="*/ 39157 h 42424"/>
                <a:gd name="connsiteX3" fmla="*/ 17719 w 84848"/>
                <a:gd name="connsiteY3" fmla="*/ 26748 h 42424"/>
                <a:gd name="connsiteX4" fmla="*/ 18101 w 84848"/>
                <a:gd name="connsiteY4" fmla="*/ 15909 h 42424"/>
                <a:gd name="connsiteX5" fmla="*/ 24295 w 84848"/>
                <a:gd name="connsiteY5" fmla="*/ 18985 h 42424"/>
                <a:gd name="connsiteX6" fmla="*/ 53398 w 84848"/>
                <a:gd name="connsiteY6" fmla="*/ 29888 h 42424"/>
                <a:gd name="connsiteX7" fmla="*/ 72234 w 84848"/>
                <a:gd name="connsiteY7" fmla="*/ 3489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72234" y="34894"/>
                  </a:moveTo>
                  <a:cubicBezTo>
                    <a:pt x="72234" y="34894"/>
                    <a:pt x="73358" y="36167"/>
                    <a:pt x="68883" y="41088"/>
                  </a:cubicBezTo>
                  <a:cubicBezTo>
                    <a:pt x="65022" y="45351"/>
                    <a:pt x="51828" y="42254"/>
                    <a:pt x="44086" y="39157"/>
                  </a:cubicBezTo>
                  <a:cubicBezTo>
                    <a:pt x="36174" y="36018"/>
                    <a:pt x="21983" y="28318"/>
                    <a:pt x="17719" y="26748"/>
                  </a:cubicBezTo>
                  <a:cubicBezTo>
                    <a:pt x="13434" y="25179"/>
                    <a:pt x="18101" y="15909"/>
                    <a:pt x="18101" y="15909"/>
                  </a:cubicBezTo>
                  <a:lnTo>
                    <a:pt x="24295" y="18985"/>
                  </a:lnTo>
                  <a:cubicBezTo>
                    <a:pt x="24295" y="18985"/>
                    <a:pt x="49877" y="29082"/>
                    <a:pt x="53398" y="29888"/>
                  </a:cubicBezTo>
                  <a:cubicBezTo>
                    <a:pt x="56877" y="30588"/>
                    <a:pt x="72234" y="34894"/>
                    <a:pt x="72234" y="34894"/>
                  </a:cubicBezTo>
                  <a:close/>
                </a:path>
              </a:pathLst>
            </a:custGeom>
            <a:solidFill>
              <a:srgbClr val="595A5C"/>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52B577D-197D-40FD-8E32-5CA64E6453B2}"/>
                </a:ext>
              </a:extLst>
            </p:cNvPr>
            <p:cNvSpPr/>
            <p:nvPr/>
          </p:nvSpPr>
          <p:spPr>
            <a:xfrm>
              <a:off x="4759278" y="3291288"/>
              <a:ext cx="125307" cy="93980"/>
            </a:xfrm>
            <a:custGeom>
              <a:avLst/>
              <a:gdLst>
                <a:gd name="connsiteX0" fmla="*/ 58045 w 84848"/>
                <a:gd name="connsiteY0" fmla="*/ 48470 h 63636"/>
                <a:gd name="connsiteX1" fmla="*/ 34309 w 84848"/>
                <a:gd name="connsiteY1" fmla="*/ 39709 h 63636"/>
                <a:gd name="connsiteX2" fmla="*/ 16681 w 84848"/>
                <a:gd name="connsiteY2" fmla="*/ 30906 h 63636"/>
                <a:gd name="connsiteX3" fmla="*/ 17806 w 84848"/>
                <a:gd name="connsiteY3" fmla="*/ 15909 h 63636"/>
                <a:gd name="connsiteX4" fmla="*/ 27012 w 84848"/>
                <a:gd name="connsiteY4" fmla="*/ 25751 h 63636"/>
                <a:gd name="connsiteX5" fmla="*/ 46696 w 84848"/>
                <a:gd name="connsiteY5" fmla="*/ 26748 h 63636"/>
                <a:gd name="connsiteX6" fmla="*/ 42560 w 84848"/>
                <a:gd name="connsiteY6" fmla="*/ 19536 h 63636"/>
                <a:gd name="connsiteX7" fmla="*/ 70984 w 84848"/>
                <a:gd name="connsiteY7" fmla="*/ 42827 h 63636"/>
                <a:gd name="connsiteX8" fmla="*/ 58045 w 84848"/>
                <a:gd name="connsiteY8" fmla="*/ 48470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63636">
                  <a:moveTo>
                    <a:pt x="58045" y="48470"/>
                  </a:moveTo>
                  <a:cubicBezTo>
                    <a:pt x="49242" y="46921"/>
                    <a:pt x="38402" y="42827"/>
                    <a:pt x="34309" y="39709"/>
                  </a:cubicBezTo>
                  <a:cubicBezTo>
                    <a:pt x="30130" y="36612"/>
                    <a:pt x="19248" y="34512"/>
                    <a:pt x="16681" y="30906"/>
                  </a:cubicBezTo>
                  <a:cubicBezTo>
                    <a:pt x="14900" y="28403"/>
                    <a:pt x="16596" y="22103"/>
                    <a:pt x="17806" y="15909"/>
                  </a:cubicBezTo>
                  <a:cubicBezTo>
                    <a:pt x="18993" y="18009"/>
                    <a:pt x="22175" y="22909"/>
                    <a:pt x="27012" y="25751"/>
                  </a:cubicBezTo>
                  <a:cubicBezTo>
                    <a:pt x="33206" y="29379"/>
                    <a:pt x="43599" y="27830"/>
                    <a:pt x="46696" y="26748"/>
                  </a:cubicBezTo>
                  <a:cubicBezTo>
                    <a:pt x="49793" y="25709"/>
                    <a:pt x="42560" y="19536"/>
                    <a:pt x="42560" y="19536"/>
                  </a:cubicBezTo>
                  <a:lnTo>
                    <a:pt x="70984" y="42827"/>
                  </a:lnTo>
                  <a:cubicBezTo>
                    <a:pt x="70963" y="42827"/>
                    <a:pt x="66848" y="50018"/>
                    <a:pt x="58045" y="48470"/>
                  </a:cubicBezTo>
                  <a:close/>
                </a:path>
              </a:pathLst>
            </a:custGeom>
            <a:solidFill>
              <a:srgbClr val="010101"/>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C53D65A-45B5-4DE5-8EAD-52E76EB30DBF}"/>
                </a:ext>
              </a:extLst>
            </p:cNvPr>
            <p:cNvSpPr/>
            <p:nvPr/>
          </p:nvSpPr>
          <p:spPr>
            <a:xfrm>
              <a:off x="4665794" y="3348459"/>
              <a:ext cx="125307" cy="62653"/>
            </a:xfrm>
            <a:custGeom>
              <a:avLst/>
              <a:gdLst>
                <a:gd name="connsiteX0" fmla="*/ 72218 w 84848"/>
                <a:gd name="connsiteY0" fmla="*/ 37227 h 42424"/>
                <a:gd name="connsiteX1" fmla="*/ 68909 w 84848"/>
                <a:gd name="connsiteY1" fmla="*/ 44163 h 42424"/>
                <a:gd name="connsiteX2" fmla="*/ 44070 w 84848"/>
                <a:gd name="connsiteY2" fmla="*/ 42000 h 42424"/>
                <a:gd name="connsiteX3" fmla="*/ 17724 w 84848"/>
                <a:gd name="connsiteY3" fmla="*/ 28085 h 42424"/>
                <a:gd name="connsiteX4" fmla="*/ 18085 w 84848"/>
                <a:gd name="connsiteY4" fmla="*/ 15909 h 42424"/>
                <a:gd name="connsiteX5" fmla="*/ 24279 w 84848"/>
                <a:gd name="connsiteY5" fmla="*/ 19430 h 42424"/>
                <a:gd name="connsiteX6" fmla="*/ 53382 w 84848"/>
                <a:gd name="connsiteY6" fmla="*/ 31563 h 42424"/>
                <a:gd name="connsiteX7" fmla="*/ 72218 w 84848"/>
                <a:gd name="connsiteY7" fmla="*/ 3722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72218" y="37227"/>
                  </a:moveTo>
                  <a:cubicBezTo>
                    <a:pt x="72218" y="37227"/>
                    <a:pt x="73385" y="38606"/>
                    <a:pt x="68909" y="44163"/>
                  </a:cubicBezTo>
                  <a:cubicBezTo>
                    <a:pt x="65027" y="48957"/>
                    <a:pt x="51812" y="45457"/>
                    <a:pt x="44070" y="42000"/>
                  </a:cubicBezTo>
                  <a:cubicBezTo>
                    <a:pt x="36200" y="38479"/>
                    <a:pt x="21988" y="29824"/>
                    <a:pt x="17724" y="28085"/>
                  </a:cubicBezTo>
                  <a:cubicBezTo>
                    <a:pt x="13439" y="26345"/>
                    <a:pt x="18085" y="15909"/>
                    <a:pt x="18085" y="15909"/>
                  </a:cubicBezTo>
                  <a:lnTo>
                    <a:pt x="24279" y="19430"/>
                  </a:lnTo>
                  <a:cubicBezTo>
                    <a:pt x="24279" y="19430"/>
                    <a:pt x="49882" y="30715"/>
                    <a:pt x="53382" y="31563"/>
                  </a:cubicBezTo>
                  <a:cubicBezTo>
                    <a:pt x="56860" y="32454"/>
                    <a:pt x="72218" y="37227"/>
                    <a:pt x="72218" y="37227"/>
                  </a:cubicBezTo>
                  <a:close/>
                </a:path>
              </a:pathLst>
            </a:custGeom>
            <a:solidFill>
              <a:srgbClr val="595A5C"/>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80A850D-249A-40B7-BC9D-1105A044F653}"/>
                </a:ext>
              </a:extLst>
            </p:cNvPr>
            <p:cNvSpPr/>
            <p:nvPr/>
          </p:nvSpPr>
          <p:spPr>
            <a:xfrm>
              <a:off x="4667629" y="3335395"/>
              <a:ext cx="125307" cy="93980"/>
            </a:xfrm>
            <a:custGeom>
              <a:avLst/>
              <a:gdLst>
                <a:gd name="connsiteX0" fmla="*/ 58079 w 84848"/>
                <a:gd name="connsiteY0" fmla="*/ 52436 h 63636"/>
                <a:gd name="connsiteX1" fmla="*/ 34300 w 84848"/>
                <a:gd name="connsiteY1" fmla="*/ 42551 h 63636"/>
                <a:gd name="connsiteX2" fmla="*/ 16694 w 84848"/>
                <a:gd name="connsiteY2" fmla="*/ 32730 h 63636"/>
                <a:gd name="connsiteX3" fmla="*/ 17840 w 84848"/>
                <a:gd name="connsiteY3" fmla="*/ 15909 h 63636"/>
                <a:gd name="connsiteX4" fmla="*/ 27025 w 84848"/>
                <a:gd name="connsiteY4" fmla="*/ 26960 h 63636"/>
                <a:gd name="connsiteX5" fmla="*/ 46709 w 84848"/>
                <a:gd name="connsiteY5" fmla="*/ 28063 h 63636"/>
                <a:gd name="connsiteX6" fmla="*/ 42573 w 84848"/>
                <a:gd name="connsiteY6" fmla="*/ 19982 h 63636"/>
                <a:gd name="connsiteX7" fmla="*/ 70976 w 84848"/>
                <a:gd name="connsiteY7" fmla="*/ 46051 h 63636"/>
                <a:gd name="connsiteX8" fmla="*/ 58079 w 84848"/>
                <a:gd name="connsiteY8" fmla="*/ 52436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63636">
                  <a:moveTo>
                    <a:pt x="58079" y="52436"/>
                  </a:moveTo>
                  <a:cubicBezTo>
                    <a:pt x="49255" y="50654"/>
                    <a:pt x="38415" y="46051"/>
                    <a:pt x="34300" y="42551"/>
                  </a:cubicBezTo>
                  <a:cubicBezTo>
                    <a:pt x="30143" y="39094"/>
                    <a:pt x="19282" y="36782"/>
                    <a:pt x="16694" y="32730"/>
                  </a:cubicBezTo>
                  <a:cubicBezTo>
                    <a:pt x="14891" y="29909"/>
                    <a:pt x="16588" y="22866"/>
                    <a:pt x="17840" y="15909"/>
                  </a:cubicBezTo>
                  <a:cubicBezTo>
                    <a:pt x="18985" y="18242"/>
                    <a:pt x="22188" y="23779"/>
                    <a:pt x="27025" y="26960"/>
                  </a:cubicBezTo>
                  <a:cubicBezTo>
                    <a:pt x="33219" y="30991"/>
                    <a:pt x="43591" y="29251"/>
                    <a:pt x="46709" y="28063"/>
                  </a:cubicBezTo>
                  <a:cubicBezTo>
                    <a:pt x="49806" y="26876"/>
                    <a:pt x="42573" y="19982"/>
                    <a:pt x="42573" y="19982"/>
                  </a:cubicBezTo>
                  <a:lnTo>
                    <a:pt x="70976" y="46051"/>
                  </a:lnTo>
                  <a:cubicBezTo>
                    <a:pt x="70976" y="46072"/>
                    <a:pt x="66882" y="54154"/>
                    <a:pt x="58079" y="52436"/>
                  </a:cubicBezTo>
                  <a:close/>
                </a:path>
              </a:pathLst>
            </a:custGeom>
            <a:solidFill>
              <a:srgbClr val="010101"/>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E3D48D1-9FCA-439A-AB65-DAD8280547A8}"/>
                </a:ext>
              </a:extLst>
            </p:cNvPr>
            <p:cNvSpPr/>
            <p:nvPr/>
          </p:nvSpPr>
          <p:spPr>
            <a:xfrm>
              <a:off x="4735545" y="3112027"/>
              <a:ext cx="62653" cy="219286"/>
            </a:xfrm>
            <a:custGeom>
              <a:avLst/>
              <a:gdLst>
                <a:gd name="connsiteX0" fmla="*/ 36930 w 42424"/>
                <a:gd name="connsiteY0" fmla="*/ 114107 h 148484"/>
                <a:gd name="connsiteX1" fmla="*/ 38988 w 42424"/>
                <a:gd name="connsiteY1" fmla="*/ 65998 h 148484"/>
                <a:gd name="connsiteX2" fmla="*/ 22464 w 42424"/>
                <a:gd name="connsiteY2" fmla="*/ 16383 h 148484"/>
                <a:gd name="connsiteX3" fmla="*/ 15909 w 42424"/>
                <a:gd name="connsiteY3" fmla="*/ 27583 h 148484"/>
                <a:gd name="connsiteX4" fmla="*/ 20342 w 42424"/>
                <a:gd name="connsiteY4" fmla="*/ 22555 h 148484"/>
                <a:gd name="connsiteX5" fmla="*/ 32751 w 42424"/>
                <a:gd name="connsiteY5" fmla="*/ 63579 h 148484"/>
                <a:gd name="connsiteX6" fmla="*/ 34809 w 42424"/>
                <a:gd name="connsiteY6" fmla="*/ 129549 h 148484"/>
                <a:gd name="connsiteX7" fmla="*/ 33833 w 42424"/>
                <a:gd name="connsiteY7" fmla="*/ 137313 h 148484"/>
                <a:gd name="connsiteX8" fmla="*/ 38988 w 42424"/>
                <a:gd name="connsiteY8" fmla="*/ 143612 h 148484"/>
                <a:gd name="connsiteX9" fmla="*/ 40006 w 42424"/>
                <a:gd name="connsiteY9" fmla="*/ 135806 h 148484"/>
                <a:gd name="connsiteX10" fmla="*/ 36930 w 42424"/>
                <a:gd name="connsiteY10" fmla="*/ 114107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24" h="148484">
                  <a:moveTo>
                    <a:pt x="36930" y="114107"/>
                  </a:moveTo>
                  <a:cubicBezTo>
                    <a:pt x="36400" y="103755"/>
                    <a:pt x="38988" y="73740"/>
                    <a:pt x="38988" y="65998"/>
                  </a:cubicBezTo>
                  <a:cubicBezTo>
                    <a:pt x="38988" y="58255"/>
                    <a:pt x="26600" y="10677"/>
                    <a:pt x="22464" y="16383"/>
                  </a:cubicBezTo>
                  <a:cubicBezTo>
                    <a:pt x="20576" y="18971"/>
                    <a:pt x="18115" y="23446"/>
                    <a:pt x="15909" y="27583"/>
                  </a:cubicBezTo>
                  <a:cubicBezTo>
                    <a:pt x="18051" y="24549"/>
                    <a:pt x="19770" y="22555"/>
                    <a:pt x="20342" y="22555"/>
                  </a:cubicBezTo>
                  <a:cubicBezTo>
                    <a:pt x="21912" y="22577"/>
                    <a:pt x="30418" y="54607"/>
                    <a:pt x="32751" y="63579"/>
                  </a:cubicBezTo>
                  <a:cubicBezTo>
                    <a:pt x="32900" y="67546"/>
                    <a:pt x="34809" y="122103"/>
                    <a:pt x="34809" y="129549"/>
                  </a:cubicBezTo>
                  <a:cubicBezTo>
                    <a:pt x="34809" y="131946"/>
                    <a:pt x="34364" y="134576"/>
                    <a:pt x="33833" y="137313"/>
                  </a:cubicBezTo>
                  <a:cubicBezTo>
                    <a:pt x="34597" y="138649"/>
                    <a:pt x="36527" y="141216"/>
                    <a:pt x="38988" y="143612"/>
                  </a:cubicBezTo>
                  <a:cubicBezTo>
                    <a:pt x="38988" y="139540"/>
                    <a:pt x="40006" y="135806"/>
                    <a:pt x="40006" y="135806"/>
                  </a:cubicBezTo>
                  <a:cubicBezTo>
                    <a:pt x="40006" y="135806"/>
                    <a:pt x="37460" y="124394"/>
                    <a:pt x="36930" y="114107"/>
                  </a:cubicBezTo>
                  <a:close/>
                </a:path>
              </a:pathLst>
            </a:custGeom>
            <a:solidFill>
              <a:srgbClr val="0F2A38"/>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643B033-77E4-41AA-892D-6E642EDC16A7}"/>
                </a:ext>
              </a:extLst>
            </p:cNvPr>
            <p:cNvSpPr/>
            <p:nvPr/>
          </p:nvSpPr>
          <p:spPr>
            <a:xfrm>
              <a:off x="4665561" y="2795857"/>
              <a:ext cx="156633" cy="313266"/>
            </a:xfrm>
            <a:custGeom>
              <a:avLst/>
              <a:gdLst>
                <a:gd name="connsiteX0" fmla="*/ 25306 w 106060"/>
                <a:gd name="connsiteY0" fmla="*/ 194472 h 212120"/>
                <a:gd name="connsiteX1" fmla="*/ 34979 w 106060"/>
                <a:gd name="connsiteY1" fmla="*/ 138833 h 212120"/>
                <a:gd name="connsiteX2" fmla="*/ 29315 w 106060"/>
                <a:gd name="connsiteY2" fmla="*/ 97321 h 212120"/>
                <a:gd name="connsiteX3" fmla="*/ 28509 w 106060"/>
                <a:gd name="connsiteY3" fmla="*/ 69915 h 212120"/>
                <a:gd name="connsiteX4" fmla="*/ 15909 w 106060"/>
                <a:gd name="connsiteY4" fmla="*/ 48703 h 212120"/>
                <a:gd name="connsiteX5" fmla="*/ 18306 w 106060"/>
                <a:gd name="connsiteY5" fmla="*/ 41703 h 212120"/>
                <a:gd name="connsiteX6" fmla="*/ 81688 w 106060"/>
                <a:gd name="connsiteY6" fmla="*/ 15909 h 212120"/>
                <a:gd name="connsiteX7" fmla="*/ 95157 w 106060"/>
                <a:gd name="connsiteY7" fmla="*/ 21806 h 212120"/>
                <a:gd name="connsiteX8" fmla="*/ 108054 w 106060"/>
                <a:gd name="connsiteY8" fmla="*/ 57272 h 212120"/>
                <a:gd name="connsiteX9" fmla="*/ 110175 w 106060"/>
                <a:gd name="connsiteY9" fmla="*/ 199139 h 212120"/>
                <a:gd name="connsiteX10" fmla="*/ 91360 w 106060"/>
                <a:gd name="connsiteY10" fmla="*/ 208811 h 212120"/>
                <a:gd name="connsiteX11" fmla="*/ 86524 w 106060"/>
                <a:gd name="connsiteY11" fmla="*/ 185160 h 212120"/>
                <a:gd name="connsiteX12" fmla="*/ 81178 w 106060"/>
                <a:gd name="connsiteY12" fmla="*/ 210954 h 212120"/>
                <a:gd name="connsiteX13" fmla="*/ 74178 w 106060"/>
                <a:gd name="connsiteY13" fmla="*/ 212035 h 212120"/>
                <a:gd name="connsiteX14" fmla="*/ 38818 w 106060"/>
                <a:gd name="connsiteY14" fmla="*/ 215090 h 212120"/>
                <a:gd name="connsiteX15" fmla="*/ 25306 w 106060"/>
                <a:gd name="connsiteY15" fmla="*/ 194472 h 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060" h="212120">
                  <a:moveTo>
                    <a:pt x="25306" y="194472"/>
                  </a:moveTo>
                  <a:cubicBezTo>
                    <a:pt x="23694" y="179942"/>
                    <a:pt x="33770" y="155760"/>
                    <a:pt x="34979" y="138833"/>
                  </a:cubicBezTo>
                  <a:cubicBezTo>
                    <a:pt x="36188" y="121927"/>
                    <a:pt x="29315" y="98530"/>
                    <a:pt x="29315" y="97321"/>
                  </a:cubicBezTo>
                  <a:cubicBezTo>
                    <a:pt x="29315" y="97321"/>
                    <a:pt x="28509" y="71124"/>
                    <a:pt x="28509" y="69915"/>
                  </a:cubicBezTo>
                  <a:cubicBezTo>
                    <a:pt x="28509" y="68918"/>
                    <a:pt x="19070" y="53751"/>
                    <a:pt x="15909" y="48703"/>
                  </a:cubicBezTo>
                  <a:cubicBezTo>
                    <a:pt x="16609" y="45224"/>
                    <a:pt x="17394" y="42679"/>
                    <a:pt x="18306" y="41703"/>
                  </a:cubicBezTo>
                  <a:cubicBezTo>
                    <a:pt x="26367" y="33091"/>
                    <a:pt x="81688" y="15909"/>
                    <a:pt x="81688" y="15909"/>
                  </a:cubicBezTo>
                  <a:cubicBezTo>
                    <a:pt x="81688" y="15909"/>
                    <a:pt x="89218" y="15909"/>
                    <a:pt x="95157" y="21806"/>
                  </a:cubicBezTo>
                  <a:cubicBezTo>
                    <a:pt x="101075" y="27703"/>
                    <a:pt x="106442" y="39539"/>
                    <a:pt x="108054" y="57272"/>
                  </a:cubicBezTo>
                  <a:cubicBezTo>
                    <a:pt x="109666" y="74985"/>
                    <a:pt x="112890" y="194281"/>
                    <a:pt x="110175" y="199139"/>
                  </a:cubicBezTo>
                  <a:cubicBezTo>
                    <a:pt x="107481" y="203954"/>
                    <a:pt x="91360" y="208811"/>
                    <a:pt x="91360" y="208811"/>
                  </a:cubicBezTo>
                  <a:lnTo>
                    <a:pt x="86524" y="185160"/>
                  </a:lnTo>
                  <a:lnTo>
                    <a:pt x="81178" y="210954"/>
                  </a:lnTo>
                  <a:cubicBezTo>
                    <a:pt x="81178" y="210954"/>
                    <a:pt x="81688" y="207178"/>
                    <a:pt x="74178" y="212035"/>
                  </a:cubicBezTo>
                  <a:cubicBezTo>
                    <a:pt x="69109" y="215281"/>
                    <a:pt x="52436" y="216766"/>
                    <a:pt x="38818" y="215090"/>
                  </a:cubicBezTo>
                  <a:cubicBezTo>
                    <a:pt x="33260" y="210423"/>
                    <a:pt x="26261" y="203041"/>
                    <a:pt x="25306" y="194472"/>
                  </a:cubicBezTo>
                  <a:close/>
                </a:path>
              </a:pathLst>
            </a:custGeom>
            <a:solidFill>
              <a:srgbClr val="0F2A38"/>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4162B31-9D45-4A40-B718-878B4C8A217A}"/>
                </a:ext>
              </a:extLst>
            </p:cNvPr>
            <p:cNvSpPr/>
            <p:nvPr/>
          </p:nvSpPr>
          <p:spPr>
            <a:xfrm>
              <a:off x="4658404" y="2844288"/>
              <a:ext cx="62653" cy="281940"/>
            </a:xfrm>
            <a:custGeom>
              <a:avLst/>
              <a:gdLst>
                <a:gd name="connsiteX0" fmla="*/ 16173 w 42424"/>
                <a:gd name="connsiteY0" fmla="*/ 141633 h 190908"/>
                <a:gd name="connsiteX1" fmla="*/ 20755 w 42424"/>
                <a:gd name="connsiteY1" fmla="*/ 15909 h 190908"/>
                <a:gd name="connsiteX2" fmla="*/ 33355 w 42424"/>
                <a:gd name="connsiteY2" fmla="*/ 37121 h 190908"/>
                <a:gd name="connsiteX3" fmla="*/ 39252 w 42424"/>
                <a:gd name="connsiteY3" fmla="*/ 47070 h 190908"/>
                <a:gd name="connsiteX4" fmla="*/ 39804 w 42424"/>
                <a:gd name="connsiteY4" fmla="*/ 106039 h 190908"/>
                <a:gd name="connsiteX5" fmla="*/ 40610 w 42424"/>
                <a:gd name="connsiteY5" fmla="*/ 159239 h 190908"/>
                <a:gd name="connsiteX6" fmla="*/ 43664 w 42424"/>
                <a:gd name="connsiteY6" fmla="*/ 182296 h 190908"/>
                <a:gd name="connsiteX7" fmla="*/ 27988 w 42424"/>
                <a:gd name="connsiteY7" fmla="*/ 177608 h 190908"/>
                <a:gd name="connsiteX8" fmla="*/ 16173 w 42424"/>
                <a:gd name="connsiteY8" fmla="*/ 141633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24" h="190908">
                  <a:moveTo>
                    <a:pt x="16173" y="141633"/>
                  </a:moveTo>
                  <a:cubicBezTo>
                    <a:pt x="15707" y="139236"/>
                    <a:pt x="15219" y="43442"/>
                    <a:pt x="20755" y="15909"/>
                  </a:cubicBezTo>
                  <a:cubicBezTo>
                    <a:pt x="23916" y="20958"/>
                    <a:pt x="33355" y="36145"/>
                    <a:pt x="33355" y="37121"/>
                  </a:cubicBezTo>
                  <a:cubicBezTo>
                    <a:pt x="33355" y="38330"/>
                    <a:pt x="39252" y="47070"/>
                    <a:pt x="39252" y="47070"/>
                  </a:cubicBezTo>
                  <a:cubicBezTo>
                    <a:pt x="38700" y="55406"/>
                    <a:pt x="41013" y="89112"/>
                    <a:pt x="39804" y="106039"/>
                  </a:cubicBezTo>
                  <a:cubicBezTo>
                    <a:pt x="38594" y="122966"/>
                    <a:pt x="38976" y="144751"/>
                    <a:pt x="40610" y="159239"/>
                  </a:cubicBezTo>
                  <a:cubicBezTo>
                    <a:pt x="41564" y="167830"/>
                    <a:pt x="38085" y="177630"/>
                    <a:pt x="43664" y="182296"/>
                  </a:cubicBezTo>
                  <a:cubicBezTo>
                    <a:pt x="37258" y="181490"/>
                    <a:pt x="31425" y="180048"/>
                    <a:pt x="27988" y="177608"/>
                  </a:cubicBezTo>
                  <a:cubicBezTo>
                    <a:pt x="17213" y="170099"/>
                    <a:pt x="16682" y="144327"/>
                    <a:pt x="16173" y="141633"/>
                  </a:cubicBezTo>
                  <a:close/>
                </a:path>
              </a:pathLst>
            </a:custGeom>
            <a:solidFill>
              <a:srgbClr val="0C1B24"/>
            </a:solid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3F6101E-46B3-4C17-BAF6-47743DBAB0A1}"/>
                </a:ext>
              </a:extLst>
            </p:cNvPr>
            <p:cNvSpPr/>
            <p:nvPr/>
          </p:nvSpPr>
          <p:spPr>
            <a:xfrm>
              <a:off x="4745508" y="2805380"/>
              <a:ext cx="62653" cy="156633"/>
            </a:xfrm>
            <a:custGeom>
              <a:avLst/>
              <a:gdLst>
                <a:gd name="connsiteX0" fmla="*/ 27194 w 42424"/>
                <a:gd name="connsiteY0" fmla="*/ 98530 h 106060"/>
                <a:gd name="connsiteX1" fmla="*/ 36464 w 42424"/>
                <a:gd name="connsiteY1" fmla="*/ 56997 h 106060"/>
                <a:gd name="connsiteX2" fmla="*/ 30821 w 42424"/>
                <a:gd name="connsiteY2" fmla="*/ 52585 h 106060"/>
                <a:gd name="connsiteX3" fmla="*/ 36464 w 42424"/>
                <a:gd name="connsiteY3" fmla="*/ 45733 h 106060"/>
                <a:gd name="connsiteX4" fmla="*/ 28021 w 42424"/>
                <a:gd name="connsiteY4" fmla="*/ 21954 h 106060"/>
                <a:gd name="connsiteX5" fmla="*/ 15909 w 42424"/>
                <a:gd name="connsiteY5" fmla="*/ 15909 h 106060"/>
                <a:gd name="connsiteX6" fmla="*/ 27194 w 42424"/>
                <a:gd name="connsiteY6" fmla="*/ 98530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106060">
                  <a:moveTo>
                    <a:pt x="27194" y="98530"/>
                  </a:moveTo>
                  <a:lnTo>
                    <a:pt x="36464" y="56997"/>
                  </a:lnTo>
                  <a:lnTo>
                    <a:pt x="30821" y="52585"/>
                  </a:lnTo>
                  <a:lnTo>
                    <a:pt x="36464" y="45733"/>
                  </a:lnTo>
                  <a:cubicBezTo>
                    <a:pt x="36464" y="45733"/>
                    <a:pt x="31224" y="27194"/>
                    <a:pt x="28021" y="21954"/>
                  </a:cubicBezTo>
                  <a:cubicBezTo>
                    <a:pt x="24797" y="16715"/>
                    <a:pt x="15909" y="15909"/>
                    <a:pt x="15909" y="15909"/>
                  </a:cubicBezTo>
                  <a:lnTo>
                    <a:pt x="27194" y="98530"/>
                  </a:lnTo>
                  <a:close/>
                </a:path>
              </a:pathLst>
            </a:custGeom>
            <a:solidFill>
              <a:srgbClr val="1B3744"/>
            </a:solid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673D128-DF8F-4C26-86A4-96DED1CF91B3}"/>
                </a:ext>
              </a:extLst>
            </p:cNvPr>
            <p:cNvSpPr/>
            <p:nvPr/>
          </p:nvSpPr>
          <p:spPr>
            <a:xfrm>
              <a:off x="4708773" y="2804910"/>
              <a:ext cx="93980" cy="93980"/>
            </a:xfrm>
            <a:custGeom>
              <a:avLst/>
              <a:gdLst>
                <a:gd name="connsiteX0" fmla="*/ 21650 w 63636"/>
                <a:gd name="connsiteY0" fmla="*/ 23164 h 63636"/>
                <a:gd name="connsiteX1" fmla="*/ 44622 w 63636"/>
                <a:gd name="connsiteY1" fmla="*/ 15909 h 63636"/>
                <a:gd name="connsiteX2" fmla="*/ 46637 w 63636"/>
                <a:gd name="connsiteY2" fmla="*/ 25179 h 63636"/>
                <a:gd name="connsiteX3" fmla="*/ 44219 w 63636"/>
                <a:gd name="connsiteY3" fmla="*/ 47345 h 63636"/>
                <a:gd name="connsiteX4" fmla="*/ 19507 w 63636"/>
                <a:gd name="connsiteY4" fmla="*/ 38776 h 63636"/>
                <a:gd name="connsiteX5" fmla="*/ 21650 w 63636"/>
                <a:gd name="connsiteY5" fmla="*/ 23164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36" h="63636">
                  <a:moveTo>
                    <a:pt x="21650" y="23164"/>
                  </a:moveTo>
                  <a:cubicBezTo>
                    <a:pt x="34928" y="23970"/>
                    <a:pt x="44622" y="15909"/>
                    <a:pt x="44622" y="15909"/>
                  </a:cubicBezTo>
                  <a:cubicBezTo>
                    <a:pt x="44622" y="15909"/>
                    <a:pt x="45025" y="22357"/>
                    <a:pt x="46637" y="25179"/>
                  </a:cubicBezTo>
                  <a:cubicBezTo>
                    <a:pt x="48250" y="28000"/>
                    <a:pt x="52280" y="42106"/>
                    <a:pt x="44219" y="47345"/>
                  </a:cubicBezTo>
                  <a:cubicBezTo>
                    <a:pt x="38471" y="51100"/>
                    <a:pt x="26231" y="46136"/>
                    <a:pt x="19507" y="38776"/>
                  </a:cubicBezTo>
                  <a:cubicBezTo>
                    <a:pt x="15371" y="31097"/>
                    <a:pt x="13335" y="22654"/>
                    <a:pt x="21650" y="23164"/>
                  </a:cubicBezTo>
                  <a:close/>
                </a:path>
              </a:pathLst>
            </a:custGeom>
            <a:solidFill>
              <a:srgbClr val="FBCCA8"/>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A0A7EA1-8AF9-46A8-BE04-6C24E9728D63}"/>
                </a:ext>
              </a:extLst>
            </p:cNvPr>
            <p:cNvSpPr/>
            <p:nvPr/>
          </p:nvSpPr>
          <p:spPr>
            <a:xfrm>
              <a:off x="4707023" y="2789247"/>
              <a:ext cx="62653" cy="93980"/>
            </a:xfrm>
            <a:custGeom>
              <a:avLst/>
              <a:gdLst>
                <a:gd name="connsiteX0" fmla="*/ 17574 w 42424"/>
                <a:gd name="connsiteY0" fmla="*/ 18858 h 63636"/>
                <a:gd name="connsiteX1" fmla="*/ 20862 w 42424"/>
                <a:gd name="connsiteY1" fmla="*/ 15909 h 63636"/>
                <a:gd name="connsiteX2" fmla="*/ 45786 w 42424"/>
                <a:gd name="connsiteY2" fmla="*/ 26515 h 63636"/>
                <a:gd name="connsiteX3" fmla="*/ 22813 w 42424"/>
                <a:gd name="connsiteY3" fmla="*/ 33770 h 63636"/>
                <a:gd name="connsiteX4" fmla="*/ 20650 w 42424"/>
                <a:gd name="connsiteY4" fmla="*/ 49382 h 63636"/>
                <a:gd name="connsiteX5" fmla="*/ 15941 w 42424"/>
                <a:gd name="connsiteY5" fmla="*/ 39815 h 63636"/>
                <a:gd name="connsiteX6" fmla="*/ 17574 w 42424"/>
                <a:gd name="connsiteY6" fmla="*/ 18858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63636">
                  <a:moveTo>
                    <a:pt x="17574" y="18858"/>
                  </a:moveTo>
                  <a:cubicBezTo>
                    <a:pt x="17319" y="16588"/>
                    <a:pt x="18741" y="15888"/>
                    <a:pt x="20862" y="15909"/>
                  </a:cubicBezTo>
                  <a:cubicBezTo>
                    <a:pt x="29071" y="19113"/>
                    <a:pt x="45786" y="26515"/>
                    <a:pt x="45786" y="26515"/>
                  </a:cubicBezTo>
                  <a:cubicBezTo>
                    <a:pt x="45786" y="26515"/>
                    <a:pt x="36113" y="34576"/>
                    <a:pt x="22813" y="33770"/>
                  </a:cubicBezTo>
                  <a:cubicBezTo>
                    <a:pt x="14498" y="33282"/>
                    <a:pt x="16556" y="41703"/>
                    <a:pt x="20650" y="49382"/>
                  </a:cubicBezTo>
                  <a:cubicBezTo>
                    <a:pt x="17977" y="46434"/>
                    <a:pt x="16068" y="43167"/>
                    <a:pt x="15941" y="39815"/>
                  </a:cubicBezTo>
                  <a:cubicBezTo>
                    <a:pt x="15559" y="28128"/>
                    <a:pt x="18783" y="28934"/>
                    <a:pt x="17574" y="18858"/>
                  </a:cubicBezTo>
                  <a:close/>
                </a:path>
              </a:pathLst>
            </a:custGeom>
            <a:solidFill>
              <a:srgbClr val="E2AC88"/>
            </a:solid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F742E1A-7610-45FA-974C-0FE9ECAA58E5}"/>
                </a:ext>
              </a:extLst>
            </p:cNvPr>
            <p:cNvSpPr/>
            <p:nvPr/>
          </p:nvSpPr>
          <p:spPr>
            <a:xfrm>
              <a:off x="4697967" y="2731575"/>
              <a:ext cx="125307" cy="125307"/>
            </a:xfrm>
            <a:custGeom>
              <a:avLst/>
              <a:gdLst>
                <a:gd name="connsiteX0" fmla="*/ 16452 w 84848"/>
                <a:gd name="connsiteY0" fmla="*/ 38563 h 84848"/>
                <a:gd name="connsiteX1" fmla="*/ 20482 w 84848"/>
                <a:gd name="connsiteY1" fmla="*/ 27257 h 84848"/>
                <a:gd name="connsiteX2" fmla="*/ 25318 w 84848"/>
                <a:gd name="connsiteY2" fmla="*/ 43400 h 84848"/>
                <a:gd name="connsiteX3" fmla="*/ 26930 w 84848"/>
                <a:gd name="connsiteY3" fmla="*/ 23248 h 84848"/>
                <a:gd name="connsiteX4" fmla="*/ 42245 w 84848"/>
                <a:gd name="connsiteY4" fmla="*/ 27257 h 84848"/>
                <a:gd name="connsiteX5" fmla="*/ 73194 w 84848"/>
                <a:gd name="connsiteY5" fmla="*/ 15909 h 84848"/>
                <a:gd name="connsiteX6" fmla="*/ 74488 w 84848"/>
                <a:gd name="connsiteY6" fmla="*/ 27257 h 84848"/>
                <a:gd name="connsiteX7" fmla="*/ 42245 w 84848"/>
                <a:gd name="connsiteY7" fmla="*/ 70000 h 84848"/>
                <a:gd name="connsiteX8" fmla="*/ 19570 w 84848"/>
                <a:gd name="connsiteY8" fmla="*/ 57633 h 84848"/>
                <a:gd name="connsiteX9" fmla="*/ 16452 w 84848"/>
                <a:gd name="connsiteY9" fmla="*/ 38563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84848">
                  <a:moveTo>
                    <a:pt x="16452" y="38563"/>
                  </a:moveTo>
                  <a:cubicBezTo>
                    <a:pt x="14033" y="28891"/>
                    <a:pt x="20482" y="27257"/>
                    <a:pt x="20482" y="27257"/>
                  </a:cubicBezTo>
                  <a:lnTo>
                    <a:pt x="25318" y="43400"/>
                  </a:lnTo>
                  <a:lnTo>
                    <a:pt x="26930" y="23248"/>
                  </a:lnTo>
                  <a:cubicBezTo>
                    <a:pt x="26930" y="23248"/>
                    <a:pt x="21288" y="20830"/>
                    <a:pt x="42245" y="27257"/>
                  </a:cubicBezTo>
                  <a:cubicBezTo>
                    <a:pt x="57454" y="31967"/>
                    <a:pt x="68357" y="21848"/>
                    <a:pt x="73194" y="15909"/>
                  </a:cubicBezTo>
                  <a:cubicBezTo>
                    <a:pt x="73957" y="19515"/>
                    <a:pt x="74488" y="23312"/>
                    <a:pt x="74488" y="27257"/>
                  </a:cubicBezTo>
                  <a:cubicBezTo>
                    <a:pt x="74488" y="50866"/>
                    <a:pt x="60063" y="70000"/>
                    <a:pt x="42245" y="70000"/>
                  </a:cubicBezTo>
                  <a:cubicBezTo>
                    <a:pt x="33421" y="70000"/>
                    <a:pt x="25424" y="65269"/>
                    <a:pt x="19570" y="57633"/>
                  </a:cubicBezTo>
                  <a:cubicBezTo>
                    <a:pt x="22052" y="52797"/>
                    <a:pt x="18382" y="46221"/>
                    <a:pt x="16452" y="38563"/>
                  </a:cubicBezTo>
                  <a:close/>
                </a:path>
              </a:pathLst>
            </a:custGeom>
            <a:solidFill>
              <a:srgbClr val="FBCCA8"/>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4810FD0-5399-4CF8-9B22-4212FA2CD2B1}"/>
                </a:ext>
              </a:extLst>
            </p:cNvPr>
            <p:cNvSpPr/>
            <p:nvPr/>
          </p:nvSpPr>
          <p:spPr>
            <a:xfrm>
              <a:off x="4689276" y="2685273"/>
              <a:ext cx="125307" cy="125307"/>
            </a:xfrm>
            <a:custGeom>
              <a:avLst/>
              <a:gdLst>
                <a:gd name="connsiteX0" fmla="*/ 48130 w 84848"/>
                <a:gd name="connsiteY0" fmla="*/ 15909 h 84848"/>
                <a:gd name="connsiteX1" fmla="*/ 73988 w 84848"/>
                <a:gd name="connsiteY1" fmla="*/ 33685 h 84848"/>
                <a:gd name="connsiteX2" fmla="*/ 81582 w 84848"/>
                <a:gd name="connsiteY2" fmla="*/ 27194 h 84848"/>
                <a:gd name="connsiteX3" fmla="*/ 82791 w 84848"/>
                <a:gd name="connsiteY3" fmla="*/ 25179 h 84848"/>
                <a:gd name="connsiteX4" fmla="*/ 79969 w 84848"/>
                <a:gd name="connsiteY4" fmla="*/ 37270 h 84848"/>
                <a:gd name="connsiteX5" fmla="*/ 87224 w 84848"/>
                <a:gd name="connsiteY5" fmla="*/ 35276 h 84848"/>
                <a:gd name="connsiteX6" fmla="*/ 84403 w 84848"/>
                <a:gd name="connsiteY6" fmla="*/ 41300 h 84848"/>
                <a:gd name="connsiteX7" fmla="*/ 79079 w 84848"/>
                <a:gd name="connsiteY7" fmla="*/ 47218 h 84848"/>
                <a:gd name="connsiteX8" fmla="*/ 79100 w 84848"/>
                <a:gd name="connsiteY8" fmla="*/ 47282 h 84848"/>
                <a:gd name="connsiteX9" fmla="*/ 48151 w 84848"/>
                <a:gd name="connsiteY9" fmla="*/ 58630 h 84848"/>
                <a:gd name="connsiteX10" fmla="*/ 32836 w 84848"/>
                <a:gd name="connsiteY10" fmla="*/ 54621 h 84848"/>
                <a:gd name="connsiteX11" fmla="*/ 31224 w 84848"/>
                <a:gd name="connsiteY11" fmla="*/ 74772 h 84848"/>
                <a:gd name="connsiteX12" fmla="*/ 26388 w 84848"/>
                <a:gd name="connsiteY12" fmla="*/ 58630 h 84848"/>
                <a:gd name="connsiteX13" fmla="*/ 22358 w 84848"/>
                <a:gd name="connsiteY13" fmla="*/ 69936 h 84848"/>
                <a:gd name="connsiteX14" fmla="*/ 25476 w 84848"/>
                <a:gd name="connsiteY14" fmla="*/ 89006 h 84848"/>
                <a:gd name="connsiteX15" fmla="*/ 15909 w 84848"/>
                <a:gd name="connsiteY15" fmla="*/ 58630 h 84848"/>
                <a:gd name="connsiteX16" fmla="*/ 48130 w 84848"/>
                <a:gd name="connsiteY16"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848" h="84848">
                  <a:moveTo>
                    <a:pt x="48130" y="15909"/>
                  </a:moveTo>
                  <a:cubicBezTo>
                    <a:pt x="58842" y="15909"/>
                    <a:pt x="68175" y="23015"/>
                    <a:pt x="73988" y="33685"/>
                  </a:cubicBezTo>
                  <a:cubicBezTo>
                    <a:pt x="76342" y="32836"/>
                    <a:pt x="80521" y="28976"/>
                    <a:pt x="81582" y="27194"/>
                  </a:cubicBezTo>
                  <a:cubicBezTo>
                    <a:pt x="82791" y="25179"/>
                    <a:pt x="82791" y="25179"/>
                    <a:pt x="82791" y="25179"/>
                  </a:cubicBezTo>
                  <a:lnTo>
                    <a:pt x="79969" y="37270"/>
                  </a:lnTo>
                  <a:lnTo>
                    <a:pt x="87224" y="35276"/>
                  </a:lnTo>
                  <a:lnTo>
                    <a:pt x="84403" y="41300"/>
                  </a:lnTo>
                  <a:cubicBezTo>
                    <a:pt x="84403" y="41300"/>
                    <a:pt x="82345" y="44079"/>
                    <a:pt x="79079" y="47218"/>
                  </a:cubicBezTo>
                  <a:cubicBezTo>
                    <a:pt x="79079" y="47239"/>
                    <a:pt x="79100" y="47260"/>
                    <a:pt x="79100" y="47282"/>
                  </a:cubicBezTo>
                  <a:cubicBezTo>
                    <a:pt x="74242" y="53221"/>
                    <a:pt x="63360" y="63318"/>
                    <a:pt x="48151" y="58630"/>
                  </a:cubicBezTo>
                  <a:cubicBezTo>
                    <a:pt x="27194" y="52203"/>
                    <a:pt x="32836" y="54621"/>
                    <a:pt x="32836" y="54621"/>
                  </a:cubicBezTo>
                  <a:lnTo>
                    <a:pt x="31224" y="74772"/>
                  </a:lnTo>
                  <a:lnTo>
                    <a:pt x="26388" y="58630"/>
                  </a:lnTo>
                  <a:cubicBezTo>
                    <a:pt x="26388" y="58630"/>
                    <a:pt x="19939" y="60263"/>
                    <a:pt x="22358" y="69936"/>
                  </a:cubicBezTo>
                  <a:cubicBezTo>
                    <a:pt x="24288" y="77594"/>
                    <a:pt x="27957" y="84169"/>
                    <a:pt x="25476" y="89006"/>
                  </a:cubicBezTo>
                  <a:cubicBezTo>
                    <a:pt x="19579" y="81242"/>
                    <a:pt x="15909" y="70530"/>
                    <a:pt x="15909" y="58630"/>
                  </a:cubicBezTo>
                  <a:cubicBezTo>
                    <a:pt x="15888" y="35021"/>
                    <a:pt x="30354" y="15909"/>
                    <a:pt x="48130" y="15909"/>
                  </a:cubicBezTo>
                  <a:close/>
                </a:path>
              </a:pathLst>
            </a:custGeom>
            <a:solidFill>
              <a:srgbClr val="AA8B43"/>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6E040CC-348F-4E3E-89B0-CC2332DCE8AC}"/>
                </a:ext>
              </a:extLst>
            </p:cNvPr>
            <p:cNvSpPr/>
            <p:nvPr/>
          </p:nvSpPr>
          <p:spPr>
            <a:xfrm>
              <a:off x="4762893" y="2770670"/>
              <a:ext cx="31327" cy="62653"/>
            </a:xfrm>
            <a:custGeom>
              <a:avLst/>
              <a:gdLst>
                <a:gd name="connsiteX0" fmla="*/ 19197 w 21212"/>
                <a:gd name="connsiteY0" fmla="*/ 15909 h 42424"/>
                <a:gd name="connsiteX1" fmla="*/ 24648 w 21212"/>
                <a:gd name="connsiteY1" fmla="*/ 30439 h 42424"/>
                <a:gd name="connsiteX2" fmla="*/ 15909 w 21212"/>
                <a:gd name="connsiteY2" fmla="*/ 29697 h 42424"/>
              </a:gdLst>
              <a:ahLst/>
              <a:cxnLst>
                <a:cxn ang="0">
                  <a:pos x="connsiteX0" y="connsiteY0"/>
                </a:cxn>
                <a:cxn ang="0">
                  <a:pos x="connsiteX1" y="connsiteY1"/>
                </a:cxn>
                <a:cxn ang="0">
                  <a:pos x="connsiteX2" y="connsiteY2"/>
                </a:cxn>
              </a:cxnLst>
              <a:rect l="l" t="t" r="r" b="b"/>
              <a:pathLst>
                <a:path w="21212" h="42424">
                  <a:moveTo>
                    <a:pt x="19197" y="15909"/>
                  </a:moveTo>
                  <a:lnTo>
                    <a:pt x="24648" y="30439"/>
                  </a:lnTo>
                  <a:lnTo>
                    <a:pt x="15909" y="29697"/>
                  </a:lnTo>
                  <a:close/>
                </a:path>
              </a:pathLst>
            </a:custGeom>
            <a:solidFill>
              <a:srgbClr val="E2AC88"/>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1AF8592-9EFD-4AED-9E8D-45DA1B367639}"/>
                </a:ext>
              </a:extLst>
            </p:cNvPr>
            <p:cNvSpPr/>
            <p:nvPr/>
          </p:nvSpPr>
          <p:spPr>
            <a:xfrm>
              <a:off x="4727057" y="2832759"/>
              <a:ext cx="62653" cy="125307"/>
            </a:xfrm>
            <a:custGeom>
              <a:avLst/>
              <a:gdLst>
                <a:gd name="connsiteX0" fmla="*/ 39688 w 42424"/>
                <a:gd name="connsiteY0" fmla="*/ 15909 h 84848"/>
                <a:gd name="connsiteX1" fmla="*/ 38479 w 42424"/>
                <a:gd name="connsiteY1" fmla="*/ 72736 h 84848"/>
                <a:gd name="connsiteX2" fmla="*/ 15909 w 42424"/>
                <a:gd name="connsiteY2" fmla="*/ 20724 h 84848"/>
                <a:gd name="connsiteX3" fmla="*/ 28021 w 42424"/>
                <a:gd name="connsiteY3" fmla="*/ 22336 h 84848"/>
                <a:gd name="connsiteX4" fmla="*/ 34873 w 42424"/>
                <a:gd name="connsiteY4" fmla="*/ 20724 h 84848"/>
                <a:gd name="connsiteX5" fmla="*/ 39688 w 42424"/>
                <a:gd name="connsiteY5"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 h="84848">
                  <a:moveTo>
                    <a:pt x="39688" y="15909"/>
                  </a:moveTo>
                  <a:lnTo>
                    <a:pt x="38479" y="72736"/>
                  </a:lnTo>
                  <a:lnTo>
                    <a:pt x="15909" y="20724"/>
                  </a:lnTo>
                  <a:cubicBezTo>
                    <a:pt x="15909" y="20724"/>
                    <a:pt x="23185" y="22336"/>
                    <a:pt x="28021" y="22336"/>
                  </a:cubicBezTo>
                  <a:cubicBezTo>
                    <a:pt x="32857" y="22336"/>
                    <a:pt x="34873" y="20724"/>
                    <a:pt x="34873" y="20724"/>
                  </a:cubicBezTo>
                  <a:lnTo>
                    <a:pt x="39688" y="15909"/>
                  </a:lnTo>
                  <a:close/>
                </a:path>
              </a:pathLst>
            </a:custGeom>
            <a:solidFill>
              <a:srgbClr val="C7C6C6"/>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A0A1A93-FEE2-4BC0-AC8A-2DF9BB8A2F25}"/>
                </a:ext>
              </a:extLst>
            </p:cNvPr>
            <p:cNvSpPr/>
            <p:nvPr/>
          </p:nvSpPr>
          <p:spPr>
            <a:xfrm>
              <a:off x="4747889" y="2858354"/>
              <a:ext cx="62653" cy="93980"/>
            </a:xfrm>
            <a:custGeom>
              <a:avLst/>
              <a:gdLst>
                <a:gd name="connsiteX0" fmla="*/ 22761 w 42424"/>
                <a:gd name="connsiteY0" fmla="*/ 15909 h 63636"/>
                <a:gd name="connsiteX1" fmla="*/ 26770 w 42424"/>
                <a:gd name="connsiteY1" fmla="*/ 44524 h 63636"/>
                <a:gd name="connsiteX2" fmla="*/ 25582 w 42424"/>
                <a:gd name="connsiteY2" fmla="*/ 59436 h 63636"/>
                <a:gd name="connsiteX3" fmla="*/ 18730 w 42424"/>
                <a:gd name="connsiteY3" fmla="*/ 52988 h 63636"/>
                <a:gd name="connsiteX4" fmla="*/ 17118 w 42424"/>
                <a:gd name="connsiteY4" fmla="*/ 38903 h 63636"/>
                <a:gd name="connsiteX5" fmla="*/ 15909 w 42424"/>
                <a:gd name="connsiteY5" fmla="*/ 19558 h 63636"/>
                <a:gd name="connsiteX6" fmla="*/ 22761 w 42424"/>
                <a:gd name="connsiteY6" fmla="*/ 15909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63636">
                  <a:moveTo>
                    <a:pt x="22761" y="15909"/>
                  </a:moveTo>
                  <a:lnTo>
                    <a:pt x="26770" y="44524"/>
                  </a:lnTo>
                  <a:lnTo>
                    <a:pt x="25582" y="59436"/>
                  </a:lnTo>
                  <a:cubicBezTo>
                    <a:pt x="25582" y="59436"/>
                    <a:pt x="18730" y="54197"/>
                    <a:pt x="18730" y="52988"/>
                  </a:cubicBezTo>
                  <a:cubicBezTo>
                    <a:pt x="18730" y="51779"/>
                    <a:pt x="17118" y="38903"/>
                    <a:pt x="17118" y="38903"/>
                  </a:cubicBezTo>
                  <a:lnTo>
                    <a:pt x="15909" y="19558"/>
                  </a:lnTo>
                  <a:lnTo>
                    <a:pt x="22761" y="15909"/>
                  </a:lnTo>
                  <a:close/>
                </a:path>
              </a:pathLst>
            </a:custGeom>
            <a:solidFill>
              <a:srgbClr val="B72025"/>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793AACB-74DF-4B6F-B56D-7628A42AFAEF}"/>
                </a:ext>
              </a:extLst>
            </p:cNvPr>
            <p:cNvSpPr/>
            <p:nvPr/>
          </p:nvSpPr>
          <p:spPr>
            <a:xfrm>
              <a:off x="4701367" y="2816689"/>
              <a:ext cx="93980" cy="156633"/>
            </a:xfrm>
            <a:custGeom>
              <a:avLst/>
              <a:gdLst>
                <a:gd name="connsiteX0" fmla="*/ 16376 w 63636"/>
                <a:gd name="connsiteY0" fmla="*/ 15909 h 106060"/>
                <a:gd name="connsiteX1" fmla="*/ 17585 w 63636"/>
                <a:gd name="connsiteY1" fmla="*/ 32030 h 106060"/>
                <a:gd name="connsiteX2" fmla="*/ 21615 w 63636"/>
                <a:gd name="connsiteY2" fmla="*/ 48554 h 106060"/>
                <a:gd name="connsiteX3" fmla="*/ 30885 w 63636"/>
                <a:gd name="connsiteY3" fmla="*/ 48554 h 106060"/>
                <a:gd name="connsiteX4" fmla="*/ 29273 w 63636"/>
                <a:gd name="connsiteY4" fmla="*/ 57421 h 106060"/>
                <a:gd name="connsiteX5" fmla="*/ 55470 w 63636"/>
                <a:gd name="connsiteY5" fmla="*/ 99336 h 106060"/>
                <a:gd name="connsiteX6" fmla="*/ 55067 w 63636"/>
                <a:gd name="connsiteY6" fmla="*/ 81200 h 106060"/>
                <a:gd name="connsiteX7" fmla="*/ 36930 w 63636"/>
                <a:gd name="connsiteY7" fmla="*/ 35276 h 106060"/>
                <a:gd name="connsiteX8" fmla="*/ 16376 w 63636"/>
                <a:gd name="connsiteY8"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106060">
                  <a:moveTo>
                    <a:pt x="16376" y="15909"/>
                  </a:moveTo>
                  <a:cubicBezTo>
                    <a:pt x="16376" y="15909"/>
                    <a:pt x="14743" y="23567"/>
                    <a:pt x="17585" y="32030"/>
                  </a:cubicBezTo>
                  <a:cubicBezTo>
                    <a:pt x="20406" y="40494"/>
                    <a:pt x="21615" y="48554"/>
                    <a:pt x="21615" y="48554"/>
                  </a:cubicBezTo>
                  <a:lnTo>
                    <a:pt x="30885" y="48554"/>
                  </a:lnTo>
                  <a:lnTo>
                    <a:pt x="29273" y="57421"/>
                  </a:lnTo>
                  <a:lnTo>
                    <a:pt x="55470" y="99336"/>
                  </a:lnTo>
                  <a:cubicBezTo>
                    <a:pt x="55470" y="99336"/>
                    <a:pt x="59097" y="90491"/>
                    <a:pt x="55067" y="81200"/>
                  </a:cubicBezTo>
                  <a:cubicBezTo>
                    <a:pt x="51037" y="71951"/>
                    <a:pt x="36930" y="35276"/>
                    <a:pt x="36930" y="35276"/>
                  </a:cubicBezTo>
                  <a:lnTo>
                    <a:pt x="16376" y="15909"/>
                  </a:lnTo>
                  <a:close/>
                </a:path>
              </a:pathLst>
            </a:custGeom>
            <a:solidFill>
              <a:srgbClr val="1B3744"/>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AC90F08-89C0-4804-82FA-D0A63F9828BF}"/>
                </a:ext>
              </a:extLst>
            </p:cNvPr>
            <p:cNvSpPr/>
            <p:nvPr/>
          </p:nvSpPr>
          <p:spPr>
            <a:xfrm>
              <a:off x="4740714" y="2839902"/>
              <a:ext cx="62653" cy="62653"/>
            </a:xfrm>
            <a:custGeom>
              <a:avLst/>
              <a:gdLst>
                <a:gd name="connsiteX0" fmla="*/ 28827 w 42424"/>
                <a:gd name="connsiteY0" fmla="*/ 21551 h 42424"/>
                <a:gd name="connsiteX1" fmla="*/ 27618 w 42424"/>
                <a:gd name="connsiteY1" fmla="*/ 28403 h 42424"/>
                <a:gd name="connsiteX2" fmla="*/ 20767 w 42424"/>
                <a:gd name="connsiteY2" fmla="*/ 32051 h 42424"/>
                <a:gd name="connsiteX3" fmla="*/ 15909 w 42424"/>
                <a:gd name="connsiteY3" fmla="*/ 23185 h 42424"/>
                <a:gd name="connsiteX4" fmla="*/ 15909 w 42424"/>
                <a:gd name="connsiteY4" fmla="*/ 19133 h 42424"/>
                <a:gd name="connsiteX5" fmla="*/ 21148 w 42424"/>
                <a:gd name="connsiteY5" fmla="*/ 17521 h 42424"/>
                <a:gd name="connsiteX6" fmla="*/ 25603 w 42424"/>
                <a:gd name="connsiteY6"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42424">
                  <a:moveTo>
                    <a:pt x="28827" y="21551"/>
                  </a:moveTo>
                  <a:lnTo>
                    <a:pt x="27618" y="28403"/>
                  </a:lnTo>
                  <a:lnTo>
                    <a:pt x="20767" y="32051"/>
                  </a:lnTo>
                  <a:lnTo>
                    <a:pt x="15909" y="23185"/>
                  </a:lnTo>
                  <a:lnTo>
                    <a:pt x="15909" y="19133"/>
                  </a:lnTo>
                  <a:lnTo>
                    <a:pt x="21148" y="17521"/>
                  </a:lnTo>
                  <a:lnTo>
                    <a:pt x="25603" y="15909"/>
                  </a:lnTo>
                  <a:close/>
                </a:path>
              </a:pathLst>
            </a:custGeom>
            <a:solidFill>
              <a:srgbClr val="B72025"/>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ADEE9DD-A373-49AA-9F23-986E980C19BC}"/>
                </a:ext>
              </a:extLst>
            </p:cNvPr>
            <p:cNvSpPr/>
            <p:nvPr/>
          </p:nvSpPr>
          <p:spPr>
            <a:xfrm>
              <a:off x="4702089" y="2806570"/>
              <a:ext cx="62653" cy="93980"/>
            </a:xfrm>
            <a:custGeom>
              <a:avLst/>
              <a:gdLst>
                <a:gd name="connsiteX0" fmla="*/ 44503 w 42424"/>
                <a:gd name="connsiteY0" fmla="*/ 59457 h 63636"/>
                <a:gd name="connsiteX1" fmla="*/ 47324 w 42424"/>
                <a:gd name="connsiteY1" fmla="*/ 40091 h 63636"/>
                <a:gd name="connsiteX2" fmla="*/ 20321 w 42424"/>
                <a:gd name="connsiteY2" fmla="*/ 21148 h 63636"/>
                <a:gd name="connsiteX3" fmla="*/ 20745 w 42424"/>
                <a:gd name="connsiteY3" fmla="*/ 15909 h 63636"/>
                <a:gd name="connsiteX4" fmla="*/ 15909 w 42424"/>
                <a:gd name="connsiteY4" fmla="*/ 22760 h 63636"/>
                <a:gd name="connsiteX5" fmla="*/ 21551 w 42424"/>
                <a:gd name="connsiteY5" fmla="*/ 41300 h 63636"/>
                <a:gd name="connsiteX6" fmla="*/ 44503 w 42424"/>
                <a:gd name="connsiteY6" fmla="*/ 5945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63636">
                  <a:moveTo>
                    <a:pt x="44503" y="59457"/>
                  </a:moveTo>
                  <a:lnTo>
                    <a:pt x="47324" y="40091"/>
                  </a:lnTo>
                  <a:lnTo>
                    <a:pt x="20321" y="21148"/>
                  </a:lnTo>
                  <a:lnTo>
                    <a:pt x="20745" y="15909"/>
                  </a:lnTo>
                  <a:cubicBezTo>
                    <a:pt x="20745" y="15909"/>
                    <a:pt x="15909" y="19939"/>
                    <a:pt x="15909" y="22760"/>
                  </a:cubicBezTo>
                  <a:cubicBezTo>
                    <a:pt x="15909" y="25582"/>
                    <a:pt x="17118" y="36866"/>
                    <a:pt x="21551" y="41300"/>
                  </a:cubicBezTo>
                  <a:cubicBezTo>
                    <a:pt x="25942" y="45754"/>
                    <a:pt x="44503" y="59457"/>
                    <a:pt x="44503" y="59457"/>
                  </a:cubicBezTo>
                  <a:close/>
                </a:path>
              </a:pathLst>
            </a:custGeom>
            <a:solidFill>
              <a:srgbClr val="FAFDFF"/>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5B2CD33-1B14-474F-8950-641C0FA4B642}"/>
                </a:ext>
              </a:extLst>
            </p:cNvPr>
            <p:cNvSpPr/>
            <p:nvPr/>
          </p:nvSpPr>
          <p:spPr>
            <a:xfrm>
              <a:off x="4748451" y="2811927"/>
              <a:ext cx="31327" cy="62653"/>
            </a:xfrm>
            <a:custGeom>
              <a:avLst/>
              <a:gdLst>
                <a:gd name="connsiteX0" fmla="*/ 15909 w 21212"/>
                <a:gd name="connsiteY0" fmla="*/ 36464 h 42424"/>
                <a:gd name="connsiteX1" fmla="*/ 20342 w 21212"/>
                <a:gd name="connsiteY1" fmla="*/ 22761 h 42424"/>
                <a:gd name="connsiteX2" fmla="*/ 18327 w 21212"/>
                <a:gd name="connsiteY2" fmla="*/ 15909 h 42424"/>
                <a:gd name="connsiteX3" fmla="*/ 25179 w 21212"/>
                <a:gd name="connsiteY3" fmla="*/ 30015 h 42424"/>
                <a:gd name="connsiteX4" fmla="*/ 26367 w 21212"/>
                <a:gd name="connsiteY4" fmla="*/ 45733 h 42424"/>
                <a:gd name="connsiteX5" fmla="*/ 15909 w 21212"/>
                <a:gd name="connsiteY5" fmla="*/ 3646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2" h="42424">
                  <a:moveTo>
                    <a:pt x="15909" y="36464"/>
                  </a:moveTo>
                  <a:cubicBezTo>
                    <a:pt x="15909" y="36464"/>
                    <a:pt x="22357" y="29612"/>
                    <a:pt x="20342" y="22761"/>
                  </a:cubicBezTo>
                  <a:cubicBezTo>
                    <a:pt x="18327" y="15909"/>
                    <a:pt x="18327" y="15909"/>
                    <a:pt x="18327" y="15909"/>
                  </a:cubicBezTo>
                  <a:cubicBezTo>
                    <a:pt x="18327" y="15909"/>
                    <a:pt x="24373" y="23970"/>
                    <a:pt x="25179" y="30015"/>
                  </a:cubicBezTo>
                  <a:cubicBezTo>
                    <a:pt x="25985" y="36060"/>
                    <a:pt x="26367" y="45733"/>
                    <a:pt x="26367" y="45733"/>
                  </a:cubicBezTo>
                  <a:lnTo>
                    <a:pt x="15909" y="36464"/>
                  </a:lnTo>
                  <a:close/>
                </a:path>
              </a:pathLst>
            </a:custGeom>
            <a:solidFill>
              <a:srgbClr val="FAFDFF"/>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53ACE7AF-7EFB-4918-875C-0B3A3FAB9BA6}"/>
                </a:ext>
              </a:extLst>
            </p:cNvPr>
            <p:cNvSpPr/>
            <p:nvPr/>
          </p:nvSpPr>
          <p:spPr>
            <a:xfrm>
              <a:off x="4759792" y="2933977"/>
              <a:ext cx="31327" cy="31327"/>
            </a:xfrm>
            <a:custGeom>
              <a:avLst/>
              <a:gdLst>
                <a:gd name="connsiteX0" fmla="*/ 19133 w 21212"/>
                <a:gd name="connsiteY0" fmla="*/ 18518 h 21212"/>
                <a:gd name="connsiteX1" fmla="*/ 17521 w 21212"/>
                <a:gd name="connsiteY1" fmla="*/ 21127 h 21212"/>
                <a:gd name="connsiteX2" fmla="*/ 15909 w 21212"/>
                <a:gd name="connsiteY2" fmla="*/ 18518 h 21212"/>
                <a:gd name="connsiteX3" fmla="*/ 17521 w 21212"/>
                <a:gd name="connsiteY3" fmla="*/ 15909 h 21212"/>
                <a:gd name="connsiteX4" fmla="*/ 19133 w 21212"/>
                <a:gd name="connsiteY4" fmla="*/ 1851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9133" y="18518"/>
                  </a:moveTo>
                  <a:cubicBezTo>
                    <a:pt x="19133" y="19959"/>
                    <a:pt x="18411" y="21127"/>
                    <a:pt x="17521" y="21127"/>
                  </a:cubicBezTo>
                  <a:cubicBezTo>
                    <a:pt x="16631" y="21127"/>
                    <a:pt x="15909" y="19959"/>
                    <a:pt x="15909" y="18518"/>
                  </a:cubicBezTo>
                  <a:cubicBezTo>
                    <a:pt x="15909" y="17077"/>
                    <a:pt x="16631" y="15909"/>
                    <a:pt x="17521" y="15909"/>
                  </a:cubicBezTo>
                  <a:cubicBezTo>
                    <a:pt x="18411" y="15909"/>
                    <a:pt x="19133" y="17077"/>
                    <a:pt x="19133" y="18518"/>
                  </a:cubicBezTo>
                  <a:close/>
                </a:path>
              </a:pathLst>
            </a:custGeom>
            <a:solidFill>
              <a:srgbClr val="0A161C"/>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C76B727-5797-4D53-9C4B-8F12037341E8}"/>
                </a:ext>
              </a:extLst>
            </p:cNvPr>
            <p:cNvSpPr/>
            <p:nvPr/>
          </p:nvSpPr>
          <p:spPr>
            <a:xfrm>
              <a:off x="4763363" y="2969062"/>
              <a:ext cx="31327" cy="31327"/>
            </a:xfrm>
            <a:custGeom>
              <a:avLst/>
              <a:gdLst>
                <a:gd name="connsiteX0" fmla="*/ 19133 w 21212"/>
                <a:gd name="connsiteY0" fmla="*/ 18539 h 21212"/>
                <a:gd name="connsiteX1" fmla="*/ 17521 w 21212"/>
                <a:gd name="connsiteY1" fmla="*/ 21170 h 21212"/>
                <a:gd name="connsiteX2" fmla="*/ 15909 w 21212"/>
                <a:gd name="connsiteY2" fmla="*/ 18539 h 21212"/>
                <a:gd name="connsiteX3" fmla="*/ 17521 w 21212"/>
                <a:gd name="connsiteY3" fmla="*/ 15909 h 21212"/>
                <a:gd name="connsiteX4" fmla="*/ 19133 w 21212"/>
                <a:gd name="connsiteY4" fmla="*/ 1853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9133" y="18539"/>
                  </a:moveTo>
                  <a:cubicBezTo>
                    <a:pt x="19133" y="19992"/>
                    <a:pt x="18411" y="21170"/>
                    <a:pt x="17521" y="21170"/>
                  </a:cubicBezTo>
                  <a:cubicBezTo>
                    <a:pt x="16631" y="21170"/>
                    <a:pt x="15909" y="19992"/>
                    <a:pt x="15909" y="18539"/>
                  </a:cubicBezTo>
                  <a:cubicBezTo>
                    <a:pt x="15909" y="17087"/>
                    <a:pt x="16631" y="15909"/>
                    <a:pt x="17521" y="15909"/>
                  </a:cubicBezTo>
                  <a:cubicBezTo>
                    <a:pt x="18411" y="15909"/>
                    <a:pt x="19133" y="17087"/>
                    <a:pt x="19133" y="18539"/>
                  </a:cubicBezTo>
                  <a:close/>
                </a:path>
              </a:pathLst>
            </a:custGeom>
            <a:solidFill>
              <a:srgbClr val="0A161C"/>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0AC342B-76D0-4369-BFF7-4E0B89D370DE}"/>
                </a:ext>
              </a:extLst>
            </p:cNvPr>
            <p:cNvSpPr/>
            <p:nvPr/>
          </p:nvSpPr>
          <p:spPr>
            <a:xfrm>
              <a:off x="4765149" y="3002738"/>
              <a:ext cx="31327" cy="31327"/>
            </a:xfrm>
            <a:custGeom>
              <a:avLst/>
              <a:gdLst>
                <a:gd name="connsiteX0" fmla="*/ 19133 w 21212"/>
                <a:gd name="connsiteY0" fmla="*/ 18518 h 21212"/>
                <a:gd name="connsiteX1" fmla="*/ 17521 w 21212"/>
                <a:gd name="connsiteY1" fmla="*/ 21127 h 21212"/>
                <a:gd name="connsiteX2" fmla="*/ 15909 w 21212"/>
                <a:gd name="connsiteY2" fmla="*/ 18518 h 21212"/>
                <a:gd name="connsiteX3" fmla="*/ 17521 w 21212"/>
                <a:gd name="connsiteY3" fmla="*/ 15909 h 21212"/>
                <a:gd name="connsiteX4" fmla="*/ 19133 w 21212"/>
                <a:gd name="connsiteY4" fmla="*/ 1851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9133" y="18518"/>
                  </a:moveTo>
                  <a:cubicBezTo>
                    <a:pt x="19133" y="19959"/>
                    <a:pt x="18411" y="21127"/>
                    <a:pt x="17521" y="21127"/>
                  </a:cubicBezTo>
                  <a:cubicBezTo>
                    <a:pt x="16631" y="21127"/>
                    <a:pt x="15909" y="19959"/>
                    <a:pt x="15909" y="18518"/>
                  </a:cubicBezTo>
                  <a:cubicBezTo>
                    <a:pt x="15909" y="17077"/>
                    <a:pt x="16631" y="15909"/>
                    <a:pt x="17521" y="15909"/>
                  </a:cubicBezTo>
                  <a:cubicBezTo>
                    <a:pt x="18411" y="15909"/>
                    <a:pt x="19133" y="17077"/>
                    <a:pt x="19133" y="18518"/>
                  </a:cubicBezTo>
                  <a:close/>
                </a:path>
              </a:pathLst>
            </a:custGeom>
            <a:solidFill>
              <a:srgbClr val="0A161C"/>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B8FF9A2-8D38-4FA5-B3BD-B49ADB4B458A}"/>
                </a:ext>
              </a:extLst>
            </p:cNvPr>
            <p:cNvSpPr/>
            <p:nvPr/>
          </p:nvSpPr>
          <p:spPr>
            <a:xfrm>
              <a:off x="4767467" y="3041958"/>
              <a:ext cx="31327" cy="31327"/>
            </a:xfrm>
            <a:custGeom>
              <a:avLst/>
              <a:gdLst>
                <a:gd name="connsiteX0" fmla="*/ 19133 w 21212"/>
                <a:gd name="connsiteY0" fmla="*/ 18539 h 21212"/>
                <a:gd name="connsiteX1" fmla="*/ 17521 w 21212"/>
                <a:gd name="connsiteY1" fmla="*/ 21170 h 21212"/>
                <a:gd name="connsiteX2" fmla="*/ 15909 w 21212"/>
                <a:gd name="connsiteY2" fmla="*/ 18539 h 21212"/>
                <a:gd name="connsiteX3" fmla="*/ 17521 w 21212"/>
                <a:gd name="connsiteY3" fmla="*/ 15909 h 21212"/>
                <a:gd name="connsiteX4" fmla="*/ 19133 w 21212"/>
                <a:gd name="connsiteY4" fmla="*/ 1853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9133" y="18539"/>
                  </a:moveTo>
                  <a:cubicBezTo>
                    <a:pt x="19133" y="19992"/>
                    <a:pt x="18411" y="21170"/>
                    <a:pt x="17521" y="21170"/>
                  </a:cubicBezTo>
                  <a:cubicBezTo>
                    <a:pt x="16631" y="21170"/>
                    <a:pt x="15909" y="19992"/>
                    <a:pt x="15909" y="18539"/>
                  </a:cubicBezTo>
                  <a:cubicBezTo>
                    <a:pt x="15909" y="17087"/>
                    <a:pt x="16631" y="15909"/>
                    <a:pt x="17521" y="15909"/>
                  </a:cubicBezTo>
                  <a:cubicBezTo>
                    <a:pt x="18411" y="15909"/>
                    <a:pt x="19133" y="17087"/>
                    <a:pt x="19133" y="18539"/>
                  </a:cubicBezTo>
                  <a:close/>
                </a:path>
              </a:pathLst>
            </a:custGeom>
            <a:solidFill>
              <a:srgbClr val="0A161C"/>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B1307E2-1727-43AF-88CF-FE82ECB603F9}"/>
                </a:ext>
              </a:extLst>
            </p:cNvPr>
            <p:cNvSpPr/>
            <p:nvPr/>
          </p:nvSpPr>
          <p:spPr>
            <a:xfrm>
              <a:off x="4659171" y="3058311"/>
              <a:ext cx="62653" cy="31327"/>
            </a:xfrm>
            <a:custGeom>
              <a:avLst/>
              <a:gdLst>
                <a:gd name="connsiteX0" fmla="*/ 37291 w 42424"/>
                <a:gd name="connsiteY0" fmla="*/ 15909 h 21212"/>
                <a:gd name="connsiteX1" fmla="*/ 38479 w 42424"/>
                <a:gd name="connsiteY1" fmla="*/ 21997 h 21212"/>
                <a:gd name="connsiteX2" fmla="*/ 17139 w 42424"/>
                <a:gd name="connsiteY2" fmla="*/ 26006 h 21212"/>
                <a:gd name="connsiteX3" fmla="*/ 15909 w 42424"/>
                <a:gd name="connsiteY3" fmla="*/ 17542 h 21212"/>
              </a:gdLst>
              <a:ahLst/>
              <a:cxnLst>
                <a:cxn ang="0">
                  <a:pos x="connsiteX0" y="connsiteY0"/>
                </a:cxn>
                <a:cxn ang="0">
                  <a:pos x="connsiteX1" y="connsiteY1"/>
                </a:cxn>
                <a:cxn ang="0">
                  <a:pos x="connsiteX2" y="connsiteY2"/>
                </a:cxn>
                <a:cxn ang="0">
                  <a:pos x="connsiteX3" y="connsiteY3"/>
                </a:cxn>
              </a:cxnLst>
              <a:rect l="l" t="t" r="r" b="b"/>
              <a:pathLst>
                <a:path w="42424" h="21212">
                  <a:moveTo>
                    <a:pt x="37291" y="15909"/>
                  </a:moveTo>
                  <a:lnTo>
                    <a:pt x="38479" y="21997"/>
                  </a:lnTo>
                  <a:lnTo>
                    <a:pt x="17139" y="26006"/>
                  </a:lnTo>
                  <a:lnTo>
                    <a:pt x="15909" y="17542"/>
                  </a:lnTo>
                  <a:close/>
                </a:path>
              </a:pathLst>
            </a:custGeom>
            <a:solidFill>
              <a:srgbClr val="E5E5E5"/>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CCA12F9-EDD8-4AB7-8D7F-907E2A76ACDF}"/>
                </a:ext>
              </a:extLst>
            </p:cNvPr>
            <p:cNvSpPr/>
            <p:nvPr/>
          </p:nvSpPr>
          <p:spPr>
            <a:xfrm>
              <a:off x="4622749" y="2916808"/>
              <a:ext cx="31327" cy="125307"/>
            </a:xfrm>
            <a:custGeom>
              <a:avLst/>
              <a:gdLst>
                <a:gd name="connsiteX0" fmla="*/ 24047 w 21212"/>
                <a:gd name="connsiteY0" fmla="*/ 17394 h 84848"/>
                <a:gd name="connsiteX1" fmla="*/ 16411 w 21212"/>
                <a:gd name="connsiteY1" fmla="*/ 73903 h 84848"/>
                <a:gd name="connsiteX2" fmla="*/ 15923 w 21212"/>
                <a:gd name="connsiteY2" fmla="*/ 72418 h 84848"/>
                <a:gd name="connsiteX3" fmla="*/ 23560 w 21212"/>
                <a:gd name="connsiteY3" fmla="*/ 15909 h 84848"/>
                <a:gd name="connsiteX4" fmla="*/ 24047 w 21212"/>
                <a:gd name="connsiteY4" fmla="*/ 17394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047" y="17394"/>
                  </a:moveTo>
                  <a:lnTo>
                    <a:pt x="16411" y="73903"/>
                  </a:lnTo>
                  <a:cubicBezTo>
                    <a:pt x="16008" y="73394"/>
                    <a:pt x="15860" y="72884"/>
                    <a:pt x="15923" y="72418"/>
                  </a:cubicBezTo>
                  <a:lnTo>
                    <a:pt x="23560" y="15909"/>
                  </a:lnTo>
                  <a:cubicBezTo>
                    <a:pt x="23496" y="16376"/>
                    <a:pt x="23644" y="16885"/>
                    <a:pt x="24047" y="17394"/>
                  </a:cubicBezTo>
                </a:path>
              </a:pathLst>
            </a:custGeom>
            <a:solidFill>
              <a:srgbClr val="835D24"/>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363CE4B-DF49-4B19-BD28-12F41463F836}"/>
                </a:ext>
              </a:extLst>
            </p:cNvPr>
            <p:cNvSpPr/>
            <p:nvPr/>
          </p:nvSpPr>
          <p:spPr>
            <a:xfrm>
              <a:off x="4955334" y="2958505"/>
              <a:ext cx="93980" cy="125307"/>
            </a:xfrm>
            <a:custGeom>
              <a:avLst/>
              <a:gdLst>
                <a:gd name="connsiteX0" fmla="*/ 55321 w 63636"/>
                <a:gd name="connsiteY0" fmla="*/ 18264 h 84848"/>
                <a:gd name="connsiteX1" fmla="*/ 55045 w 63636"/>
                <a:gd name="connsiteY1" fmla="*/ 18879 h 84848"/>
                <a:gd name="connsiteX2" fmla="*/ 54048 w 63636"/>
                <a:gd name="connsiteY2" fmla="*/ 20618 h 84848"/>
                <a:gd name="connsiteX3" fmla="*/ 53709 w 63636"/>
                <a:gd name="connsiteY3" fmla="*/ 21127 h 84848"/>
                <a:gd name="connsiteX4" fmla="*/ 51842 w 63636"/>
                <a:gd name="connsiteY4" fmla="*/ 23142 h 84848"/>
                <a:gd name="connsiteX5" fmla="*/ 51312 w 63636"/>
                <a:gd name="connsiteY5" fmla="*/ 23567 h 84848"/>
                <a:gd name="connsiteX6" fmla="*/ 49403 w 63636"/>
                <a:gd name="connsiteY6" fmla="*/ 24988 h 84848"/>
                <a:gd name="connsiteX7" fmla="*/ 48236 w 63636"/>
                <a:gd name="connsiteY7" fmla="*/ 25688 h 84848"/>
                <a:gd name="connsiteX8" fmla="*/ 46497 w 63636"/>
                <a:gd name="connsiteY8" fmla="*/ 26621 h 84848"/>
                <a:gd name="connsiteX9" fmla="*/ 44079 w 63636"/>
                <a:gd name="connsiteY9" fmla="*/ 27682 h 84848"/>
                <a:gd name="connsiteX10" fmla="*/ 42382 w 63636"/>
                <a:gd name="connsiteY10" fmla="*/ 28318 h 84848"/>
                <a:gd name="connsiteX11" fmla="*/ 39221 w 63636"/>
                <a:gd name="connsiteY11" fmla="*/ 29209 h 84848"/>
                <a:gd name="connsiteX12" fmla="*/ 37609 w 63636"/>
                <a:gd name="connsiteY12" fmla="*/ 29633 h 84848"/>
                <a:gd name="connsiteX13" fmla="*/ 32200 w 63636"/>
                <a:gd name="connsiteY13" fmla="*/ 30545 h 84848"/>
                <a:gd name="connsiteX14" fmla="*/ 23545 w 63636"/>
                <a:gd name="connsiteY14" fmla="*/ 30991 h 84848"/>
                <a:gd name="connsiteX15" fmla="*/ 15909 w 63636"/>
                <a:gd name="connsiteY15" fmla="*/ 87500 h 84848"/>
                <a:gd name="connsiteX16" fmla="*/ 18306 w 63636"/>
                <a:gd name="connsiteY16" fmla="*/ 87500 h 84848"/>
                <a:gd name="connsiteX17" fmla="*/ 24563 w 63636"/>
                <a:gd name="connsiteY17" fmla="*/ 87075 h 84848"/>
                <a:gd name="connsiteX18" fmla="*/ 29973 w 63636"/>
                <a:gd name="connsiteY18" fmla="*/ 86163 h 84848"/>
                <a:gd name="connsiteX19" fmla="*/ 31542 w 63636"/>
                <a:gd name="connsiteY19" fmla="*/ 85760 h 84848"/>
                <a:gd name="connsiteX20" fmla="*/ 34788 w 63636"/>
                <a:gd name="connsiteY20" fmla="*/ 84827 h 84848"/>
                <a:gd name="connsiteX21" fmla="*/ 35360 w 63636"/>
                <a:gd name="connsiteY21" fmla="*/ 84657 h 84848"/>
                <a:gd name="connsiteX22" fmla="*/ 36379 w 63636"/>
                <a:gd name="connsiteY22" fmla="*/ 84212 h 84848"/>
                <a:gd name="connsiteX23" fmla="*/ 38903 w 63636"/>
                <a:gd name="connsiteY23" fmla="*/ 83130 h 84848"/>
                <a:gd name="connsiteX24" fmla="*/ 39624 w 63636"/>
                <a:gd name="connsiteY24" fmla="*/ 82812 h 84848"/>
                <a:gd name="connsiteX25" fmla="*/ 40600 w 63636"/>
                <a:gd name="connsiteY25" fmla="*/ 82218 h 84848"/>
                <a:gd name="connsiteX26" fmla="*/ 41809 w 63636"/>
                <a:gd name="connsiteY26" fmla="*/ 81475 h 84848"/>
                <a:gd name="connsiteX27" fmla="*/ 42339 w 63636"/>
                <a:gd name="connsiteY27" fmla="*/ 81157 h 84848"/>
                <a:gd name="connsiteX28" fmla="*/ 43654 w 63636"/>
                <a:gd name="connsiteY28" fmla="*/ 80097 h 84848"/>
                <a:gd name="connsiteX29" fmla="*/ 44227 w 63636"/>
                <a:gd name="connsiteY29" fmla="*/ 79651 h 84848"/>
                <a:gd name="connsiteX30" fmla="*/ 44354 w 63636"/>
                <a:gd name="connsiteY30" fmla="*/ 79545 h 84848"/>
                <a:gd name="connsiteX31" fmla="*/ 45903 w 63636"/>
                <a:gd name="connsiteY31" fmla="*/ 77912 h 84848"/>
                <a:gd name="connsiteX32" fmla="*/ 46072 w 63636"/>
                <a:gd name="connsiteY32" fmla="*/ 77657 h 84848"/>
                <a:gd name="connsiteX33" fmla="*/ 46433 w 63636"/>
                <a:gd name="connsiteY33" fmla="*/ 77127 h 84848"/>
                <a:gd name="connsiteX34" fmla="*/ 47048 w 63636"/>
                <a:gd name="connsiteY34" fmla="*/ 76215 h 84848"/>
                <a:gd name="connsiteX35" fmla="*/ 47430 w 63636"/>
                <a:gd name="connsiteY35" fmla="*/ 75388 h 84848"/>
                <a:gd name="connsiteX36" fmla="*/ 47706 w 63636"/>
                <a:gd name="connsiteY36" fmla="*/ 74794 h 84848"/>
                <a:gd name="connsiteX37" fmla="*/ 47876 w 63636"/>
                <a:gd name="connsiteY37" fmla="*/ 74412 h 84848"/>
                <a:gd name="connsiteX38" fmla="*/ 48342 w 63636"/>
                <a:gd name="connsiteY38" fmla="*/ 72460 h 84848"/>
                <a:gd name="connsiteX39" fmla="*/ 48342 w 63636"/>
                <a:gd name="connsiteY39" fmla="*/ 72418 h 84848"/>
                <a:gd name="connsiteX40" fmla="*/ 55979 w 63636"/>
                <a:gd name="connsiteY40" fmla="*/ 15909 h 84848"/>
                <a:gd name="connsiteX41" fmla="*/ 55321 w 63636"/>
                <a:gd name="connsiteY41" fmla="*/ 1826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3636" h="84848">
                  <a:moveTo>
                    <a:pt x="55321" y="18264"/>
                  </a:moveTo>
                  <a:cubicBezTo>
                    <a:pt x="55236" y="18476"/>
                    <a:pt x="55130" y="18688"/>
                    <a:pt x="55045" y="18879"/>
                  </a:cubicBezTo>
                  <a:cubicBezTo>
                    <a:pt x="54769" y="19473"/>
                    <a:pt x="54430" y="20045"/>
                    <a:pt x="54048" y="20618"/>
                  </a:cubicBezTo>
                  <a:cubicBezTo>
                    <a:pt x="53921" y="20788"/>
                    <a:pt x="53836" y="20958"/>
                    <a:pt x="53709" y="21127"/>
                  </a:cubicBezTo>
                  <a:cubicBezTo>
                    <a:pt x="53157" y="21827"/>
                    <a:pt x="52542" y="22485"/>
                    <a:pt x="51842" y="23142"/>
                  </a:cubicBezTo>
                  <a:cubicBezTo>
                    <a:pt x="51672" y="23291"/>
                    <a:pt x="51460" y="23418"/>
                    <a:pt x="51312" y="23567"/>
                  </a:cubicBezTo>
                  <a:cubicBezTo>
                    <a:pt x="50739" y="24054"/>
                    <a:pt x="50082" y="24542"/>
                    <a:pt x="49403" y="24988"/>
                  </a:cubicBezTo>
                  <a:cubicBezTo>
                    <a:pt x="49042" y="25242"/>
                    <a:pt x="48639" y="25454"/>
                    <a:pt x="48236" y="25688"/>
                  </a:cubicBezTo>
                  <a:cubicBezTo>
                    <a:pt x="47685" y="26027"/>
                    <a:pt x="47112" y="26324"/>
                    <a:pt x="46497" y="26621"/>
                  </a:cubicBezTo>
                  <a:cubicBezTo>
                    <a:pt x="45733" y="27003"/>
                    <a:pt x="44927" y="27342"/>
                    <a:pt x="44079" y="27682"/>
                  </a:cubicBezTo>
                  <a:cubicBezTo>
                    <a:pt x="43527" y="27894"/>
                    <a:pt x="42976" y="28127"/>
                    <a:pt x="42382" y="28318"/>
                  </a:cubicBezTo>
                  <a:cubicBezTo>
                    <a:pt x="41385" y="28657"/>
                    <a:pt x="40303" y="28933"/>
                    <a:pt x="39221" y="29209"/>
                  </a:cubicBezTo>
                  <a:cubicBezTo>
                    <a:pt x="38691" y="29358"/>
                    <a:pt x="38160" y="29506"/>
                    <a:pt x="37609" y="29633"/>
                  </a:cubicBezTo>
                  <a:cubicBezTo>
                    <a:pt x="35912" y="30015"/>
                    <a:pt x="34109" y="30333"/>
                    <a:pt x="32200" y="30545"/>
                  </a:cubicBezTo>
                  <a:cubicBezTo>
                    <a:pt x="29357" y="30885"/>
                    <a:pt x="26451" y="31012"/>
                    <a:pt x="23545" y="30991"/>
                  </a:cubicBezTo>
                  <a:lnTo>
                    <a:pt x="15909" y="87500"/>
                  </a:lnTo>
                  <a:cubicBezTo>
                    <a:pt x="16715" y="87500"/>
                    <a:pt x="17500" y="87500"/>
                    <a:pt x="18306" y="87500"/>
                  </a:cubicBezTo>
                  <a:cubicBezTo>
                    <a:pt x="20406" y="87457"/>
                    <a:pt x="22506" y="87309"/>
                    <a:pt x="24563" y="87075"/>
                  </a:cubicBezTo>
                  <a:cubicBezTo>
                    <a:pt x="26473" y="86842"/>
                    <a:pt x="28276" y="86524"/>
                    <a:pt x="29973" y="86163"/>
                  </a:cubicBezTo>
                  <a:cubicBezTo>
                    <a:pt x="30524" y="86036"/>
                    <a:pt x="31012" y="85887"/>
                    <a:pt x="31542" y="85760"/>
                  </a:cubicBezTo>
                  <a:cubicBezTo>
                    <a:pt x="32666" y="85463"/>
                    <a:pt x="33770" y="85166"/>
                    <a:pt x="34788" y="84827"/>
                  </a:cubicBezTo>
                  <a:cubicBezTo>
                    <a:pt x="34957" y="84763"/>
                    <a:pt x="35191" y="84721"/>
                    <a:pt x="35360" y="84657"/>
                  </a:cubicBezTo>
                  <a:cubicBezTo>
                    <a:pt x="35742" y="84530"/>
                    <a:pt x="36018" y="84339"/>
                    <a:pt x="36379" y="84212"/>
                  </a:cubicBezTo>
                  <a:cubicBezTo>
                    <a:pt x="37270" y="83872"/>
                    <a:pt x="38097" y="83512"/>
                    <a:pt x="38903" y="83130"/>
                  </a:cubicBezTo>
                  <a:cubicBezTo>
                    <a:pt x="39115" y="83024"/>
                    <a:pt x="39391" y="82939"/>
                    <a:pt x="39624" y="82812"/>
                  </a:cubicBezTo>
                  <a:cubicBezTo>
                    <a:pt x="39985" y="82621"/>
                    <a:pt x="40260" y="82409"/>
                    <a:pt x="40600" y="82218"/>
                  </a:cubicBezTo>
                  <a:cubicBezTo>
                    <a:pt x="41024" y="81985"/>
                    <a:pt x="41427" y="81751"/>
                    <a:pt x="41809" y="81475"/>
                  </a:cubicBezTo>
                  <a:cubicBezTo>
                    <a:pt x="41979" y="81369"/>
                    <a:pt x="42169" y="81285"/>
                    <a:pt x="42339" y="81157"/>
                  </a:cubicBezTo>
                  <a:cubicBezTo>
                    <a:pt x="42806" y="80818"/>
                    <a:pt x="43230" y="80457"/>
                    <a:pt x="43654" y="80097"/>
                  </a:cubicBezTo>
                  <a:cubicBezTo>
                    <a:pt x="43845" y="79948"/>
                    <a:pt x="44057" y="79800"/>
                    <a:pt x="44227" y="79651"/>
                  </a:cubicBezTo>
                  <a:cubicBezTo>
                    <a:pt x="44269" y="79609"/>
                    <a:pt x="44312" y="79588"/>
                    <a:pt x="44354" y="79545"/>
                  </a:cubicBezTo>
                  <a:cubicBezTo>
                    <a:pt x="44927" y="79015"/>
                    <a:pt x="45436" y="78485"/>
                    <a:pt x="45903" y="77912"/>
                  </a:cubicBezTo>
                  <a:cubicBezTo>
                    <a:pt x="45966" y="77827"/>
                    <a:pt x="46009" y="77742"/>
                    <a:pt x="46072" y="77657"/>
                  </a:cubicBezTo>
                  <a:cubicBezTo>
                    <a:pt x="46200" y="77488"/>
                    <a:pt x="46306" y="77297"/>
                    <a:pt x="46433" y="77127"/>
                  </a:cubicBezTo>
                  <a:cubicBezTo>
                    <a:pt x="46645" y="76830"/>
                    <a:pt x="46879" y="76533"/>
                    <a:pt x="47048" y="76215"/>
                  </a:cubicBezTo>
                  <a:cubicBezTo>
                    <a:pt x="47197" y="75960"/>
                    <a:pt x="47303" y="75663"/>
                    <a:pt x="47430" y="75388"/>
                  </a:cubicBezTo>
                  <a:cubicBezTo>
                    <a:pt x="47515" y="75197"/>
                    <a:pt x="47621" y="74985"/>
                    <a:pt x="47706" y="74794"/>
                  </a:cubicBezTo>
                  <a:cubicBezTo>
                    <a:pt x="47748" y="74666"/>
                    <a:pt x="47833" y="74539"/>
                    <a:pt x="47876" y="74412"/>
                  </a:cubicBezTo>
                  <a:cubicBezTo>
                    <a:pt x="48109" y="73775"/>
                    <a:pt x="48257" y="73118"/>
                    <a:pt x="48342" y="72460"/>
                  </a:cubicBezTo>
                  <a:cubicBezTo>
                    <a:pt x="48342" y="72460"/>
                    <a:pt x="48342" y="72439"/>
                    <a:pt x="48342" y="72418"/>
                  </a:cubicBezTo>
                  <a:lnTo>
                    <a:pt x="55979" y="15909"/>
                  </a:lnTo>
                  <a:cubicBezTo>
                    <a:pt x="55872" y="16715"/>
                    <a:pt x="55618" y="17500"/>
                    <a:pt x="55321" y="18264"/>
                  </a:cubicBezTo>
                  <a:close/>
                </a:path>
              </a:pathLst>
            </a:custGeom>
            <a:solidFill>
              <a:srgbClr val="B07C2D"/>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9160E44-DBEA-4BAF-B53A-913B946A15AE}"/>
                </a:ext>
              </a:extLst>
            </p:cNvPr>
            <p:cNvSpPr/>
            <p:nvPr/>
          </p:nvSpPr>
          <p:spPr>
            <a:xfrm>
              <a:off x="4982682" y="3023132"/>
              <a:ext cx="62653" cy="125307"/>
            </a:xfrm>
            <a:custGeom>
              <a:avLst/>
              <a:gdLst>
                <a:gd name="connsiteX0" fmla="*/ 27151 w 42424"/>
                <a:gd name="connsiteY0" fmla="*/ 15909 h 84848"/>
                <a:gd name="connsiteX1" fmla="*/ 27151 w 42424"/>
                <a:gd name="connsiteY1" fmla="*/ 15909 h 84848"/>
                <a:gd name="connsiteX2" fmla="*/ 27151 w 42424"/>
                <a:gd name="connsiteY2" fmla="*/ 15909 h 84848"/>
                <a:gd name="connsiteX3" fmla="*/ 26833 w 42424"/>
                <a:gd name="connsiteY3" fmla="*/ 16651 h 84848"/>
                <a:gd name="connsiteX4" fmla="*/ 26833 w 42424"/>
                <a:gd name="connsiteY4" fmla="*/ 16673 h 84848"/>
                <a:gd name="connsiteX5" fmla="*/ 26133 w 42424"/>
                <a:gd name="connsiteY5" fmla="*/ 17309 h 84848"/>
                <a:gd name="connsiteX6" fmla="*/ 26048 w 42424"/>
                <a:gd name="connsiteY6" fmla="*/ 17351 h 84848"/>
                <a:gd name="connsiteX7" fmla="*/ 25094 w 42424"/>
                <a:gd name="connsiteY7" fmla="*/ 17797 h 84848"/>
                <a:gd name="connsiteX8" fmla="*/ 23545 w 42424"/>
                <a:gd name="connsiteY8" fmla="*/ 18158 h 84848"/>
                <a:gd name="connsiteX9" fmla="*/ 15909 w 42424"/>
                <a:gd name="connsiteY9" fmla="*/ 74666 h 84848"/>
                <a:gd name="connsiteX10" fmla="*/ 17458 w 42424"/>
                <a:gd name="connsiteY10" fmla="*/ 74306 h 84848"/>
                <a:gd name="connsiteX11" fmla="*/ 17542 w 42424"/>
                <a:gd name="connsiteY11" fmla="*/ 74284 h 84848"/>
                <a:gd name="connsiteX12" fmla="*/ 18200 w 42424"/>
                <a:gd name="connsiteY12" fmla="*/ 74009 h 84848"/>
                <a:gd name="connsiteX13" fmla="*/ 18412 w 42424"/>
                <a:gd name="connsiteY13" fmla="*/ 73882 h 84848"/>
                <a:gd name="connsiteX14" fmla="*/ 18497 w 42424"/>
                <a:gd name="connsiteY14" fmla="*/ 73839 h 84848"/>
                <a:gd name="connsiteX15" fmla="*/ 18603 w 42424"/>
                <a:gd name="connsiteY15" fmla="*/ 73776 h 84848"/>
                <a:gd name="connsiteX16" fmla="*/ 18900 w 42424"/>
                <a:gd name="connsiteY16" fmla="*/ 73521 h 84848"/>
                <a:gd name="connsiteX17" fmla="*/ 19133 w 42424"/>
                <a:gd name="connsiteY17" fmla="*/ 73266 h 84848"/>
                <a:gd name="connsiteX18" fmla="*/ 19176 w 42424"/>
                <a:gd name="connsiteY18" fmla="*/ 73224 h 84848"/>
                <a:gd name="connsiteX19" fmla="*/ 19176 w 42424"/>
                <a:gd name="connsiteY19" fmla="*/ 73203 h 84848"/>
                <a:gd name="connsiteX20" fmla="*/ 19303 w 42424"/>
                <a:gd name="connsiteY20" fmla="*/ 73012 h 84848"/>
                <a:gd name="connsiteX21" fmla="*/ 19430 w 42424"/>
                <a:gd name="connsiteY21" fmla="*/ 72736 h 84848"/>
                <a:gd name="connsiteX22" fmla="*/ 19494 w 42424"/>
                <a:gd name="connsiteY22" fmla="*/ 72439 h 84848"/>
                <a:gd name="connsiteX23" fmla="*/ 21573 w 42424"/>
                <a:gd name="connsiteY23" fmla="*/ 57145 h 84848"/>
                <a:gd name="connsiteX24" fmla="*/ 27151 w 42424"/>
                <a:gd name="connsiteY24" fmla="*/ 159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24" h="84848">
                  <a:moveTo>
                    <a:pt x="27151" y="15909"/>
                  </a:moveTo>
                  <a:lnTo>
                    <a:pt x="27151" y="15909"/>
                  </a:lnTo>
                  <a:lnTo>
                    <a:pt x="27151" y="15909"/>
                  </a:lnTo>
                  <a:cubicBezTo>
                    <a:pt x="27109" y="16185"/>
                    <a:pt x="27003" y="16418"/>
                    <a:pt x="26833" y="16651"/>
                  </a:cubicBezTo>
                  <a:cubicBezTo>
                    <a:pt x="26833" y="16651"/>
                    <a:pt x="26833" y="16673"/>
                    <a:pt x="26833" y="16673"/>
                  </a:cubicBezTo>
                  <a:cubicBezTo>
                    <a:pt x="26664" y="16906"/>
                    <a:pt x="26409" y="17118"/>
                    <a:pt x="26133" y="17309"/>
                  </a:cubicBezTo>
                  <a:cubicBezTo>
                    <a:pt x="26112" y="17330"/>
                    <a:pt x="26091" y="17330"/>
                    <a:pt x="26048" y="17351"/>
                  </a:cubicBezTo>
                  <a:cubicBezTo>
                    <a:pt x="25773" y="17521"/>
                    <a:pt x="25454" y="17670"/>
                    <a:pt x="25094" y="17797"/>
                  </a:cubicBezTo>
                  <a:cubicBezTo>
                    <a:pt x="24648" y="17945"/>
                    <a:pt x="24139" y="18073"/>
                    <a:pt x="23545" y="18158"/>
                  </a:cubicBezTo>
                  <a:lnTo>
                    <a:pt x="15909" y="74666"/>
                  </a:lnTo>
                  <a:cubicBezTo>
                    <a:pt x="16482" y="74603"/>
                    <a:pt x="16991" y="74475"/>
                    <a:pt x="17458" y="74306"/>
                  </a:cubicBezTo>
                  <a:cubicBezTo>
                    <a:pt x="17479" y="74306"/>
                    <a:pt x="17521" y="74306"/>
                    <a:pt x="17542" y="74284"/>
                  </a:cubicBezTo>
                  <a:cubicBezTo>
                    <a:pt x="17776" y="74200"/>
                    <a:pt x="17988" y="74115"/>
                    <a:pt x="18200" y="74009"/>
                  </a:cubicBezTo>
                  <a:cubicBezTo>
                    <a:pt x="18264" y="73966"/>
                    <a:pt x="18327" y="73924"/>
                    <a:pt x="18412" y="73882"/>
                  </a:cubicBezTo>
                  <a:cubicBezTo>
                    <a:pt x="18433" y="73860"/>
                    <a:pt x="18455" y="73860"/>
                    <a:pt x="18497" y="73839"/>
                  </a:cubicBezTo>
                  <a:cubicBezTo>
                    <a:pt x="18539" y="73818"/>
                    <a:pt x="18561" y="73797"/>
                    <a:pt x="18603" y="73776"/>
                  </a:cubicBezTo>
                  <a:cubicBezTo>
                    <a:pt x="18709" y="73691"/>
                    <a:pt x="18815" y="73627"/>
                    <a:pt x="18900" y="73521"/>
                  </a:cubicBezTo>
                  <a:cubicBezTo>
                    <a:pt x="18985" y="73457"/>
                    <a:pt x="19070" y="73351"/>
                    <a:pt x="19133" y="73266"/>
                  </a:cubicBezTo>
                  <a:cubicBezTo>
                    <a:pt x="19154" y="73266"/>
                    <a:pt x="19154" y="73245"/>
                    <a:pt x="19176" y="73224"/>
                  </a:cubicBezTo>
                  <a:lnTo>
                    <a:pt x="19176" y="73203"/>
                  </a:lnTo>
                  <a:cubicBezTo>
                    <a:pt x="19218" y="73139"/>
                    <a:pt x="19261" y="73075"/>
                    <a:pt x="19303" y="73012"/>
                  </a:cubicBezTo>
                  <a:cubicBezTo>
                    <a:pt x="19345" y="72927"/>
                    <a:pt x="19388" y="72842"/>
                    <a:pt x="19430" y="72736"/>
                  </a:cubicBezTo>
                  <a:cubicBezTo>
                    <a:pt x="19473" y="72630"/>
                    <a:pt x="19494" y="72545"/>
                    <a:pt x="19494" y="72439"/>
                  </a:cubicBezTo>
                  <a:lnTo>
                    <a:pt x="21573" y="57145"/>
                  </a:lnTo>
                  <a:lnTo>
                    <a:pt x="27151" y="15909"/>
                  </a:lnTo>
                  <a:close/>
                </a:path>
              </a:pathLst>
            </a:custGeom>
            <a:solidFill>
              <a:srgbClr val="B5802E"/>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DCBEBE1-53A0-49B9-99AF-5816A9543060}"/>
                </a:ext>
              </a:extLst>
            </p:cNvPr>
            <p:cNvSpPr/>
            <p:nvPr/>
          </p:nvSpPr>
          <p:spPr>
            <a:xfrm>
              <a:off x="4784947" y="2992462"/>
              <a:ext cx="156633" cy="156633"/>
            </a:xfrm>
            <a:custGeom>
              <a:avLst/>
              <a:gdLst>
                <a:gd name="connsiteX0" fmla="*/ 99845 w 106060"/>
                <a:gd name="connsiteY0" fmla="*/ 32094 h 106060"/>
                <a:gd name="connsiteX1" fmla="*/ 95942 w 106060"/>
                <a:gd name="connsiteY1" fmla="*/ 28191 h 106060"/>
                <a:gd name="connsiteX2" fmla="*/ 94118 w 106060"/>
                <a:gd name="connsiteY2" fmla="*/ 26918 h 106060"/>
                <a:gd name="connsiteX3" fmla="*/ 91063 w 106060"/>
                <a:gd name="connsiteY3" fmla="*/ 24797 h 106060"/>
                <a:gd name="connsiteX4" fmla="*/ 90872 w 106060"/>
                <a:gd name="connsiteY4" fmla="*/ 24691 h 106060"/>
                <a:gd name="connsiteX5" fmla="*/ 90194 w 106060"/>
                <a:gd name="connsiteY5" fmla="*/ 24330 h 106060"/>
                <a:gd name="connsiteX6" fmla="*/ 86906 w 106060"/>
                <a:gd name="connsiteY6" fmla="*/ 22591 h 106060"/>
                <a:gd name="connsiteX7" fmla="*/ 85251 w 106060"/>
                <a:gd name="connsiteY7" fmla="*/ 21891 h 106060"/>
                <a:gd name="connsiteX8" fmla="*/ 84169 w 106060"/>
                <a:gd name="connsiteY8" fmla="*/ 21424 h 106060"/>
                <a:gd name="connsiteX9" fmla="*/ 83151 w 106060"/>
                <a:gd name="connsiteY9" fmla="*/ 20979 h 106060"/>
                <a:gd name="connsiteX10" fmla="*/ 79588 w 106060"/>
                <a:gd name="connsiteY10" fmla="*/ 19706 h 106060"/>
                <a:gd name="connsiteX11" fmla="*/ 78272 w 106060"/>
                <a:gd name="connsiteY11" fmla="*/ 19303 h 106060"/>
                <a:gd name="connsiteX12" fmla="*/ 77403 w 106060"/>
                <a:gd name="connsiteY12" fmla="*/ 19048 h 106060"/>
                <a:gd name="connsiteX13" fmla="*/ 76003 w 106060"/>
                <a:gd name="connsiteY13" fmla="*/ 18624 h 106060"/>
                <a:gd name="connsiteX14" fmla="*/ 72375 w 106060"/>
                <a:gd name="connsiteY14" fmla="*/ 17733 h 106060"/>
                <a:gd name="connsiteX15" fmla="*/ 70975 w 106060"/>
                <a:gd name="connsiteY15" fmla="*/ 17458 h 106060"/>
                <a:gd name="connsiteX16" fmla="*/ 70042 w 106060"/>
                <a:gd name="connsiteY16" fmla="*/ 17288 h 106060"/>
                <a:gd name="connsiteX17" fmla="*/ 68579 w 106060"/>
                <a:gd name="connsiteY17" fmla="*/ 16991 h 106060"/>
                <a:gd name="connsiteX18" fmla="*/ 64463 w 106060"/>
                <a:gd name="connsiteY18" fmla="*/ 16397 h 106060"/>
                <a:gd name="connsiteX19" fmla="*/ 63360 w 106060"/>
                <a:gd name="connsiteY19" fmla="*/ 16312 h 106060"/>
                <a:gd name="connsiteX20" fmla="*/ 62088 w 106060"/>
                <a:gd name="connsiteY20" fmla="*/ 16206 h 106060"/>
                <a:gd name="connsiteX21" fmla="*/ 59839 w 106060"/>
                <a:gd name="connsiteY21" fmla="*/ 16015 h 106060"/>
                <a:gd name="connsiteX22" fmla="*/ 56530 w 106060"/>
                <a:gd name="connsiteY22" fmla="*/ 15952 h 106060"/>
                <a:gd name="connsiteX23" fmla="*/ 54515 w 106060"/>
                <a:gd name="connsiteY23" fmla="*/ 15930 h 106060"/>
                <a:gd name="connsiteX24" fmla="*/ 53751 w 106060"/>
                <a:gd name="connsiteY24" fmla="*/ 15909 h 106060"/>
                <a:gd name="connsiteX25" fmla="*/ 47366 w 106060"/>
                <a:gd name="connsiteY25" fmla="*/ 16354 h 106060"/>
                <a:gd name="connsiteX26" fmla="*/ 41957 w 106060"/>
                <a:gd name="connsiteY26" fmla="*/ 17267 h 106060"/>
                <a:gd name="connsiteX27" fmla="*/ 40282 w 106060"/>
                <a:gd name="connsiteY27" fmla="*/ 17712 h 106060"/>
                <a:gd name="connsiteX28" fmla="*/ 37142 w 106060"/>
                <a:gd name="connsiteY28" fmla="*/ 18603 h 106060"/>
                <a:gd name="connsiteX29" fmla="*/ 36527 w 106060"/>
                <a:gd name="connsiteY29" fmla="*/ 18773 h 106060"/>
                <a:gd name="connsiteX30" fmla="*/ 35445 w 106060"/>
                <a:gd name="connsiteY30" fmla="*/ 19239 h 106060"/>
                <a:gd name="connsiteX31" fmla="*/ 33048 w 106060"/>
                <a:gd name="connsiteY31" fmla="*/ 20279 h 106060"/>
                <a:gd name="connsiteX32" fmla="*/ 32285 w 106060"/>
                <a:gd name="connsiteY32" fmla="*/ 20597 h 106060"/>
                <a:gd name="connsiteX33" fmla="*/ 31267 w 106060"/>
                <a:gd name="connsiteY33" fmla="*/ 21212 h 106060"/>
                <a:gd name="connsiteX34" fmla="*/ 30121 w 106060"/>
                <a:gd name="connsiteY34" fmla="*/ 21912 h 106060"/>
                <a:gd name="connsiteX35" fmla="*/ 29570 w 106060"/>
                <a:gd name="connsiteY35" fmla="*/ 22251 h 106060"/>
                <a:gd name="connsiteX36" fmla="*/ 28212 w 106060"/>
                <a:gd name="connsiteY36" fmla="*/ 23333 h 106060"/>
                <a:gd name="connsiteX37" fmla="*/ 27703 w 106060"/>
                <a:gd name="connsiteY37" fmla="*/ 23758 h 106060"/>
                <a:gd name="connsiteX38" fmla="*/ 27555 w 106060"/>
                <a:gd name="connsiteY38" fmla="*/ 23885 h 106060"/>
                <a:gd name="connsiteX39" fmla="*/ 26027 w 106060"/>
                <a:gd name="connsiteY39" fmla="*/ 25518 h 106060"/>
                <a:gd name="connsiteX40" fmla="*/ 25857 w 106060"/>
                <a:gd name="connsiteY40" fmla="*/ 25773 h 106060"/>
                <a:gd name="connsiteX41" fmla="*/ 25497 w 106060"/>
                <a:gd name="connsiteY41" fmla="*/ 26282 h 106060"/>
                <a:gd name="connsiteX42" fmla="*/ 24861 w 106060"/>
                <a:gd name="connsiteY42" fmla="*/ 27215 h 106060"/>
                <a:gd name="connsiteX43" fmla="*/ 24479 w 106060"/>
                <a:gd name="connsiteY43" fmla="*/ 28042 h 106060"/>
                <a:gd name="connsiteX44" fmla="*/ 24203 w 106060"/>
                <a:gd name="connsiteY44" fmla="*/ 28636 h 106060"/>
                <a:gd name="connsiteX45" fmla="*/ 24033 w 106060"/>
                <a:gd name="connsiteY45" fmla="*/ 29018 h 106060"/>
                <a:gd name="connsiteX46" fmla="*/ 23567 w 106060"/>
                <a:gd name="connsiteY46" fmla="*/ 30970 h 106060"/>
                <a:gd name="connsiteX47" fmla="*/ 21870 w 106060"/>
                <a:gd name="connsiteY47" fmla="*/ 43527 h 106060"/>
                <a:gd name="connsiteX48" fmla="*/ 15909 w 106060"/>
                <a:gd name="connsiteY48" fmla="*/ 87542 h 106060"/>
                <a:gd name="connsiteX49" fmla="*/ 16567 w 106060"/>
                <a:gd name="connsiteY49" fmla="*/ 85166 h 106060"/>
                <a:gd name="connsiteX50" fmla="*/ 16842 w 106060"/>
                <a:gd name="connsiteY50" fmla="*/ 84572 h 106060"/>
                <a:gd name="connsiteX51" fmla="*/ 17839 w 106060"/>
                <a:gd name="connsiteY51" fmla="*/ 82833 h 106060"/>
                <a:gd name="connsiteX52" fmla="*/ 18200 w 106060"/>
                <a:gd name="connsiteY52" fmla="*/ 82324 h 106060"/>
                <a:gd name="connsiteX53" fmla="*/ 20045 w 106060"/>
                <a:gd name="connsiteY53" fmla="*/ 80309 h 106060"/>
                <a:gd name="connsiteX54" fmla="*/ 20597 w 106060"/>
                <a:gd name="connsiteY54" fmla="*/ 79863 h 106060"/>
                <a:gd name="connsiteX55" fmla="*/ 22485 w 106060"/>
                <a:gd name="connsiteY55" fmla="*/ 78463 h 106060"/>
                <a:gd name="connsiteX56" fmla="*/ 23630 w 106060"/>
                <a:gd name="connsiteY56" fmla="*/ 77763 h 106060"/>
                <a:gd name="connsiteX57" fmla="*/ 25370 w 106060"/>
                <a:gd name="connsiteY57" fmla="*/ 76830 h 106060"/>
                <a:gd name="connsiteX58" fmla="*/ 27851 w 106060"/>
                <a:gd name="connsiteY58" fmla="*/ 75748 h 106060"/>
                <a:gd name="connsiteX59" fmla="*/ 29464 w 106060"/>
                <a:gd name="connsiteY59" fmla="*/ 75133 h 106060"/>
                <a:gd name="connsiteX60" fmla="*/ 32730 w 106060"/>
                <a:gd name="connsiteY60" fmla="*/ 74200 h 106060"/>
                <a:gd name="connsiteX61" fmla="*/ 34279 w 106060"/>
                <a:gd name="connsiteY61" fmla="*/ 73797 h 106060"/>
                <a:gd name="connsiteX62" fmla="*/ 39709 w 106060"/>
                <a:gd name="connsiteY62" fmla="*/ 72885 h 106060"/>
                <a:gd name="connsiteX63" fmla="*/ 46857 w 106060"/>
                <a:gd name="connsiteY63" fmla="*/ 72460 h 106060"/>
                <a:gd name="connsiteX64" fmla="*/ 48830 w 106060"/>
                <a:gd name="connsiteY64" fmla="*/ 72482 h 106060"/>
                <a:gd name="connsiteX65" fmla="*/ 54430 w 106060"/>
                <a:gd name="connsiteY65" fmla="*/ 72736 h 106060"/>
                <a:gd name="connsiteX66" fmla="*/ 55703 w 106060"/>
                <a:gd name="connsiteY66" fmla="*/ 72842 h 106060"/>
                <a:gd name="connsiteX67" fmla="*/ 62363 w 106060"/>
                <a:gd name="connsiteY67" fmla="*/ 73818 h 106060"/>
                <a:gd name="connsiteX68" fmla="*/ 63297 w 106060"/>
                <a:gd name="connsiteY68" fmla="*/ 73988 h 106060"/>
                <a:gd name="connsiteX69" fmla="*/ 69745 w 106060"/>
                <a:gd name="connsiteY69" fmla="*/ 75578 h 106060"/>
                <a:gd name="connsiteX70" fmla="*/ 70615 w 106060"/>
                <a:gd name="connsiteY70" fmla="*/ 75833 h 106060"/>
                <a:gd name="connsiteX71" fmla="*/ 76533 w 106060"/>
                <a:gd name="connsiteY71" fmla="*/ 77954 h 106060"/>
                <a:gd name="connsiteX72" fmla="*/ 77594 w 106060"/>
                <a:gd name="connsiteY72" fmla="*/ 78400 h 106060"/>
                <a:gd name="connsiteX73" fmla="*/ 82557 w 106060"/>
                <a:gd name="connsiteY73" fmla="*/ 80860 h 106060"/>
                <a:gd name="connsiteX74" fmla="*/ 83215 w 106060"/>
                <a:gd name="connsiteY74" fmla="*/ 81221 h 106060"/>
                <a:gd name="connsiteX75" fmla="*/ 86524 w 106060"/>
                <a:gd name="connsiteY75" fmla="*/ 83469 h 106060"/>
                <a:gd name="connsiteX76" fmla="*/ 88285 w 106060"/>
                <a:gd name="connsiteY76" fmla="*/ 84700 h 106060"/>
                <a:gd name="connsiteX77" fmla="*/ 92187 w 106060"/>
                <a:gd name="connsiteY77" fmla="*/ 88603 h 106060"/>
                <a:gd name="connsiteX78" fmla="*/ 95433 w 106060"/>
                <a:gd name="connsiteY78" fmla="*/ 98254 h 106060"/>
                <a:gd name="connsiteX79" fmla="*/ 103090 w 106060"/>
                <a:gd name="connsiteY79" fmla="*/ 41745 h 106060"/>
                <a:gd name="connsiteX80" fmla="*/ 99845 w 106060"/>
                <a:gd name="connsiteY80" fmla="*/ 32094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6060" h="106060">
                  <a:moveTo>
                    <a:pt x="99845" y="32094"/>
                  </a:moveTo>
                  <a:cubicBezTo>
                    <a:pt x="98763" y="30736"/>
                    <a:pt x="97448" y="29442"/>
                    <a:pt x="95942" y="28191"/>
                  </a:cubicBezTo>
                  <a:cubicBezTo>
                    <a:pt x="95412" y="27745"/>
                    <a:pt x="94712" y="27364"/>
                    <a:pt x="94118" y="26918"/>
                  </a:cubicBezTo>
                  <a:cubicBezTo>
                    <a:pt x="93121" y="26197"/>
                    <a:pt x="92187" y="25454"/>
                    <a:pt x="91063" y="24797"/>
                  </a:cubicBezTo>
                  <a:cubicBezTo>
                    <a:pt x="91000" y="24754"/>
                    <a:pt x="90936" y="24733"/>
                    <a:pt x="90872" y="24691"/>
                  </a:cubicBezTo>
                  <a:cubicBezTo>
                    <a:pt x="90660" y="24585"/>
                    <a:pt x="90406" y="24457"/>
                    <a:pt x="90194" y="24330"/>
                  </a:cubicBezTo>
                  <a:cubicBezTo>
                    <a:pt x="89133" y="23736"/>
                    <a:pt x="88051" y="23142"/>
                    <a:pt x="86906" y="22591"/>
                  </a:cubicBezTo>
                  <a:cubicBezTo>
                    <a:pt x="86375" y="22336"/>
                    <a:pt x="85803" y="22124"/>
                    <a:pt x="85251" y="21891"/>
                  </a:cubicBezTo>
                  <a:cubicBezTo>
                    <a:pt x="84891" y="21721"/>
                    <a:pt x="84530" y="21573"/>
                    <a:pt x="84169" y="21424"/>
                  </a:cubicBezTo>
                  <a:cubicBezTo>
                    <a:pt x="83830" y="21297"/>
                    <a:pt x="83512" y="21127"/>
                    <a:pt x="83151" y="20979"/>
                  </a:cubicBezTo>
                  <a:cubicBezTo>
                    <a:pt x="81985" y="20533"/>
                    <a:pt x="80797" y="20088"/>
                    <a:pt x="79588" y="19706"/>
                  </a:cubicBezTo>
                  <a:cubicBezTo>
                    <a:pt x="79163" y="19558"/>
                    <a:pt x="78718" y="19451"/>
                    <a:pt x="78272" y="19303"/>
                  </a:cubicBezTo>
                  <a:cubicBezTo>
                    <a:pt x="77975" y="19218"/>
                    <a:pt x="77700" y="19133"/>
                    <a:pt x="77403" y="19048"/>
                  </a:cubicBezTo>
                  <a:cubicBezTo>
                    <a:pt x="76936" y="18921"/>
                    <a:pt x="76491" y="18751"/>
                    <a:pt x="76003" y="18624"/>
                  </a:cubicBezTo>
                  <a:cubicBezTo>
                    <a:pt x="74815" y="18306"/>
                    <a:pt x="73585" y="18009"/>
                    <a:pt x="72375" y="17733"/>
                  </a:cubicBezTo>
                  <a:cubicBezTo>
                    <a:pt x="71909" y="17627"/>
                    <a:pt x="71442" y="17542"/>
                    <a:pt x="70975" y="17458"/>
                  </a:cubicBezTo>
                  <a:cubicBezTo>
                    <a:pt x="70657" y="17394"/>
                    <a:pt x="70360" y="17351"/>
                    <a:pt x="70042" y="17288"/>
                  </a:cubicBezTo>
                  <a:cubicBezTo>
                    <a:pt x="69554" y="17203"/>
                    <a:pt x="69066" y="17076"/>
                    <a:pt x="68579" y="16991"/>
                  </a:cubicBezTo>
                  <a:cubicBezTo>
                    <a:pt x="67221" y="16758"/>
                    <a:pt x="65842" y="16567"/>
                    <a:pt x="64463" y="16397"/>
                  </a:cubicBezTo>
                  <a:cubicBezTo>
                    <a:pt x="64082" y="16354"/>
                    <a:pt x="63721" y="16333"/>
                    <a:pt x="63360" y="16312"/>
                  </a:cubicBezTo>
                  <a:cubicBezTo>
                    <a:pt x="62936" y="16270"/>
                    <a:pt x="62512" y="16248"/>
                    <a:pt x="62088" y="16206"/>
                  </a:cubicBezTo>
                  <a:cubicBezTo>
                    <a:pt x="61324" y="16142"/>
                    <a:pt x="60582" y="16058"/>
                    <a:pt x="59839" y="16015"/>
                  </a:cubicBezTo>
                  <a:cubicBezTo>
                    <a:pt x="58736" y="15952"/>
                    <a:pt x="57633" y="15973"/>
                    <a:pt x="56530" y="15952"/>
                  </a:cubicBezTo>
                  <a:cubicBezTo>
                    <a:pt x="55851" y="15952"/>
                    <a:pt x="55194" y="15909"/>
                    <a:pt x="54515" y="15930"/>
                  </a:cubicBezTo>
                  <a:cubicBezTo>
                    <a:pt x="54260" y="15930"/>
                    <a:pt x="54006" y="15909"/>
                    <a:pt x="53751" y="15909"/>
                  </a:cubicBezTo>
                  <a:cubicBezTo>
                    <a:pt x="51588" y="15952"/>
                    <a:pt x="49466" y="16100"/>
                    <a:pt x="47366" y="16354"/>
                  </a:cubicBezTo>
                  <a:cubicBezTo>
                    <a:pt x="45457" y="16588"/>
                    <a:pt x="43654" y="16906"/>
                    <a:pt x="41957" y="17267"/>
                  </a:cubicBezTo>
                  <a:cubicBezTo>
                    <a:pt x="41363" y="17394"/>
                    <a:pt x="40854" y="17564"/>
                    <a:pt x="40282" y="17712"/>
                  </a:cubicBezTo>
                  <a:cubicBezTo>
                    <a:pt x="39200" y="17988"/>
                    <a:pt x="38118" y="18285"/>
                    <a:pt x="37142" y="18603"/>
                  </a:cubicBezTo>
                  <a:cubicBezTo>
                    <a:pt x="36951" y="18667"/>
                    <a:pt x="36718" y="18709"/>
                    <a:pt x="36527" y="18773"/>
                  </a:cubicBezTo>
                  <a:cubicBezTo>
                    <a:pt x="36145" y="18900"/>
                    <a:pt x="35827" y="19091"/>
                    <a:pt x="35445" y="19239"/>
                  </a:cubicBezTo>
                  <a:cubicBezTo>
                    <a:pt x="34597" y="19579"/>
                    <a:pt x="33791" y="19918"/>
                    <a:pt x="33048" y="20279"/>
                  </a:cubicBezTo>
                  <a:cubicBezTo>
                    <a:pt x="32815" y="20385"/>
                    <a:pt x="32518" y="20491"/>
                    <a:pt x="32285" y="20597"/>
                  </a:cubicBezTo>
                  <a:cubicBezTo>
                    <a:pt x="31924" y="20788"/>
                    <a:pt x="31606" y="21021"/>
                    <a:pt x="31267" y="21212"/>
                  </a:cubicBezTo>
                  <a:cubicBezTo>
                    <a:pt x="30864" y="21445"/>
                    <a:pt x="30482" y="21657"/>
                    <a:pt x="30121" y="21912"/>
                  </a:cubicBezTo>
                  <a:cubicBezTo>
                    <a:pt x="29951" y="22018"/>
                    <a:pt x="29739" y="22124"/>
                    <a:pt x="29570" y="22251"/>
                  </a:cubicBezTo>
                  <a:cubicBezTo>
                    <a:pt x="29082" y="22591"/>
                    <a:pt x="28657" y="22973"/>
                    <a:pt x="28212" y="23333"/>
                  </a:cubicBezTo>
                  <a:cubicBezTo>
                    <a:pt x="28042" y="23482"/>
                    <a:pt x="27851" y="23609"/>
                    <a:pt x="27703" y="23758"/>
                  </a:cubicBezTo>
                  <a:cubicBezTo>
                    <a:pt x="27661" y="23800"/>
                    <a:pt x="27597" y="23842"/>
                    <a:pt x="27555" y="23885"/>
                  </a:cubicBezTo>
                  <a:cubicBezTo>
                    <a:pt x="26982" y="24415"/>
                    <a:pt x="26473" y="24967"/>
                    <a:pt x="26027" y="25518"/>
                  </a:cubicBezTo>
                  <a:cubicBezTo>
                    <a:pt x="25964" y="25603"/>
                    <a:pt x="25921" y="25688"/>
                    <a:pt x="25857" y="25773"/>
                  </a:cubicBezTo>
                  <a:cubicBezTo>
                    <a:pt x="25730" y="25942"/>
                    <a:pt x="25624" y="26112"/>
                    <a:pt x="25497" y="26282"/>
                  </a:cubicBezTo>
                  <a:cubicBezTo>
                    <a:pt x="25285" y="26600"/>
                    <a:pt x="25051" y="26897"/>
                    <a:pt x="24861" y="27215"/>
                  </a:cubicBezTo>
                  <a:cubicBezTo>
                    <a:pt x="24712" y="27491"/>
                    <a:pt x="24606" y="27767"/>
                    <a:pt x="24479" y="28042"/>
                  </a:cubicBezTo>
                  <a:cubicBezTo>
                    <a:pt x="24394" y="28233"/>
                    <a:pt x="24288" y="28445"/>
                    <a:pt x="24203" y="28636"/>
                  </a:cubicBezTo>
                  <a:cubicBezTo>
                    <a:pt x="24160" y="28764"/>
                    <a:pt x="24076" y="28891"/>
                    <a:pt x="24033" y="29018"/>
                  </a:cubicBezTo>
                  <a:cubicBezTo>
                    <a:pt x="23800" y="29654"/>
                    <a:pt x="23651" y="30312"/>
                    <a:pt x="23567" y="30970"/>
                  </a:cubicBezTo>
                  <a:lnTo>
                    <a:pt x="21870" y="43527"/>
                  </a:lnTo>
                  <a:lnTo>
                    <a:pt x="15909" y="87542"/>
                  </a:lnTo>
                  <a:cubicBezTo>
                    <a:pt x="16015" y="86736"/>
                    <a:pt x="16270" y="85930"/>
                    <a:pt x="16567" y="85166"/>
                  </a:cubicBezTo>
                  <a:cubicBezTo>
                    <a:pt x="16651" y="84975"/>
                    <a:pt x="16758" y="84763"/>
                    <a:pt x="16842" y="84572"/>
                  </a:cubicBezTo>
                  <a:cubicBezTo>
                    <a:pt x="17118" y="83978"/>
                    <a:pt x="17458" y="83385"/>
                    <a:pt x="17839" y="82833"/>
                  </a:cubicBezTo>
                  <a:cubicBezTo>
                    <a:pt x="17967" y="82663"/>
                    <a:pt x="18073" y="82494"/>
                    <a:pt x="18200" y="82324"/>
                  </a:cubicBezTo>
                  <a:cubicBezTo>
                    <a:pt x="18730" y="81624"/>
                    <a:pt x="19345" y="80966"/>
                    <a:pt x="20045" y="80309"/>
                  </a:cubicBezTo>
                  <a:cubicBezTo>
                    <a:pt x="20215" y="80160"/>
                    <a:pt x="20427" y="80012"/>
                    <a:pt x="20597" y="79863"/>
                  </a:cubicBezTo>
                  <a:cubicBezTo>
                    <a:pt x="21170" y="79375"/>
                    <a:pt x="21806" y="78909"/>
                    <a:pt x="22485" y="78463"/>
                  </a:cubicBezTo>
                  <a:cubicBezTo>
                    <a:pt x="22845" y="78230"/>
                    <a:pt x="23248" y="77997"/>
                    <a:pt x="23630" y="77763"/>
                  </a:cubicBezTo>
                  <a:cubicBezTo>
                    <a:pt x="24182" y="77424"/>
                    <a:pt x="24755" y="77127"/>
                    <a:pt x="25370" y="76830"/>
                  </a:cubicBezTo>
                  <a:cubicBezTo>
                    <a:pt x="26154" y="76448"/>
                    <a:pt x="26982" y="76088"/>
                    <a:pt x="27851" y="75748"/>
                  </a:cubicBezTo>
                  <a:cubicBezTo>
                    <a:pt x="28382" y="75536"/>
                    <a:pt x="28891" y="75324"/>
                    <a:pt x="29464" y="75133"/>
                  </a:cubicBezTo>
                  <a:cubicBezTo>
                    <a:pt x="30482" y="74772"/>
                    <a:pt x="31606" y="74475"/>
                    <a:pt x="32730" y="74200"/>
                  </a:cubicBezTo>
                  <a:cubicBezTo>
                    <a:pt x="33239" y="74072"/>
                    <a:pt x="33727" y="73924"/>
                    <a:pt x="34279" y="73797"/>
                  </a:cubicBezTo>
                  <a:cubicBezTo>
                    <a:pt x="35997" y="73415"/>
                    <a:pt x="37800" y="73097"/>
                    <a:pt x="39709" y="72885"/>
                  </a:cubicBezTo>
                  <a:cubicBezTo>
                    <a:pt x="42063" y="72609"/>
                    <a:pt x="44460" y="72482"/>
                    <a:pt x="46857" y="72460"/>
                  </a:cubicBezTo>
                  <a:cubicBezTo>
                    <a:pt x="47515" y="72460"/>
                    <a:pt x="48194" y="72482"/>
                    <a:pt x="48830" y="72482"/>
                  </a:cubicBezTo>
                  <a:cubicBezTo>
                    <a:pt x="50697" y="72503"/>
                    <a:pt x="52563" y="72566"/>
                    <a:pt x="54430" y="72736"/>
                  </a:cubicBezTo>
                  <a:cubicBezTo>
                    <a:pt x="54854" y="72757"/>
                    <a:pt x="55279" y="72800"/>
                    <a:pt x="55703" y="72842"/>
                  </a:cubicBezTo>
                  <a:cubicBezTo>
                    <a:pt x="57951" y="73076"/>
                    <a:pt x="60157" y="73394"/>
                    <a:pt x="62363" y="73818"/>
                  </a:cubicBezTo>
                  <a:cubicBezTo>
                    <a:pt x="62682" y="73860"/>
                    <a:pt x="62979" y="73924"/>
                    <a:pt x="63297" y="73988"/>
                  </a:cubicBezTo>
                  <a:cubicBezTo>
                    <a:pt x="65503" y="74433"/>
                    <a:pt x="67645" y="74963"/>
                    <a:pt x="69745" y="75578"/>
                  </a:cubicBezTo>
                  <a:cubicBezTo>
                    <a:pt x="70042" y="75663"/>
                    <a:pt x="70318" y="75748"/>
                    <a:pt x="70615" y="75833"/>
                  </a:cubicBezTo>
                  <a:cubicBezTo>
                    <a:pt x="72672" y="76448"/>
                    <a:pt x="74645" y="77169"/>
                    <a:pt x="76533" y="77954"/>
                  </a:cubicBezTo>
                  <a:cubicBezTo>
                    <a:pt x="76894" y="78103"/>
                    <a:pt x="77233" y="78251"/>
                    <a:pt x="77594" y="78400"/>
                  </a:cubicBezTo>
                  <a:cubicBezTo>
                    <a:pt x="79354" y="79163"/>
                    <a:pt x="81009" y="79969"/>
                    <a:pt x="82557" y="80860"/>
                  </a:cubicBezTo>
                  <a:cubicBezTo>
                    <a:pt x="82769" y="80966"/>
                    <a:pt x="83003" y="81094"/>
                    <a:pt x="83215" y="81221"/>
                  </a:cubicBezTo>
                  <a:cubicBezTo>
                    <a:pt x="84424" y="81921"/>
                    <a:pt x="85442" y="82706"/>
                    <a:pt x="86524" y="83469"/>
                  </a:cubicBezTo>
                  <a:cubicBezTo>
                    <a:pt x="87097" y="83894"/>
                    <a:pt x="87754" y="84275"/>
                    <a:pt x="88285" y="84700"/>
                  </a:cubicBezTo>
                  <a:cubicBezTo>
                    <a:pt x="89791" y="85930"/>
                    <a:pt x="91106" y="87245"/>
                    <a:pt x="92187" y="88603"/>
                  </a:cubicBezTo>
                  <a:cubicBezTo>
                    <a:pt x="94839" y="91912"/>
                    <a:pt x="95836" y="95200"/>
                    <a:pt x="95433" y="98254"/>
                  </a:cubicBezTo>
                  <a:lnTo>
                    <a:pt x="103090" y="41745"/>
                  </a:lnTo>
                  <a:cubicBezTo>
                    <a:pt x="103494" y="38691"/>
                    <a:pt x="102475" y="35424"/>
                    <a:pt x="99845" y="32094"/>
                  </a:cubicBezTo>
                  <a:close/>
                </a:path>
              </a:pathLst>
            </a:custGeom>
            <a:solidFill>
              <a:srgbClr val="8D6427"/>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186E680-26D1-4F01-BE03-D19ED6CA5C0E}"/>
                </a:ext>
              </a:extLst>
            </p:cNvPr>
            <p:cNvSpPr/>
            <p:nvPr/>
          </p:nvSpPr>
          <p:spPr>
            <a:xfrm>
              <a:off x="4900480" y="3026421"/>
              <a:ext cx="125307" cy="125307"/>
            </a:xfrm>
            <a:custGeom>
              <a:avLst/>
              <a:gdLst>
                <a:gd name="connsiteX0" fmla="*/ 79184 w 84848"/>
                <a:gd name="connsiteY0" fmla="*/ 15909 h 84848"/>
                <a:gd name="connsiteX1" fmla="*/ 71527 w 84848"/>
                <a:gd name="connsiteY1" fmla="*/ 72418 h 84848"/>
                <a:gd name="connsiteX2" fmla="*/ 15909 w 84848"/>
                <a:gd name="connsiteY2" fmla="*/ 79036 h 84848"/>
                <a:gd name="connsiteX3" fmla="*/ 23567 w 84848"/>
                <a:gd name="connsiteY3" fmla="*/ 22506 h 84848"/>
              </a:gdLst>
              <a:ahLst/>
              <a:cxnLst>
                <a:cxn ang="0">
                  <a:pos x="connsiteX0" y="connsiteY0"/>
                </a:cxn>
                <a:cxn ang="0">
                  <a:pos x="connsiteX1" y="connsiteY1"/>
                </a:cxn>
                <a:cxn ang="0">
                  <a:pos x="connsiteX2" y="connsiteY2"/>
                </a:cxn>
                <a:cxn ang="0">
                  <a:pos x="connsiteX3" y="connsiteY3"/>
                </a:cxn>
              </a:cxnLst>
              <a:rect l="l" t="t" r="r" b="b"/>
              <a:pathLst>
                <a:path w="84848" h="84848">
                  <a:moveTo>
                    <a:pt x="79184" y="15909"/>
                  </a:moveTo>
                  <a:lnTo>
                    <a:pt x="71527" y="72418"/>
                  </a:lnTo>
                  <a:lnTo>
                    <a:pt x="15909" y="79036"/>
                  </a:lnTo>
                  <a:lnTo>
                    <a:pt x="23567" y="22506"/>
                  </a:lnTo>
                  <a:close/>
                </a:path>
              </a:pathLst>
            </a:custGeom>
            <a:solidFill>
              <a:srgbClr val="C2882F"/>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0CED56A-3A5D-4099-BC00-7AD4633E2905}"/>
                </a:ext>
              </a:extLst>
            </p:cNvPr>
            <p:cNvSpPr/>
            <p:nvPr/>
          </p:nvSpPr>
          <p:spPr>
            <a:xfrm>
              <a:off x="4623490" y="2919002"/>
              <a:ext cx="156633" cy="250613"/>
            </a:xfrm>
            <a:custGeom>
              <a:avLst/>
              <a:gdLst>
                <a:gd name="connsiteX0" fmla="*/ 95030 w 106060"/>
                <a:gd name="connsiteY0" fmla="*/ 105699 h 169696"/>
                <a:gd name="connsiteX1" fmla="*/ 87394 w 106060"/>
                <a:gd name="connsiteY1" fmla="*/ 162208 h 169696"/>
                <a:gd name="connsiteX2" fmla="*/ 15909 w 106060"/>
                <a:gd name="connsiteY2" fmla="*/ 72418 h 169696"/>
                <a:gd name="connsiteX3" fmla="*/ 23545 w 106060"/>
                <a:gd name="connsiteY3" fmla="*/ 15909 h 169696"/>
              </a:gdLst>
              <a:ahLst/>
              <a:cxnLst>
                <a:cxn ang="0">
                  <a:pos x="connsiteX0" y="connsiteY0"/>
                </a:cxn>
                <a:cxn ang="0">
                  <a:pos x="connsiteX1" y="connsiteY1"/>
                </a:cxn>
                <a:cxn ang="0">
                  <a:pos x="connsiteX2" y="connsiteY2"/>
                </a:cxn>
                <a:cxn ang="0">
                  <a:pos x="connsiteX3" y="connsiteY3"/>
                </a:cxn>
              </a:cxnLst>
              <a:rect l="l" t="t" r="r" b="b"/>
              <a:pathLst>
                <a:path w="106060" h="169696">
                  <a:moveTo>
                    <a:pt x="95030" y="105699"/>
                  </a:moveTo>
                  <a:lnTo>
                    <a:pt x="87394" y="162208"/>
                  </a:lnTo>
                  <a:lnTo>
                    <a:pt x="15909" y="72418"/>
                  </a:lnTo>
                  <a:lnTo>
                    <a:pt x="23545" y="15909"/>
                  </a:lnTo>
                  <a:close/>
                </a:path>
              </a:pathLst>
            </a:custGeom>
            <a:solidFill>
              <a:srgbClr val="7F5A23"/>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FC05759-496C-4752-B5A6-3276DBBF340E}"/>
                </a:ext>
              </a:extLst>
            </p:cNvPr>
            <p:cNvSpPr/>
            <p:nvPr/>
          </p:nvSpPr>
          <p:spPr>
            <a:xfrm>
              <a:off x="4740809" y="3046188"/>
              <a:ext cx="125307" cy="125307"/>
            </a:xfrm>
            <a:custGeom>
              <a:avLst/>
              <a:gdLst>
                <a:gd name="connsiteX0" fmla="*/ 23567 w 84848"/>
                <a:gd name="connsiteY0" fmla="*/ 21954 h 84848"/>
                <a:gd name="connsiteX1" fmla="*/ 15909 w 84848"/>
                <a:gd name="connsiteY1" fmla="*/ 78463 h 84848"/>
                <a:gd name="connsiteX2" fmla="*/ 66903 w 84848"/>
                <a:gd name="connsiteY2" fmla="*/ 72418 h 84848"/>
                <a:gd name="connsiteX3" fmla="*/ 74539 w 84848"/>
                <a:gd name="connsiteY3" fmla="*/ 15909 h 84848"/>
              </a:gdLst>
              <a:ahLst/>
              <a:cxnLst>
                <a:cxn ang="0">
                  <a:pos x="connsiteX0" y="connsiteY0"/>
                </a:cxn>
                <a:cxn ang="0">
                  <a:pos x="connsiteX1" y="connsiteY1"/>
                </a:cxn>
                <a:cxn ang="0">
                  <a:pos x="connsiteX2" y="connsiteY2"/>
                </a:cxn>
                <a:cxn ang="0">
                  <a:pos x="connsiteX3" y="connsiteY3"/>
                </a:cxn>
              </a:cxnLst>
              <a:rect l="l" t="t" r="r" b="b"/>
              <a:pathLst>
                <a:path w="84848" h="84848">
                  <a:moveTo>
                    <a:pt x="23567" y="21954"/>
                  </a:moveTo>
                  <a:lnTo>
                    <a:pt x="15909" y="78463"/>
                  </a:lnTo>
                  <a:lnTo>
                    <a:pt x="66903" y="72418"/>
                  </a:lnTo>
                  <a:lnTo>
                    <a:pt x="74539" y="15909"/>
                  </a:lnTo>
                  <a:close/>
                </a:path>
              </a:pathLst>
            </a:custGeom>
            <a:solidFill>
              <a:srgbClr val="C2882F"/>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13D8826-3829-45A6-939B-3C30792C9C98}"/>
                </a:ext>
              </a:extLst>
            </p:cNvPr>
            <p:cNvSpPr/>
            <p:nvPr/>
          </p:nvSpPr>
          <p:spPr>
            <a:xfrm>
              <a:off x="4634014" y="2884742"/>
              <a:ext cx="407246" cy="187960"/>
            </a:xfrm>
            <a:custGeom>
              <a:avLst/>
              <a:gdLst>
                <a:gd name="connsiteX0" fmla="*/ 183272 w 275756"/>
                <a:gd name="connsiteY0" fmla="*/ 15986 h 127272"/>
                <a:gd name="connsiteX1" fmla="*/ 191227 w 275756"/>
                <a:gd name="connsiteY1" fmla="*/ 18362 h 127272"/>
                <a:gd name="connsiteX2" fmla="*/ 210000 w 275756"/>
                <a:gd name="connsiteY2" fmla="*/ 41907 h 127272"/>
                <a:gd name="connsiteX3" fmla="*/ 217827 w 275756"/>
                <a:gd name="connsiteY3" fmla="*/ 40422 h 127272"/>
                <a:gd name="connsiteX4" fmla="*/ 270284 w 275756"/>
                <a:gd name="connsiteY4" fmla="*/ 56119 h 127272"/>
                <a:gd name="connsiteX5" fmla="*/ 249730 w 275756"/>
                <a:gd name="connsiteY5" fmla="*/ 80492 h 127272"/>
                <a:gd name="connsiteX6" fmla="*/ 241075 w 275756"/>
                <a:gd name="connsiteY6" fmla="*/ 80937 h 127272"/>
                <a:gd name="connsiteX7" fmla="*/ 262733 w 275756"/>
                <a:gd name="connsiteY7" fmla="*/ 108131 h 127272"/>
                <a:gd name="connsiteX8" fmla="*/ 259615 w 275756"/>
                <a:gd name="connsiteY8" fmla="*/ 111843 h 127272"/>
                <a:gd name="connsiteX9" fmla="*/ 203997 w 275756"/>
                <a:gd name="connsiteY9" fmla="*/ 118440 h 127272"/>
                <a:gd name="connsiteX10" fmla="*/ 202045 w 275756"/>
                <a:gd name="connsiteY10" fmla="*/ 105034 h 127272"/>
                <a:gd name="connsiteX11" fmla="*/ 149567 w 275756"/>
                <a:gd name="connsiteY11" fmla="*/ 89316 h 127272"/>
                <a:gd name="connsiteX12" fmla="*/ 128970 w 275756"/>
                <a:gd name="connsiteY12" fmla="*/ 113688 h 127272"/>
                <a:gd name="connsiteX13" fmla="*/ 146851 w 275756"/>
                <a:gd name="connsiteY13" fmla="*/ 125206 h 127272"/>
                <a:gd name="connsiteX14" fmla="*/ 95858 w 275756"/>
                <a:gd name="connsiteY14" fmla="*/ 131252 h 127272"/>
                <a:gd name="connsiteX15" fmla="*/ 87903 w 275756"/>
                <a:gd name="connsiteY15" fmla="*/ 128876 h 127272"/>
                <a:gd name="connsiteX16" fmla="*/ 16419 w 275756"/>
                <a:gd name="connsiteY16" fmla="*/ 39107 h 127272"/>
                <a:gd name="connsiteX17" fmla="*/ 19537 w 275756"/>
                <a:gd name="connsiteY17" fmla="*/ 35416 h 127272"/>
                <a:gd name="connsiteX18" fmla="*/ 183272 w 275756"/>
                <a:gd name="connsiteY18" fmla="*/ 15986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5756" h="127272">
                  <a:moveTo>
                    <a:pt x="183272" y="15986"/>
                  </a:moveTo>
                  <a:cubicBezTo>
                    <a:pt x="186348" y="15604"/>
                    <a:pt x="189912" y="16686"/>
                    <a:pt x="191227" y="18362"/>
                  </a:cubicBezTo>
                  <a:lnTo>
                    <a:pt x="210000" y="41907"/>
                  </a:lnTo>
                  <a:cubicBezTo>
                    <a:pt x="212375" y="41270"/>
                    <a:pt x="214984" y="40761"/>
                    <a:pt x="217827" y="40422"/>
                  </a:cubicBezTo>
                  <a:cubicBezTo>
                    <a:pt x="237957" y="38046"/>
                    <a:pt x="261460" y="45046"/>
                    <a:pt x="270284" y="56119"/>
                  </a:cubicBezTo>
                  <a:cubicBezTo>
                    <a:pt x="279108" y="67192"/>
                    <a:pt x="269881" y="78116"/>
                    <a:pt x="249730" y="80492"/>
                  </a:cubicBezTo>
                  <a:cubicBezTo>
                    <a:pt x="246887" y="80831"/>
                    <a:pt x="243981" y="80958"/>
                    <a:pt x="241075" y="80937"/>
                  </a:cubicBezTo>
                  <a:lnTo>
                    <a:pt x="262733" y="108131"/>
                  </a:lnTo>
                  <a:cubicBezTo>
                    <a:pt x="264069" y="109828"/>
                    <a:pt x="262690" y="111461"/>
                    <a:pt x="259615" y="111843"/>
                  </a:cubicBezTo>
                  <a:lnTo>
                    <a:pt x="203997" y="118440"/>
                  </a:lnTo>
                  <a:cubicBezTo>
                    <a:pt x="206266" y="114431"/>
                    <a:pt x="205800" y="109743"/>
                    <a:pt x="202045" y="105034"/>
                  </a:cubicBezTo>
                  <a:cubicBezTo>
                    <a:pt x="193221" y="93982"/>
                    <a:pt x="169718" y="86940"/>
                    <a:pt x="149567" y="89316"/>
                  </a:cubicBezTo>
                  <a:cubicBezTo>
                    <a:pt x="129373" y="91713"/>
                    <a:pt x="120145" y="102616"/>
                    <a:pt x="128970" y="113688"/>
                  </a:cubicBezTo>
                  <a:cubicBezTo>
                    <a:pt x="132724" y="118419"/>
                    <a:pt x="139173" y="122364"/>
                    <a:pt x="146851" y="125206"/>
                  </a:cubicBezTo>
                  <a:lnTo>
                    <a:pt x="95858" y="131252"/>
                  </a:lnTo>
                  <a:cubicBezTo>
                    <a:pt x="92782" y="131613"/>
                    <a:pt x="89240" y="130552"/>
                    <a:pt x="87903" y="128876"/>
                  </a:cubicBezTo>
                  <a:lnTo>
                    <a:pt x="16419" y="39107"/>
                  </a:lnTo>
                  <a:cubicBezTo>
                    <a:pt x="15082" y="37410"/>
                    <a:pt x="16461" y="35777"/>
                    <a:pt x="19537" y="35416"/>
                  </a:cubicBezTo>
                  <a:lnTo>
                    <a:pt x="183272" y="15986"/>
                  </a:lnTo>
                  <a:close/>
                </a:path>
              </a:pathLst>
            </a:custGeom>
            <a:solidFill>
              <a:srgbClr val="FBB041"/>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C6E7F37-2C0F-49AF-81D5-04D0463F1265}"/>
                </a:ext>
              </a:extLst>
            </p:cNvPr>
            <p:cNvSpPr/>
            <p:nvPr/>
          </p:nvSpPr>
          <p:spPr>
            <a:xfrm>
              <a:off x="4729092" y="3051608"/>
              <a:ext cx="62653" cy="125307"/>
            </a:xfrm>
            <a:custGeom>
              <a:avLst/>
              <a:gdLst>
                <a:gd name="connsiteX0" fmla="*/ 29188 w 42424"/>
                <a:gd name="connsiteY0" fmla="*/ 18285 h 84848"/>
                <a:gd name="connsiteX1" fmla="*/ 29103 w 42424"/>
                <a:gd name="connsiteY1" fmla="*/ 18285 h 84848"/>
                <a:gd name="connsiteX2" fmla="*/ 26897 w 42424"/>
                <a:gd name="connsiteY2" fmla="*/ 17839 h 84848"/>
                <a:gd name="connsiteX3" fmla="*/ 26833 w 42424"/>
                <a:gd name="connsiteY3" fmla="*/ 17839 h 84848"/>
                <a:gd name="connsiteX4" fmla="*/ 24945 w 42424"/>
                <a:gd name="connsiteY4" fmla="*/ 17033 h 84848"/>
                <a:gd name="connsiteX5" fmla="*/ 24924 w 42424"/>
                <a:gd name="connsiteY5" fmla="*/ 17033 h 84848"/>
                <a:gd name="connsiteX6" fmla="*/ 23545 w 42424"/>
                <a:gd name="connsiteY6" fmla="*/ 15909 h 84848"/>
                <a:gd name="connsiteX7" fmla="*/ 15909 w 42424"/>
                <a:gd name="connsiteY7" fmla="*/ 72418 h 84848"/>
                <a:gd name="connsiteX8" fmla="*/ 17245 w 42424"/>
                <a:gd name="connsiteY8" fmla="*/ 73521 h 84848"/>
                <a:gd name="connsiteX9" fmla="*/ 17267 w 42424"/>
                <a:gd name="connsiteY9" fmla="*/ 73521 h 84848"/>
                <a:gd name="connsiteX10" fmla="*/ 17309 w 42424"/>
                <a:gd name="connsiteY10" fmla="*/ 73542 h 84848"/>
                <a:gd name="connsiteX11" fmla="*/ 17861 w 42424"/>
                <a:gd name="connsiteY11" fmla="*/ 73839 h 84848"/>
                <a:gd name="connsiteX12" fmla="*/ 18433 w 42424"/>
                <a:gd name="connsiteY12" fmla="*/ 74072 h 84848"/>
                <a:gd name="connsiteX13" fmla="*/ 18963 w 42424"/>
                <a:gd name="connsiteY13" fmla="*/ 74263 h 84848"/>
                <a:gd name="connsiteX14" fmla="*/ 19197 w 42424"/>
                <a:gd name="connsiteY14" fmla="*/ 74327 h 84848"/>
                <a:gd name="connsiteX15" fmla="*/ 19282 w 42424"/>
                <a:gd name="connsiteY15" fmla="*/ 74348 h 84848"/>
                <a:gd name="connsiteX16" fmla="*/ 19515 w 42424"/>
                <a:gd name="connsiteY16" fmla="*/ 74412 h 84848"/>
                <a:gd name="connsiteX17" fmla="*/ 20067 w 42424"/>
                <a:gd name="connsiteY17" fmla="*/ 74560 h 84848"/>
                <a:gd name="connsiteX18" fmla="*/ 20639 w 42424"/>
                <a:gd name="connsiteY18" fmla="*/ 74666 h 84848"/>
                <a:gd name="connsiteX19" fmla="*/ 21254 w 42424"/>
                <a:gd name="connsiteY19" fmla="*/ 74751 h 84848"/>
                <a:gd name="connsiteX20" fmla="*/ 21467 w 42424"/>
                <a:gd name="connsiteY20" fmla="*/ 74772 h 84848"/>
                <a:gd name="connsiteX21" fmla="*/ 21551 w 42424"/>
                <a:gd name="connsiteY21" fmla="*/ 74772 h 84848"/>
                <a:gd name="connsiteX22" fmla="*/ 21954 w 42424"/>
                <a:gd name="connsiteY22" fmla="*/ 74794 h 84848"/>
                <a:gd name="connsiteX23" fmla="*/ 22888 w 42424"/>
                <a:gd name="connsiteY23" fmla="*/ 74815 h 84848"/>
                <a:gd name="connsiteX24" fmla="*/ 23864 w 42424"/>
                <a:gd name="connsiteY24" fmla="*/ 74751 h 84848"/>
                <a:gd name="connsiteX25" fmla="*/ 31500 w 42424"/>
                <a:gd name="connsiteY25" fmla="*/ 18242 h 84848"/>
                <a:gd name="connsiteX26" fmla="*/ 29188 w 42424"/>
                <a:gd name="connsiteY26" fmla="*/ 18285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424" h="84848">
                  <a:moveTo>
                    <a:pt x="29188" y="18285"/>
                  </a:moveTo>
                  <a:cubicBezTo>
                    <a:pt x="29167" y="18285"/>
                    <a:pt x="29124" y="18285"/>
                    <a:pt x="29103" y="18285"/>
                  </a:cubicBezTo>
                  <a:cubicBezTo>
                    <a:pt x="28339" y="18200"/>
                    <a:pt x="27597" y="18051"/>
                    <a:pt x="26897" y="17839"/>
                  </a:cubicBezTo>
                  <a:cubicBezTo>
                    <a:pt x="26876" y="17839"/>
                    <a:pt x="26854" y="17839"/>
                    <a:pt x="26833" y="17839"/>
                  </a:cubicBezTo>
                  <a:cubicBezTo>
                    <a:pt x="26133" y="17627"/>
                    <a:pt x="25497" y="17351"/>
                    <a:pt x="24945" y="17033"/>
                  </a:cubicBezTo>
                  <a:lnTo>
                    <a:pt x="24924" y="17033"/>
                  </a:lnTo>
                  <a:cubicBezTo>
                    <a:pt x="24351" y="16694"/>
                    <a:pt x="23885" y="16312"/>
                    <a:pt x="23545" y="15909"/>
                  </a:cubicBezTo>
                  <a:lnTo>
                    <a:pt x="15909" y="72418"/>
                  </a:lnTo>
                  <a:cubicBezTo>
                    <a:pt x="16227" y="72842"/>
                    <a:pt x="16694" y="73203"/>
                    <a:pt x="17245" y="73521"/>
                  </a:cubicBezTo>
                  <a:lnTo>
                    <a:pt x="17267" y="73521"/>
                  </a:lnTo>
                  <a:cubicBezTo>
                    <a:pt x="17267" y="73521"/>
                    <a:pt x="17288" y="73542"/>
                    <a:pt x="17309" y="73542"/>
                  </a:cubicBezTo>
                  <a:cubicBezTo>
                    <a:pt x="17479" y="73648"/>
                    <a:pt x="17670" y="73733"/>
                    <a:pt x="17861" y="73839"/>
                  </a:cubicBezTo>
                  <a:cubicBezTo>
                    <a:pt x="18051" y="73924"/>
                    <a:pt x="18242" y="74009"/>
                    <a:pt x="18433" y="74072"/>
                  </a:cubicBezTo>
                  <a:cubicBezTo>
                    <a:pt x="18603" y="74136"/>
                    <a:pt x="18794" y="74200"/>
                    <a:pt x="18963" y="74263"/>
                  </a:cubicBezTo>
                  <a:cubicBezTo>
                    <a:pt x="19027" y="74285"/>
                    <a:pt x="19112" y="74306"/>
                    <a:pt x="19197" y="74327"/>
                  </a:cubicBezTo>
                  <a:cubicBezTo>
                    <a:pt x="19218" y="74327"/>
                    <a:pt x="19239" y="74348"/>
                    <a:pt x="19282" y="74348"/>
                  </a:cubicBezTo>
                  <a:cubicBezTo>
                    <a:pt x="19367" y="74369"/>
                    <a:pt x="19430" y="74391"/>
                    <a:pt x="19515" y="74412"/>
                  </a:cubicBezTo>
                  <a:cubicBezTo>
                    <a:pt x="19706" y="74454"/>
                    <a:pt x="19897" y="74518"/>
                    <a:pt x="20067" y="74560"/>
                  </a:cubicBezTo>
                  <a:cubicBezTo>
                    <a:pt x="20236" y="74603"/>
                    <a:pt x="20448" y="74624"/>
                    <a:pt x="20639" y="74666"/>
                  </a:cubicBezTo>
                  <a:cubicBezTo>
                    <a:pt x="20851" y="74688"/>
                    <a:pt x="21064" y="74730"/>
                    <a:pt x="21254" y="74751"/>
                  </a:cubicBezTo>
                  <a:cubicBezTo>
                    <a:pt x="21318" y="74751"/>
                    <a:pt x="21403" y="74772"/>
                    <a:pt x="21467" y="74772"/>
                  </a:cubicBezTo>
                  <a:cubicBezTo>
                    <a:pt x="21488" y="74772"/>
                    <a:pt x="21530" y="74772"/>
                    <a:pt x="21551" y="74772"/>
                  </a:cubicBezTo>
                  <a:cubicBezTo>
                    <a:pt x="21679" y="74772"/>
                    <a:pt x="21806" y="74794"/>
                    <a:pt x="21954" y="74794"/>
                  </a:cubicBezTo>
                  <a:cubicBezTo>
                    <a:pt x="22273" y="74815"/>
                    <a:pt x="22570" y="74815"/>
                    <a:pt x="22888" y="74815"/>
                  </a:cubicBezTo>
                  <a:cubicBezTo>
                    <a:pt x="23206" y="74815"/>
                    <a:pt x="23545" y="74794"/>
                    <a:pt x="23864" y="74751"/>
                  </a:cubicBezTo>
                  <a:lnTo>
                    <a:pt x="31500" y="18242"/>
                  </a:lnTo>
                  <a:cubicBezTo>
                    <a:pt x="30736" y="18370"/>
                    <a:pt x="29973" y="18370"/>
                    <a:pt x="29188" y="18285"/>
                  </a:cubicBezTo>
                  <a:close/>
                </a:path>
              </a:pathLst>
            </a:custGeom>
            <a:solidFill>
              <a:srgbClr val="835D24"/>
            </a:solid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D6F7D6A-942A-4501-A106-F9FC69E530FA}"/>
                </a:ext>
              </a:extLst>
            </p:cNvPr>
            <p:cNvSpPr/>
            <p:nvPr/>
          </p:nvSpPr>
          <p:spPr>
            <a:xfrm>
              <a:off x="4895075" y="2893504"/>
              <a:ext cx="62653" cy="62653"/>
            </a:xfrm>
            <a:custGeom>
              <a:avLst/>
              <a:gdLst>
                <a:gd name="connsiteX0" fmla="*/ 17999 w 42424"/>
                <a:gd name="connsiteY0" fmla="*/ 19917 h 42424"/>
                <a:gd name="connsiteX1" fmla="*/ 16557 w 42424"/>
                <a:gd name="connsiteY1" fmla="*/ 24647 h 42424"/>
                <a:gd name="connsiteX2" fmla="*/ 22115 w 42424"/>
                <a:gd name="connsiteY2" fmla="*/ 22992 h 42424"/>
                <a:gd name="connsiteX3" fmla="*/ 25402 w 42424"/>
                <a:gd name="connsiteY3" fmla="*/ 24647 h 42424"/>
                <a:gd name="connsiteX4" fmla="*/ 22115 w 42424"/>
                <a:gd name="connsiteY4" fmla="*/ 28550 h 42424"/>
                <a:gd name="connsiteX5" fmla="*/ 23960 w 42424"/>
                <a:gd name="connsiteY5" fmla="*/ 32877 h 42424"/>
                <a:gd name="connsiteX6" fmla="*/ 27460 w 42424"/>
                <a:gd name="connsiteY6" fmla="*/ 33089 h 42424"/>
                <a:gd name="connsiteX7" fmla="*/ 28287 w 42424"/>
                <a:gd name="connsiteY7" fmla="*/ 36377 h 42424"/>
                <a:gd name="connsiteX8" fmla="*/ 31787 w 42424"/>
                <a:gd name="connsiteY8" fmla="*/ 38435 h 42424"/>
                <a:gd name="connsiteX9" fmla="*/ 37112 w 42424"/>
                <a:gd name="connsiteY9" fmla="*/ 31265 h 42424"/>
                <a:gd name="connsiteX10" fmla="*/ 38342 w 42424"/>
                <a:gd name="connsiteY10" fmla="*/ 25919 h 42424"/>
                <a:gd name="connsiteX11" fmla="*/ 34842 w 42424"/>
                <a:gd name="connsiteY11" fmla="*/ 19747 h 42424"/>
                <a:gd name="connsiteX12" fmla="*/ 26018 w 42424"/>
                <a:gd name="connsiteY12" fmla="*/ 16056 h 42424"/>
                <a:gd name="connsiteX13" fmla="*/ 17999 w 42424"/>
                <a:gd name="connsiteY13" fmla="*/ 1991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24" h="42424">
                  <a:moveTo>
                    <a:pt x="17999" y="19917"/>
                  </a:moveTo>
                  <a:cubicBezTo>
                    <a:pt x="17999" y="19917"/>
                    <a:pt x="14499" y="24010"/>
                    <a:pt x="16557" y="24647"/>
                  </a:cubicBezTo>
                  <a:cubicBezTo>
                    <a:pt x="18615" y="25262"/>
                    <a:pt x="20057" y="23629"/>
                    <a:pt x="22115" y="22992"/>
                  </a:cubicBezTo>
                  <a:cubicBezTo>
                    <a:pt x="24172" y="22377"/>
                    <a:pt x="26209" y="23820"/>
                    <a:pt x="25402" y="24647"/>
                  </a:cubicBezTo>
                  <a:cubicBezTo>
                    <a:pt x="24575" y="25474"/>
                    <a:pt x="22115" y="28550"/>
                    <a:pt x="22115" y="28550"/>
                  </a:cubicBezTo>
                  <a:cubicBezTo>
                    <a:pt x="22115" y="28550"/>
                    <a:pt x="21499" y="34107"/>
                    <a:pt x="23960" y="32877"/>
                  </a:cubicBezTo>
                  <a:cubicBezTo>
                    <a:pt x="26421" y="31647"/>
                    <a:pt x="27651" y="32050"/>
                    <a:pt x="27460" y="33089"/>
                  </a:cubicBezTo>
                  <a:cubicBezTo>
                    <a:pt x="27269" y="34107"/>
                    <a:pt x="28287" y="36377"/>
                    <a:pt x="28287" y="36377"/>
                  </a:cubicBezTo>
                  <a:cubicBezTo>
                    <a:pt x="28287" y="36377"/>
                    <a:pt x="30727" y="38986"/>
                    <a:pt x="31787" y="38435"/>
                  </a:cubicBezTo>
                  <a:cubicBezTo>
                    <a:pt x="32848" y="37883"/>
                    <a:pt x="36305" y="33110"/>
                    <a:pt x="37112" y="31265"/>
                  </a:cubicBezTo>
                  <a:cubicBezTo>
                    <a:pt x="37939" y="29419"/>
                    <a:pt x="39572" y="28380"/>
                    <a:pt x="38342" y="25919"/>
                  </a:cubicBezTo>
                  <a:cubicBezTo>
                    <a:pt x="37112" y="23459"/>
                    <a:pt x="36496" y="21401"/>
                    <a:pt x="34842" y="19747"/>
                  </a:cubicBezTo>
                  <a:cubicBezTo>
                    <a:pt x="33208" y="18092"/>
                    <a:pt x="30112" y="15229"/>
                    <a:pt x="26018" y="16056"/>
                  </a:cubicBezTo>
                  <a:cubicBezTo>
                    <a:pt x="21902" y="16841"/>
                    <a:pt x="17999" y="19917"/>
                    <a:pt x="17999" y="19917"/>
                  </a:cubicBezTo>
                  <a:close/>
                </a:path>
              </a:pathLst>
            </a:custGeom>
            <a:solidFill>
              <a:srgbClr val="FBCCA8"/>
            </a:solid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589014C-B651-49A2-BB11-D26654458776}"/>
                </a:ext>
              </a:extLst>
            </p:cNvPr>
            <p:cNvSpPr/>
            <p:nvPr/>
          </p:nvSpPr>
          <p:spPr>
            <a:xfrm>
              <a:off x="4919683" y="2910324"/>
              <a:ext cx="31327" cy="62653"/>
            </a:xfrm>
            <a:custGeom>
              <a:avLst/>
              <a:gdLst>
                <a:gd name="connsiteX0" fmla="*/ 22082 w 21212"/>
                <a:gd name="connsiteY0" fmla="*/ 15909 h 42424"/>
                <a:gd name="connsiteX1" fmla="*/ 21064 w 21212"/>
                <a:gd name="connsiteY1" fmla="*/ 22082 h 42424"/>
                <a:gd name="connsiteX2" fmla="*/ 17564 w 21212"/>
                <a:gd name="connsiteY2" fmla="*/ 27406 h 42424"/>
                <a:gd name="connsiteX3" fmla="*/ 15909 w 21212"/>
                <a:gd name="connsiteY3" fmla="*/ 25348 h 42424"/>
                <a:gd name="connsiteX4" fmla="*/ 22082 w 21212"/>
                <a:gd name="connsiteY4" fmla="*/ 15909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42424">
                  <a:moveTo>
                    <a:pt x="22082" y="15909"/>
                  </a:moveTo>
                  <a:cubicBezTo>
                    <a:pt x="22082" y="15909"/>
                    <a:pt x="22082" y="20024"/>
                    <a:pt x="21064" y="22082"/>
                  </a:cubicBezTo>
                  <a:cubicBezTo>
                    <a:pt x="20045" y="24139"/>
                    <a:pt x="18179" y="27003"/>
                    <a:pt x="17564" y="27406"/>
                  </a:cubicBezTo>
                  <a:cubicBezTo>
                    <a:pt x="16948" y="27830"/>
                    <a:pt x="15909" y="25348"/>
                    <a:pt x="15909" y="25348"/>
                  </a:cubicBezTo>
                  <a:lnTo>
                    <a:pt x="22082" y="15909"/>
                  </a:lnTo>
                  <a:close/>
                </a:path>
              </a:pathLst>
            </a:custGeom>
            <a:solidFill>
              <a:srgbClr val="FBCCA8"/>
            </a:solid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4815FD1-34B8-4E5B-9F23-7ED715E4EAD5}"/>
                </a:ext>
              </a:extLst>
            </p:cNvPr>
            <p:cNvSpPr/>
            <p:nvPr/>
          </p:nvSpPr>
          <p:spPr>
            <a:xfrm>
              <a:off x="4605427" y="2833951"/>
              <a:ext cx="125307" cy="219286"/>
            </a:xfrm>
            <a:custGeom>
              <a:avLst/>
              <a:gdLst>
                <a:gd name="connsiteX0" fmla="*/ 59024 w 84848"/>
                <a:gd name="connsiteY0" fmla="*/ 15909 h 148484"/>
                <a:gd name="connsiteX1" fmla="*/ 33591 w 84848"/>
                <a:gd name="connsiteY1" fmla="*/ 53666 h 148484"/>
                <a:gd name="connsiteX2" fmla="*/ 20037 w 84848"/>
                <a:gd name="connsiteY2" fmla="*/ 73394 h 148484"/>
                <a:gd name="connsiteX3" fmla="*/ 15943 w 84848"/>
                <a:gd name="connsiteY3" fmla="*/ 111999 h 148484"/>
                <a:gd name="connsiteX4" fmla="*/ 21670 w 84848"/>
                <a:gd name="connsiteY4" fmla="*/ 138408 h 148484"/>
                <a:gd name="connsiteX5" fmla="*/ 36773 w 84848"/>
                <a:gd name="connsiteY5" fmla="*/ 130687 h 148484"/>
                <a:gd name="connsiteX6" fmla="*/ 39361 w 84848"/>
                <a:gd name="connsiteY6" fmla="*/ 83639 h 148484"/>
                <a:gd name="connsiteX7" fmla="*/ 73046 w 84848"/>
                <a:gd name="connsiteY7" fmla="*/ 50782 h 148484"/>
                <a:gd name="connsiteX8" fmla="*/ 59024 w 84848"/>
                <a:gd name="connsiteY8" fmla="*/ 15909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148484">
                  <a:moveTo>
                    <a:pt x="59024" y="15909"/>
                  </a:moveTo>
                  <a:cubicBezTo>
                    <a:pt x="59024" y="15909"/>
                    <a:pt x="39764" y="44630"/>
                    <a:pt x="33591" y="53666"/>
                  </a:cubicBezTo>
                  <a:cubicBezTo>
                    <a:pt x="27419" y="62703"/>
                    <a:pt x="20864" y="70509"/>
                    <a:pt x="20037" y="73394"/>
                  </a:cubicBezTo>
                  <a:cubicBezTo>
                    <a:pt x="19209" y="76257"/>
                    <a:pt x="15519" y="108712"/>
                    <a:pt x="15943" y="111999"/>
                  </a:cubicBezTo>
                  <a:cubicBezTo>
                    <a:pt x="16367" y="115287"/>
                    <a:pt x="21670" y="138408"/>
                    <a:pt x="21670" y="138408"/>
                  </a:cubicBezTo>
                  <a:lnTo>
                    <a:pt x="36773" y="130687"/>
                  </a:lnTo>
                  <a:lnTo>
                    <a:pt x="39361" y="83639"/>
                  </a:lnTo>
                  <a:lnTo>
                    <a:pt x="73046" y="50782"/>
                  </a:lnTo>
                  <a:lnTo>
                    <a:pt x="59024" y="15909"/>
                  </a:lnTo>
                  <a:close/>
                </a:path>
              </a:pathLst>
            </a:custGeom>
            <a:solidFill>
              <a:srgbClr val="0F2A38"/>
            </a:solid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65AD71E-EAFE-45FE-B96E-A1634478F0AC}"/>
                </a:ext>
              </a:extLst>
            </p:cNvPr>
            <p:cNvSpPr/>
            <p:nvPr/>
          </p:nvSpPr>
          <p:spPr>
            <a:xfrm>
              <a:off x="4613904" y="3003490"/>
              <a:ext cx="62653" cy="62653"/>
            </a:xfrm>
            <a:custGeom>
              <a:avLst/>
              <a:gdLst>
                <a:gd name="connsiteX0" fmla="*/ 38012 w 42424"/>
                <a:gd name="connsiteY0" fmla="*/ 29273 h 42424"/>
                <a:gd name="connsiteX1" fmla="*/ 41809 w 42424"/>
                <a:gd name="connsiteY1" fmla="*/ 32942 h 42424"/>
                <a:gd name="connsiteX2" fmla="*/ 44948 w 42424"/>
                <a:gd name="connsiteY2" fmla="*/ 33494 h 42424"/>
                <a:gd name="connsiteX3" fmla="*/ 41597 w 42424"/>
                <a:gd name="connsiteY3" fmla="*/ 28467 h 42424"/>
                <a:gd name="connsiteX4" fmla="*/ 36654 w 42424"/>
                <a:gd name="connsiteY4" fmla="*/ 20936 h 42424"/>
                <a:gd name="connsiteX5" fmla="*/ 31012 w 42424"/>
                <a:gd name="connsiteY5" fmla="*/ 15909 h 42424"/>
                <a:gd name="connsiteX6" fmla="*/ 15909 w 42424"/>
                <a:gd name="connsiteY6" fmla="*/ 23630 h 42424"/>
                <a:gd name="connsiteX7" fmla="*/ 20257 w 42424"/>
                <a:gd name="connsiteY7" fmla="*/ 34915 h 42424"/>
                <a:gd name="connsiteX8" fmla="*/ 24733 w 42424"/>
                <a:gd name="connsiteY8" fmla="*/ 41321 h 42424"/>
                <a:gd name="connsiteX9" fmla="*/ 35912 w 42424"/>
                <a:gd name="connsiteY9" fmla="*/ 41173 h 42424"/>
                <a:gd name="connsiteX10" fmla="*/ 42360 w 42424"/>
                <a:gd name="connsiteY10" fmla="*/ 40473 h 42424"/>
                <a:gd name="connsiteX11" fmla="*/ 40303 w 42424"/>
                <a:gd name="connsiteY11" fmla="*/ 37460 h 42424"/>
                <a:gd name="connsiteX12" fmla="*/ 38245 w 42424"/>
                <a:gd name="connsiteY12" fmla="*/ 34724 h 42424"/>
                <a:gd name="connsiteX13" fmla="*/ 35976 w 42424"/>
                <a:gd name="connsiteY13" fmla="*/ 31712 h 42424"/>
                <a:gd name="connsiteX14" fmla="*/ 38012 w 42424"/>
                <a:gd name="connsiteY14" fmla="*/ 29273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424" h="42424">
                  <a:moveTo>
                    <a:pt x="38012" y="29273"/>
                  </a:moveTo>
                  <a:cubicBezTo>
                    <a:pt x="39454" y="30609"/>
                    <a:pt x="41257" y="32327"/>
                    <a:pt x="41809" y="32942"/>
                  </a:cubicBezTo>
                  <a:cubicBezTo>
                    <a:pt x="42763" y="34024"/>
                    <a:pt x="44948" y="33494"/>
                    <a:pt x="44948" y="33494"/>
                  </a:cubicBezTo>
                  <a:lnTo>
                    <a:pt x="41597" y="28467"/>
                  </a:lnTo>
                  <a:cubicBezTo>
                    <a:pt x="41597" y="28467"/>
                    <a:pt x="38330" y="22824"/>
                    <a:pt x="36654" y="20936"/>
                  </a:cubicBezTo>
                  <a:cubicBezTo>
                    <a:pt x="34957" y="19027"/>
                    <a:pt x="31012" y="15909"/>
                    <a:pt x="31012" y="15909"/>
                  </a:cubicBezTo>
                  <a:lnTo>
                    <a:pt x="15909" y="23630"/>
                  </a:lnTo>
                  <a:lnTo>
                    <a:pt x="20257" y="34915"/>
                  </a:lnTo>
                  <a:cubicBezTo>
                    <a:pt x="20257" y="34915"/>
                    <a:pt x="20491" y="39624"/>
                    <a:pt x="24733" y="41321"/>
                  </a:cubicBezTo>
                  <a:cubicBezTo>
                    <a:pt x="27491" y="42445"/>
                    <a:pt x="32836" y="42212"/>
                    <a:pt x="35912" y="41173"/>
                  </a:cubicBezTo>
                  <a:cubicBezTo>
                    <a:pt x="39051" y="40727"/>
                    <a:pt x="42360" y="40473"/>
                    <a:pt x="42360" y="40473"/>
                  </a:cubicBezTo>
                  <a:lnTo>
                    <a:pt x="40303" y="37460"/>
                  </a:lnTo>
                  <a:lnTo>
                    <a:pt x="38245" y="34724"/>
                  </a:lnTo>
                  <a:cubicBezTo>
                    <a:pt x="37800" y="33282"/>
                    <a:pt x="36485" y="32921"/>
                    <a:pt x="35976" y="31712"/>
                  </a:cubicBezTo>
                  <a:cubicBezTo>
                    <a:pt x="35488" y="30545"/>
                    <a:pt x="36654" y="29760"/>
                    <a:pt x="38012" y="29273"/>
                  </a:cubicBezTo>
                  <a:close/>
                </a:path>
              </a:pathLst>
            </a:custGeom>
            <a:solidFill>
              <a:srgbClr val="F8C797"/>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8EA510D-AE6F-4AC1-B9FE-BB0B1347FF3E}"/>
                </a:ext>
              </a:extLst>
            </p:cNvPr>
            <p:cNvSpPr/>
            <p:nvPr/>
          </p:nvSpPr>
          <p:spPr>
            <a:xfrm>
              <a:off x="4610708" y="2991429"/>
              <a:ext cx="62653" cy="62653"/>
            </a:xfrm>
            <a:custGeom>
              <a:avLst/>
              <a:gdLst>
                <a:gd name="connsiteX0" fmla="*/ 15909 w 42424"/>
                <a:gd name="connsiteY0" fmla="*/ 23312 h 42424"/>
                <a:gd name="connsiteX1" fmla="*/ 18073 w 42424"/>
                <a:gd name="connsiteY1" fmla="*/ 31776 h 42424"/>
                <a:gd name="connsiteX2" fmla="*/ 33176 w 42424"/>
                <a:gd name="connsiteY2" fmla="*/ 24054 h 42424"/>
                <a:gd name="connsiteX3" fmla="*/ 33833 w 42424"/>
                <a:gd name="connsiteY3" fmla="*/ 15909 h 42424"/>
                <a:gd name="connsiteX4" fmla="*/ 15909 w 42424"/>
                <a:gd name="connsiteY4" fmla="*/ 23312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42424">
                  <a:moveTo>
                    <a:pt x="15909" y="23312"/>
                  </a:moveTo>
                  <a:cubicBezTo>
                    <a:pt x="15909" y="23736"/>
                    <a:pt x="18073" y="31776"/>
                    <a:pt x="18073" y="31776"/>
                  </a:cubicBezTo>
                  <a:lnTo>
                    <a:pt x="33176" y="24054"/>
                  </a:lnTo>
                  <a:lnTo>
                    <a:pt x="33833" y="15909"/>
                  </a:lnTo>
                  <a:lnTo>
                    <a:pt x="15909" y="23312"/>
                  </a:lnTo>
                  <a:close/>
                </a:path>
              </a:pathLst>
            </a:custGeom>
            <a:solidFill>
              <a:srgbClr val="F2F2F2"/>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6CB8733-B565-492C-B988-7FA409939AAD}"/>
                </a:ext>
              </a:extLst>
            </p:cNvPr>
            <p:cNvSpPr/>
            <p:nvPr/>
          </p:nvSpPr>
          <p:spPr>
            <a:xfrm>
              <a:off x="4845553" y="3107746"/>
              <a:ext cx="62653" cy="125307"/>
            </a:xfrm>
            <a:custGeom>
              <a:avLst/>
              <a:gdLst>
                <a:gd name="connsiteX0" fmla="*/ 31423 w 42424"/>
                <a:gd name="connsiteY0" fmla="*/ 29994 h 84848"/>
                <a:gd name="connsiteX1" fmla="*/ 23787 w 42424"/>
                <a:gd name="connsiteY1" fmla="*/ 86524 h 84848"/>
                <a:gd name="connsiteX2" fmla="*/ 19247 w 42424"/>
                <a:gd name="connsiteY2" fmla="*/ 82133 h 84848"/>
                <a:gd name="connsiteX3" fmla="*/ 16002 w 42424"/>
                <a:gd name="connsiteY3" fmla="*/ 72418 h 84848"/>
                <a:gd name="connsiteX4" fmla="*/ 23638 w 42424"/>
                <a:gd name="connsiteY4" fmla="*/ 15909 h 84848"/>
                <a:gd name="connsiteX5" fmla="*/ 26905 w 42424"/>
                <a:gd name="connsiteY5" fmla="*/ 25624 h 84848"/>
                <a:gd name="connsiteX6" fmla="*/ 31423 w 42424"/>
                <a:gd name="connsiteY6" fmla="*/ 2999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84848">
                  <a:moveTo>
                    <a:pt x="31423" y="29994"/>
                  </a:moveTo>
                  <a:lnTo>
                    <a:pt x="23787" y="86524"/>
                  </a:lnTo>
                  <a:cubicBezTo>
                    <a:pt x="22026" y="85145"/>
                    <a:pt x="20478" y="83724"/>
                    <a:pt x="19247" y="82133"/>
                  </a:cubicBezTo>
                  <a:cubicBezTo>
                    <a:pt x="16596" y="78803"/>
                    <a:pt x="15578" y="75494"/>
                    <a:pt x="16002" y="72418"/>
                  </a:cubicBezTo>
                  <a:lnTo>
                    <a:pt x="23638" y="15909"/>
                  </a:lnTo>
                  <a:cubicBezTo>
                    <a:pt x="23214" y="18985"/>
                    <a:pt x="24253" y="22294"/>
                    <a:pt x="26905" y="25624"/>
                  </a:cubicBezTo>
                  <a:cubicBezTo>
                    <a:pt x="28135" y="27173"/>
                    <a:pt x="29684" y="28615"/>
                    <a:pt x="31423" y="29994"/>
                  </a:cubicBezTo>
                </a:path>
              </a:pathLst>
            </a:custGeom>
            <a:solidFill>
              <a:srgbClr val="215F30"/>
            </a:soli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4C5D2C3-9EDF-415B-8846-235395C9F9BD}"/>
                </a:ext>
              </a:extLst>
            </p:cNvPr>
            <p:cNvSpPr/>
            <p:nvPr/>
          </p:nvSpPr>
          <p:spPr>
            <a:xfrm>
              <a:off x="4788435" y="3139385"/>
              <a:ext cx="31327" cy="125307"/>
            </a:xfrm>
            <a:custGeom>
              <a:avLst/>
              <a:gdLst>
                <a:gd name="connsiteX0" fmla="*/ 24047 w 21212"/>
                <a:gd name="connsiteY0" fmla="*/ 17394 h 84848"/>
                <a:gd name="connsiteX1" fmla="*/ 16411 w 21212"/>
                <a:gd name="connsiteY1" fmla="*/ 73903 h 84848"/>
                <a:gd name="connsiteX2" fmla="*/ 15923 w 21212"/>
                <a:gd name="connsiteY2" fmla="*/ 72418 h 84848"/>
                <a:gd name="connsiteX3" fmla="*/ 23559 w 21212"/>
                <a:gd name="connsiteY3" fmla="*/ 15909 h 84848"/>
                <a:gd name="connsiteX4" fmla="*/ 24047 w 21212"/>
                <a:gd name="connsiteY4" fmla="*/ 17394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84848">
                  <a:moveTo>
                    <a:pt x="24047" y="17394"/>
                  </a:moveTo>
                  <a:lnTo>
                    <a:pt x="16411" y="73903"/>
                  </a:lnTo>
                  <a:cubicBezTo>
                    <a:pt x="16008" y="73415"/>
                    <a:pt x="15860" y="72906"/>
                    <a:pt x="15923" y="72418"/>
                  </a:cubicBezTo>
                  <a:lnTo>
                    <a:pt x="23559" y="15909"/>
                  </a:lnTo>
                  <a:cubicBezTo>
                    <a:pt x="23475" y="16376"/>
                    <a:pt x="23644" y="16885"/>
                    <a:pt x="24047" y="17394"/>
                  </a:cubicBezTo>
                </a:path>
              </a:pathLst>
            </a:custGeom>
            <a:solidFill>
              <a:srgbClr val="215F30"/>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CE184BD-3EED-464C-A523-F319D65B4811}"/>
                </a:ext>
              </a:extLst>
            </p:cNvPr>
            <p:cNvSpPr/>
            <p:nvPr/>
          </p:nvSpPr>
          <p:spPr>
            <a:xfrm>
              <a:off x="4980425" y="3124004"/>
              <a:ext cx="187960" cy="187960"/>
            </a:xfrm>
            <a:custGeom>
              <a:avLst/>
              <a:gdLst>
                <a:gd name="connsiteX0" fmla="*/ 72121 w 127272"/>
                <a:gd name="connsiteY0" fmla="*/ 92082 h 127272"/>
                <a:gd name="connsiteX1" fmla="*/ 73479 w 127272"/>
                <a:gd name="connsiteY1" fmla="*/ 92188 h 127272"/>
                <a:gd name="connsiteX2" fmla="*/ 78230 w 127272"/>
                <a:gd name="connsiteY2" fmla="*/ 92718 h 127272"/>
                <a:gd name="connsiteX3" fmla="*/ 79609 w 127272"/>
                <a:gd name="connsiteY3" fmla="*/ 92909 h 127272"/>
                <a:gd name="connsiteX4" fmla="*/ 85484 w 127272"/>
                <a:gd name="connsiteY4" fmla="*/ 94033 h 127272"/>
                <a:gd name="connsiteX5" fmla="*/ 93142 w 127272"/>
                <a:gd name="connsiteY5" fmla="*/ 37524 h 127272"/>
                <a:gd name="connsiteX6" fmla="*/ 92018 w 127272"/>
                <a:gd name="connsiteY6" fmla="*/ 37270 h 127272"/>
                <a:gd name="connsiteX7" fmla="*/ 88136 w 127272"/>
                <a:gd name="connsiteY7" fmla="*/ 36527 h 127272"/>
                <a:gd name="connsiteX8" fmla="*/ 87245 w 127272"/>
                <a:gd name="connsiteY8" fmla="*/ 36400 h 127272"/>
                <a:gd name="connsiteX9" fmla="*/ 85972 w 127272"/>
                <a:gd name="connsiteY9" fmla="*/ 36209 h 127272"/>
                <a:gd name="connsiteX10" fmla="*/ 84000 w 127272"/>
                <a:gd name="connsiteY10" fmla="*/ 35933 h 127272"/>
                <a:gd name="connsiteX11" fmla="*/ 81030 w 127272"/>
                <a:gd name="connsiteY11" fmla="*/ 35679 h 127272"/>
                <a:gd name="connsiteX12" fmla="*/ 79779 w 127272"/>
                <a:gd name="connsiteY12" fmla="*/ 35573 h 127272"/>
                <a:gd name="connsiteX13" fmla="*/ 79333 w 127272"/>
                <a:gd name="connsiteY13" fmla="*/ 35530 h 127272"/>
                <a:gd name="connsiteX14" fmla="*/ 74709 w 127272"/>
                <a:gd name="connsiteY14" fmla="*/ 35445 h 127272"/>
                <a:gd name="connsiteX15" fmla="*/ 73394 w 127272"/>
                <a:gd name="connsiteY15" fmla="*/ 35424 h 127272"/>
                <a:gd name="connsiteX16" fmla="*/ 73288 w 127272"/>
                <a:gd name="connsiteY16" fmla="*/ 35424 h 127272"/>
                <a:gd name="connsiteX17" fmla="*/ 66924 w 127272"/>
                <a:gd name="connsiteY17" fmla="*/ 35870 h 127272"/>
                <a:gd name="connsiteX18" fmla="*/ 61494 w 127272"/>
                <a:gd name="connsiteY18" fmla="*/ 36782 h 127272"/>
                <a:gd name="connsiteX19" fmla="*/ 59924 w 127272"/>
                <a:gd name="connsiteY19" fmla="*/ 37206 h 127272"/>
                <a:gd name="connsiteX20" fmla="*/ 56679 w 127272"/>
                <a:gd name="connsiteY20" fmla="*/ 38139 h 127272"/>
                <a:gd name="connsiteX21" fmla="*/ 56085 w 127272"/>
                <a:gd name="connsiteY21" fmla="*/ 38309 h 127272"/>
                <a:gd name="connsiteX22" fmla="*/ 55066 w 127272"/>
                <a:gd name="connsiteY22" fmla="*/ 38754 h 127272"/>
                <a:gd name="connsiteX23" fmla="*/ 52542 w 127272"/>
                <a:gd name="connsiteY23" fmla="*/ 39836 h 127272"/>
                <a:gd name="connsiteX24" fmla="*/ 51842 w 127272"/>
                <a:gd name="connsiteY24" fmla="*/ 40154 h 127272"/>
                <a:gd name="connsiteX25" fmla="*/ 50866 w 127272"/>
                <a:gd name="connsiteY25" fmla="*/ 40748 h 127272"/>
                <a:gd name="connsiteX26" fmla="*/ 49679 w 127272"/>
                <a:gd name="connsiteY26" fmla="*/ 41470 h 127272"/>
                <a:gd name="connsiteX27" fmla="*/ 49127 w 127272"/>
                <a:gd name="connsiteY27" fmla="*/ 41809 h 127272"/>
                <a:gd name="connsiteX28" fmla="*/ 47791 w 127272"/>
                <a:gd name="connsiteY28" fmla="*/ 42870 h 127272"/>
                <a:gd name="connsiteX29" fmla="*/ 47239 w 127272"/>
                <a:gd name="connsiteY29" fmla="*/ 43315 h 127272"/>
                <a:gd name="connsiteX30" fmla="*/ 47091 w 127272"/>
                <a:gd name="connsiteY30" fmla="*/ 43421 h 127272"/>
                <a:gd name="connsiteX31" fmla="*/ 45542 w 127272"/>
                <a:gd name="connsiteY31" fmla="*/ 45054 h 127272"/>
                <a:gd name="connsiteX32" fmla="*/ 45373 w 127272"/>
                <a:gd name="connsiteY32" fmla="*/ 45330 h 127272"/>
                <a:gd name="connsiteX33" fmla="*/ 45012 w 127272"/>
                <a:gd name="connsiteY33" fmla="*/ 45839 h 127272"/>
                <a:gd name="connsiteX34" fmla="*/ 44376 w 127272"/>
                <a:gd name="connsiteY34" fmla="*/ 46773 h 127272"/>
                <a:gd name="connsiteX35" fmla="*/ 44015 w 127272"/>
                <a:gd name="connsiteY35" fmla="*/ 47557 h 127272"/>
                <a:gd name="connsiteX36" fmla="*/ 43718 w 127272"/>
                <a:gd name="connsiteY36" fmla="*/ 48173 h 127272"/>
                <a:gd name="connsiteX37" fmla="*/ 43548 w 127272"/>
                <a:gd name="connsiteY37" fmla="*/ 48554 h 127272"/>
                <a:gd name="connsiteX38" fmla="*/ 43082 w 127272"/>
                <a:gd name="connsiteY38" fmla="*/ 50506 h 127272"/>
                <a:gd name="connsiteX39" fmla="*/ 43082 w 127272"/>
                <a:gd name="connsiteY39" fmla="*/ 50527 h 127272"/>
                <a:gd name="connsiteX40" fmla="*/ 40112 w 127272"/>
                <a:gd name="connsiteY40" fmla="*/ 72354 h 127272"/>
                <a:gd name="connsiteX41" fmla="*/ 35424 w 127272"/>
                <a:gd name="connsiteY41" fmla="*/ 106993 h 127272"/>
                <a:gd name="connsiteX42" fmla="*/ 35424 w 127272"/>
                <a:gd name="connsiteY42" fmla="*/ 107057 h 127272"/>
                <a:gd name="connsiteX43" fmla="*/ 36082 w 127272"/>
                <a:gd name="connsiteY43" fmla="*/ 104660 h 127272"/>
                <a:gd name="connsiteX44" fmla="*/ 36357 w 127272"/>
                <a:gd name="connsiteY44" fmla="*/ 104066 h 127272"/>
                <a:gd name="connsiteX45" fmla="*/ 37376 w 127272"/>
                <a:gd name="connsiteY45" fmla="*/ 102306 h 127272"/>
                <a:gd name="connsiteX46" fmla="*/ 37736 w 127272"/>
                <a:gd name="connsiteY46" fmla="*/ 101797 h 127272"/>
                <a:gd name="connsiteX47" fmla="*/ 39582 w 127272"/>
                <a:gd name="connsiteY47" fmla="*/ 99781 h 127272"/>
                <a:gd name="connsiteX48" fmla="*/ 40112 w 127272"/>
                <a:gd name="connsiteY48" fmla="*/ 99378 h 127272"/>
                <a:gd name="connsiteX49" fmla="*/ 42021 w 127272"/>
                <a:gd name="connsiteY49" fmla="*/ 97936 h 127272"/>
                <a:gd name="connsiteX50" fmla="*/ 43188 w 127272"/>
                <a:gd name="connsiteY50" fmla="*/ 97236 h 127272"/>
                <a:gd name="connsiteX51" fmla="*/ 44906 w 127272"/>
                <a:gd name="connsiteY51" fmla="*/ 96345 h 127272"/>
                <a:gd name="connsiteX52" fmla="*/ 47430 w 127272"/>
                <a:gd name="connsiteY52" fmla="*/ 95263 h 127272"/>
                <a:gd name="connsiteX53" fmla="*/ 49021 w 127272"/>
                <a:gd name="connsiteY53" fmla="*/ 94648 h 127272"/>
                <a:gd name="connsiteX54" fmla="*/ 52373 w 127272"/>
                <a:gd name="connsiteY54" fmla="*/ 93694 h 127272"/>
                <a:gd name="connsiteX55" fmla="*/ 53815 w 127272"/>
                <a:gd name="connsiteY55" fmla="*/ 93312 h 127272"/>
                <a:gd name="connsiteX56" fmla="*/ 59288 w 127272"/>
                <a:gd name="connsiteY56" fmla="*/ 92400 h 127272"/>
                <a:gd name="connsiteX57" fmla="*/ 65736 w 127272"/>
                <a:gd name="connsiteY57" fmla="*/ 91954 h 127272"/>
                <a:gd name="connsiteX58" fmla="*/ 67051 w 127272"/>
                <a:gd name="connsiteY58" fmla="*/ 91975 h 127272"/>
                <a:gd name="connsiteX59" fmla="*/ 72121 w 127272"/>
                <a:gd name="connsiteY59" fmla="*/ 92082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7272" h="127272">
                  <a:moveTo>
                    <a:pt x="72121" y="92082"/>
                  </a:moveTo>
                  <a:cubicBezTo>
                    <a:pt x="72566" y="92103"/>
                    <a:pt x="73012" y="92166"/>
                    <a:pt x="73479" y="92188"/>
                  </a:cubicBezTo>
                  <a:cubicBezTo>
                    <a:pt x="75069" y="92315"/>
                    <a:pt x="76639" y="92484"/>
                    <a:pt x="78230" y="92718"/>
                  </a:cubicBezTo>
                  <a:cubicBezTo>
                    <a:pt x="78697" y="92781"/>
                    <a:pt x="79142" y="92824"/>
                    <a:pt x="79609" y="92909"/>
                  </a:cubicBezTo>
                  <a:cubicBezTo>
                    <a:pt x="81603" y="93227"/>
                    <a:pt x="83575" y="93588"/>
                    <a:pt x="85484" y="94033"/>
                  </a:cubicBezTo>
                  <a:lnTo>
                    <a:pt x="93142" y="37524"/>
                  </a:lnTo>
                  <a:cubicBezTo>
                    <a:pt x="92760" y="37439"/>
                    <a:pt x="92378" y="37354"/>
                    <a:pt x="92018" y="37270"/>
                  </a:cubicBezTo>
                  <a:cubicBezTo>
                    <a:pt x="90724" y="36994"/>
                    <a:pt x="89430" y="36739"/>
                    <a:pt x="88136" y="36527"/>
                  </a:cubicBezTo>
                  <a:cubicBezTo>
                    <a:pt x="87839" y="36485"/>
                    <a:pt x="87542" y="36442"/>
                    <a:pt x="87245" y="36400"/>
                  </a:cubicBezTo>
                  <a:cubicBezTo>
                    <a:pt x="86821" y="36336"/>
                    <a:pt x="86397" y="36273"/>
                    <a:pt x="85972" y="36209"/>
                  </a:cubicBezTo>
                  <a:cubicBezTo>
                    <a:pt x="85315" y="36124"/>
                    <a:pt x="84657" y="36018"/>
                    <a:pt x="84000" y="35933"/>
                  </a:cubicBezTo>
                  <a:cubicBezTo>
                    <a:pt x="83024" y="35827"/>
                    <a:pt x="82006" y="35763"/>
                    <a:pt x="81030" y="35679"/>
                  </a:cubicBezTo>
                  <a:cubicBezTo>
                    <a:pt x="80606" y="35657"/>
                    <a:pt x="80203" y="35594"/>
                    <a:pt x="79779" y="35573"/>
                  </a:cubicBezTo>
                  <a:cubicBezTo>
                    <a:pt x="79630" y="35573"/>
                    <a:pt x="79482" y="35530"/>
                    <a:pt x="79333" y="35530"/>
                  </a:cubicBezTo>
                  <a:cubicBezTo>
                    <a:pt x="77806" y="35445"/>
                    <a:pt x="76257" y="35445"/>
                    <a:pt x="74709" y="35445"/>
                  </a:cubicBezTo>
                  <a:cubicBezTo>
                    <a:pt x="74263" y="35445"/>
                    <a:pt x="73839" y="35424"/>
                    <a:pt x="73394" y="35424"/>
                  </a:cubicBezTo>
                  <a:cubicBezTo>
                    <a:pt x="73372" y="35424"/>
                    <a:pt x="73330" y="35424"/>
                    <a:pt x="73288" y="35424"/>
                  </a:cubicBezTo>
                  <a:cubicBezTo>
                    <a:pt x="71145" y="35466"/>
                    <a:pt x="69024" y="35615"/>
                    <a:pt x="66924" y="35870"/>
                  </a:cubicBezTo>
                  <a:cubicBezTo>
                    <a:pt x="65015" y="36103"/>
                    <a:pt x="63212" y="36421"/>
                    <a:pt x="61494" y="36782"/>
                  </a:cubicBezTo>
                  <a:cubicBezTo>
                    <a:pt x="60942" y="36909"/>
                    <a:pt x="60433" y="37057"/>
                    <a:pt x="59924" y="37206"/>
                  </a:cubicBezTo>
                  <a:cubicBezTo>
                    <a:pt x="58779" y="37503"/>
                    <a:pt x="57697" y="37779"/>
                    <a:pt x="56679" y="38139"/>
                  </a:cubicBezTo>
                  <a:cubicBezTo>
                    <a:pt x="56488" y="38203"/>
                    <a:pt x="56254" y="38245"/>
                    <a:pt x="56085" y="38309"/>
                  </a:cubicBezTo>
                  <a:cubicBezTo>
                    <a:pt x="55703" y="38436"/>
                    <a:pt x="55427" y="38606"/>
                    <a:pt x="55066" y="38754"/>
                  </a:cubicBezTo>
                  <a:cubicBezTo>
                    <a:pt x="54176" y="39115"/>
                    <a:pt x="53348" y="39454"/>
                    <a:pt x="52542" y="39836"/>
                  </a:cubicBezTo>
                  <a:cubicBezTo>
                    <a:pt x="52330" y="39942"/>
                    <a:pt x="52054" y="40027"/>
                    <a:pt x="51842" y="40154"/>
                  </a:cubicBezTo>
                  <a:cubicBezTo>
                    <a:pt x="51482" y="40345"/>
                    <a:pt x="51206" y="40557"/>
                    <a:pt x="50866" y="40748"/>
                  </a:cubicBezTo>
                  <a:cubicBezTo>
                    <a:pt x="50463" y="40982"/>
                    <a:pt x="50060" y="41215"/>
                    <a:pt x="49679" y="41470"/>
                  </a:cubicBezTo>
                  <a:cubicBezTo>
                    <a:pt x="49509" y="41576"/>
                    <a:pt x="49297" y="41682"/>
                    <a:pt x="49127" y="41809"/>
                  </a:cubicBezTo>
                  <a:cubicBezTo>
                    <a:pt x="48660" y="42148"/>
                    <a:pt x="48236" y="42509"/>
                    <a:pt x="47791" y="42870"/>
                  </a:cubicBezTo>
                  <a:cubicBezTo>
                    <a:pt x="47621" y="43018"/>
                    <a:pt x="47409" y="43167"/>
                    <a:pt x="47239" y="43315"/>
                  </a:cubicBezTo>
                  <a:cubicBezTo>
                    <a:pt x="47197" y="43357"/>
                    <a:pt x="47133" y="43379"/>
                    <a:pt x="47091" y="43421"/>
                  </a:cubicBezTo>
                  <a:cubicBezTo>
                    <a:pt x="46518" y="43930"/>
                    <a:pt x="46009" y="44482"/>
                    <a:pt x="45542" y="45054"/>
                  </a:cubicBezTo>
                  <a:cubicBezTo>
                    <a:pt x="45479" y="45139"/>
                    <a:pt x="45436" y="45224"/>
                    <a:pt x="45373" y="45330"/>
                  </a:cubicBezTo>
                  <a:cubicBezTo>
                    <a:pt x="45224" y="45479"/>
                    <a:pt x="45139" y="45670"/>
                    <a:pt x="45012" y="45839"/>
                  </a:cubicBezTo>
                  <a:cubicBezTo>
                    <a:pt x="44800" y="46136"/>
                    <a:pt x="44567" y="46454"/>
                    <a:pt x="44376" y="46773"/>
                  </a:cubicBezTo>
                  <a:cubicBezTo>
                    <a:pt x="44227" y="47027"/>
                    <a:pt x="44142" y="47303"/>
                    <a:pt x="44015" y="47557"/>
                  </a:cubicBezTo>
                  <a:cubicBezTo>
                    <a:pt x="43930" y="47770"/>
                    <a:pt x="43824" y="47982"/>
                    <a:pt x="43718" y="48173"/>
                  </a:cubicBezTo>
                  <a:cubicBezTo>
                    <a:pt x="43676" y="48300"/>
                    <a:pt x="43591" y="48427"/>
                    <a:pt x="43548" y="48554"/>
                  </a:cubicBezTo>
                  <a:cubicBezTo>
                    <a:pt x="43315" y="49191"/>
                    <a:pt x="43167" y="49848"/>
                    <a:pt x="43082" y="50506"/>
                  </a:cubicBezTo>
                  <a:cubicBezTo>
                    <a:pt x="43082" y="50506"/>
                    <a:pt x="43082" y="50527"/>
                    <a:pt x="43082" y="50527"/>
                  </a:cubicBezTo>
                  <a:lnTo>
                    <a:pt x="40112" y="72354"/>
                  </a:lnTo>
                  <a:lnTo>
                    <a:pt x="35424" y="106993"/>
                  </a:lnTo>
                  <a:cubicBezTo>
                    <a:pt x="35424" y="107015"/>
                    <a:pt x="35424" y="107015"/>
                    <a:pt x="35424" y="107057"/>
                  </a:cubicBezTo>
                  <a:cubicBezTo>
                    <a:pt x="35530" y="106230"/>
                    <a:pt x="35785" y="105445"/>
                    <a:pt x="36082" y="104660"/>
                  </a:cubicBezTo>
                  <a:cubicBezTo>
                    <a:pt x="36167" y="104469"/>
                    <a:pt x="36251" y="104278"/>
                    <a:pt x="36357" y="104066"/>
                  </a:cubicBezTo>
                  <a:cubicBezTo>
                    <a:pt x="36633" y="103472"/>
                    <a:pt x="36973" y="102878"/>
                    <a:pt x="37376" y="102306"/>
                  </a:cubicBezTo>
                  <a:cubicBezTo>
                    <a:pt x="37503" y="102136"/>
                    <a:pt x="37588" y="101966"/>
                    <a:pt x="37736" y="101797"/>
                  </a:cubicBezTo>
                  <a:cubicBezTo>
                    <a:pt x="38267" y="101118"/>
                    <a:pt x="38882" y="100439"/>
                    <a:pt x="39582" y="99781"/>
                  </a:cubicBezTo>
                  <a:cubicBezTo>
                    <a:pt x="39751" y="99654"/>
                    <a:pt x="39942" y="99506"/>
                    <a:pt x="40112" y="99378"/>
                  </a:cubicBezTo>
                  <a:cubicBezTo>
                    <a:pt x="40706" y="98891"/>
                    <a:pt x="41342" y="98403"/>
                    <a:pt x="42021" y="97936"/>
                  </a:cubicBezTo>
                  <a:cubicBezTo>
                    <a:pt x="42403" y="97703"/>
                    <a:pt x="42785" y="97469"/>
                    <a:pt x="43188" y="97236"/>
                  </a:cubicBezTo>
                  <a:cubicBezTo>
                    <a:pt x="43718" y="96918"/>
                    <a:pt x="44291" y="96621"/>
                    <a:pt x="44906" y="96345"/>
                  </a:cubicBezTo>
                  <a:cubicBezTo>
                    <a:pt x="45691" y="95942"/>
                    <a:pt x="46539" y="95603"/>
                    <a:pt x="47430" y="95263"/>
                  </a:cubicBezTo>
                  <a:cubicBezTo>
                    <a:pt x="47960" y="95051"/>
                    <a:pt x="48470" y="94839"/>
                    <a:pt x="49021" y="94648"/>
                  </a:cubicBezTo>
                  <a:cubicBezTo>
                    <a:pt x="50060" y="94309"/>
                    <a:pt x="51206" y="93991"/>
                    <a:pt x="52373" y="93694"/>
                  </a:cubicBezTo>
                  <a:cubicBezTo>
                    <a:pt x="52860" y="93566"/>
                    <a:pt x="53327" y="93418"/>
                    <a:pt x="53815" y="93312"/>
                  </a:cubicBezTo>
                  <a:cubicBezTo>
                    <a:pt x="55554" y="92930"/>
                    <a:pt x="57357" y="92612"/>
                    <a:pt x="59288" y="92400"/>
                  </a:cubicBezTo>
                  <a:cubicBezTo>
                    <a:pt x="61409" y="92145"/>
                    <a:pt x="63573" y="91997"/>
                    <a:pt x="65736" y="91954"/>
                  </a:cubicBezTo>
                  <a:cubicBezTo>
                    <a:pt x="66182" y="91954"/>
                    <a:pt x="66627" y="91975"/>
                    <a:pt x="67051" y="91975"/>
                  </a:cubicBezTo>
                  <a:cubicBezTo>
                    <a:pt x="68727" y="91954"/>
                    <a:pt x="70403" y="91975"/>
                    <a:pt x="72121" y="92082"/>
                  </a:cubicBezTo>
                  <a:close/>
                </a:path>
              </a:pathLst>
            </a:custGeom>
            <a:solidFill>
              <a:srgbClr val="246633"/>
            </a:solidFill>
            <a:ln w="21209"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0A34DF9-D49E-4365-8BC1-E18906958AF9}"/>
                </a:ext>
              </a:extLst>
            </p:cNvPr>
            <p:cNvSpPr/>
            <p:nvPr/>
          </p:nvSpPr>
          <p:spPr>
            <a:xfrm>
              <a:off x="5119486" y="3216887"/>
              <a:ext cx="93980" cy="187960"/>
            </a:xfrm>
            <a:custGeom>
              <a:avLst/>
              <a:gdLst>
                <a:gd name="connsiteX0" fmla="*/ 46666 w 63636"/>
                <a:gd name="connsiteY0" fmla="*/ 35424 h 127272"/>
                <a:gd name="connsiteX1" fmla="*/ 46348 w 63636"/>
                <a:gd name="connsiteY1" fmla="*/ 36166 h 127272"/>
                <a:gd name="connsiteX2" fmla="*/ 46327 w 63636"/>
                <a:gd name="connsiteY2" fmla="*/ 36209 h 127272"/>
                <a:gd name="connsiteX3" fmla="*/ 45627 w 63636"/>
                <a:gd name="connsiteY3" fmla="*/ 36824 h 127272"/>
                <a:gd name="connsiteX4" fmla="*/ 45585 w 63636"/>
                <a:gd name="connsiteY4" fmla="*/ 36867 h 127272"/>
                <a:gd name="connsiteX5" fmla="*/ 44609 w 63636"/>
                <a:gd name="connsiteY5" fmla="*/ 37291 h 127272"/>
                <a:gd name="connsiteX6" fmla="*/ 43082 w 63636"/>
                <a:gd name="connsiteY6" fmla="*/ 37630 h 127272"/>
                <a:gd name="connsiteX7" fmla="*/ 35424 w 63636"/>
                <a:gd name="connsiteY7" fmla="*/ 94160 h 127272"/>
                <a:gd name="connsiteX8" fmla="*/ 36951 w 63636"/>
                <a:gd name="connsiteY8" fmla="*/ 93800 h 127272"/>
                <a:gd name="connsiteX9" fmla="*/ 37057 w 63636"/>
                <a:gd name="connsiteY9" fmla="*/ 93800 h 127272"/>
                <a:gd name="connsiteX10" fmla="*/ 37673 w 63636"/>
                <a:gd name="connsiteY10" fmla="*/ 93524 h 127272"/>
                <a:gd name="connsiteX11" fmla="*/ 37906 w 63636"/>
                <a:gd name="connsiteY11" fmla="*/ 93375 h 127272"/>
                <a:gd name="connsiteX12" fmla="*/ 37970 w 63636"/>
                <a:gd name="connsiteY12" fmla="*/ 93354 h 127272"/>
                <a:gd name="connsiteX13" fmla="*/ 38076 w 63636"/>
                <a:gd name="connsiteY13" fmla="*/ 93290 h 127272"/>
                <a:gd name="connsiteX14" fmla="*/ 38373 w 63636"/>
                <a:gd name="connsiteY14" fmla="*/ 93036 h 127272"/>
                <a:gd name="connsiteX15" fmla="*/ 38606 w 63636"/>
                <a:gd name="connsiteY15" fmla="*/ 92802 h 127272"/>
                <a:gd name="connsiteX16" fmla="*/ 38627 w 63636"/>
                <a:gd name="connsiteY16" fmla="*/ 92760 h 127272"/>
                <a:gd name="connsiteX17" fmla="*/ 38648 w 63636"/>
                <a:gd name="connsiteY17" fmla="*/ 92696 h 127272"/>
                <a:gd name="connsiteX18" fmla="*/ 38754 w 63636"/>
                <a:gd name="connsiteY18" fmla="*/ 92548 h 127272"/>
                <a:gd name="connsiteX19" fmla="*/ 38882 w 63636"/>
                <a:gd name="connsiteY19" fmla="*/ 92272 h 127272"/>
                <a:gd name="connsiteX20" fmla="*/ 38945 w 63636"/>
                <a:gd name="connsiteY20" fmla="*/ 91975 h 127272"/>
                <a:gd name="connsiteX21" fmla="*/ 38945 w 63636"/>
                <a:gd name="connsiteY21" fmla="*/ 91954 h 127272"/>
                <a:gd name="connsiteX22" fmla="*/ 44524 w 63636"/>
                <a:gd name="connsiteY22" fmla="*/ 50760 h 127272"/>
                <a:gd name="connsiteX23" fmla="*/ 46666 w 63636"/>
                <a:gd name="connsiteY23" fmla="*/ 35424 h 127272"/>
                <a:gd name="connsiteX24" fmla="*/ 46666 w 63636"/>
                <a:gd name="connsiteY24" fmla="*/ 35424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636" h="127272">
                  <a:moveTo>
                    <a:pt x="46666" y="35424"/>
                  </a:moveTo>
                  <a:cubicBezTo>
                    <a:pt x="46624" y="35700"/>
                    <a:pt x="46518" y="35933"/>
                    <a:pt x="46348" y="36166"/>
                  </a:cubicBezTo>
                  <a:cubicBezTo>
                    <a:pt x="46348" y="36166"/>
                    <a:pt x="46327" y="36188"/>
                    <a:pt x="46327" y="36209"/>
                  </a:cubicBezTo>
                  <a:cubicBezTo>
                    <a:pt x="46157" y="36421"/>
                    <a:pt x="45924" y="36633"/>
                    <a:pt x="45627" y="36824"/>
                  </a:cubicBezTo>
                  <a:cubicBezTo>
                    <a:pt x="45606" y="36845"/>
                    <a:pt x="45585" y="36845"/>
                    <a:pt x="45585" y="36867"/>
                  </a:cubicBezTo>
                  <a:cubicBezTo>
                    <a:pt x="45309" y="37015"/>
                    <a:pt x="44970" y="37163"/>
                    <a:pt x="44609" y="37291"/>
                  </a:cubicBezTo>
                  <a:cubicBezTo>
                    <a:pt x="44163" y="37439"/>
                    <a:pt x="43676" y="37566"/>
                    <a:pt x="43082" y="37630"/>
                  </a:cubicBezTo>
                  <a:lnTo>
                    <a:pt x="35424" y="94160"/>
                  </a:lnTo>
                  <a:cubicBezTo>
                    <a:pt x="35997" y="94097"/>
                    <a:pt x="36506" y="93969"/>
                    <a:pt x="36951" y="93800"/>
                  </a:cubicBezTo>
                  <a:cubicBezTo>
                    <a:pt x="36973" y="93800"/>
                    <a:pt x="37036" y="93800"/>
                    <a:pt x="37057" y="93800"/>
                  </a:cubicBezTo>
                  <a:cubicBezTo>
                    <a:pt x="37291" y="93715"/>
                    <a:pt x="37503" y="93630"/>
                    <a:pt x="37673" y="93524"/>
                  </a:cubicBezTo>
                  <a:cubicBezTo>
                    <a:pt x="37779" y="93460"/>
                    <a:pt x="37842" y="93439"/>
                    <a:pt x="37906" y="93375"/>
                  </a:cubicBezTo>
                  <a:cubicBezTo>
                    <a:pt x="37948" y="93375"/>
                    <a:pt x="37948" y="93354"/>
                    <a:pt x="37970" y="93354"/>
                  </a:cubicBezTo>
                  <a:cubicBezTo>
                    <a:pt x="38012" y="93333"/>
                    <a:pt x="38033" y="93312"/>
                    <a:pt x="38076" y="93290"/>
                  </a:cubicBezTo>
                  <a:cubicBezTo>
                    <a:pt x="38182" y="93206"/>
                    <a:pt x="38288" y="93121"/>
                    <a:pt x="38373" y="93036"/>
                  </a:cubicBezTo>
                  <a:cubicBezTo>
                    <a:pt x="38457" y="92951"/>
                    <a:pt x="38542" y="92866"/>
                    <a:pt x="38606" y="92802"/>
                  </a:cubicBezTo>
                  <a:cubicBezTo>
                    <a:pt x="38606" y="92760"/>
                    <a:pt x="38627" y="92760"/>
                    <a:pt x="38627" y="92760"/>
                  </a:cubicBezTo>
                  <a:cubicBezTo>
                    <a:pt x="38648" y="92739"/>
                    <a:pt x="38648" y="92739"/>
                    <a:pt x="38648" y="92696"/>
                  </a:cubicBezTo>
                  <a:cubicBezTo>
                    <a:pt x="38691" y="92654"/>
                    <a:pt x="38733" y="92590"/>
                    <a:pt x="38754" y="92548"/>
                  </a:cubicBezTo>
                  <a:cubicBezTo>
                    <a:pt x="38797" y="92442"/>
                    <a:pt x="38860" y="92357"/>
                    <a:pt x="38882" y="92272"/>
                  </a:cubicBezTo>
                  <a:cubicBezTo>
                    <a:pt x="38903" y="92166"/>
                    <a:pt x="38924" y="92060"/>
                    <a:pt x="38945" y="91975"/>
                  </a:cubicBezTo>
                  <a:lnTo>
                    <a:pt x="38945" y="91954"/>
                  </a:lnTo>
                  <a:lnTo>
                    <a:pt x="44524" y="50760"/>
                  </a:lnTo>
                  <a:lnTo>
                    <a:pt x="46666" y="35424"/>
                  </a:lnTo>
                  <a:lnTo>
                    <a:pt x="46666" y="35424"/>
                  </a:lnTo>
                  <a:close/>
                </a:path>
              </a:pathLst>
            </a:custGeom>
            <a:solidFill>
              <a:srgbClr val="2C8340"/>
            </a:solidFill>
            <a:ln w="21209"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5E15CBF-5E91-4566-8E9E-4120D0AE08F4}"/>
                </a:ext>
              </a:extLst>
            </p:cNvPr>
            <p:cNvSpPr/>
            <p:nvPr/>
          </p:nvSpPr>
          <p:spPr>
            <a:xfrm>
              <a:off x="4789146" y="3141578"/>
              <a:ext cx="156633" cy="250613"/>
            </a:xfrm>
            <a:custGeom>
              <a:avLst/>
              <a:gdLst>
                <a:gd name="connsiteX0" fmla="*/ 95030 w 106060"/>
                <a:gd name="connsiteY0" fmla="*/ 105657 h 169696"/>
                <a:gd name="connsiteX1" fmla="*/ 87372 w 106060"/>
                <a:gd name="connsiteY1" fmla="*/ 162166 h 169696"/>
                <a:gd name="connsiteX2" fmla="*/ 15909 w 106060"/>
                <a:gd name="connsiteY2" fmla="*/ 72418 h 169696"/>
                <a:gd name="connsiteX3" fmla="*/ 23567 w 106060"/>
                <a:gd name="connsiteY3" fmla="*/ 15909 h 169696"/>
              </a:gdLst>
              <a:ahLst/>
              <a:cxnLst>
                <a:cxn ang="0">
                  <a:pos x="connsiteX0" y="connsiteY0"/>
                </a:cxn>
                <a:cxn ang="0">
                  <a:pos x="connsiteX1" y="connsiteY1"/>
                </a:cxn>
                <a:cxn ang="0">
                  <a:pos x="connsiteX2" y="connsiteY2"/>
                </a:cxn>
                <a:cxn ang="0">
                  <a:pos x="connsiteX3" y="connsiteY3"/>
                </a:cxn>
              </a:cxnLst>
              <a:rect l="l" t="t" r="r" b="b"/>
              <a:pathLst>
                <a:path w="106060" h="169696">
                  <a:moveTo>
                    <a:pt x="95030" y="105657"/>
                  </a:moveTo>
                  <a:lnTo>
                    <a:pt x="87372" y="162166"/>
                  </a:lnTo>
                  <a:lnTo>
                    <a:pt x="15909" y="72418"/>
                  </a:lnTo>
                  <a:lnTo>
                    <a:pt x="23567" y="15909"/>
                  </a:lnTo>
                  <a:close/>
                </a:path>
              </a:pathLst>
            </a:custGeom>
            <a:solidFill>
              <a:srgbClr val="215C2E"/>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638712B9-4224-49CC-AAE6-FD00BB6E67B0}"/>
                </a:ext>
              </a:extLst>
            </p:cNvPr>
            <p:cNvSpPr/>
            <p:nvPr/>
          </p:nvSpPr>
          <p:spPr>
            <a:xfrm>
              <a:off x="4877675" y="3220177"/>
              <a:ext cx="344593" cy="187960"/>
            </a:xfrm>
            <a:custGeom>
              <a:avLst/>
              <a:gdLst>
                <a:gd name="connsiteX0" fmla="*/ 43082 w 233332"/>
                <a:gd name="connsiteY0" fmla="*/ 54854 h 127272"/>
                <a:gd name="connsiteX1" fmla="*/ 35424 w 233332"/>
                <a:gd name="connsiteY1" fmla="*/ 111342 h 127272"/>
                <a:gd name="connsiteX2" fmla="*/ 199160 w 233332"/>
                <a:gd name="connsiteY2" fmla="*/ 91933 h 127272"/>
                <a:gd name="connsiteX3" fmla="*/ 206817 w 233332"/>
                <a:gd name="connsiteY3" fmla="*/ 35424 h 127272"/>
              </a:gdLst>
              <a:ahLst/>
              <a:cxnLst>
                <a:cxn ang="0">
                  <a:pos x="connsiteX0" y="connsiteY0"/>
                </a:cxn>
                <a:cxn ang="0">
                  <a:pos x="connsiteX1" y="connsiteY1"/>
                </a:cxn>
                <a:cxn ang="0">
                  <a:pos x="connsiteX2" y="connsiteY2"/>
                </a:cxn>
                <a:cxn ang="0">
                  <a:pos x="connsiteX3" y="connsiteY3"/>
                </a:cxn>
              </a:cxnLst>
              <a:rect l="l" t="t" r="r" b="b"/>
              <a:pathLst>
                <a:path w="233332" h="127272">
                  <a:moveTo>
                    <a:pt x="43082" y="54854"/>
                  </a:moveTo>
                  <a:lnTo>
                    <a:pt x="35424" y="111342"/>
                  </a:lnTo>
                  <a:lnTo>
                    <a:pt x="199160" y="91933"/>
                  </a:lnTo>
                  <a:lnTo>
                    <a:pt x="206817" y="35424"/>
                  </a:lnTo>
                  <a:close/>
                </a:path>
              </a:pathLst>
            </a:custGeom>
            <a:solidFill>
              <a:srgbClr val="2E8D43"/>
            </a:solidFill>
            <a:ln w="21209"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DE34796-9881-41A0-9F1B-657164DD1D9F}"/>
                </a:ext>
              </a:extLst>
            </p:cNvPr>
            <p:cNvSpPr/>
            <p:nvPr/>
          </p:nvSpPr>
          <p:spPr>
            <a:xfrm>
              <a:off x="4865895" y="3245268"/>
              <a:ext cx="125307" cy="187960"/>
            </a:xfrm>
            <a:custGeom>
              <a:avLst/>
              <a:gdLst>
                <a:gd name="connsiteX0" fmla="*/ 48724 w 84848"/>
                <a:gd name="connsiteY0" fmla="*/ 37863 h 127272"/>
                <a:gd name="connsiteX1" fmla="*/ 48660 w 84848"/>
                <a:gd name="connsiteY1" fmla="*/ 37863 h 127272"/>
                <a:gd name="connsiteX2" fmla="*/ 46433 w 84848"/>
                <a:gd name="connsiteY2" fmla="*/ 37418 h 127272"/>
                <a:gd name="connsiteX3" fmla="*/ 46391 w 84848"/>
                <a:gd name="connsiteY3" fmla="*/ 37397 h 127272"/>
                <a:gd name="connsiteX4" fmla="*/ 44460 w 84848"/>
                <a:gd name="connsiteY4" fmla="*/ 36570 h 127272"/>
                <a:gd name="connsiteX5" fmla="*/ 44439 w 84848"/>
                <a:gd name="connsiteY5" fmla="*/ 36548 h 127272"/>
                <a:gd name="connsiteX6" fmla="*/ 43082 w 84848"/>
                <a:gd name="connsiteY6" fmla="*/ 35424 h 127272"/>
                <a:gd name="connsiteX7" fmla="*/ 35424 w 84848"/>
                <a:gd name="connsiteY7" fmla="*/ 91933 h 127272"/>
                <a:gd name="connsiteX8" fmla="*/ 36760 w 84848"/>
                <a:gd name="connsiteY8" fmla="*/ 93057 h 127272"/>
                <a:gd name="connsiteX9" fmla="*/ 37397 w 84848"/>
                <a:gd name="connsiteY9" fmla="*/ 93375 h 127272"/>
                <a:gd name="connsiteX10" fmla="*/ 37970 w 84848"/>
                <a:gd name="connsiteY10" fmla="*/ 93651 h 127272"/>
                <a:gd name="connsiteX11" fmla="*/ 38521 w 84848"/>
                <a:gd name="connsiteY11" fmla="*/ 93821 h 127272"/>
                <a:gd name="connsiteX12" fmla="*/ 38712 w 84848"/>
                <a:gd name="connsiteY12" fmla="*/ 93884 h 127272"/>
                <a:gd name="connsiteX13" fmla="*/ 38797 w 84848"/>
                <a:gd name="connsiteY13" fmla="*/ 93906 h 127272"/>
                <a:gd name="connsiteX14" fmla="*/ 39073 w 84848"/>
                <a:gd name="connsiteY14" fmla="*/ 93991 h 127272"/>
                <a:gd name="connsiteX15" fmla="*/ 39624 w 84848"/>
                <a:gd name="connsiteY15" fmla="*/ 94118 h 127272"/>
                <a:gd name="connsiteX16" fmla="*/ 40197 w 84848"/>
                <a:gd name="connsiteY16" fmla="*/ 94224 h 127272"/>
                <a:gd name="connsiteX17" fmla="*/ 40812 w 84848"/>
                <a:gd name="connsiteY17" fmla="*/ 94309 h 127272"/>
                <a:gd name="connsiteX18" fmla="*/ 40960 w 84848"/>
                <a:gd name="connsiteY18" fmla="*/ 94309 h 127272"/>
                <a:gd name="connsiteX19" fmla="*/ 41088 w 84848"/>
                <a:gd name="connsiteY19" fmla="*/ 94330 h 127272"/>
                <a:gd name="connsiteX20" fmla="*/ 41491 w 84848"/>
                <a:gd name="connsiteY20" fmla="*/ 94351 h 127272"/>
                <a:gd name="connsiteX21" fmla="*/ 42403 w 84848"/>
                <a:gd name="connsiteY21" fmla="*/ 94351 h 127272"/>
                <a:gd name="connsiteX22" fmla="*/ 43357 w 84848"/>
                <a:gd name="connsiteY22" fmla="*/ 94287 h 127272"/>
                <a:gd name="connsiteX23" fmla="*/ 51015 w 84848"/>
                <a:gd name="connsiteY23" fmla="*/ 37779 h 127272"/>
                <a:gd name="connsiteX24" fmla="*/ 48724 w 84848"/>
                <a:gd name="connsiteY24" fmla="*/ 37863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848" h="127272">
                  <a:moveTo>
                    <a:pt x="48724" y="37863"/>
                  </a:moveTo>
                  <a:cubicBezTo>
                    <a:pt x="48703" y="37863"/>
                    <a:pt x="48682" y="37863"/>
                    <a:pt x="48660" y="37863"/>
                  </a:cubicBezTo>
                  <a:cubicBezTo>
                    <a:pt x="47897" y="37779"/>
                    <a:pt x="47133" y="37630"/>
                    <a:pt x="46433" y="37418"/>
                  </a:cubicBezTo>
                  <a:cubicBezTo>
                    <a:pt x="46412" y="37418"/>
                    <a:pt x="46412" y="37418"/>
                    <a:pt x="46391" y="37397"/>
                  </a:cubicBezTo>
                  <a:cubicBezTo>
                    <a:pt x="45670" y="37185"/>
                    <a:pt x="45033" y="36909"/>
                    <a:pt x="44460" y="36570"/>
                  </a:cubicBezTo>
                  <a:cubicBezTo>
                    <a:pt x="44460" y="36570"/>
                    <a:pt x="44439" y="36570"/>
                    <a:pt x="44439" y="36548"/>
                  </a:cubicBezTo>
                  <a:cubicBezTo>
                    <a:pt x="43866" y="36230"/>
                    <a:pt x="43400" y="35848"/>
                    <a:pt x="43082" y="35424"/>
                  </a:cubicBezTo>
                  <a:lnTo>
                    <a:pt x="35424" y="91933"/>
                  </a:lnTo>
                  <a:cubicBezTo>
                    <a:pt x="35763" y="92357"/>
                    <a:pt x="36209" y="92718"/>
                    <a:pt x="36760" y="93057"/>
                  </a:cubicBezTo>
                  <a:cubicBezTo>
                    <a:pt x="36973" y="93163"/>
                    <a:pt x="37185" y="93290"/>
                    <a:pt x="37397" y="93375"/>
                  </a:cubicBezTo>
                  <a:cubicBezTo>
                    <a:pt x="37588" y="93460"/>
                    <a:pt x="37779" y="93545"/>
                    <a:pt x="37970" y="93651"/>
                  </a:cubicBezTo>
                  <a:cubicBezTo>
                    <a:pt x="38139" y="93715"/>
                    <a:pt x="38330" y="93778"/>
                    <a:pt x="38521" y="93821"/>
                  </a:cubicBezTo>
                  <a:cubicBezTo>
                    <a:pt x="38563" y="93821"/>
                    <a:pt x="38648" y="93863"/>
                    <a:pt x="38712" y="93884"/>
                  </a:cubicBezTo>
                  <a:cubicBezTo>
                    <a:pt x="38733" y="93884"/>
                    <a:pt x="38776" y="93884"/>
                    <a:pt x="38797" y="93906"/>
                  </a:cubicBezTo>
                  <a:cubicBezTo>
                    <a:pt x="38882" y="93906"/>
                    <a:pt x="38966" y="93948"/>
                    <a:pt x="39073" y="93991"/>
                  </a:cubicBezTo>
                  <a:cubicBezTo>
                    <a:pt x="39242" y="94033"/>
                    <a:pt x="39433" y="94075"/>
                    <a:pt x="39624" y="94118"/>
                  </a:cubicBezTo>
                  <a:cubicBezTo>
                    <a:pt x="39815" y="94160"/>
                    <a:pt x="40006" y="94203"/>
                    <a:pt x="40197" y="94224"/>
                  </a:cubicBezTo>
                  <a:cubicBezTo>
                    <a:pt x="40409" y="94266"/>
                    <a:pt x="40621" y="94287"/>
                    <a:pt x="40812" y="94309"/>
                  </a:cubicBezTo>
                  <a:cubicBezTo>
                    <a:pt x="40854" y="94309"/>
                    <a:pt x="40918" y="94309"/>
                    <a:pt x="40960" y="94309"/>
                  </a:cubicBezTo>
                  <a:cubicBezTo>
                    <a:pt x="41003" y="94330"/>
                    <a:pt x="41045" y="94330"/>
                    <a:pt x="41088" y="94330"/>
                  </a:cubicBezTo>
                  <a:cubicBezTo>
                    <a:pt x="41215" y="94330"/>
                    <a:pt x="41363" y="94351"/>
                    <a:pt x="41491" y="94351"/>
                  </a:cubicBezTo>
                  <a:cubicBezTo>
                    <a:pt x="41809" y="94372"/>
                    <a:pt x="42106" y="94372"/>
                    <a:pt x="42403" y="94351"/>
                  </a:cubicBezTo>
                  <a:cubicBezTo>
                    <a:pt x="42742" y="94351"/>
                    <a:pt x="43039" y="94351"/>
                    <a:pt x="43357" y="94287"/>
                  </a:cubicBezTo>
                  <a:lnTo>
                    <a:pt x="51015" y="37779"/>
                  </a:lnTo>
                  <a:cubicBezTo>
                    <a:pt x="50294" y="37948"/>
                    <a:pt x="49509" y="37927"/>
                    <a:pt x="48724" y="37863"/>
                  </a:cubicBezTo>
                  <a:close/>
                </a:path>
              </a:pathLst>
            </a:custGeom>
            <a:solidFill>
              <a:srgbClr val="215F30"/>
            </a:solidFill>
            <a:ln w="21209"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AE4CB0E-4EDB-4F8D-8FA1-F236A6B44586}"/>
                </a:ext>
              </a:extLst>
            </p:cNvPr>
            <p:cNvSpPr/>
            <p:nvPr/>
          </p:nvSpPr>
          <p:spPr>
            <a:xfrm>
              <a:off x="4799701" y="3085376"/>
              <a:ext cx="407246" cy="219286"/>
            </a:xfrm>
            <a:custGeom>
              <a:avLst/>
              <a:gdLst>
                <a:gd name="connsiteX0" fmla="*/ 78528 w 275756"/>
                <a:gd name="connsiteY0" fmla="*/ 16377 h 148484"/>
                <a:gd name="connsiteX1" fmla="*/ 131049 w 275756"/>
                <a:gd name="connsiteY1" fmla="*/ 32095 h 148484"/>
                <a:gd name="connsiteX2" fmla="*/ 133658 w 275756"/>
                <a:gd name="connsiteY2" fmla="*/ 36698 h 148484"/>
                <a:gd name="connsiteX3" fmla="*/ 183252 w 275756"/>
                <a:gd name="connsiteY3" fmla="*/ 30823 h 148484"/>
                <a:gd name="connsiteX4" fmla="*/ 191227 w 275756"/>
                <a:gd name="connsiteY4" fmla="*/ 33241 h 148484"/>
                <a:gd name="connsiteX5" fmla="*/ 215494 w 275756"/>
                <a:gd name="connsiteY5" fmla="*/ 63723 h 148484"/>
                <a:gd name="connsiteX6" fmla="*/ 189276 w 275756"/>
                <a:gd name="connsiteY6" fmla="*/ 62047 h 148484"/>
                <a:gd name="connsiteX7" fmla="*/ 168679 w 275756"/>
                <a:gd name="connsiteY7" fmla="*/ 86419 h 148484"/>
                <a:gd name="connsiteX8" fmla="*/ 221200 w 275756"/>
                <a:gd name="connsiteY8" fmla="*/ 102137 h 148484"/>
                <a:gd name="connsiteX9" fmla="*/ 240439 w 275756"/>
                <a:gd name="connsiteY9" fmla="*/ 95074 h 148484"/>
                <a:gd name="connsiteX10" fmla="*/ 262669 w 275756"/>
                <a:gd name="connsiteY10" fmla="*/ 123010 h 148484"/>
                <a:gd name="connsiteX11" fmla="*/ 259572 w 275756"/>
                <a:gd name="connsiteY11" fmla="*/ 126743 h 148484"/>
                <a:gd name="connsiteX12" fmla="*/ 95879 w 275756"/>
                <a:gd name="connsiteY12" fmla="*/ 146131 h 148484"/>
                <a:gd name="connsiteX13" fmla="*/ 87904 w 275756"/>
                <a:gd name="connsiteY13" fmla="*/ 143713 h 148484"/>
                <a:gd name="connsiteX14" fmla="*/ 16419 w 275756"/>
                <a:gd name="connsiteY14" fmla="*/ 53965 h 148484"/>
                <a:gd name="connsiteX15" fmla="*/ 19516 w 275756"/>
                <a:gd name="connsiteY15" fmla="*/ 50232 h 148484"/>
                <a:gd name="connsiteX16" fmla="*/ 62470 w 275756"/>
                <a:gd name="connsiteY16" fmla="*/ 45141 h 148484"/>
                <a:gd name="connsiteX17" fmla="*/ 57931 w 275756"/>
                <a:gd name="connsiteY17" fmla="*/ 40771 h 148484"/>
                <a:gd name="connsiteX18" fmla="*/ 78528 w 275756"/>
                <a:gd name="connsiteY18" fmla="*/ 16377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5756" h="148484">
                  <a:moveTo>
                    <a:pt x="78528" y="16377"/>
                  </a:moveTo>
                  <a:cubicBezTo>
                    <a:pt x="98722" y="13980"/>
                    <a:pt x="122246" y="21023"/>
                    <a:pt x="131049" y="32095"/>
                  </a:cubicBezTo>
                  <a:cubicBezTo>
                    <a:pt x="132300" y="33665"/>
                    <a:pt x="133085" y="35171"/>
                    <a:pt x="133658" y="36698"/>
                  </a:cubicBezTo>
                  <a:lnTo>
                    <a:pt x="183252" y="30823"/>
                  </a:lnTo>
                  <a:cubicBezTo>
                    <a:pt x="186327" y="30462"/>
                    <a:pt x="189891" y="31565"/>
                    <a:pt x="191227" y="33241"/>
                  </a:cubicBezTo>
                  <a:lnTo>
                    <a:pt x="215494" y="63723"/>
                  </a:lnTo>
                  <a:cubicBezTo>
                    <a:pt x="207073" y="61750"/>
                    <a:pt x="197888" y="61028"/>
                    <a:pt x="189276" y="62047"/>
                  </a:cubicBezTo>
                  <a:cubicBezTo>
                    <a:pt x="169082" y="64444"/>
                    <a:pt x="159876" y="75368"/>
                    <a:pt x="168679" y="86419"/>
                  </a:cubicBezTo>
                  <a:cubicBezTo>
                    <a:pt x="177503" y="97492"/>
                    <a:pt x="201006" y="104534"/>
                    <a:pt x="221200" y="102137"/>
                  </a:cubicBezTo>
                  <a:cubicBezTo>
                    <a:pt x="229812" y="101119"/>
                    <a:pt x="236345" y="98531"/>
                    <a:pt x="240439" y="95074"/>
                  </a:cubicBezTo>
                  <a:lnTo>
                    <a:pt x="262669" y="123010"/>
                  </a:lnTo>
                  <a:cubicBezTo>
                    <a:pt x="264006" y="124686"/>
                    <a:pt x="262648" y="126383"/>
                    <a:pt x="259572" y="126743"/>
                  </a:cubicBezTo>
                  <a:lnTo>
                    <a:pt x="95879" y="146131"/>
                  </a:lnTo>
                  <a:cubicBezTo>
                    <a:pt x="92803" y="146492"/>
                    <a:pt x="89240" y="145389"/>
                    <a:pt x="87904" y="143713"/>
                  </a:cubicBezTo>
                  <a:lnTo>
                    <a:pt x="16419" y="53965"/>
                  </a:lnTo>
                  <a:cubicBezTo>
                    <a:pt x="15083" y="52268"/>
                    <a:pt x="16461" y="50592"/>
                    <a:pt x="19516" y="50232"/>
                  </a:cubicBezTo>
                  <a:lnTo>
                    <a:pt x="62470" y="45141"/>
                  </a:lnTo>
                  <a:cubicBezTo>
                    <a:pt x="60710" y="43783"/>
                    <a:pt x="59161" y="42341"/>
                    <a:pt x="57931" y="40771"/>
                  </a:cubicBezTo>
                  <a:cubicBezTo>
                    <a:pt x="49128" y="29698"/>
                    <a:pt x="58355" y="18774"/>
                    <a:pt x="78528" y="16377"/>
                  </a:cubicBezTo>
                  <a:close/>
                </a:path>
              </a:pathLst>
            </a:custGeom>
            <a:solidFill>
              <a:srgbClr val="8EC641"/>
            </a:solid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EF48B2-338E-4531-9F13-4B14652D0558}"/>
                </a:ext>
              </a:extLst>
            </p:cNvPr>
            <p:cNvSpPr/>
            <p:nvPr/>
          </p:nvSpPr>
          <p:spPr>
            <a:xfrm>
              <a:off x="4756378" y="3177948"/>
              <a:ext cx="125307" cy="187960"/>
            </a:xfrm>
            <a:custGeom>
              <a:avLst/>
              <a:gdLst>
                <a:gd name="connsiteX0" fmla="*/ 60539 w 84848"/>
                <a:gd name="connsiteY0" fmla="*/ 71633 h 127272"/>
                <a:gd name="connsiteX1" fmla="*/ 59669 w 84848"/>
                <a:gd name="connsiteY1" fmla="*/ 68069 h 127272"/>
                <a:gd name="connsiteX2" fmla="*/ 54706 w 84848"/>
                <a:gd name="connsiteY2" fmla="*/ 47536 h 127272"/>
                <a:gd name="connsiteX3" fmla="*/ 50972 w 84848"/>
                <a:gd name="connsiteY3" fmla="*/ 35424 h 127272"/>
                <a:gd name="connsiteX4" fmla="*/ 35424 w 84848"/>
                <a:gd name="connsiteY4" fmla="*/ 40769 h 127272"/>
                <a:gd name="connsiteX5" fmla="*/ 38860 w 84848"/>
                <a:gd name="connsiteY5" fmla="*/ 76660 h 127272"/>
                <a:gd name="connsiteX6" fmla="*/ 44057 w 84848"/>
                <a:gd name="connsiteY6" fmla="*/ 103684 h 127272"/>
                <a:gd name="connsiteX7" fmla="*/ 48872 w 84848"/>
                <a:gd name="connsiteY7" fmla="*/ 95221 h 127272"/>
                <a:gd name="connsiteX8" fmla="*/ 60539 w 84848"/>
                <a:gd name="connsiteY8" fmla="*/ 71633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127272">
                  <a:moveTo>
                    <a:pt x="60539" y="71633"/>
                  </a:moveTo>
                  <a:cubicBezTo>
                    <a:pt x="60136" y="70000"/>
                    <a:pt x="59818" y="68557"/>
                    <a:pt x="59669" y="68069"/>
                  </a:cubicBezTo>
                  <a:cubicBezTo>
                    <a:pt x="59139" y="65885"/>
                    <a:pt x="56085" y="53327"/>
                    <a:pt x="54706" y="47536"/>
                  </a:cubicBezTo>
                  <a:cubicBezTo>
                    <a:pt x="53263" y="41788"/>
                    <a:pt x="50972" y="35424"/>
                    <a:pt x="50972" y="35424"/>
                  </a:cubicBezTo>
                  <a:lnTo>
                    <a:pt x="35424" y="40769"/>
                  </a:lnTo>
                  <a:cubicBezTo>
                    <a:pt x="35424" y="40769"/>
                    <a:pt x="36273" y="53560"/>
                    <a:pt x="38860" y="76660"/>
                  </a:cubicBezTo>
                  <a:cubicBezTo>
                    <a:pt x="40069" y="87521"/>
                    <a:pt x="42169" y="96727"/>
                    <a:pt x="44057" y="103684"/>
                  </a:cubicBezTo>
                  <a:cubicBezTo>
                    <a:pt x="45542" y="100906"/>
                    <a:pt x="47154" y="98084"/>
                    <a:pt x="48872" y="95221"/>
                  </a:cubicBezTo>
                  <a:cubicBezTo>
                    <a:pt x="54218" y="86418"/>
                    <a:pt x="58015" y="78082"/>
                    <a:pt x="60539" y="71633"/>
                  </a:cubicBezTo>
                  <a:close/>
                </a:path>
              </a:pathLst>
            </a:custGeom>
            <a:solidFill>
              <a:srgbClr val="E7E7E7"/>
            </a:solidFill>
            <a:ln w="21209"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FAADE81-B898-4D4C-96DA-8358882873C8}"/>
                </a:ext>
              </a:extLst>
            </p:cNvPr>
            <p:cNvSpPr/>
            <p:nvPr/>
          </p:nvSpPr>
          <p:spPr>
            <a:xfrm>
              <a:off x="4769127" y="3177197"/>
              <a:ext cx="156633" cy="219286"/>
            </a:xfrm>
            <a:custGeom>
              <a:avLst/>
              <a:gdLst>
                <a:gd name="connsiteX0" fmla="*/ 75218 w 106060"/>
                <a:gd name="connsiteY0" fmla="*/ 35424 h 148484"/>
                <a:gd name="connsiteX1" fmla="*/ 51970 w 106060"/>
                <a:gd name="connsiteY1" fmla="*/ 72291 h 148484"/>
                <a:gd name="connsiteX2" fmla="*/ 51906 w 106060"/>
                <a:gd name="connsiteY2" fmla="*/ 72142 h 148484"/>
                <a:gd name="connsiteX3" fmla="*/ 40239 w 106060"/>
                <a:gd name="connsiteY3" fmla="*/ 95730 h 148484"/>
                <a:gd name="connsiteX4" fmla="*/ 35424 w 106060"/>
                <a:gd name="connsiteY4" fmla="*/ 104193 h 148484"/>
                <a:gd name="connsiteX5" fmla="*/ 38585 w 106060"/>
                <a:gd name="connsiteY5" fmla="*/ 114545 h 148484"/>
                <a:gd name="connsiteX6" fmla="*/ 39560 w 106060"/>
                <a:gd name="connsiteY6" fmla="*/ 117260 h 148484"/>
                <a:gd name="connsiteX7" fmla="*/ 59882 w 106060"/>
                <a:gd name="connsiteY7" fmla="*/ 109221 h 148484"/>
                <a:gd name="connsiteX8" fmla="*/ 83427 w 106060"/>
                <a:gd name="connsiteY8" fmla="*/ 74984 h 148484"/>
                <a:gd name="connsiteX9" fmla="*/ 75218 w 106060"/>
                <a:gd name="connsiteY9" fmla="*/ 35424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60" h="148484">
                  <a:moveTo>
                    <a:pt x="75218" y="35424"/>
                  </a:moveTo>
                  <a:cubicBezTo>
                    <a:pt x="74624" y="36485"/>
                    <a:pt x="61642" y="54706"/>
                    <a:pt x="51970" y="72291"/>
                  </a:cubicBezTo>
                  <a:cubicBezTo>
                    <a:pt x="51948" y="72227"/>
                    <a:pt x="51948" y="72227"/>
                    <a:pt x="51906" y="72142"/>
                  </a:cubicBezTo>
                  <a:cubicBezTo>
                    <a:pt x="49360" y="78590"/>
                    <a:pt x="45585" y="86906"/>
                    <a:pt x="40239" y="95730"/>
                  </a:cubicBezTo>
                  <a:cubicBezTo>
                    <a:pt x="38500" y="98593"/>
                    <a:pt x="36909" y="101436"/>
                    <a:pt x="35424" y="104193"/>
                  </a:cubicBezTo>
                  <a:cubicBezTo>
                    <a:pt x="36654" y="108648"/>
                    <a:pt x="37800" y="112360"/>
                    <a:pt x="38585" y="114545"/>
                  </a:cubicBezTo>
                  <a:cubicBezTo>
                    <a:pt x="38818" y="116178"/>
                    <a:pt x="39157" y="117196"/>
                    <a:pt x="39560" y="117260"/>
                  </a:cubicBezTo>
                  <a:cubicBezTo>
                    <a:pt x="41024" y="117536"/>
                    <a:pt x="45373" y="126021"/>
                    <a:pt x="59882" y="109221"/>
                  </a:cubicBezTo>
                  <a:cubicBezTo>
                    <a:pt x="74348" y="92400"/>
                    <a:pt x="81560" y="81709"/>
                    <a:pt x="83427" y="74984"/>
                  </a:cubicBezTo>
                  <a:cubicBezTo>
                    <a:pt x="85294" y="68260"/>
                    <a:pt x="75218" y="35424"/>
                    <a:pt x="75218" y="35424"/>
                  </a:cubicBezTo>
                  <a:close/>
                </a:path>
              </a:pathLst>
            </a:custGeom>
            <a:solidFill>
              <a:srgbClr val="D2D3D4"/>
            </a:solidFill>
            <a:ln w="2120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345BD8B-EB3F-456F-A26D-5F6B2D2A2F0D}"/>
                </a:ext>
              </a:extLst>
            </p:cNvPr>
            <p:cNvSpPr/>
            <p:nvPr/>
          </p:nvSpPr>
          <p:spPr>
            <a:xfrm>
              <a:off x="4757599" y="3200754"/>
              <a:ext cx="156633" cy="187960"/>
            </a:xfrm>
            <a:custGeom>
              <a:avLst/>
              <a:gdLst>
                <a:gd name="connsiteX0" fmla="*/ 85230 w 106060"/>
                <a:gd name="connsiteY0" fmla="*/ 75663 h 127272"/>
                <a:gd name="connsiteX1" fmla="*/ 85230 w 106060"/>
                <a:gd name="connsiteY1" fmla="*/ 75663 h 127272"/>
                <a:gd name="connsiteX2" fmla="*/ 52882 w 106060"/>
                <a:gd name="connsiteY2" fmla="*/ 102433 h 127272"/>
                <a:gd name="connsiteX3" fmla="*/ 51397 w 106060"/>
                <a:gd name="connsiteY3" fmla="*/ 75281 h 127272"/>
                <a:gd name="connsiteX4" fmla="*/ 56954 w 106060"/>
                <a:gd name="connsiteY4" fmla="*/ 62639 h 127272"/>
                <a:gd name="connsiteX5" fmla="*/ 43209 w 106060"/>
                <a:gd name="connsiteY5" fmla="*/ 76024 h 127272"/>
                <a:gd name="connsiteX6" fmla="*/ 36527 w 106060"/>
                <a:gd name="connsiteY6" fmla="*/ 37736 h 127272"/>
                <a:gd name="connsiteX7" fmla="*/ 35424 w 106060"/>
                <a:gd name="connsiteY7" fmla="*/ 35424 h 127272"/>
                <a:gd name="connsiteX8" fmla="*/ 38054 w 106060"/>
                <a:gd name="connsiteY8" fmla="*/ 61197 h 127272"/>
                <a:gd name="connsiteX9" fmla="*/ 46412 w 106060"/>
                <a:gd name="connsiteY9" fmla="*/ 98572 h 127272"/>
                <a:gd name="connsiteX10" fmla="*/ 47388 w 106060"/>
                <a:gd name="connsiteY10" fmla="*/ 101287 h 127272"/>
                <a:gd name="connsiteX11" fmla="*/ 67709 w 106060"/>
                <a:gd name="connsiteY11" fmla="*/ 93248 h 127272"/>
                <a:gd name="connsiteX12" fmla="*/ 85230 w 106060"/>
                <a:gd name="connsiteY12" fmla="*/ 75663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060" h="127272">
                  <a:moveTo>
                    <a:pt x="85230" y="75663"/>
                  </a:moveTo>
                  <a:cubicBezTo>
                    <a:pt x="84466" y="69915"/>
                    <a:pt x="85230" y="75663"/>
                    <a:pt x="85230" y="75663"/>
                  </a:cubicBezTo>
                  <a:cubicBezTo>
                    <a:pt x="85230" y="75663"/>
                    <a:pt x="58100" y="102815"/>
                    <a:pt x="52882" y="102433"/>
                  </a:cubicBezTo>
                  <a:cubicBezTo>
                    <a:pt x="47685" y="102051"/>
                    <a:pt x="45818" y="87563"/>
                    <a:pt x="51397" y="75281"/>
                  </a:cubicBezTo>
                  <a:cubicBezTo>
                    <a:pt x="56954" y="63000"/>
                    <a:pt x="56954" y="62639"/>
                    <a:pt x="56954" y="62639"/>
                  </a:cubicBezTo>
                  <a:cubicBezTo>
                    <a:pt x="56954" y="62639"/>
                    <a:pt x="45818" y="89048"/>
                    <a:pt x="43209" y="76024"/>
                  </a:cubicBezTo>
                  <a:cubicBezTo>
                    <a:pt x="40621" y="62978"/>
                    <a:pt x="36527" y="39221"/>
                    <a:pt x="36527" y="37736"/>
                  </a:cubicBezTo>
                  <a:cubicBezTo>
                    <a:pt x="36527" y="37333"/>
                    <a:pt x="36082" y="36442"/>
                    <a:pt x="35424" y="35424"/>
                  </a:cubicBezTo>
                  <a:cubicBezTo>
                    <a:pt x="35933" y="41469"/>
                    <a:pt x="36760" y="50103"/>
                    <a:pt x="38054" y="61197"/>
                  </a:cubicBezTo>
                  <a:cubicBezTo>
                    <a:pt x="40006" y="78909"/>
                    <a:pt x="44418" y="92951"/>
                    <a:pt x="46412" y="98572"/>
                  </a:cubicBezTo>
                  <a:cubicBezTo>
                    <a:pt x="46645" y="100206"/>
                    <a:pt x="46985" y="101224"/>
                    <a:pt x="47388" y="101287"/>
                  </a:cubicBezTo>
                  <a:cubicBezTo>
                    <a:pt x="48851" y="101563"/>
                    <a:pt x="53200" y="110048"/>
                    <a:pt x="67709" y="93248"/>
                  </a:cubicBezTo>
                  <a:cubicBezTo>
                    <a:pt x="72969" y="87139"/>
                    <a:pt x="81815" y="80245"/>
                    <a:pt x="85230" y="75663"/>
                  </a:cubicBezTo>
                  <a:close/>
                </a:path>
              </a:pathLst>
            </a:custGeom>
            <a:solidFill>
              <a:srgbClr val="D2D3D4"/>
            </a:solidFill>
            <a:ln w="2120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5FD540F-2B6D-432A-BCD0-360E00AF0C47}"/>
                </a:ext>
              </a:extLst>
            </p:cNvPr>
            <p:cNvSpPr/>
            <p:nvPr/>
          </p:nvSpPr>
          <p:spPr>
            <a:xfrm>
              <a:off x="4839299" y="3522010"/>
              <a:ext cx="93980" cy="281940"/>
            </a:xfrm>
            <a:custGeom>
              <a:avLst/>
              <a:gdLst>
                <a:gd name="connsiteX0" fmla="*/ 41597 w 63636"/>
                <a:gd name="connsiteY0" fmla="*/ 184460 h 190908"/>
                <a:gd name="connsiteX1" fmla="*/ 53497 w 63636"/>
                <a:gd name="connsiteY1" fmla="*/ 179496 h 190908"/>
                <a:gd name="connsiteX2" fmla="*/ 36760 w 63636"/>
                <a:gd name="connsiteY2" fmla="*/ 149884 h 190908"/>
                <a:gd name="connsiteX3" fmla="*/ 41597 w 63636"/>
                <a:gd name="connsiteY3" fmla="*/ 105615 h 190908"/>
                <a:gd name="connsiteX4" fmla="*/ 46560 w 63636"/>
                <a:gd name="connsiteY4" fmla="*/ 48639 h 190908"/>
                <a:gd name="connsiteX5" fmla="*/ 59415 w 63636"/>
                <a:gd name="connsiteY5" fmla="*/ 15909 h 190908"/>
                <a:gd name="connsiteX6" fmla="*/ 19642 w 63636"/>
                <a:gd name="connsiteY6" fmla="*/ 25688 h 190908"/>
                <a:gd name="connsiteX7" fmla="*/ 17776 w 63636"/>
                <a:gd name="connsiteY7" fmla="*/ 50209 h 190908"/>
                <a:gd name="connsiteX8" fmla="*/ 18518 w 63636"/>
                <a:gd name="connsiteY8" fmla="*/ 61345 h 190908"/>
                <a:gd name="connsiteX9" fmla="*/ 15909 w 63636"/>
                <a:gd name="connsiteY9" fmla="*/ 84381 h 190908"/>
                <a:gd name="connsiteX10" fmla="*/ 21488 w 63636"/>
                <a:gd name="connsiteY10" fmla="*/ 130136 h 190908"/>
                <a:gd name="connsiteX11" fmla="*/ 21106 w 63636"/>
                <a:gd name="connsiteY11" fmla="*/ 147996 h 190908"/>
                <a:gd name="connsiteX12" fmla="*/ 25561 w 63636"/>
                <a:gd name="connsiteY12" fmla="*/ 151327 h 190908"/>
                <a:gd name="connsiteX13" fmla="*/ 41597 w 63636"/>
                <a:gd name="connsiteY13" fmla="*/ 184460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636" h="190908">
                  <a:moveTo>
                    <a:pt x="41597" y="184460"/>
                  </a:moveTo>
                  <a:cubicBezTo>
                    <a:pt x="41809" y="184163"/>
                    <a:pt x="53094" y="179687"/>
                    <a:pt x="53497" y="179496"/>
                  </a:cubicBezTo>
                  <a:cubicBezTo>
                    <a:pt x="40876" y="167384"/>
                    <a:pt x="37270" y="150839"/>
                    <a:pt x="36760" y="149884"/>
                  </a:cubicBezTo>
                  <a:cubicBezTo>
                    <a:pt x="35657" y="147636"/>
                    <a:pt x="40112" y="116390"/>
                    <a:pt x="41597" y="105615"/>
                  </a:cubicBezTo>
                  <a:cubicBezTo>
                    <a:pt x="43103" y="94818"/>
                    <a:pt x="46179" y="54579"/>
                    <a:pt x="46560" y="48639"/>
                  </a:cubicBezTo>
                  <a:cubicBezTo>
                    <a:pt x="46900" y="42700"/>
                    <a:pt x="59415" y="15909"/>
                    <a:pt x="59415" y="15909"/>
                  </a:cubicBezTo>
                  <a:lnTo>
                    <a:pt x="19642" y="25688"/>
                  </a:lnTo>
                  <a:cubicBezTo>
                    <a:pt x="19642" y="25688"/>
                    <a:pt x="17776" y="48342"/>
                    <a:pt x="17776" y="50209"/>
                  </a:cubicBezTo>
                  <a:cubicBezTo>
                    <a:pt x="17776" y="52076"/>
                    <a:pt x="18518" y="56912"/>
                    <a:pt x="18518" y="61345"/>
                  </a:cubicBezTo>
                  <a:cubicBezTo>
                    <a:pt x="18518" y="65821"/>
                    <a:pt x="15909" y="72884"/>
                    <a:pt x="15909" y="84381"/>
                  </a:cubicBezTo>
                  <a:cubicBezTo>
                    <a:pt x="15909" y="95942"/>
                    <a:pt x="21488" y="115648"/>
                    <a:pt x="21488" y="130136"/>
                  </a:cubicBezTo>
                  <a:cubicBezTo>
                    <a:pt x="21488" y="139808"/>
                    <a:pt x="21467" y="144836"/>
                    <a:pt x="21106" y="147996"/>
                  </a:cubicBezTo>
                  <a:cubicBezTo>
                    <a:pt x="22591" y="148675"/>
                    <a:pt x="24245" y="149651"/>
                    <a:pt x="25561" y="151327"/>
                  </a:cubicBezTo>
                  <a:cubicBezTo>
                    <a:pt x="28594" y="155060"/>
                    <a:pt x="39730" y="186708"/>
                    <a:pt x="41597" y="184460"/>
                  </a:cubicBezTo>
                  <a:close/>
                </a:path>
              </a:pathLst>
            </a:custGeom>
            <a:solidFill>
              <a:srgbClr val="FBCCA8"/>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9B558E8-ECEE-489C-9987-AB796FFA4E36}"/>
                </a:ext>
              </a:extLst>
            </p:cNvPr>
            <p:cNvSpPr/>
            <p:nvPr/>
          </p:nvSpPr>
          <p:spPr>
            <a:xfrm>
              <a:off x="4852895" y="3744524"/>
              <a:ext cx="62653" cy="62653"/>
            </a:xfrm>
            <a:custGeom>
              <a:avLst/>
              <a:gdLst>
                <a:gd name="connsiteX0" fmla="*/ 35657 w 42424"/>
                <a:gd name="connsiteY0" fmla="*/ 37777 h 42424"/>
                <a:gd name="connsiteX1" fmla="*/ 30970 w 42424"/>
                <a:gd name="connsiteY1" fmla="*/ 27850 h 42424"/>
                <a:gd name="connsiteX2" fmla="*/ 23609 w 42424"/>
                <a:gd name="connsiteY2" fmla="*/ 17944 h 42424"/>
                <a:gd name="connsiteX3" fmla="*/ 16567 w 42424"/>
                <a:gd name="connsiteY3" fmla="*/ 17392 h 42424"/>
                <a:gd name="connsiteX4" fmla="*/ 15909 w 42424"/>
                <a:gd name="connsiteY4" fmla="*/ 19323 h 42424"/>
                <a:gd name="connsiteX5" fmla="*/ 15909 w 42424"/>
                <a:gd name="connsiteY5" fmla="*/ 19259 h 42424"/>
                <a:gd name="connsiteX6" fmla="*/ 21445 w 42424"/>
                <a:gd name="connsiteY6" fmla="*/ 25750 h 42424"/>
                <a:gd name="connsiteX7" fmla="*/ 23927 w 42424"/>
                <a:gd name="connsiteY7" fmla="*/ 37629 h 42424"/>
                <a:gd name="connsiteX8" fmla="*/ 32921 w 42424"/>
                <a:gd name="connsiteY8" fmla="*/ 40068 h 42424"/>
                <a:gd name="connsiteX9" fmla="*/ 38585 w 42424"/>
                <a:gd name="connsiteY9" fmla="*/ 39665 h 42424"/>
                <a:gd name="connsiteX10" fmla="*/ 35657 w 42424"/>
                <a:gd name="connsiteY10" fmla="*/ 3777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24" h="42424">
                  <a:moveTo>
                    <a:pt x="35657" y="37777"/>
                  </a:moveTo>
                  <a:cubicBezTo>
                    <a:pt x="33324" y="34044"/>
                    <a:pt x="32709" y="30501"/>
                    <a:pt x="30970" y="27850"/>
                  </a:cubicBezTo>
                  <a:cubicBezTo>
                    <a:pt x="29230" y="25198"/>
                    <a:pt x="26006" y="19704"/>
                    <a:pt x="23609" y="17944"/>
                  </a:cubicBezTo>
                  <a:cubicBezTo>
                    <a:pt x="21233" y="16226"/>
                    <a:pt x="17585" y="14656"/>
                    <a:pt x="16567" y="17392"/>
                  </a:cubicBezTo>
                  <a:cubicBezTo>
                    <a:pt x="16164" y="18453"/>
                    <a:pt x="15973" y="18898"/>
                    <a:pt x="15909" y="19323"/>
                  </a:cubicBezTo>
                  <a:cubicBezTo>
                    <a:pt x="15909" y="19280"/>
                    <a:pt x="15909" y="19259"/>
                    <a:pt x="15909" y="19259"/>
                  </a:cubicBezTo>
                  <a:cubicBezTo>
                    <a:pt x="15909" y="19259"/>
                    <a:pt x="19960" y="22547"/>
                    <a:pt x="21445" y="25750"/>
                  </a:cubicBezTo>
                  <a:cubicBezTo>
                    <a:pt x="22930" y="28995"/>
                    <a:pt x="23927" y="36844"/>
                    <a:pt x="23927" y="37629"/>
                  </a:cubicBezTo>
                  <a:cubicBezTo>
                    <a:pt x="23927" y="38307"/>
                    <a:pt x="27236" y="40004"/>
                    <a:pt x="32921" y="40068"/>
                  </a:cubicBezTo>
                  <a:cubicBezTo>
                    <a:pt x="34830" y="40110"/>
                    <a:pt x="36782" y="39983"/>
                    <a:pt x="38585" y="39665"/>
                  </a:cubicBezTo>
                  <a:cubicBezTo>
                    <a:pt x="37376" y="39432"/>
                    <a:pt x="36294" y="38838"/>
                    <a:pt x="35657" y="37777"/>
                  </a:cubicBezTo>
                  <a:close/>
                </a:path>
              </a:pathLst>
            </a:custGeom>
            <a:solidFill>
              <a:srgbClr val="89171A"/>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718D660-B509-4F89-A98E-F9D9DBCCE50B}"/>
                </a:ext>
              </a:extLst>
            </p:cNvPr>
            <p:cNvSpPr/>
            <p:nvPr/>
          </p:nvSpPr>
          <p:spPr>
            <a:xfrm>
              <a:off x="4836587" y="3711755"/>
              <a:ext cx="93980" cy="93980"/>
            </a:xfrm>
            <a:custGeom>
              <a:avLst/>
              <a:gdLst>
                <a:gd name="connsiteX0" fmla="*/ 56309 w 63636"/>
                <a:gd name="connsiteY0" fmla="*/ 58121 h 63636"/>
                <a:gd name="connsiteX1" fmla="*/ 54188 w 63636"/>
                <a:gd name="connsiteY1" fmla="*/ 49466 h 63636"/>
                <a:gd name="connsiteX2" fmla="*/ 53488 w 63636"/>
                <a:gd name="connsiteY2" fmla="*/ 48873 h 63636"/>
                <a:gd name="connsiteX3" fmla="*/ 51176 w 63636"/>
                <a:gd name="connsiteY3" fmla="*/ 50803 h 63636"/>
                <a:gd name="connsiteX4" fmla="*/ 42670 w 63636"/>
                <a:gd name="connsiteY4" fmla="*/ 41470 h 63636"/>
                <a:gd name="connsiteX5" fmla="*/ 33018 w 63636"/>
                <a:gd name="connsiteY5" fmla="*/ 27215 h 63636"/>
                <a:gd name="connsiteX6" fmla="*/ 26315 w 63636"/>
                <a:gd name="connsiteY6" fmla="*/ 18433 h 63636"/>
                <a:gd name="connsiteX7" fmla="*/ 23918 w 63636"/>
                <a:gd name="connsiteY7" fmla="*/ 16291 h 63636"/>
                <a:gd name="connsiteX8" fmla="*/ 22264 w 63636"/>
                <a:gd name="connsiteY8" fmla="*/ 15909 h 63636"/>
                <a:gd name="connsiteX9" fmla="*/ 17831 w 63636"/>
                <a:gd name="connsiteY9" fmla="*/ 23439 h 63636"/>
                <a:gd name="connsiteX10" fmla="*/ 16367 w 63636"/>
                <a:gd name="connsiteY10" fmla="*/ 33494 h 63636"/>
                <a:gd name="connsiteX11" fmla="*/ 21988 w 63636"/>
                <a:gd name="connsiteY11" fmla="*/ 48300 h 63636"/>
                <a:gd name="connsiteX12" fmla="*/ 24003 w 63636"/>
                <a:gd name="connsiteY12" fmla="*/ 64909 h 63636"/>
                <a:gd name="connsiteX13" fmla="*/ 26209 w 63636"/>
                <a:gd name="connsiteY13" fmla="*/ 64633 h 63636"/>
                <a:gd name="connsiteX14" fmla="*/ 25891 w 63636"/>
                <a:gd name="connsiteY14" fmla="*/ 47197 h 63636"/>
                <a:gd name="connsiteX15" fmla="*/ 26888 w 63636"/>
                <a:gd name="connsiteY15" fmla="*/ 41491 h 63636"/>
                <a:gd name="connsiteX16" fmla="*/ 27546 w 63636"/>
                <a:gd name="connsiteY16" fmla="*/ 39560 h 63636"/>
                <a:gd name="connsiteX17" fmla="*/ 34588 w 63636"/>
                <a:gd name="connsiteY17" fmla="*/ 40112 h 63636"/>
                <a:gd name="connsiteX18" fmla="*/ 41949 w 63636"/>
                <a:gd name="connsiteY18" fmla="*/ 50018 h 63636"/>
                <a:gd name="connsiteX19" fmla="*/ 46637 w 63636"/>
                <a:gd name="connsiteY19" fmla="*/ 59945 h 63636"/>
                <a:gd name="connsiteX20" fmla="*/ 49543 w 63636"/>
                <a:gd name="connsiteY20" fmla="*/ 61833 h 63636"/>
                <a:gd name="connsiteX21" fmla="*/ 56309 w 63636"/>
                <a:gd name="connsiteY21" fmla="*/ 58121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36" h="63636">
                  <a:moveTo>
                    <a:pt x="56309" y="58121"/>
                  </a:moveTo>
                  <a:cubicBezTo>
                    <a:pt x="57158" y="55215"/>
                    <a:pt x="57030" y="51991"/>
                    <a:pt x="54188" y="49466"/>
                  </a:cubicBezTo>
                  <a:cubicBezTo>
                    <a:pt x="53488" y="48873"/>
                    <a:pt x="53488" y="48873"/>
                    <a:pt x="53488" y="48873"/>
                  </a:cubicBezTo>
                  <a:cubicBezTo>
                    <a:pt x="53488" y="48873"/>
                    <a:pt x="53530" y="50803"/>
                    <a:pt x="51176" y="50803"/>
                  </a:cubicBezTo>
                  <a:cubicBezTo>
                    <a:pt x="48779" y="50803"/>
                    <a:pt x="44749" y="44842"/>
                    <a:pt x="42670" y="41470"/>
                  </a:cubicBezTo>
                  <a:cubicBezTo>
                    <a:pt x="40549" y="38054"/>
                    <a:pt x="34864" y="29612"/>
                    <a:pt x="33018" y="27215"/>
                  </a:cubicBezTo>
                  <a:cubicBezTo>
                    <a:pt x="31173" y="24839"/>
                    <a:pt x="27609" y="19770"/>
                    <a:pt x="26315" y="18433"/>
                  </a:cubicBezTo>
                  <a:cubicBezTo>
                    <a:pt x="25022" y="17033"/>
                    <a:pt x="24576" y="16588"/>
                    <a:pt x="23918" y="16291"/>
                  </a:cubicBezTo>
                  <a:cubicBezTo>
                    <a:pt x="23261" y="15994"/>
                    <a:pt x="22264" y="15909"/>
                    <a:pt x="22264" y="15909"/>
                  </a:cubicBezTo>
                  <a:cubicBezTo>
                    <a:pt x="21882" y="16206"/>
                    <a:pt x="18700" y="21976"/>
                    <a:pt x="17831" y="23439"/>
                  </a:cubicBezTo>
                  <a:cubicBezTo>
                    <a:pt x="17025" y="24882"/>
                    <a:pt x="15009" y="29951"/>
                    <a:pt x="16367" y="33494"/>
                  </a:cubicBezTo>
                  <a:cubicBezTo>
                    <a:pt x="17746" y="37079"/>
                    <a:pt x="19867" y="39964"/>
                    <a:pt x="21988" y="48300"/>
                  </a:cubicBezTo>
                  <a:cubicBezTo>
                    <a:pt x="24109" y="56636"/>
                    <a:pt x="24003" y="64909"/>
                    <a:pt x="24003" y="64909"/>
                  </a:cubicBezTo>
                  <a:lnTo>
                    <a:pt x="26209" y="64633"/>
                  </a:lnTo>
                  <a:cubicBezTo>
                    <a:pt x="26209" y="64633"/>
                    <a:pt x="25340" y="51800"/>
                    <a:pt x="25891" y="47197"/>
                  </a:cubicBezTo>
                  <a:cubicBezTo>
                    <a:pt x="26379" y="43166"/>
                    <a:pt x="26803" y="41767"/>
                    <a:pt x="26888" y="41491"/>
                  </a:cubicBezTo>
                  <a:cubicBezTo>
                    <a:pt x="26952" y="41066"/>
                    <a:pt x="27143" y="40621"/>
                    <a:pt x="27546" y="39560"/>
                  </a:cubicBezTo>
                  <a:cubicBezTo>
                    <a:pt x="28564" y="36824"/>
                    <a:pt x="32212" y="38394"/>
                    <a:pt x="34588" y="40112"/>
                  </a:cubicBezTo>
                  <a:cubicBezTo>
                    <a:pt x="36985" y="41873"/>
                    <a:pt x="40209" y="47366"/>
                    <a:pt x="41949" y="50018"/>
                  </a:cubicBezTo>
                  <a:cubicBezTo>
                    <a:pt x="43688" y="52670"/>
                    <a:pt x="44303" y="56212"/>
                    <a:pt x="46637" y="59945"/>
                  </a:cubicBezTo>
                  <a:cubicBezTo>
                    <a:pt x="47273" y="61027"/>
                    <a:pt x="48355" y="61600"/>
                    <a:pt x="49543" y="61833"/>
                  </a:cubicBezTo>
                  <a:cubicBezTo>
                    <a:pt x="53021" y="61303"/>
                    <a:pt x="55758" y="60051"/>
                    <a:pt x="56309" y="58121"/>
                  </a:cubicBezTo>
                  <a:close/>
                </a:path>
              </a:pathLst>
            </a:custGeom>
            <a:solidFill>
              <a:srgbClr val="010101"/>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ABC6A15-F9BB-4BD4-B42D-C64EF40EA950}"/>
                </a:ext>
              </a:extLst>
            </p:cNvPr>
            <p:cNvSpPr/>
            <p:nvPr/>
          </p:nvSpPr>
          <p:spPr>
            <a:xfrm>
              <a:off x="4902611" y="3547227"/>
              <a:ext cx="93980" cy="281940"/>
            </a:xfrm>
            <a:custGeom>
              <a:avLst/>
              <a:gdLst>
                <a:gd name="connsiteX0" fmla="*/ 47621 w 63636"/>
                <a:gd name="connsiteY0" fmla="*/ 194344 h 190908"/>
                <a:gd name="connsiteX1" fmla="*/ 59542 w 63636"/>
                <a:gd name="connsiteY1" fmla="*/ 189381 h 190908"/>
                <a:gd name="connsiteX2" fmla="*/ 42827 w 63636"/>
                <a:gd name="connsiteY2" fmla="*/ 159769 h 190908"/>
                <a:gd name="connsiteX3" fmla="*/ 47642 w 63636"/>
                <a:gd name="connsiteY3" fmla="*/ 115542 h 190908"/>
                <a:gd name="connsiteX4" fmla="*/ 50654 w 63636"/>
                <a:gd name="connsiteY4" fmla="*/ 65715 h 190908"/>
                <a:gd name="connsiteX5" fmla="*/ 54579 w 63636"/>
                <a:gd name="connsiteY5" fmla="*/ 22845 h 190908"/>
                <a:gd name="connsiteX6" fmla="*/ 15909 w 63636"/>
                <a:gd name="connsiteY6" fmla="*/ 15909 h 190908"/>
                <a:gd name="connsiteX7" fmla="*/ 23864 w 63636"/>
                <a:gd name="connsiteY7" fmla="*/ 60115 h 190908"/>
                <a:gd name="connsiteX8" fmla="*/ 24606 w 63636"/>
                <a:gd name="connsiteY8" fmla="*/ 71272 h 190908"/>
                <a:gd name="connsiteX9" fmla="*/ 21997 w 63636"/>
                <a:gd name="connsiteY9" fmla="*/ 94330 h 190908"/>
                <a:gd name="connsiteX10" fmla="*/ 27576 w 63636"/>
                <a:gd name="connsiteY10" fmla="*/ 140084 h 190908"/>
                <a:gd name="connsiteX11" fmla="*/ 27215 w 63636"/>
                <a:gd name="connsiteY11" fmla="*/ 157945 h 190908"/>
                <a:gd name="connsiteX12" fmla="*/ 31670 w 63636"/>
                <a:gd name="connsiteY12" fmla="*/ 161254 h 190908"/>
                <a:gd name="connsiteX13" fmla="*/ 47621 w 63636"/>
                <a:gd name="connsiteY13" fmla="*/ 194344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636" h="190908">
                  <a:moveTo>
                    <a:pt x="47621" y="194344"/>
                  </a:moveTo>
                  <a:cubicBezTo>
                    <a:pt x="47854" y="194090"/>
                    <a:pt x="59118" y="189593"/>
                    <a:pt x="59542" y="189381"/>
                  </a:cubicBezTo>
                  <a:cubicBezTo>
                    <a:pt x="46900" y="177269"/>
                    <a:pt x="43294" y="160766"/>
                    <a:pt x="42827" y="159769"/>
                  </a:cubicBezTo>
                  <a:cubicBezTo>
                    <a:pt x="41682" y="157563"/>
                    <a:pt x="46157" y="126339"/>
                    <a:pt x="47642" y="115542"/>
                  </a:cubicBezTo>
                  <a:cubicBezTo>
                    <a:pt x="49148" y="104766"/>
                    <a:pt x="50273" y="71654"/>
                    <a:pt x="50654" y="65715"/>
                  </a:cubicBezTo>
                  <a:cubicBezTo>
                    <a:pt x="51015" y="59776"/>
                    <a:pt x="54579" y="22845"/>
                    <a:pt x="54579" y="22845"/>
                  </a:cubicBezTo>
                  <a:lnTo>
                    <a:pt x="15909" y="15909"/>
                  </a:lnTo>
                  <a:cubicBezTo>
                    <a:pt x="15909" y="15909"/>
                    <a:pt x="23864" y="58248"/>
                    <a:pt x="23864" y="60115"/>
                  </a:cubicBezTo>
                  <a:cubicBezTo>
                    <a:pt x="23864" y="62003"/>
                    <a:pt x="24606" y="66839"/>
                    <a:pt x="24606" y="71272"/>
                  </a:cubicBezTo>
                  <a:cubicBezTo>
                    <a:pt x="24606" y="75748"/>
                    <a:pt x="21997" y="82833"/>
                    <a:pt x="21997" y="94330"/>
                  </a:cubicBezTo>
                  <a:cubicBezTo>
                    <a:pt x="21997" y="105869"/>
                    <a:pt x="27576" y="125575"/>
                    <a:pt x="27576" y="140084"/>
                  </a:cubicBezTo>
                  <a:cubicBezTo>
                    <a:pt x="27576" y="149736"/>
                    <a:pt x="27576" y="154784"/>
                    <a:pt x="27215" y="157945"/>
                  </a:cubicBezTo>
                  <a:cubicBezTo>
                    <a:pt x="28700" y="158602"/>
                    <a:pt x="30333" y="159621"/>
                    <a:pt x="31670" y="161254"/>
                  </a:cubicBezTo>
                  <a:cubicBezTo>
                    <a:pt x="34639" y="164987"/>
                    <a:pt x="45797" y="196551"/>
                    <a:pt x="47621" y="194344"/>
                  </a:cubicBezTo>
                  <a:close/>
                </a:path>
              </a:pathLst>
            </a:custGeom>
            <a:solidFill>
              <a:srgbClr val="FBCCA8"/>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67C575A-6776-499B-A06E-43BE4A98397C}"/>
                </a:ext>
              </a:extLst>
            </p:cNvPr>
            <p:cNvSpPr/>
            <p:nvPr/>
          </p:nvSpPr>
          <p:spPr>
            <a:xfrm>
              <a:off x="4925134" y="3784324"/>
              <a:ext cx="62653" cy="62653"/>
            </a:xfrm>
            <a:custGeom>
              <a:avLst/>
              <a:gdLst>
                <a:gd name="connsiteX0" fmla="*/ 35657 w 42424"/>
                <a:gd name="connsiteY0" fmla="*/ 37789 h 42424"/>
                <a:gd name="connsiteX1" fmla="*/ 30948 w 42424"/>
                <a:gd name="connsiteY1" fmla="*/ 27862 h 42424"/>
                <a:gd name="connsiteX2" fmla="*/ 23609 w 42424"/>
                <a:gd name="connsiteY2" fmla="*/ 17956 h 42424"/>
                <a:gd name="connsiteX3" fmla="*/ 16545 w 42424"/>
                <a:gd name="connsiteY3" fmla="*/ 17404 h 42424"/>
                <a:gd name="connsiteX4" fmla="*/ 15909 w 42424"/>
                <a:gd name="connsiteY4" fmla="*/ 19292 h 42424"/>
                <a:gd name="connsiteX5" fmla="*/ 15909 w 42424"/>
                <a:gd name="connsiteY5" fmla="*/ 19207 h 42424"/>
                <a:gd name="connsiteX6" fmla="*/ 21403 w 42424"/>
                <a:gd name="connsiteY6" fmla="*/ 25762 h 42424"/>
                <a:gd name="connsiteX7" fmla="*/ 23885 w 42424"/>
                <a:gd name="connsiteY7" fmla="*/ 37619 h 42424"/>
                <a:gd name="connsiteX8" fmla="*/ 32879 w 42424"/>
                <a:gd name="connsiteY8" fmla="*/ 40080 h 42424"/>
                <a:gd name="connsiteX9" fmla="*/ 38542 w 42424"/>
                <a:gd name="connsiteY9" fmla="*/ 39656 h 42424"/>
                <a:gd name="connsiteX10" fmla="*/ 35657 w 42424"/>
                <a:gd name="connsiteY10" fmla="*/ 3778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24" h="42424">
                  <a:moveTo>
                    <a:pt x="35657" y="37789"/>
                  </a:moveTo>
                  <a:cubicBezTo>
                    <a:pt x="33324" y="33992"/>
                    <a:pt x="32688" y="30534"/>
                    <a:pt x="30948" y="27862"/>
                  </a:cubicBezTo>
                  <a:cubicBezTo>
                    <a:pt x="29209" y="25210"/>
                    <a:pt x="26027" y="19695"/>
                    <a:pt x="23609" y="17956"/>
                  </a:cubicBezTo>
                  <a:cubicBezTo>
                    <a:pt x="21212" y="16195"/>
                    <a:pt x="17542" y="14668"/>
                    <a:pt x="16545" y="17404"/>
                  </a:cubicBezTo>
                  <a:cubicBezTo>
                    <a:pt x="16164" y="18444"/>
                    <a:pt x="15930" y="18910"/>
                    <a:pt x="15909" y="19292"/>
                  </a:cubicBezTo>
                  <a:cubicBezTo>
                    <a:pt x="15909" y="19250"/>
                    <a:pt x="15909" y="19207"/>
                    <a:pt x="15909" y="19207"/>
                  </a:cubicBezTo>
                  <a:cubicBezTo>
                    <a:pt x="15909" y="19207"/>
                    <a:pt x="19939" y="22516"/>
                    <a:pt x="21403" y="25762"/>
                  </a:cubicBezTo>
                  <a:cubicBezTo>
                    <a:pt x="22888" y="28986"/>
                    <a:pt x="23885" y="36877"/>
                    <a:pt x="23885" y="37619"/>
                  </a:cubicBezTo>
                  <a:cubicBezTo>
                    <a:pt x="23885" y="38319"/>
                    <a:pt x="27194" y="39995"/>
                    <a:pt x="32879" y="40080"/>
                  </a:cubicBezTo>
                  <a:cubicBezTo>
                    <a:pt x="34809" y="40122"/>
                    <a:pt x="36739" y="39974"/>
                    <a:pt x="38542" y="39656"/>
                  </a:cubicBezTo>
                  <a:cubicBezTo>
                    <a:pt x="37333" y="39422"/>
                    <a:pt x="36273" y="38850"/>
                    <a:pt x="35657" y="37789"/>
                  </a:cubicBezTo>
                  <a:close/>
                </a:path>
              </a:pathLst>
            </a:custGeom>
            <a:solidFill>
              <a:srgbClr val="89171A"/>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CE5FCF8-BF37-4A49-A7E8-8AC1C9FBB771}"/>
                </a:ext>
              </a:extLst>
            </p:cNvPr>
            <p:cNvSpPr/>
            <p:nvPr/>
          </p:nvSpPr>
          <p:spPr>
            <a:xfrm>
              <a:off x="4908853" y="3751570"/>
              <a:ext cx="93980" cy="93980"/>
            </a:xfrm>
            <a:custGeom>
              <a:avLst/>
              <a:gdLst>
                <a:gd name="connsiteX0" fmla="*/ 56312 w 63636"/>
                <a:gd name="connsiteY0" fmla="*/ 58121 h 63636"/>
                <a:gd name="connsiteX1" fmla="*/ 54191 w 63636"/>
                <a:gd name="connsiteY1" fmla="*/ 49488 h 63636"/>
                <a:gd name="connsiteX2" fmla="*/ 53469 w 63636"/>
                <a:gd name="connsiteY2" fmla="*/ 48873 h 63636"/>
                <a:gd name="connsiteX3" fmla="*/ 51157 w 63636"/>
                <a:gd name="connsiteY3" fmla="*/ 50803 h 63636"/>
                <a:gd name="connsiteX4" fmla="*/ 42630 w 63636"/>
                <a:gd name="connsiteY4" fmla="*/ 41406 h 63636"/>
                <a:gd name="connsiteX5" fmla="*/ 32979 w 63636"/>
                <a:gd name="connsiteY5" fmla="*/ 27215 h 63636"/>
                <a:gd name="connsiteX6" fmla="*/ 26318 w 63636"/>
                <a:gd name="connsiteY6" fmla="*/ 18391 h 63636"/>
                <a:gd name="connsiteX7" fmla="*/ 23921 w 63636"/>
                <a:gd name="connsiteY7" fmla="*/ 16291 h 63636"/>
                <a:gd name="connsiteX8" fmla="*/ 22245 w 63636"/>
                <a:gd name="connsiteY8" fmla="*/ 15909 h 63636"/>
                <a:gd name="connsiteX9" fmla="*/ 17833 w 63636"/>
                <a:gd name="connsiteY9" fmla="*/ 23418 h 63636"/>
                <a:gd name="connsiteX10" fmla="*/ 16391 w 63636"/>
                <a:gd name="connsiteY10" fmla="*/ 33515 h 63636"/>
                <a:gd name="connsiteX11" fmla="*/ 21991 w 63636"/>
                <a:gd name="connsiteY11" fmla="*/ 48279 h 63636"/>
                <a:gd name="connsiteX12" fmla="*/ 24006 w 63636"/>
                <a:gd name="connsiteY12" fmla="*/ 64909 h 63636"/>
                <a:gd name="connsiteX13" fmla="*/ 26212 w 63636"/>
                <a:gd name="connsiteY13" fmla="*/ 64633 h 63636"/>
                <a:gd name="connsiteX14" fmla="*/ 25936 w 63636"/>
                <a:gd name="connsiteY14" fmla="*/ 47176 h 63636"/>
                <a:gd name="connsiteX15" fmla="*/ 26933 w 63636"/>
                <a:gd name="connsiteY15" fmla="*/ 41448 h 63636"/>
                <a:gd name="connsiteX16" fmla="*/ 27569 w 63636"/>
                <a:gd name="connsiteY16" fmla="*/ 39561 h 63636"/>
                <a:gd name="connsiteX17" fmla="*/ 34633 w 63636"/>
                <a:gd name="connsiteY17" fmla="*/ 40112 h 63636"/>
                <a:gd name="connsiteX18" fmla="*/ 41972 w 63636"/>
                <a:gd name="connsiteY18" fmla="*/ 50018 h 63636"/>
                <a:gd name="connsiteX19" fmla="*/ 46682 w 63636"/>
                <a:gd name="connsiteY19" fmla="*/ 59945 h 63636"/>
                <a:gd name="connsiteX20" fmla="*/ 49566 w 63636"/>
                <a:gd name="connsiteY20" fmla="*/ 61812 h 63636"/>
                <a:gd name="connsiteX21" fmla="*/ 56312 w 63636"/>
                <a:gd name="connsiteY21" fmla="*/ 58121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36" h="63636">
                  <a:moveTo>
                    <a:pt x="56312" y="58121"/>
                  </a:moveTo>
                  <a:cubicBezTo>
                    <a:pt x="57118" y="55151"/>
                    <a:pt x="56991" y="51948"/>
                    <a:pt x="54191" y="49488"/>
                  </a:cubicBezTo>
                  <a:cubicBezTo>
                    <a:pt x="53469" y="48873"/>
                    <a:pt x="53469" y="48873"/>
                    <a:pt x="53469" y="48873"/>
                  </a:cubicBezTo>
                  <a:cubicBezTo>
                    <a:pt x="53469" y="48873"/>
                    <a:pt x="53533" y="50803"/>
                    <a:pt x="51157" y="50803"/>
                  </a:cubicBezTo>
                  <a:cubicBezTo>
                    <a:pt x="48781" y="50803"/>
                    <a:pt x="44730" y="44821"/>
                    <a:pt x="42630" y="41406"/>
                  </a:cubicBezTo>
                  <a:cubicBezTo>
                    <a:pt x="40509" y="38055"/>
                    <a:pt x="34824" y="29633"/>
                    <a:pt x="32979" y="27215"/>
                  </a:cubicBezTo>
                  <a:cubicBezTo>
                    <a:pt x="31133" y="24839"/>
                    <a:pt x="27569" y="19770"/>
                    <a:pt x="26318" y="18391"/>
                  </a:cubicBezTo>
                  <a:cubicBezTo>
                    <a:pt x="25003" y="17033"/>
                    <a:pt x="24557" y="16588"/>
                    <a:pt x="23921" y="16291"/>
                  </a:cubicBezTo>
                  <a:cubicBezTo>
                    <a:pt x="23263" y="15994"/>
                    <a:pt x="22245" y="15909"/>
                    <a:pt x="22245" y="15909"/>
                  </a:cubicBezTo>
                  <a:cubicBezTo>
                    <a:pt x="21863" y="16185"/>
                    <a:pt x="18682" y="21955"/>
                    <a:pt x="17833" y="23418"/>
                  </a:cubicBezTo>
                  <a:cubicBezTo>
                    <a:pt x="17006" y="24882"/>
                    <a:pt x="14991" y="29951"/>
                    <a:pt x="16391" y="33515"/>
                  </a:cubicBezTo>
                  <a:cubicBezTo>
                    <a:pt x="17748" y="37121"/>
                    <a:pt x="19870" y="39964"/>
                    <a:pt x="21991" y="48279"/>
                  </a:cubicBezTo>
                  <a:cubicBezTo>
                    <a:pt x="24112" y="56657"/>
                    <a:pt x="24006" y="64909"/>
                    <a:pt x="24006" y="64909"/>
                  </a:cubicBezTo>
                  <a:lnTo>
                    <a:pt x="26212" y="64633"/>
                  </a:lnTo>
                  <a:cubicBezTo>
                    <a:pt x="26212" y="64633"/>
                    <a:pt x="25385" y="51800"/>
                    <a:pt x="25936" y="47176"/>
                  </a:cubicBezTo>
                  <a:cubicBezTo>
                    <a:pt x="26382" y="43167"/>
                    <a:pt x="26827" y="41724"/>
                    <a:pt x="26933" y="41448"/>
                  </a:cubicBezTo>
                  <a:cubicBezTo>
                    <a:pt x="26954" y="41067"/>
                    <a:pt x="27188" y="40600"/>
                    <a:pt x="27569" y="39561"/>
                  </a:cubicBezTo>
                  <a:cubicBezTo>
                    <a:pt x="28566" y="36824"/>
                    <a:pt x="32236" y="38351"/>
                    <a:pt x="34633" y="40112"/>
                  </a:cubicBezTo>
                  <a:cubicBezTo>
                    <a:pt x="37030" y="41851"/>
                    <a:pt x="40233" y="47366"/>
                    <a:pt x="41972" y="50018"/>
                  </a:cubicBezTo>
                  <a:cubicBezTo>
                    <a:pt x="43733" y="52691"/>
                    <a:pt x="44348" y="56148"/>
                    <a:pt x="46682" y="59945"/>
                  </a:cubicBezTo>
                  <a:cubicBezTo>
                    <a:pt x="47318" y="61006"/>
                    <a:pt x="48378" y="61579"/>
                    <a:pt x="49566" y="61812"/>
                  </a:cubicBezTo>
                  <a:cubicBezTo>
                    <a:pt x="53003" y="61303"/>
                    <a:pt x="55718" y="60051"/>
                    <a:pt x="56312" y="58121"/>
                  </a:cubicBezTo>
                  <a:close/>
                </a:path>
              </a:pathLst>
            </a:custGeom>
            <a:solidFill>
              <a:srgbClr val="010101"/>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D728BD4-AEC1-4FC4-B963-7376C4768DF2}"/>
                </a:ext>
              </a:extLst>
            </p:cNvPr>
            <p:cNvSpPr/>
            <p:nvPr/>
          </p:nvSpPr>
          <p:spPr>
            <a:xfrm>
              <a:off x="4804589" y="3395042"/>
              <a:ext cx="219286" cy="250613"/>
            </a:xfrm>
            <a:custGeom>
              <a:avLst/>
              <a:gdLst>
                <a:gd name="connsiteX0" fmla="*/ 35425 w 148484"/>
                <a:gd name="connsiteY0" fmla="*/ 41385 h 169696"/>
                <a:gd name="connsiteX1" fmla="*/ 38309 w 148484"/>
                <a:gd name="connsiteY1" fmla="*/ 75112 h 169696"/>
                <a:gd name="connsiteX2" fmla="*/ 36337 w 148484"/>
                <a:gd name="connsiteY2" fmla="*/ 122690 h 169696"/>
                <a:gd name="connsiteX3" fmla="*/ 43273 w 148484"/>
                <a:gd name="connsiteY3" fmla="*/ 129627 h 169696"/>
                <a:gd name="connsiteX4" fmla="*/ 50209 w 148484"/>
                <a:gd name="connsiteY4" fmla="*/ 123709 h 169696"/>
                <a:gd name="connsiteX5" fmla="*/ 56170 w 148484"/>
                <a:gd name="connsiteY5" fmla="*/ 132639 h 169696"/>
                <a:gd name="connsiteX6" fmla="*/ 111703 w 148484"/>
                <a:gd name="connsiteY6" fmla="*/ 137560 h 169696"/>
                <a:gd name="connsiteX7" fmla="*/ 124579 w 148484"/>
                <a:gd name="connsiteY7" fmla="*/ 128630 h 169696"/>
                <a:gd name="connsiteX8" fmla="*/ 119636 w 148484"/>
                <a:gd name="connsiteY8" fmla="*/ 65185 h 169696"/>
                <a:gd name="connsiteX9" fmla="*/ 114673 w 148484"/>
                <a:gd name="connsiteY9" fmla="*/ 35424 h 169696"/>
                <a:gd name="connsiteX10" fmla="*/ 35425 w 148484"/>
                <a:gd name="connsiteY10" fmla="*/ 41385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484" h="169696">
                  <a:moveTo>
                    <a:pt x="35425" y="41385"/>
                  </a:moveTo>
                  <a:cubicBezTo>
                    <a:pt x="35425" y="41385"/>
                    <a:pt x="35319" y="59224"/>
                    <a:pt x="38309" y="75112"/>
                  </a:cubicBezTo>
                  <a:cubicBezTo>
                    <a:pt x="41279" y="90978"/>
                    <a:pt x="36337" y="122690"/>
                    <a:pt x="36337" y="122690"/>
                  </a:cubicBezTo>
                  <a:lnTo>
                    <a:pt x="43273" y="129627"/>
                  </a:lnTo>
                  <a:lnTo>
                    <a:pt x="50209" y="123709"/>
                  </a:lnTo>
                  <a:lnTo>
                    <a:pt x="56170" y="132639"/>
                  </a:lnTo>
                  <a:cubicBezTo>
                    <a:pt x="56170" y="132639"/>
                    <a:pt x="100482" y="139002"/>
                    <a:pt x="111703" y="137560"/>
                  </a:cubicBezTo>
                  <a:cubicBezTo>
                    <a:pt x="119636" y="136563"/>
                    <a:pt x="124579" y="128630"/>
                    <a:pt x="124579" y="128630"/>
                  </a:cubicBezTo>
                  <a:cubicBezTo>
                    <a:pt x="124579" y="128630"/>
                    <a:pt x="119636" y="90978"/>
                    <a:pt x="119636" y="65185"/>
                  </a:cubicBezTo>
                  <a:cubicBezTo>
                    <a:pt x="119636" y="40939"/>
                    <a:pt x="114673" y="35424"/>
                    <a:pt x="114673" y="35424"/>
                  </a:cubicBezTo>
                  <a:lnTo>
                    <a:pt x="35425" y="41385"/>
                  </a:lnTo>
                  <a:close/>
                </a:path>
              </a:pathLst>
            </a:custGeom>
            <a:solidFill>
              <a:srgbClr val="0E222B"/>
            </a:solidFill>
            <a:ln w="21209"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CE0B3CE-8643-4662-9CA9-3CBF63CAE903}"/>
                </a:ext>
              </a:extLst>
            </p:cNvPr>
            <p:cNvSpPr/>
            <p:nvPr/>
          </p:nvSpPr>
          <p:spPr>
            <a:xfrm>
              <a:off x="4917397" y="3202539"/>
              <a:ext cx="125307" cy="187960"/>
            </a:xfrm>
            <a:custGeom>
              <a:avLst/>
              <a:gdLst>
                <a:gd name="connsiteX0" fmla="*/ 35424 w 84848"/>
                <a:gd name="connsiteY0" fmla="*/ 35424 h 127272"/>
                <a:gd name="connsiteX1" fmla="*/ 51779 w 84848"/>
                <a:gd name="connsiteY1" fmla="*/ 65163 h 127272"/>
                <a:gd name="connsiteX2" fmla="*/ 38754 w 84848"/>
                <a:gd name="connsiteY2" fmla="*/ 101224 h 127272"/>
                <a:gd name="connsiteX3" fmla="*/ 35424 w 84848"/>
                <a:gd name="connsiteY3" fmla="*/ 35424 h 127272"/>
              </a:gdLst>
              <a:ahLst/>
              <a:cxnLst>
                <a:cxn ang="0">
                  <a:pos x="connsiteX0" y="connsiteY0"/>
                </a:cxn>
                <a:cxn ang="0">
                  <a:pos x="connsiteX1" y="connsiteY1"/>
                </a:cxn>
                <a:cxn ang="0">
                  <a:pos x="connsiteX2" y="connsiteY2"/>
                </a:cxn>
                <a:cxn ang="0">
                  <a:pos x="connsiteX3" y="connsiteY3"/>
                </a:cxn>
              </a:cxnLst>
              <a:rect l="l" t="t" r="r" b="b"/>
              <a:pathLst>
                <a:path w="84848" h="127272">
                  <a:moveTo>
                    <a:pt x="35424" y="35424"/>
                  </a:moveTo>
                  <a:cubicBezTo>
                    <a:pt x="35424" y="35424"/>
                    <a:pt x="51397" y="52882"/>
                    <a:pt x="51779" y="65163"/>
                  </a:cubicBezTo>
                  <a:cubicBezTo>
                    <a:pt x="52160" y="77424"/>
                    <a:pt x="40621" y="97130"/>
                    <a:pt x="38754" y="101224"/>
                  </a:cubicBezTo>
                  <a:cubicBezTo>
                    <a:pt x="36930" y="105296"/>
                    <a:pt x="35424" y="35424"/>
                    <a:pt x="35424" y="35424"/>
                  </a:cubicBezTo>
                  <a:close/>
                </a:path>
              </a:pathLst>
            </a:custGeom>
            <a:solidFill>
              <a:srgbClr val="0F2A38"/>
            </a:solidFill>
            <a:ln w="21209"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BCE3A3D-8BA0-40D4-BFF6-58AE05A3B00D}"/>
                </a:ext>
              </a:extLst>
            </p:cNvPr>
            <p:cNvSpPr/>
            <p:nvPr/>
          </p:nvSpPr>
          <p:spPr>
            <a:xfrm>
              <a:off x="4749727" y="3122306"/>
              <a:ext cx="125307" cy="156633"/>
            </a:xfrm>
            <a:custGeom>
              <a:avLst/>
              <a:gdLst>
                <a:gd name="connsiteX0" fmla="*/ 52167 w 84848"/>
                <a:gd name="connsiteY0" fmla="*/ 68562 h 106060"/>
                <a:gd name="connsiteX1" fmla="*/ 53461 w 84848"/>
                <a:gd name="connsiteY1" fmla="*/ 57362 h 106060"/>
                <a:gd name="connsiteX2" fmla="*/ 54627 w 84848"/>
                <a:gd name="connsiteY2" fmla="*/ 50150 h 106060"/>
                <a:gd name="connsiteX3" fmla="*/ 50576 w 84848"/>
                <a:gd name="connsiteY3" fmla="*/ 51995 h 106060"/>
                <a:gd name="connsiteX4" fmla="*/ 46652 w 84848"/>
                <a:gd name="connsiteY4" fmla="*/ 50701 h 106060"/>
                <a:gd name="connsiteX5" fmla="*/ 49982 w 84848"/>
                <a:gd name="connsiteY5" fmla="*/ 36723 h 106060"/>
                <a:gd name="connsiteX6" fmla="*/ 46631 w 84848"/>
                <a:gd name="connsiteY6" fmla="*/ 36022 h 106060"/>
                <a:gd name="connsiteX7" fmla="*/ 43300 w 84848"/>
                <a:gd name="connsiteY7" fmla="*/ 43532 h 106060"/>
                <a:gd name="connsiteX8" fmla="*/ 39122 w 84848"/>
                <a:gd name="connsiteY8" fmla="*/ 49429 h 106060"/>
                <a:gd name="connsiteX9" fmla="*/ 35918 w 84848"/>
                <a:gd name="connsiteY9" fmla="*/ 55728 h 106060"/>
                <a:gd name="connsiteX10" fmla="*/ 35855 w 84848"/>
                <a:gd name="connsiteY10" fmla="*/ 64213 h 106060"/>
                <a:gd name="connsiteX11" fmla="*/ 39843 w 84848"/>
                <a:gd name="connsiteY11" fmla="*/ 71659 h 106060"/>
                <a:gd name="connsiteX12" fmla="*/ 44849 w 84848"/>
                <a:gd name="connsiteY12" fmla="*/ 75053 h 106060"/>
                <a:gd name="connsiteX13" fmla="*/ 52167 w 84848"/>
                <a:gd name="connsiteY13" fmla="*/ 68562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48" h="106060">
                  <a:moveTo>
                    <a:pt x="52167" y="68562"/>
                  </a:moveTo>
                  <a:cubicBezTo>
                    <a:pt x="52167" y="68562"/>
                    <a:pt x="53779" y="60331"/>
                    <a:pt x="53461" y="57362"/>
                  </a:cubicBezTo>
                  <a:cubicBezTo>
                    <a:pt x="53164" y="54350"/>
                    <a:pt x="54627" y="50150"/>
                    <a:pt x="54627" y="50150"/>
                  </a:cubicBezTo>
                  <a:cubicBezTo>
                    <a:pt x="54627" y="50150"/>
                    <a:pt x="51700" y="48410"/>
                    <a:pt x="50576" y="51995"/>
                  </a:cubicBezTo>
                  <a:cubicBezTo>
                    <a:pt x="49367" y="55559"/>
                    <a:pt x="46758" y="53162"/>
                    <a:pt x="46652" y="50701"/>
                  </a:cubicBezTo>
                  <a:cubicBezTo>
                    <a:pt x="46546" y="48198"/>
                    <a:pt x="49982" y="36723"/>
                    <a:pt x="49982" y="36723"/>
                  </a:cubicBezTo>
                  <a:cubicBezTo>
                    <a:pt x="49982" y="36723"/>
                    <a:pt x="47331" y="34347"/>
                    <a:pt x="46631" y="36022"/>
                  </a:cubicBezTo>
                  <a:cubicBezTo>
                    <a:pt x="45846" y="37741"/>
                    <a:pt x="43300" y="43532"/>
                    <a:pt x="43300" y="43532"/>
                  </a:cubicBezTo>
                  <a:cubicBezTo>
                    <a:pt x="43300" y="43532"/>
                    <a:pt x="39906" y="48516"/>
                    <a:pt x="39122" y="49429"/>
                  </a:cubicBezTo>
                  <a:cubicBezTo>
                    <a:pt x="38294" y="50298"/>
                    <a:pt x="36491" y="54371"/>
                    <a:pt x="35918" y="55728"/>
                  </a:cubicBezTo>
                  <a:cubicBezTo>
                    <a:pt x="35303" y="57086"/>
                    <a:pt x="35240" y="61922"/>
                    <a:pt x="35855" y="64213"/>
                  </a:cubicBezTo>
                  <a:cubicBezTo>
                    <a:pt x="36470" y="66525"/>
                    <a:pt x="39843" y="71659"/>
                    <a:pt x="39843" y="71659"/>
                  </a:cubicBezTo>
                  <a:lnTo>
                    <a:pt x="44849" y="75053"/>
                  </a:lnTo>
                  <a:lnTo>
                    <a:pt x="52167" y="68562"/>
                  </a:lnTo>
                  <a:close/>
                </a:path>
              </a:pathLst>
            </a:custGeom>
            <a:solidFill>
              <a:srgbClr val="FBCCA8"/>
            </a:solidFill>
            <a:ln w="21209"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3B97C81-EC8D-4A7E-993E-162F369F50F3}"/>
                </a:ext>
              </a:extLst>
            </p:cNvPr>
            <p:cNvSpPr/>
            <p:nvPr/>
          </p:nvSpPr>
          <p:spPr>
            <a:xfrm>
              <a:off x="4846286" y="3160186"/>
              <a:ext cx="125307" cy="125307"/>
            </a:xfrm>
            <a:custGeom>
              <a:avLst/>
              <a:gdLst>
                <a:gd name="connsiteX0" fmla="*/ 35424 w 84848"/>
                <a:gd name="connsiteY0" fmla="*/ 42085 h 84848"/>
                <a:gd name="connsiteX1" fmla="*/ 35742 w 84848"/>
                <a:gd name="connsiteY1" fmla="*/ 45712 h 84848"/>
                <a:gd name="connsiteX2" fmla="*/ 65269 w 84848"/>
                <a:gd name="connsiteY2" fmla="*/ 50718 h 84848"/>
                <a:gd name="connsiteX3" fmla="*/ 68260 w 84848"/>
                <a:gd name="connsiteY3" fmla="*/ 51036 h 84848"/>
                <a:gd name="connsiteX4" fmla="*/ 65969 w 84848"/>
                <a:gd name="connsiteY4" fmla="*/ 41745 h 84848"/>
                <a:gd name="connsiteX5" fmla="*/ 66648 w 84848"/>
                <a:gd name="connsiteY5" fmla="*/ 35424 h 84848"/>
                <a:gd name="connsiteX6" fmla="*/ 39073 w 84848"/>
                <a:gd name="connsiteY6" fmla="*/ 41045 h 84848"/>
                <a:gd name="connsiteX7" fmla="*/ 35424 w 84848"/>
                <a:gd name="connsiteY7" fmla="*/ 42085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84848">
                  <a:moveTo>
                    <a:pt x="35424" y="42085"/>
                  </a:moveTo>
                  <a:lnTo>
                    <a:pt x="35742" y="45712"/>
                  </a:lnTo>
                  <a:lnTo>
                    <a:pt x="65269" y="50718"/>
                  </a:lnTo>
                  <a:lnTo>
                    <a:pt x="68260" y="51036"/>
                  </a:lnTo>
                  <a:cubicBezTo>
                    <a:pt x="68260" y="51036"/>
                    <a:pt x="65269" y="48024"/>
                    <a:pt x="65969" y="41745"/>
                  </a:cubicBezTo>
                  <a:cubicBezTo>
                    <a:pt x="66648" y="35424"/>
                    <a:pt x="66648" y="35424"/>
                    <a:pt x="66648" y="35424"/>
                  </a:cubicBezTo>
                  <a:lnTo>
                    <a:pt x="39073" y="41045"/>
                  </a:lnTo>
                  <a:lnTo>
                    <a:pt x="35424" y="42085"/>
                  </a:lnTo>
                  <a:close/>
                </a:path>
              </a:pathLst>
            </a:custGeom>
            <a:solidFill>
              <a:srgbClr val="FBCCA8"/>
            </a:solidFill>
            <a:ln w="21209"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73F611D-C818-4DAB-8D5A-50406B11ECA1}"/>
                </a:ext>
              </a:extLst>
            </p:cNvPr>
            <p:cNvSpPr/>
            <p:nvPr/>
          </p:nvSpPr>
          <p:spPr>
            <a:xfrm>
              <a:off x="4909001" y="3118020"/>
              <a:ext cx="93980" cy="125307"/>
            </a:xfrm>
            <a:custGeom>
              <a:avLst/>
              <a:gdLst>
                <a:gd name="connsiteX0" fmla="*/ 36082 w 63636"/>
                <a:gd name="connsiteY0" fmla="*/ 35424 h 84848"/>
                <a:gd name="connsiteX1" fmla="*/ 40091 w 63636"/>
                <a:gd name="connsiteY1" fmla="*/ 49021 h 84848"/>
                <a:gd name="connsiteX2" fmla="*/ 35424 w 63636"/>
                <a:gd name="connsiteY2" fmla="*/ 52012 h 84848"/>
              </a:gdLst>
              <a:ahLst/>
              <a:cxnLst>
                <a:cxn ang="0">
                  <a:pos x="connsiteX0" y="connsiteY0"/>
                </a:cxn>
                <a:cxn ang="0">
                  <a:pos x="connsiteX1" y="connsiteY1"/>
                </a:cxn>
                <a:cxn ang="0">
                  <a:pos x="connsiteX2" y="connsiteY2"/>
                </a:cxn>
              </a:cxnLst>
              <a:rect l="l" t="t" r="r" b="b"/>
              <a:pathLst>
                <a:path w="63636" h="84848">
                  <a:moveTo>
                    <a:pt x="36082" y="35424"/>
                  </a:moveTo>
                  <a:lnTo>
                    <a:pt x="40091" y="49021"/>
                  </a:lnTo>
                  <a:lnTo>
                    <a:pt x="35424" y="52012"/>
                  </a:lnTo>
                  <a:close/>
                </a:path>
              </a:pathLst>
            </a:custGeom>
            <a:solidFill>
              <a:srgbClr val="E2AC88"/>
            </a:solidFill>
            <a:ln w="21209"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F4694E25-2555-402D-AEEB-6A1377042ED2}"/>
                </a:ext>
              </a:extLst>
            </p:cNvPr>
            <p:cNvSpPr/>
            <p:nvPr/>
          </p:nvSpPr>
          <p:spPr>
            <a:xfrm>
              <a:off x="4889861" y="3104080"/>
              <a:ext cx="125307" cy="156633"/>
            </a:xfrm>
            <a:custGeom>
              <a:avLst/>
              <a:gdLst>
                <a:gd name="connsiteX0" fmla="*/ 50379 w 84848"/>
                <a:gd name="connsiteY0" fmla="*/ 49191 h 106060"/>
                <a:gd name="connsiteX1" fmla="*/ 48130 w 84848"/>
                <a:gd name="connsiteY1" fmla="*/ 35424 h 106060"/>
                <a:gd name="connsiteX2" fmla="*/ 45754 w 84848"/>
                <a:gd name="connsiteY2" fmla="*/ 37588 h 106060"/>
                <a:gd name="connsiteX3" fmla="*/ 41766 w 84848"/>
                <a:gd name="connsiteY3" fmla="*/ 44248 h 106060"/>
                <a:gd name="connsiteX4" fmla="*/ 43082 w 84848"/>
                <a:gd name="connsiteY4" fmla="*/ 49530 h 106060"/>
                <a:gd name="connsiteX5" fmla="*/ 44439 w 84848"/>
                <a:gd name="connsiteY5" fmla="*/ 58185 h 106060"/>
                <a:gd name="connsiteX6" fmla="*/ 39094 w 84848"/>
                <a:gd name="connsiteY6" fmla="*/ 47579 h 106060"/>
                <a:gd name="connsiteX7" fmla="*/ 36463 w 84848"/>
                <a:gd name="connsiteY7" fmla="*/ 56827 h 106060"/>
                <a:gd name="connsiteX8" fmla="*/ 35424 w 84848"/>
                <a:gd name="connsiteY8" fmla="*/ 80203 h 106060"/>
                <a:gd name="connsiteX9" fmla="*/ 43421 w 84848"/>
                <a:gd name="connsiteY9" fmla="*/ 76766 h 106060"/>
                <a:gd name="connsiteX10" fmla="*/ 50379 w 84848"/>
                <a:gd name="connsiteY10" fmla="*/ 49191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848" h="106060">
                  <a:moveTo>
                    <a:pt x="50379" y="49191"/>
                  </a:moveTo>
                  <a:cubicBezTo>
                    <a:pt x="50379" y="44312"/>
                    <a:pt x="49551" y="39645"/>
                    <a:pt x="48130" y="35424"/>
                  </a:cubicBezTo>
                  <a:cubicBezTo>
                    <a:pt x="47727" y="36421"/>
                    <a:pt x="47154" y="37376"/>
                    <a:pt x="45754" y="37588"/>
                  </a:cubicBezTo>
                  <a:cubicBezTo>
                    <a:pt x="41766" y="38245"/>
                    <a:pt x="41766" y="44248"/>
                    <a:pt x="41766" y="44248"/>
                  </a:cubicBezTo>
                  <a:lnTo>
                    <a:pt x="43082" y="49530"/>
                  </a:lnTo>
                  <a:lnTo>
                    <a:pt x="44439" y="58185"/>
                  </a:lnTo>
                  <a:cubicBezTo>
                    <a:pt x="44439" y="58185"/>
                    <a:pt x="41109" y="48236"/>
                    <a:pt x="39094" y="47579"/>
                  </a:cubicBezTo>
                  <a:cubicBezTo>
                    <a:pt x="37142" y="46921"/>
                    <a:pt x="34470" y="51545"/>
                    <a:pt x="36463" y="56827"/>
                  </a:cubicBezTo>
                  <a:cubicBezTo>
                    <a:pt x="38097" y="61218"/>
                    <a:pt x="36188" y="75175"/>
                    <a:pt x="35424" y="80203"/>
                  </a:cubicBezTo>
                  <a:cubicBezTo>
                    <a:pt x="38054" y="78421"/>
                    <a:pt x="41406" y="79418"/>
                    <a:pt x="43421" y="76766"/>
                  </a:cubicBezTo>
                  <a:cubicBezTo>
                    <a:pt x="48321" y="70403"/>
                    <a:pt x="50379" y="58609"/>
                    <a:pt x="50379" y="49191"/>
                  </a:cubicBezTo>
                  <a:close/>
                </a:path>
              </a:pathLst>
            </a:custGeom>
            <a:solidFill>
              <a:srgbClr val="FBCCA8"/>
            </a:solidFill>
            <a:ln w="21209"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23EB4FE-AE9C-4EBF-A1EF-755DF8308901}"/>
                </a:ext>
              </a:extLst>
            </p:cNvPr>
            <p:cNvSpPr/>
            <p:nvPr/>
          </p:nvSpPr>
          <p:spPr>
            <a:xfrm>
              <a:off x="4836949" y="3172967"/>
              <a:ext cx="156633" cy="93980"/>
            </a:xfrm>
            <a:custGeom>
              <a:avLst/>
              <a:gdLst>
                <a:gd name="connsiteX0" fmla="*/ 36760 w 106060"/>
                <a:gd name="connsiteY0" fmla="*/ 40048 h 63636"/>
                <a:gd name="connsiteX1" fmla="*/ 38415 w 106060"/>
                <a:gd name="connsiteY1" fmla="*/ 35424 h 63636"/>
                <a:gd name="connsiteX2" fmla="*/ 78230 w 106060"/>
                <a:gd name="connsiteY2" fmla="*/ 43018 h 63636"/>
                <a:gd name="connsiteX3" fmla="*/ 84657 w 106060"/>
                <a:gd name="connsiteY3" fmla="*/ 48448 h 63636"/>
                <a:gd name="connsiteX4" fmla="*/ 35424 w 106060"/>
                <a:gd name="connsiteY4" fmla="*/ 39751 h 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60" h="63636">
                  <a:moveTo>
                    <a:pt x="36760" y="40048"/>
                  </a:moveTo>
                  <a:lnTo>
                    <a:pt x="38415" y="35424"/>
                  </a:lnTo>
                  <a:lnTo>
                    <a:pt x="78230" y="43018"/>
                  </a:lnTo>
                  <a:lnTo>
                    <a:pt x="84657" y="48448"/>
                  </a:lnTo>
                  <a:lnTo>
                    <a:pt x="35424" y="39751"/>
                  </a:lnTo>
                </a:path>
              </a:pathLst>
            </a:custGeom>
            <a:solidFill>
              <a:srgbClr val="E7E7E7"/>
            </a:solidFill>
            <a:ln w="21209"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758B8B-923F-4E95-A5C6-8BD4CA104B69}"/>
                </a:ext>
              </a:extLst>
            </p:cNvPr>
            <p:cNvSpPr/>
            <p:nvPr/>
          </p:nvSpPr>
          <p:spPr>
            <a:xfrm>
              <a:off x="5006153" y="3249718"/>
              <a:ext cx="125307" cy="125307"/>
            </a:xfrm>
            <a:custGeom>
              <a:avLst/>
              <a:gdLst>
                <a:gd name="connsiteX0" fmla="*/ 35652 w 84848"/>
                <a:gd name="connsiteY0" fmla="*/ 54069 h 84848"/>
                <a:gd name="connsiteX1" fmla="*/ 36564 w 84848"/>
                <a:gd name="connsiteY1" fmla="*/ 48576 h 84848"/>
                <a:gd name="connsiteX2" fmla="*/ 40467 w 84848"/>
                <a:gd name="connsiteY2" fmla="*/ 41660 h 84848"/>
                <a:gd name="connsiteX3" fmla="*/ 41613 w 84848"/>
                <a:gd name="connsiteY3" fmla="*/ 36803 h 84848"/>
                <a:gd name="connsiteX4" fmla="*/ 43925 w 84848"/>
                <a:gd name="connsiteY4" fmla="*/ 39815 h 84848"/>
                <a:gd name="connsiteX5" fmla="*/ 43692 w 84848"/>
                <a:gd name="connsiteY5" fmla="*/ 46030 h 84848"/>
                <a:gd name="connsiteX6" fmla="*/ 48294 w 84848"/>
                <a:gd name="connsiteY6" fmla="*/ 45330 h 84848"/>
                <a:gd name="connsiteX7" fmla="*/ 57734 w 84848"/>
                <a:gd name="connsiteY7" fmla="*/ 36591 h 84848"/>
                <a:gd name="connsiteX8" fmla="*/ 60025 w 84848"/>
                <a:gd name="connsiteY8" fmla="*/ 35424 h 84848"/>
                <a:gd name="connsiteX9" fmla="*/ 58413 w 84848"/>
                <a:gd name="connsiteY9" fmla="*/ 40727 h 84848"/>
                <a:gd name="connsiteX10" fmla="*/ 52198 w 84848"/>
                <a:gd name="connsiteY10" fmla="*/ 47621 h 84848"/>
                <a:gd name="connsiteX11" fmla="*/ 63016 w 84848"/>
                <a:gd name="connsiteY11" fmla="*/ 40727 h 84848"/>
                <a:gd name="connsiteX12" fmla="*/ 66007 w 84848"/>
                <a:gd name="connsiteY12" fmla="*/ 41173 h 84848"/>
                <a:gd name="connsiteX13" fmla="*/ 58879 w 84848"/>
                <a:gd name="connsiteY13" fmla="*/ 47388 h 84848"/>
                <a:gd name="connsiteX14" fmla="*/ 53576 w 84848"/>
                <a:gd name="connsiteY14" fmla="*/ 50612 h 84848"/>
                <a:gd name="connsiteX15" fmla="*/ 59558 w 84848"/>
                <a:gd name="connsiteY15" fmla="*/ 48766 h 84848"/>
                <a:gd name="connsiteX16" fmla="*/ 64628 w 84848"/>
                <a:gd name="connsiteY16" fmla="*/ 46242 h 84848"/>
                <a:gd name="connsiteX17" fmla="*/ 61404 w 84848"/>
                <a:gd name="connsiteY17" fmla="*/ 51757 h 84848"/>
                <a:gd name="connsiteX18" fmla="*/ 55655 w 84848"/>
                <a:gd name="connsiteY18" fmla="*/ 54748 h 84848"/>
                <a:gd name="connsiteX19" fmla="*/ 59325 w 84848"/>
                <a:gd name="connsiteY19" fmla="*/ 54282 h 84848"/>
                <a:gd name="connsiteX20" fmla="*/ 62316 w 84848"/>
                <a:gd name="connsiteY20" fmla="*/ 53582 h 84848"/>
                <a:gd name="connsiteX21" fmla="*/ 58646 w 84848"/>
                <a:gd name="connsiteY21" fmla="*/ 57973 h 84848"/>
                <a:gd name="connsiteX22" fmla="*/ 49673 w 84848"/>
                <a:gd name="connsiteY22" fmla="*/ 62809 h 84848"/>
                <a:gd name="connsiteX23" fmla="*/ 40701 w 84848"/>
                <a:gd name="connsiteY23" fmla="*/ 66033 h 84848"/>
                <a:gd name="connsiteX24" fmla="*/ 35652 w 84848"/>
                <a:gd name="connsiteY24" fmla="*/ 5406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848" h="84848">
                  <a:moveTo>
                    <a:pt x="35652" y="54069"/>
                  </a:moveTo>
                  <a:cubicBezTo>
                    <a:pt x="35652" y="54069"/>
                    <a:pt x="34740" y="50633"/>
                    <a:pt x="36564" y="48576"/>
                  </a:cubicBezTo>
                  <a:cubicBezTo>
                    <a:pt x="38410" y="46497"/>
                    <a:pt x="40234" y="44673"/>
                    <a:pt x="40467" y="41660"/>
                  </a:cubicBezTo>
                  <a:cubicBezTo>
                    <a:pt x="40701" y="38670"/>
                    <a:pt x="40934" y="36803"/>
                    <a:pt x="41613" y="36803"/>
                  </a:cubicBezTo>
                  <a:cubicBezTo>
                    <a:pt x="42313" y="36803"/>
                    <a:pt x="44158" y="37269"/>
                    <a:pt x="43925" y="39815"/>
                  </a:cubicBezTo>
                  <a:cubicBezTo>
                    <a:pt x="43692" y="42360"/>
                    <a:pt x="43692" y="46030"/>
                    <a:pt x="43692" y="46030"/>
                  </a:cubicBezTo>
                  <a:cubicBezTo>
                    <a:pt x="43692" y="46030"/>
                    <a:pt x="45537" y="49042"/>
                    <a:pt x="48294" y="45330"/>
                  </a:cubicBezTo>
                  <a:cubicBezTo>
                    <a:pt x="51052" y="41660"/>
                    <a:pt x="57734" y="36591"/>
                    <a:pt x="57734" y="36591"/>
                  </a:cubicBezTo>
                  <a:lnTo>
                    <a:pt x="60025" y="35424"/>
                  </a:lnTo>
                  <a:cubicBezTo>
                    <a:pt x="60025" y="35424"/>
                    <a:pt x="63016" y="37715"/>
                    <a:pt x="58413" y="40727"/>
                  </a:cubicBezTo>
                  <a:cubicBezTo>
                    <a:pt x="53810" y="43718"/>
                    <a:pt x="52198" y="47621"/>
                    <a:pt x="52198" y="47621"/>
                  </a:cubicBezTo>
                  <a:cubicBezTo>
                    <a:pt x="52198" y="47621"/>
                    <a:pt x="60704" y="41873"/>
                    <a:pt x="63016" y="40727"/>
                  </a:cubicBezTo>
                  <a:cubicBezTo>
                    <a:pt x="65307" y="39560"/>
                    <a:pt x="66685" y="40261"/>
                    <a:pt x="66007" y="41173"/>
                  </a:cubicBezTo>
                  <a:cubicBezTo>
                    <a:pt x="65307" y="42085"/>
                    <a:pt x="60958" y="46242"/>
                    <a:pt x="58879" y="47388"/>
                  </a:cubicBezTo>
                  <a:cubicBezTo>
                    <a:pt x="56801" y="48554"/>
                    <a:pt x="53576" y="50612"/>
                    <a:pt x="53576" y="50612"/>
                  </a:cubicBezTo>
                  <a:cubicBezTo>
                    <a:pt x="53576" y="50612"/>
                    <a:pt x="55655" y="51524"/>
                    <a:pt x="59558" y="48766"/>
                  </a:cubicBezTo>
                  <a:cubicBezTo>
                    <a:pt x="63482" y="46009"/>
                    <a:pt x="65540" y="43718"/>
                    <a:pt x="64628" y="46242"/>
                  </a:cubicBezTo>
                  <a:cubicBezTo>
                    <a:pt x="63716" y="48766"/>
                    <a:pt x="63482" y="50145"/>
                    <a:pt x="61404" y="51757"/>
                  </a:cubicBezTo>
                  <a:cubicBezTo>
                    <a:pt x="59346" y="53369"/>
                    <a:pt x="55655" y="54748"/>
                    <a:pt x="55655" y="54748"/>
                  </a:cubicBezTo>
                  <a:cubicBezTo>
                    <a:pt x="55655" y="54748"/>
                    <a:pt x="57946" y="54748"/>
                    <a:pt x="59325" y="54282"/>
                  </a:cubicBezTo>
                  <a:cubicBezTo>
                    <a:pt x="60704" y="53836"/>
                    <a:pt x="63016" y="50824"/>
                    <a:pt x="62316" y="53582"/>
                  </a:cubicBezTo>
                  <a:cubicBezTo>
                    <a:pt x="61637" y="56339"/>
                    <a:pt x="61404" y="57060"/>
                    <a:pt x="58646" y="57973"/>
                  </a:cubicBezTo>
                  <a:cubicBezTo>
                    <a:pt x="55888" y="58885"/>
                    <a:pt x="54510" y="60030"/>
                    <a:pt x="49673" y="62809"/>
                  </a:cubicBezTo>
                  <a:cubicBezTo>
                    <a:pt x="44837" y="65566"/>
                    <a:pt x="42991" y="66479"/>
                    <a:pt x="40701" y="66033"/>
                  </a:cubicBezTo>
                  <a:cubicBezTo>
                    <a:pt x="38410" y="65588"/>
                    <a:pt x="35652" y="54069"/>
                    <a:pt x="35652" y="54069"/>
                  </a:cubicBezTo>
                  <a:close/>
                </a:path>
              </a:pathLst>
            </a:custGeom>
            <a:solidFill>
              <a:srgbClr val="FBCCA8"/>
            </a:solidFill>
            <a:ln w="21209"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D46D511-04F7-4E6C-819F-8E818CC2D54A}"/>
                </a:ext>
              </a:extLst>
            </p:cNvPr>
            <p:cNvSpPr/>
            <p:nvPr/>
          </p:nvSpPr>
          <p:spPr>
            <a:xfrm>
              <a:off x="4804258" y="3178304"/>
              <a:ext cx="219286" cy="344593"/>
            </a:xfrm>
            <a:custGeom>
              <a:avLst/>
              <a:gdLst>
                <a:gd name="connsiteX0" fmla="*/ 110166 w 148484"/>
                <a:gd name="connsiteY0" fmla="*/ 142558 h 233332"/>
                <a:gd name="connsiteX1" fmla="*/ 121833 w 148484"/>
                <a:gd name="connsiteY1" fmla="*/ 71392 h 233332"/>
                <a:gd name="connsiteX2" fmla="*/ 114812 w 148484"/>
                <a:gd name="connsiteY2" fmla="*/ 52386 h 233332"/>
                <a:gd name="connsiteX3" fmla="*/ 106815 w 148484"/>
                <a:gd name="connsiteY3" fmla="*/ 44835 h 233332"/>
                <a:gd name="connsiteX4" fmla="*/ 57560 w 148484"/>
                <a:gd name="connsiteY4" fmla="*/ 36116 h 233332"/>
                <a:gd name="connsiteX5" fmla="*/ 51918 w 148484"/>
                <a:gd name="connsiteY5" fmla="*/ 35438 h 233332"/>
                <a:gd name="connsiteX6" fmla="*/ 39148 w 148484"/>
                <a:gd name="connsiteY6" fmla="*/ 72644 h 233332"/>
                <a:gd name="connsiteX7" fmla="*/ 43242 w 148484"/>
                <a:gd name="connsiteY7" fmla="*/ 131380 h 233332"/>
                <a:gd name="connsiteX8" fmla="*/ 35436 w 148484"/>
                <a:gd name="connsiteY8" fmla="*/ 180104 h 233332"/>
                <a:gd name="connsiteX9" fmla="*/ 35648 w 148484"/>
                <a:gd name="connsiteY9" fmla="*/ 188143 h 233332"/>
                <a:gd name="connsiteX10" fmla="*/ 52321 w 148484"/>
                <a:gd name="connsiteY10" fmla="*/ 195504 h 233332"/>
                <a:gd name="connsiteX11" fmla="*/ 55651 w 148484"/>
                <a:gd name="connsiteY11" fmla="*/ 196522 h 233332"/>
                <a:gd name="connsiteX12" fmla="*/ 101151 w 148484"/>
                <a:gd name="connsiteY12" fmla="*/ 200849 h 233332"/>
                <a:gd name="connsiteX13" fmla="*/ 101872 w 148484"/>
                <a:gd name="connsiteY13" fmla="*/ 200701 h 233332"/>
                <a:gd name="connsiteX14" fmla="*/ 120942 w 148484"/>
                <a:gd name="connsiteY14" fmla="*/ 190879 h 233332"/>
                <a:gd name="connsiteX15" fmla="*/ 110166 w 148484"/>
                <a:gd name="connsiteY15" fmla="*/ 142558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84" h="233332">
                  <a:moveTo>
                    <a:pt x="110166" y="142558"/>
                  </a:moveTo>
                  <a:cubicBezTo>
                    <a:pt x="110166" y="142558"/>
                    <a:pt x="123169" y="90313"/>
                    <a:pt x="121833" y="71392"/>
                  </a:cubicBezTo>
                  <a:cubicBezTo>
                    <a:pt x="121260" y="62844"/>
                    <a:pt x="118099" y="56650"/>
                    <a:pt x="114812" y="52386"/>
                  </a:cubicBezTo>
                  <a:cubicBezTo>
                    <a:pt x="110845" y="47210"/>
                    <a:pt x="106815" y="44835"/>
                    <a:pt x="106815" y="44835"/>
                  </a:cubicBezTo>
                  <a:lnTo>
                    <a:pt x="57560" y="36116"/>
                  </a:lnTo>
                  <a:cubicBezTo>
                    <a:pt x="57560" y="36116"/>
                    <a:pt x="56585" y="36116"/>
                    <a:pt x="51918" y="35438"/>
                  </a:cubicBezTo>
                  <a:cubicBezTo>
                    <a:pt x="47273" y="34801"/>
                    <a:pt x="42818" y="56692"/>
                    <a:pt x="39148" y="72644"/>
                  </a:cubicBezTo>
                  <a:cubicBezTo>
                    <a:pt x="37918" y="78159"/>
                    <a:pt x="41545" y="112904"/>
                    <a:pt x="43242" y="131380"/>
                  </a:cubicBezTo>
                  <a:cubicBezTo>
                    <a:pt x="45851" y="159273"/>
                    <a:pt x="35012" y="165764"/>
                    <a:pt x="35436" y="180104"/>
                  </a:cubicBezTo>
                  <a:cubicBezTo>
                    <a:pt x="35564" y="185004"/>
                    <a:pt x="35648" y="188143"/>
                    <a:pt x="35648" y="188143"/>
                  </a:cubicBezTo>
                  <a:lnTo>
                    <a:pt x="52321" y="195504"/>
                  </a:lnTo>
                  <a:lnTo>
                    <a:pt x="55651" y="196522"/>
                  </a:lnTo>
                  <a:cubicBezTo>
                    <a:pt x="55651" y="196522"/>
                    <a:pt x="84203" y="203182"/>
                    <a:pt x="101151" y="200849"/>
                  </a:cubicBezTo>
                  <a:cubicBezTo>
                    <a:pt x="101427" y="200807"/>
                    <a:pt x="101597" y="200722"/>
                    <a:pt x="101872" y="200701"/>
                  </a:cubicBezTo>
                  <a:cubicBezTo>
                    <a:pt x="118248" y="198070"/>
                    <a:pt x="120942" y="190879"/>
                    <a:pt x="120942" y="190879"/>
                  </a:cubicBezTo>
                  <a:lnTo>
                    <a:pt x="110166" y="142558"/>
                  </a:lnTo>
                  <a:close/>
                </a:path>
              </a:pathLst>
            </a:custGeom>
            <a:solidFill>
              <a:srgbClr val="0F2A38"/>
            </a:solidFill>
            <a:ln w="21209"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B77B237-2C4E-4CD7-A21F-F8CD8D6BE070}"/>
                </a:ext>
              </a:extLst>
            </p:cNvPr>
            <p:cNvSpPr/>
            <p:nvPr/>
          </p:nvSpPr>
          <p:spPr>
            <a:xfrm>
              <a:off x="4833034" y="3175777"/>
              <a:ext cx="187960" cy="125307"/>
            </a:xfrm>
            <a:custGeom>
              <a:avLst/>
              <a:gdLst>
                <a:gd name="connsiteX0" fmla="*/ 35424 w 127272"/>
                <a:gd name="connsiteY0" fmla="*/ 37487 h 84848"/>
                <a:gd name="connsiteX1" fmla="*/ 40388 w 127272"/>
                <a:gd name="connsiteY1" fmla="*/ 35536 h 84848"/>
                <a:gd name="connsiteX2" fmla="*/ 85866 w 127272"/>
                <a:gd name="connsiteY2" fmla="*/ 43830 h 84848"/>
                <a:gd name="connsiteX3" fmla="*/ 95857 w 127272"/>
                <a:gd name="connsiteY3" fmla="*/ 53460 h 84848"/>
                <a:gd name="connsiteX4" fmla="*/ 83554 w 127272"/>
                <a:gd name="connsiteY4" fmla="*/ 46800 h 84848"/>
                <a:gd name="connsiteX5" fmla="*/ 35424 w 127272"/>
                <a:gd name="connsiteY5" fmla="*/ 37487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2" h="84848">
                  <a:moveTo>
                    <a:pt x="35424" y="37487"/>
                  </a:moveTo>
                  <a:cubicBezTo>
                    <a:pt x="35424" y="37487"/>
                    <a:pt x="38076" y="34857"/>
                    <a:pt x="40388" y="35536"/>
                  </a:cubicBezTo>
                  <a:cubicBezTo>
                    <a:pt x="42721" y="36172"/>
                    <a:pt x="85866" y="43830"/>
                    <a:pt x="85866" y="43830"/>
                  </a:cubicBezTo>
                  <a:lnTo>
                    <a:pt x="95857" y="53460"/>
                  </a:lnTo>
                  <a:cubicBezTo>
                    <a:pt x="95857" y="53460"/>
                    <a:pt x="87224" y="47457"/>
                    <a:pt x="83554" y="46800"/>
                  </a:cubicBezTo>
                  <a:cubicBezTo>
                    <a:pt x="79885" y="46142"/>
                    <a:pt x="35424" y="37487"/>
                    <a:pt x="35424" y="37487"/>
                  </a:cubicBezTo>
                  <a:close/>
                </a:path>
              </a:pathLst>
            </a:custGeom>
            <a:solidFill>
              <a:srgbClr val="0F2A38"/>
            </a:solidFill>
            <a:ln w="2120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5AF36CC-A99A-4E30-A0A0-C27A01028883}"/>
                </a:ext>
              </a:extLst>
            </p:cNvPr>
            <p:cNvSpPr/>
            <p:nvPr/>
          </p:nvSpPr>
          <p:spPr>
            <a:xfrm>
              <a:off x="4901042" y="3198112"/>
              <a:ext cx="219286" cy="219286"/>
            </a:xfrm>
            <a:custGeom>
              <a:avLst/>
              <a:gdLst>
                <a:gd name="connsiteX0" fmla="*/ 101882 w 148484"/>
                <a:gd name="connsiteY0" fmla="*/ 88992 h 148484"/>
                <a:gd name="connsiteX1" fmla="*/ 59946 w 148484"/>
                <a:gd name="connsiteY1" fmla="*/ 96289 h 148484"/>
                <a:gd name="connsiteX2" fmla="*/ 60285 w 148484"/>
                <a:gd name="connsiteY2" fmla="*/ 63219 h 148484"/>
                <a:gd name="connsiteX3" fmla="*/ 46137 w 148484"/>
                <a:gd name="connsiteY3" fmla="*/ 35453 h 148484"/>
                <a:gd name="connsiteX4" fmla="*/ 37567 w 148484"/>
                <a:gd name="connsiteY4" fmla="*/ 48456 h 148484"/>
                <a:gd name="connsiteX5" fmla="*/ 35489 w 148484"/>
                <a:gd name="connsiteY5" fmla="*/ 83519 h 148484"/>
                <a:gd name="connsiteX6" fmla="*/ 45395 w 148484"/>
                <a:gd name="connsiteY6" fmla="*/ 118222 h 148484"/>
                <a:gd name="connsiteX7" fmla="*/ 45585 w 148484"/>
                <a:gd name="connsiteY7" fmla="*/ 118073 h 148484"/>
                <a:gd name="connsiteX8" fmla="*/ 71082 w 148484"/>
                <a:gd name="connsiteY8" fmla="*/ 119028 h 148484"/>
                <a:gd name="connsiteX9" fmla="*/ 114164 w 148484"/>
                <a:gd name="connsiteY9" fmla="*/ 101019 h 148484"/>
                <a:gd name="connsiteX10" fmla="*/ 101882 w 148484"/>
                <a:gd name="connsiteY10" fmla="*/ 88992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484" h="148484">
                  <a:moveTo>
                    <a:pt x="101882" y="88992"/>
                  </a:moveTo>
                  <a:cubicBezTo>
                    <a:pt x="95306" y="93807"/>
                    <a:pt x="65546" y="95928"/>
                    <a:pt x="59946" y="96289"/>
                  </a:cubicBezTo>
                  <a:cubicBezTo>
                    <a:pt x="60073" y="87973"/>
                    <a:pt x="60285" y="74737"/>
                    <a:pt x="60285" y="63219"/>
                  </a:cubicBezTo>
                  <a:cubicBezTo>
                    <a:pt x="60285" y="44871"/>
                    <a:pt x="50634" y="34816"/>
                    <a:pt x="46137" y="35453"/>
                  </a:cubicBezTo>
                  <a:cubicBezTo>
                    <a:pt x="41640" y="36046"/>
                    <a:pt x="38289" y="44701"/>
                    <a:pt x="37567" y="48456"/>
                  </a:cubicBezTo>
                  <a:cubicBezTo>
                    <a:pt x="36464" y="54416"/>
                    <a:pt x="36486" y="54734"/>
                    <a:pt x="35489" y="83519"/>
                  </a:cubicBezTo>
                  <a:cubicBezTo>
                    <a:pt x="34492" y="112261"/>
                    <a:pt x="45395" y="118222"/>
                    <a:pt x="45395" y="118222"/>
                  </a:cubicBezTo>
                  <a:lnTo>
                    <a:pt x="45585" y="118073"/>
                  </a:lnTo>
                  <a:cubicBezTo>
                    <a:pt x="48301" y="120449"/>
                    <a:pt x="54834" y="122401"/>
                    <a:pt x="71082" y="119028"/>
                  </a:cubicBezTo>
                  <a:cubicBezTo>
                    <a:pt x="100461" y="112919"/>
                    <a:pt x="114164" y="101019"/>
                    <a:pt x="114164" y="101019"/>
                  </a:cubicBezTo>
                  <a:cubicBezTo>
                    <a:pt x="114164" y="101019"/>
                    <a:pt x="112679" y="81164"/>
                    <a:pt x="101882" y="88992"/>
                  </a:cubicBezTo>
                  <a:close/>
                </a:path>
              </a:pathLst>
            </a:custGeom>
            <a:solidFill>
              <a:srgbClr val="E7E7E7"/>
            </a:solidFill>
            <a:ln w="2120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2E197500-8430-4D05-B1D5-032CC9D3613E}"/>
                </a:ext>
              </a:extLst>
            </p:cNvPr>
            <p:cNvSpPr/>
            <p:nvPr/>
          </p:nvSpPr>
          <p:spPr>
            <a:xfrm>
              <a:off x="4822132" y="3069377"/>
              <a:ext cx="187960" cy="187960"/>
            </a:xfrm>
            <a:custGeom>
              <a:avLst/>
              <a:gdLst>
                <a:gd name="connsiteX0" fmla="*/ 100290 w 127272"/>
                <a:gd name="connsiteY0" fmla="*/ 60153 h 127272"/>
                <a:gd name="connsiteX1" fmla="*/ 87287 w 127272"/>
                <a:gd name="connsiteY1" fmla="*/ 41910 h 127272"/>
                <a:gd name="connsiteX2" fmla="*/ 87202 w 127272"/>
                <a:gd name="connsiteY2" fmla="*/ 41995 h 127272"/>
                <a:gd name="connsiteX3" fmla="*/ 81687 w 127272"/>
                <a:gd name="connsiteY3" fmla="*/ 38240 h 127272"/>
                <a:gd name="connsiteX4" fmla="*/ 58587 w 127272"/>
                <a:gd name="connsiteY4" fmla="*/ 37880 h 127272"/>
                <a:gd name="connsiteX5" fmla="*/ 58439 w 127272"/>
                <a:gd name="connsiteY5" fmla="*/ 37753 h 127272"/>
                <a:gd name="connsiteX6" fmla="*/ 57739 w 127272"/>
                <a:gd name="connsiteY6" fmla="*/ 38198 h 127272"/>
                <a:gd name="connsiteX7" fmla="*/ 53072 w 127272"/>
                <a:gd name="connsiteY7" fmla="*/ 40065 h 127272"/>
                <a:gd name="connsiteX8" fmla="*/ 36697 w 127272"/>
                <a:gd name="connsiteY8" fmla="*/ 62740 h 127272"/>
                <a:gd name="connsiteX9" fmla="*/ 38839 w 127272"/>
                <a:gd name="connsiteY9" fmla="*/ 80877 h 127272"/>
                <a:gd name="connsiteX10" fmla="*/ 37460 w 127272"/>
                <a:gd name="connsiteY10" fmla="*/ 91377 h 127272"/>
                <a:gd name="connsiteX11" fmla="*/ 39306 w 127272"/>
                <a:gd name="connsiteY11" fmla="*/ 101792 h 127272"/>
                <a:gd name="connsiteX12" fmla="*/ 47112 w 127272"/>
                <a:gd name="connsiteY12" fmla="*/ 104740 h 127272"/>
                <a:gd name="connsiteX13" fmla="*/ 49339 w 127272"/>
                <a:gd name="connsiteY13" fmla="*/ 103892 h 127272"/>
                <a:gd name="connsiteX14" fmla="*/ 49742 w 127272"/>
                <a:gd name="connsiteY14" fmla="*/ 104867 h 127272"/>
                <a:gd name="connsiteX15" fmla="*/ 58884 w 127272"/>
                <a:gd name="connsiteY15" fmla="*/ 106458 h 127272"/>
                <a:gd name="connsiteX16" fmla="*/ 67327 w 127272"/>
                <a:gd name="connsiteY16" fmla="*/ 108177 h 127272"/>
                <a:gd name="connsiteX17" fmla="*/ 68112 w 127272"/>
                <a:gd name="connsiteY17" fmla="*/ 108113 h 127272"/>
                <a:gd name="connsiteX18" fmla="*/ 73966 w 127272"/>
                <a:gd name="connsiteY18" fmla="*/ 109110 h 127272"/>
                <a:gd name="connsiteX19" fmla="*/ 81666 w 127272"/>
                <a:gd name="connsiteY19" fmla="*/ 110701 h 127272"/>
                <a:gd name="connsiteX20" fmla="*/ 93184 w 127272"/>
                <a:gd name="connsiteY20" fmla="*/ 110319 h 127272"/>
                <a:gd name="connsiteX21" fmla="*/ 82557 w 127272"/>
                <a:gd name="connsiteY21" fmla="*/ 92395 h 127272"/>
                <a:gd name="connsiteX22" fmla="*/ 82260 w 127272"/>
                <a:gd name="connsiteY22" fmla="*/ 80283 h 127272"/>
                <a:gd name="connsiteX23" fmla="*/ 82069 w 127272"/>
                <a:gd name="connsiteY23" fmla="*/ 73601 h 127272"/>
                <a:gd name="connsiteX24" fmla="*/ 83618 w 127272"/>
                <a:gd name="connsiteY24" fmla="*/ 71395 h 127272"/>
                <a:gd name="connsiteX25" fmla="*/ 84890 w 127272"/>
                <a:gd name="connsiteY25" fmla="*/ 71034 h 127272"/>
                <a:gd name="connsiteX26" fmla="*/ 90236 w 127272"/>
                <a:gd name="connsiteY26" fmla="*/ 81640 h 127272"/>
                <a:gd name="connsiteX27" fmla="*/ 88878 w 127272"/>
                <a:gd name="connsiteY27" fmla="*/ 72986 h 127272"/>
                <a:gd name="connsiteX28" fmla="*/ 88221 w 127272"/>
                <a:gd name="connsiteY28" fmla="*/ 70440 h 127272"/>
                <a:gd name="connsiteX29" fmla="*/ 89833 w 127272"/>
                <a:gd name="connsiteY29" fmla="*/ 68298 h 127272"/>
                <a:gd name="connsiteX30" fmla="*/ 100290 w 127272"/>
                <a:gd name="connsiteY30" fmla="*/ 60153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272" h="127272">
                  <a:moveTo>
                    <a:pt x="100290" y="60153"/>
                  </a:moveTo>
                  <a:cubicBezTo>
                    <a:pt x="103260" y="54192"/>
                    <a:pt x="87287" y="41910"/>
                    <a:pt x="87287" y="41910"/>
                  </a:cubicBezTo>
                  <a:lnTo>
                    <a:pt x="87202" y="41995"/>
                  </a:lnTo>
                  <a:cubicBezTo>
                    <a:pt x="85633" y="40595"/>
                    <a:pt x="83936" y="39259"/>
                    <a:pt x="81687" y="38240"/>
                  </a:cubicBezTo>
                  <a:cubicBezTo>
                    <a:pt x="71781" y="33595"/>
                    <a:pt x="64378" y="35589"/>
                    <a:pt x="58587" y="37880"/>
                  </a:cubicBezTo>
                  <a:cubicBezTo>
                    <a:pt x="58524" y="37837"/>
                    <a:pt x="58481" y="37774"/>
                    <a:pt x="58439" y="37753"/>
                  </a:cubicBezTo>
                  <a:cubicBezTo>
                    <a:pt x="58206" y="37837"/>
                    <a:pt x="57951" y="38071"/>
                    <a:pt x="57739" y="38198"/>
                  </a:cubicBezTo>
                  <a:cubicBezTo>
                    <a:pt x="56042" y="38919"/>
                    <a:pt x="54472" y="39577"/>
                    <a:pt x="53072" y="40065"/>
                  </a:cubicBezTo>
                  <a:cubicBezTo>
                    <a:pt x="46751" y="42292"/>
                    <a:pt x="37078" y="54213"/>
                    <a:pt x="36697" y="62740"/>
                  </a:cubicBezTo>
                  <a:cubicBezTo>
                    <a:pt x="36421" y="69168"/>
                    <a:pt x="38033" y="77292"/>
                    <a:pt x="38839" y="80877"/>
                  </a:cubicBezTo>
                  <a:cubicBezTo>
                    <a:pt x="39030" y="85670"/>
                    <a:pt x="38797" y="89871"/>
                    <a:pt x="37460" y="91377"/>
                  </a:cubicBezTo>
                  <a:cubicBezTo>
                    <a:pt x="33727" y="95471"/>
                    <a:pt x="35594" y="99925"/>
                    <a:pt x="39306" y="101792"/>
                  </a:cubicBezTo>
                  <a:cubicBezTo>
                    <a:pt x="43018" y="103658"/>
                    <a:pt x="47112" y="104740"/>
                    <a:pt x="47112" y="104740"/>
                  </a:cubicBezTo>
                  <a:lnTo>
                    <a:pt x="49339" y="103892"/>
                  </a:lnTo>
                  <a:cubicBezTo>
                    <a:pt x="49487" y="104252"/>
                    <a:pt x="49742" y="104867"/>
                    <a:pt x="49742" y="104867"/>
                  </a:cubicBezTo>
                  <a:lnTo>
                    <a:pt x="58884" y="106458"/>
                  </a:lnTo>
                  <a:cubicBezTo>
                    <a:pt x="61578" y="107476"/>
                    <a:pt x="64378" y="108177"/>
                    <a:pt x="67327" y="108177"/>
                  </a:cubicBezTo>
                  <a:cubicBezTo>
                    <a:pt x="67603" y="108177"/>
                    <a:pt x="67857" y="108113"/>
                    <a:pt x="68112" y="108113"/>
                  </a:cubicBezTo>
                  <a:lnTo>
                    <a:pt x="73966" y="109110"/>
                  </a:lnTo>
                  <a:cubicBezTo>
                    <a:pt x="75303" y="109746"/>
                    <a:pt x="77615" y="110489"/>
                    <a:pt x="81666" y="110701"/>
                  </a:cubicBezTo>
                  <a:cubicBezTo>
                    <a:pt x="89112" y="111104"/>
                    <a:pt x="93184" y="110319"/>
                    <a:pt x="93184" y="110319"/>
                  </a:cubicBezTo>
                  <a:cubicBezTo>
                    <a:pt x="93184" y="110319"/>
                    <a:pt x="83087" y="100795"/>
                    <a:pt x="82557" y="92395"/>
                  </a:cubicBezTo>
                  <a:cubicBezTo>
                    <a:pt x="82981" y="87516"/>
                    <a:pt x="83109" y="82595"/>
                    <a:pt x="82260" y="80283"/>
                  </a:cubicBezTo>
                  <a:cubicBezTo>
                    <a:pt x="81305" y="77716"/>
                    <a:pt x="81433" y="75340"/>
                    <a:pt x="82069" y="73601"/>
                  </a:cubicBezTo>
                  <a:cubicBezTo>
                    <a:pt x="82769" y="72668"/>
                    <a:pt x="83087" y="72095"/>
                    <a:pt x="83618" y="71395"/>
                  </a:cubicBezTo>
                  <a:cubicBezTo>
                    <a:pt x="84042" y="71077"/>
                    <a:pt x="84487" y="70907"/>
                    <a:pt x="84890" y="71034"/>
                  </a:cubicBezTo>
                  <a:cubicBezTo>
                    <a:pt x="86905" y="71692"/>
                    <a:pt x="90236" y="81640"/>
                    <a:pt x="90236" y="81640"/>
                  </a:cubicBezTo>
                  <a:lnTo>
                    <a:pt x="88878" y="72986"/>
                  </a:lnTo>
                  <a:lnTo>
                    <a:pt x="88221" y="70440"/>
                  </a:lnTo>
                  <a:cubicBezTo>
                    <a:pt x="89599" y="72095"/>
                    <a:pt x="90915" y="72880"/>
                    <a:pt x="89833" y="68298"/>
                  </a:cubicBezTo>
                  <a:cubicBezTo>
                    <a:pt x="88009" y="60513"/>
                    <a:pt x="97321" y="66092"/>
                    <a:pt x="100290" y="60153"/>
                  </a:cubicBezTo>
                  <a:close/>
                </a:path>
              </a:pathLst>
            </a:custGeom>
            <a:solidFill>
              <a:srgbClr val="E18926"/>
            </a:solidFill>
            <a:ln w="2120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7525432-CFB8-449E-B9FB-2CCE15B31D58}"/>
                </a:ext>
              </a:extLst>
            </p:cNvPr>
            <p:cNvSpPr/>
            <p:nvPr/>
          </p:nvSpPr>
          <p:spPr>
            <a:xfrm>
              <a:off x="4755657" y="3170117"/>
              <a:ext cx="125307" cy="93980"/>
            </a:xfrm>
            <a:custGeom>
              <a:avLst/>
              <a:gdLst>
                <a:gd name="connsiteX0" fmla="*/ 35912 w 84848"/>
                <a:gd name="connsiteY0" fmla="*/ 46073 h 63636"/>
                <a:gd name="connsiteX1" fmla="*/ 35424 w 84848"/>
                <a:gd name="connsiteY1" fmla="*/ 39327 h 63636"/>
                <a:gd name="connsiteX2" fmla="*/ 49785 w 84848"/>
                <a:gd name="connsiteY2" fmla="*/ 35424 h 63636"/>
                <a:gd name="connsiteX3" fmla="*/ 51079 w 84848"/>
                <a:gd name="connsiteY3" fmla="*/ 42382 h 63636"/>
              </a:gdLst>
              <a:ahLst/>
              <a:cxnLst>
                <a:cxn ang="0">
                  <a:pos x="connsiteX0" y="connsiteY0"/>
                </a:cxn>
                <a:cxn ang="0">
                  <a:pos x="connsiteX1" y="connsiteY1"/>
                </a:cxn>
                <a:cxn ang="0">
                  <a:pos x="connsiteX2" y="connsiteY2"/>
                </a:cxn>
                <a:cxn ang="0">
                  <a:pos x="connsiteX3" y="connsiteY3"/>
                </a:cxn>
              </a:cxnLst>
              <a:rect l="l" t="t" r="r" b="b"/>
              <a:pathLst>
                <a:path w="84848" h="63636">
                  <a:moveTo>
                    <a:pt x="35912" y="46073"/>
                  </a:moveTo>
                  <a:lnTo>
                    <a:pt x="35424" y="39327"/>
                  </a:lnTo>
                  <a:lnTo>
                    <a:pt x="49785" y="35424"/>
                  </a:lnTo>
                  <a:lnTo>
                    <a:pt x="51079" y="42382"/>
                  </a:lnTo>
                  <a:close/>
                </a:path>
              </a:pathLst>
            </a:custGeom>
            <a:solidFill>
              <a:srgbClr val="E7E7E7"/>
            </a:solidFill>
            <a:ln w="2120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B5B822B9-03EB-486C-9178-CE5925F3F35C}"/>
                </a:ext>
              </a:extLst>
            </p:cNvPr>
            <p:cNvSpPr/>
            <p:nvPr/>
          </p:nvSpPr>
          <p:spPr>
            <a:xfrm>
              <a:off x="4901042" y="3213660"/>
              <a:ext cx="187960" cy="187960"/>
            </a:xfrm>
            <a:custGeom>
              <a:avLst/>
              <a:gdLst>
                <a:gd name="connsiteX0" fmla="*/ 100779 w 127272"/>
                <a:gd name="connsiteY0" fmla="*/ 97427 h 127272"/>
                <a:gd name="connsiteX1" fmla="*/ 83300 w 127272"/>
                <a:gd name="connsiteY1" fmla="*/ 103769 h 127272"/>
                <a:gd name="connsiteX2" fmla="*/ 51695 w 127272"/>
                <a:gd name="connsiteY2" fmla="*/ 105975 h 127272"/>
                <a:gd name="connsiteX3" fmla="*/ 58016 w 127272"/>
                <a:gd name="connsiteY3" fmla="*/ 95963 h 127272"/>
                <a:gd name="connsiteX4" fmla="*/ 59882 w 127272"/>
                <a:gd name="connsiteY4" fmla="*/ 88157 h 127272"/>
                <a:gd name="connsiteX5" fmla="*/ 52055 w 127272"/>
                <a:gd name="connsiteY5" fmla="*/ 102645 h 127272"/>
                <a:gd name="connsiteX6" fmla="*/ 50188 w 127272"/>
                <a:gd name="connsiteY6" fmla="*/ 97448 h 127272"/>
                <a:gd name="connsiteX7" fmla="*/ 46858 w 127272"/>
                <a:gd name="connsiteY7" fmla="*/ 99654 h 127272"/>
                <a:gd name="connsiteX8" fmla="*/ 38310 w 127272"/>
                <a:gd name="connsiteY8" fmla="*/ 76618 h 127272"/>
                <a:gd name="connsiteX9" fmla="*/ 38289 w 127272"/>
                <a:gd name="connsiteY9" fmla="*/ 35424 h 127272"/>
                <a:gd name="connsiteX10" fmla="*/ 37567 w 127272"/>
                <a:gd name="connsiteY10" fmla="*/ 37970 h 127272"/>
                <a:gd name="connsiteX11" fmla="*/ 35489 w 127272"/>
                <a:gd name="connsiteY11" fmla="*/ 73033 h 127272"/>
                <a:gd name="connsiteX12" fmla="*/ 45395 w 127272"/>
                <a:gd name="connsiteY12" fmla="*/ 107736 h 127272"/>
                <a:gd name="connsiteX13" fmla="*/ 45585 w 127272"/>
                <a:gd name="connsiteY13" fmla="*/ 107587 h 127272"/>
                <a:gd name="connsiteX14" fmla="*/ 71082 w 127272"/>
                <a:gd name="connsiteY14" fmla="*/ 108542 h 127272"/>
                <a:gd name="connsiteX15" fmla="*/ 110197 w 127272"/>
                <a:gd name="connsiteY15" fmla="*/ 93397 h 127272"/>
                <a:gd name="connsiteX16" fmla="*/ 100779 w 127272"/>
                <a:gd name="connsiteY16" fmla="*/ 97427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272" h="127272">
                  <a:moveTo>
                    <a:pt x="100779" y="97427"/>
                  </a:moveTo>
                  <a:cubicBezTo>
                    <a:pt x="100779" y="97427"/>
                    <a:pt x="98531" y="99188"/>
                    <a:pt x="83300" y="103769"/>
                  </a:cubicBezTo>
                  <a:cubicBezTo>
                    <a:pt x="64719" y="109327"/>
                    <a:pt x="51695" y="105975"/>
                    <a:pt x="51695" y="105975"/>
                  </a:cubicBezTo>
                  <a:cubicBezTo>
                    <a:pt x="51695" y="105975"/>
                    <a:pt x="56128" y="103769"/>
                    <a:pt x="58016" y="95963"/>
                  </a:cubicBezTo>
                  <a:cubicBezTo>
                    <a:pt x="59882" y="88157"/>
                    <a:pt x="59882" y="88157"/>
                    <a:pt x="59882" y="88157"/>
                  </a:cubicBezTo>
                  <a:cubicBezTo>
                    <a:pt x="59882" y="88157"/>
                    <a:pt x="56149" y="101118"/>
                    <a:pt x="52055" y="102645"/>
                  </a:cubicBezTo>
                  <a:cubicBezTo>
                    <a:pt x="48004" y="104109"/>
                    <a:pt x="50188" y="97448"/>
                    <a:pt x="50188" y="97448"/>
                  </a:cubicBezTo>
                  <a:lnTo>
                    <a:pt x="46858" y="99654"/>
                  </a:lnTo>
                  <a:cubicBezTo>
                    <a:pt x="46858" y="99654"/>
                    <a:pt x="38692" y="102284"/>
                    <a:pt x="38310" y="76618"/>
                  </a:cubicBezTo>
                  <a:cubicBezTo>
                    <a:pt x="38034" y="57082"/>
                    <a:pt x="37758" y="43442"/>
                    <a:pt x="38289" y="35424"/>
                  </a:cubicBezTo>
                  <a:cubicBezTo>
                    <a:pt x="38013" y="36315"/>
                    <a:pt x="37716" y="37227"/>
                    <a:pt x="37567" y="37970"/>
                  </a:cubicBezTo>
                  <a:cubicBezTo>
                    <a:pt x="36464" y="43930"/>
                    <a:pt x="36486" y="44248"/>
                    <a:pt x="35489" y="73033"/>
                  </a:cubicBezTo>
                  <a:cubicBezTo>
                    <a:pt x="34492" y="101775"/>
                    <a:pt x="45395" y="107736"/>
                    <a:pt x="45395" y="107736"/>
                  </a:cubicBezTo>
                  <a:lnTo>
                    <a:pt x="45585" y="107587"/>
                  </a:lnTo>
                  <a:cubicBezTo>
                    <a:pt x="48301" y="109963"/>
                    <a:pt x="54834" y="111915"/>
                    <a:pt x="71082" y="108542"/>
                  </a:cubicBezTo>
                  <a:cubicBezTo>
                    <a:pt x="91573" y="104278"/>
                    <a:pt x="104258" y="97278"/>
                    <a:pt x="110197" y="93397"/>
                  </a:cubicBezTo>
                  <a:cubicBezTo>
                    <a:pt x="110515" y="92506"/>
                    <a:pt x="100779" y="97427"/>
                    <a:pt x="100779" y="97427"/>
                  </a:cubicBezTo>
                  <a:close/>
                </a:path>
              </a:pathLst>
            </a:custGeom>
            <a:solidFill>
              <a:srgbClr val="D2D3D4"/>
            </a:solidFill>
            <a:ln w="2120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6758137-D31B-40AC-941A-CFFF2A49C2D9}"/>
                </a:ext>
              </a:extLst>
            </p:cNvPr>
            <p:cNvSpPr/>
            <p:nvPr/>
          </p:nvSpPr>
          <p:spPr>
            <a:xfrm>
              <a:off x="5892816" y="4494420"/>
              <a:ext cx="281940" cy="344593"/>
            </a:xfrm>
            <a:custGeom>
              <a:avLst/>
              <a:gdLst>
                <a:gd name="connsiteX0" fmla="*/ 35424 w 190908"/>
                <a:gd name="connsiteY0" fmla="*/ 35424 h 233332"/>
                <a:gd name="connsiteX1" fmla="*/ 35424 w 190908"/>
                <a:gd name="connsiteY1" fmla="*/ 204526 h 233332"/>
                <a:gd name="connsiteX2" fmla="*/ 147190 w 190908"/>
                <a:gd name="connsiteY2" fmla="*/ 204526 h 233332"/>
                <a:gd name="connsiteX3" fmla="*/ 162548 w 190908"/>
                <a:gd name="connsiteY3" fmla="*/ 92081 h 233332"/>
                <a:gd name="connsiteX4" fmla="*/ 35424 w 190908"/>
                <a:gd name="connsiteY4" fmla="*/ 35424 h 233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233332">
                  <a:moveTo>
                    <a:pt x="35424" y="35424"/>
                  </a:moveTo>
                  <a:lnTo>
                    <a:pt x="35424" y="204526"/>
                  </a:lnTo>
                  <a:cubicBezTo>
                    <a:pt x="35424" y="204526"/>
                    <a:pt x="146808" y="219523"/>
                    <a:pt x="147190" y="204526"/>
                  </a:cubicBezTo>
                  <a:cubicBezTo>
                    <a:pt x="147551" y="189529"/>
                    <a:pt x="162548" y="92081"/>
                    <a:pt x="162548" y="92081"/>
                  </a:cubicBezTo>
                  <a:lnTo>
                    <a:pt x="35424" y="35424"/>
                  </a:lnTo>
                  <a:close/>
                </a:path>
              </a:pathLst>
            </a:custGeom>
            <a:solidFill>
              <a:schemeClr val="accent3">
                <a:lumMod val="75000"/>
              </a:schemeClr>
            </a:solidFill>
            <a:ln w="2120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49A1B08-38FC-4B3D-8697-3F1E3ACE14E0}"/>
                </a:ext>
              </a:extLst>
            </p:cNvPr>
            <p:cNvSpPr/>
            <p:nvPr/>
          </p:nvSpPr>
          <p:spPr>
            <a:xfrm>
              <a:off x="7224230" y="4694754"/>
              <a:ext cx="250613" cy="313266"/>
            </a:xfrm>
            <a:custGeom>
              <a:avLst/>
              <a:gdLst>
                <a:gd name="connsiteX0" fmla="*/ 172454 w 169696"/>
                <a:gd name="connsiteY0" fmla="*/ 15909 h 212120"/>
                <a:gd name="connsiteX1" fmla="*/ 172772 w 169696"/>
                <a:gd name="connsiteY1" fmla="*/ 77594 h 212120"/>
                <a:gd name="connsiteX2" fmla="*/ 16248 w 169696"/>
                <a:gd name="connsiteY2" fmla="*/ 201790 h 212120"/>
                <a:gd name="connsiteX3" fmla="*/ 15909 w 169696"/>
                <a:gd name="connsiteY3" fmla="*/ 139999 h 212120"/>
              </a:gdLst>
              <a:ahLst/>
              <a:cxnLst>
                <a:cxn ang="0">
                  <a:pos x="connsiteX0" y="connsiteY0"/>
                </a:cxn>
                <a:cxn ang="0">
                  <a:pos x="connsiteX1" y="connsiteY1"/>
                </a:cxn>
                <a:cxn ang="0">
                  <a:pos x="connsiteX2" y="connsiteY2"/>
                </a:cxn>
                <a:cxn ang="0">
                  <a:pos x="connsiteX3" y="connsiteY3"/>
                </a:cxn>
              </a:cxnLst>
              <a:rect l="l" t="t" r="r" b="b"/>
              <a:pathLst>
                <a:path w="169696" h="212120">
                  <a:moveTo>
                    <a:pt x="172454" y="15909"/>
                  </a:moveTo>
                  <a:lnTo>
                    <a:pt x="172772" y="77594"/>
                  </a:lnTo>
                  <a:lnTo>
                    <a:pt x="16248" y="201790"/>
                  </a:lnTo>
                  <a:lnTo>
                    <a:pt x="15909" y="139999"/>
                  </a:lnTo>
                  <a:close/>
                </a:path>
              </a:pathLst>
            </a:custGeom>
            <a:solidFill>
              <a:schemeClr val="accent3">
                <a:lumMod val="50000"/>
              </a:schemeClr>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E6D6A02-C0F9-4AC7-BC8C-A1A7AB3B4225}"/>
                </a:ext>
              </a:extLst>
            </p:cNvPr>
            <p:cNvSpPr/>
            <p:nvPr/>
          </p:nvSpPr>
          <p:spPr>
            <a:xfrm>
              <a:off x="6584007" y="4353450"/>
              <a:ext cx="250613" cy="313266"/>
            </a:xfrm>
            <a:custGeom>
              <a:avLst/>
              <a:gdLst>
                <a:gd name="connsiteX0" fmla="*/ 172454 w 169696"/>
                <a:gd name="connsiteY0" fmla="*/ 15909 h 212120"/>
                <a:gd name="connsiteX1" fmla="*/ 172793 w 169696"/>
                <a:gd name="connsiteY1" fmla="*/ 77594 h 212120"/>
                <a:gd name="connsiteX2" fmla="*/ 16270 w 169696"/>
                <a:gd name="connsiteY2" fmla="*/ 201769 h 212120"/>
                <a:gd name="connsiteX3" fmla="*/ 15909 w 169696"/>
                <a:gd name="connsiteY3" fmla="*/ 139978 h 212120"/>
              </a:gdLst>
              <a:ahLst/>
              <a:cxnLst>
                <a:cxn ang="0">
                  <a:pos x="connsiteX0" y="connsiteY0"/>
                </a:cxn>
                <a:cxn ang="0">
                  <a:pos x="connsiteX1" y="connsiteY1"/>
                </a:cxn>
                <a:cxn ang="0">
                  <a:pos x="connsiteX2" y="connsiteY2"/>
                </a:cxn>
                <a:cxn ang="0">
                  <a:pos x="connsiteX3" y="connsiteY3"/>
                </a:cxn>
              </a:cxnLst>
              <a:rect l="l" t="t" r="r" b="b"/>
              <a:pathLst>
                <a:path w="169696" h="212120">
                  <a:moveTo>
                    <a:pt x="172454" y="15909"/>
                  </a:moveTo>
                  <a:lnTo>
                    <a:pt x="172793" y="77594"/>
                  </a:lnTo>
                  <a:lnTo>
                    <a:pt x="16270" y="201769"/>
                  </a:lnTo>
                  <a:lnTo>
                    <a:pt x="15909" y="139978"/>
                  </a:lnTo>
                  <a:close/>
                </a:path>
              </a:pathLst>
            </a:custGeom>
            <a:solidFill>
              <a:srgbClr val="008376"/>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D57F787-B39F-4C82-944F-040A37C702EB}"/>
                </a:ext>
              </a:extLst>
            </p:cNvPr>
            <p:cNvSpPr/>
            <p:nvPr/>
          </p:nvSpPr>
          <p:spPr>
            <a:xfrm>
              <a:off x="5766475" y="4806998"/>
              <a:ext cx="313266" cy="281940"/>
            </a:xfrm>
            <a:custGeom>
              <a:avLst/>
              <a:gdLst>
                <a:gd name="connsiteX0" fmla="*/ 210381 w 212120"/>
                <a:gd name="connsiteY0" fmla="*/ 119212 h 190908"/>
                <a:gd name="connsiteX1" fmla="*/ 210763 w 212120"/>
                <a:gd name="connsiteY1" fmla="*/ 181024 h 190908"/>
                <a:gd name="connsiteX2" fmla="*/ 16206 w 212120"/>
                <a:gd name="connsiteY2" fmla="*/ 77594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381" y="119212"/>
                  </a:moveTo>
                  <a:lnTo>
                    <a:pt x="210763" y="181024"/>
                  </a:lnTo>
                  <a:lnTo>
                    <a:pt x="16206" y="77594"/>
                  </a:lnTo>
                  <a:lnTo>
                    <a:pt x="15909" y="15909"/>
                  </a:lnTo>
                  <a:close/>
                </a:path>
              </a:pathLst>
            </a:custGeom>
            <a:solidFill>
              <a:schemeClr val="accent3">
                <a:lumMod val="75000"/>
              </a:schemeClr>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7540AB0-1A62-4FCC-9B07-A11226AA1DFC}"/>
                </a:ext>
              </a:extLst>
            </p:cNvPr>
            <p:cNvSpPr/>
            <p:nvPr/>
          </p:nvSpPr>
          <p:spPr>
            <a:xfrm>
              <a:off x="6904792" y="4963442"/>
              <a:ext cx="469899" cy="344593"/>
            </a:xfrm>
            <a:custGeom>
              <a:avLst/>
              <a:gdLst>
                <a:gd name="connsiteX0" fmla="*/ 288993 w 318180"/>
                <a:gd name="connsiteY0" fmla="*/ 98381 h 233332"/>
                <a:gd name="connsiteX1" fmla="*/ 288993 w 318180"/>
                <a:gd name="connsiteY1" fmla="*/ 97236 h 233332"/>
                <a:gd name="connsiteX2" fmla="*/ 288738 w 318180"/>
                <a:gd name="connsiteY2" fmla="*/ 35424 h 233332"/>
                <a:gd name="connsiteX3" fmla="*/ 288547 w 318180"/>
                <a:gd name="connsiteY3" fmla="*/ 38648 h 233332"/>
                <a:gd name="connsiteX4" fmla="*/ 287741 w 318180"/>
                <a:gd name="connsiteY4" fmla="*/ 46369 h 233332"/>
                <a:gd name="connsiteX5" fmla="*/ 287062 w 318180"/>
                <a:gd name="connsiteY5" fmla="*/ 49954 h 233332"/>
                <a:gd name="connsiteX6" fmla="*/ 284008 w 318180"/>
                <a:gd name="connsiteY6" fmla="*/ 60200 h 233332"/>
                <a:gd name="connsiteX7" fmla="*/ 278259 w 318180"/>
                <a:gd name="connsiteY7" fmla="*/ 71909 h 233332"/>
                <a:gd name="connsiteX8" fmla="*/ 276456 w 318180"/>
                <a:gd name="connsiteY8" fmla="*/ 74857 h 233332"/>
                <a:gd name="connsiteX9" fmla="*/ 273614 w 318180"/>
                <a:gd name="connsiteY9" fmla="*/ 78972 h 233332"/>
                <a:gd name="connsiteX10" fmla="*/ 270475 w 318180"/>
                <a:gd name="connsiteY10" fmla="*/ 83024 h 233332"/>
                <a:gd name="connsiteX11" fmla="*/ 267272 w 318180"/>
                <a:gd name="connsiteY11" fmla="*/ 86757 h 233332"/>
                <a:gd name="connsiteX12" fmla="*/ 264281 w 318180"/>
                <a:gd name="connsiteY12" fmla="*/ 89897 h 233332"/>
                <a:gd name="connsiteX13" fmla="*/ 253314 w 318180"/>
                <a:gd name="connsiteY13" fmla="*/ 99866 h 233332"/>
                <a:gd name="connsiteX14" fmla="*/ 232441 w 318180"/>
                <a:gd name="connsiteY14" fmla="*/ 113400 h 233332"/>
                <a:gd name="connsiteX15" fmla="*/ 230490 w 318180"/>
                <a:gd name="connsiteY15" fmla="*/ 114524 h 233332"/>
                <a:gd name="connsiteX16" fmla="*/ 207708 w 318180"/>
                <a:gd name="connsiteY16" fmla="*/ 124302 h 233332"/>
                <a:gd name="connsiteX17" fmla="*/ 204696 w 318180"/>
                <a:gd name="connsiteY17" fmla="*/ 125427 h 233332"/>
                <a:gd name="connsiteX18" fmla="*/ 151412 w 318180"/>
                <a:gd name="connsiteY18" fmla="*/ 135927 h 233332"/>
                <a:gd name="connsiteX19" fmla="*/ 146533 w 318180"/>
                <a:gd name="connsiteY19" fmla="*/ 136266 h 233332"/>
                <a:gd name="connsiteX20" fmla="*/ 119678 w 318180"/>
                <a:gd name="connsiteY20" fmla="*/ 136351 h 233332"/>
                <a:gd name="connsiteX21" fmla="*/ 117875 w 318180"/>
                <a:gd name="connsiteY21" fmla="*/ 136181 h 233332"/>
                <a:gd name="connsiteX22" fmla="*/ 92294 w 318180"/>
                <a:gd name="connsiteY22" fmla="*/ 133042 h 233332"/>
                <a:gd name="connsiteX23" fmla="*/ 88327 w 318180"/>
                <a:gd name="connsiteY23" fmla="*/ 132342 h 233332"/>
                <a:gd name="connsiteX24" fmla="*/ 63382 w 318180"/>
                <a:gd name="connsiteY24" fmla="*/ 125787 h 233332"/>
                <a:gd name="connsiteX25" fmla="*/ 61473 w 318180"/>
                <a:gd name="connsiteY25" fmla="*/ 125257 h 233332"/>
                <a:gd name="connsiteX26" fmla="*/ 60900 w 318180"/>
                <a:gd name="connsiteY26" fmla="*/ 125045 h 233332"/>
                <a:gd name="connsiteX27" fmla="*/ 35424 w 318180"/>
                <a:gd name="connsiteY27" fmla="*/ 114057 h 233332"/>
                <a:gd name="connsiteX28" fmla="*/ 35785 w 318180"/>
                <a:gd name="connsiteY28" fmla="*/ 175869 h 233332"/>
                <a:gd name="connsiteX29" fmla="*/ 61685 w 318180"/>
                <a:gd name="connsiteY29" fmla="*/ 187005 h 233332"/>
                <a:gd name="connsiteX30" fmla="*/ 63276 w 318180"/>
                <a:gd name="connsiteY30" fmla="*/ 187451 h 233332"/>
                <a:gd name="connsiteX31" fmla="*/ 83703 w 318180"/>
                <a:gd name="connsiteY31" fmla="*/ 193157 h 233332"/>
                <a:gd name="connsiteX32" fmla="*/ 87584 w 318180"/>
                <a:gd name="connsiteY32" fmla="*/ 193835 h 233332"/>
                <a:gd name="connsiteX33" fmla="*/ 94436 w 318180"/>
                <a:gd name="connsiteY33" fmla="*/ 195023 h 233332"/>
                <a:gd name="connsiteX34" fmla="*/ 102900 w 318180"/>
                <a:gd name="connsiteY34" fmla="*/ 196508 h 233332"/>
                <a:gd name="connsiteX35" fmla="*/ 118787 w 318180"/>
                <a:gd name="connsiteY35" fmla="*/ 198014 h 233332"/>
                <a:gd name="connsiteX36" fmla="*/ 119699 w 318180"/>
                <a:gd name="connsiteY36" fmla="*/ 198099 h 233332"/>
                <a:gd name="connsiteX37" fmla="*/ 121036 w 318180"/>
                <a:gd name="connsiteY37" fmla="*/ 198226 h 233332"/>
                <a:gd name="connsiteX38" fmla="*/ 139108 w 318180"/>
                <a:gd name="connsiteY38" fmla="*/ 198460 h 233332"/>
                <a:gd name="connsiteX39" fmla="*/ 146660 w 318180"/>
                <a:gd name="connsiteY39" fmla="*/ 198014 h 233332"/>
                <a:gd name="connsiteX40" fmla="*/ 151390 w 318180"/>
                <a:gd name="connsiteY40" fmla="*/ 197717 h 233332"/>
                <a:gd name="connsiteX41" fmla="*/ 157839 w 318180"/>
                <a:gd name="connsiteY41" fmla="*/ 197314 h 233332"/>
                <a:gd name="connsiteX42" fmla="*/ 177354 w 318180"/>
                <a:gd name="connsiteY42" fmla="*/ 194323 h 233332"/>
                <a:gd name="connsiteX43" fmla="*/ 182296 w 318180"/>
                <a:gd name="connsiteY43" fmla="*/ 193157 h 233332"/>
                <a:gd name="connsiteX44" fmla="*/ 203317 w 318180"/>
                <a:gd name="connsiteY44" fmla="*/ 187726 h 233332"/>
                <a:gd name="connsiteX45" fmla="*/ 204972 w 318180"/>
                <a:gd name="connsiteY45" fmla="*/ 187111 h 233332"/>
                <a:gd name="connsiteX46" fmla="*/ 207857 w 318180"/>
                <a:gd name="connsiteY46" fmla="*/ 186051 h 233332"/>
                <a:gd name="connsiteX47" fmla="*/ 231232 w 318180"/>
                <a:gd name="connsiteY47" fmla="*/ 176017 h 233332"/>
                <a:gd name="connsiteX48" fmla="*/ 232038 w 318180"/>
                <a:gd name="connsiteY48" fmla="*/ 175572 h 233332"/>
                <a:gd name="connsiteX49" fmla="*/ 253675 w 318180"/>
                <a:gd name="connsiteY49" fmla="*/ 161551 h 233332"/>
                <a:gd name="connsiteX50" fmla="*/ 264090 w 318180"/>
                <a:gd name="connsiteY50" fmla="*/ 152175 h 233332"/>
                <a:gd name="connsiteX51" fmla="*/ 265956 w 318180"/>
                <a:gd name="connsiteY51" fmla="*/ 150478 h 233332"/>
                <a:gd name="connsiteX52" fmla="*/ 268120 w 318180"/>
                <a:gd name="connsiteY52" fmla="*/ 147954 h 233332"/>
                <a:gd name="connsiteX53" fmla="*/ 270644 w 318180"/>
                <a:gd name="connsiteY53" fmla="*/ 144984 h 233332"/>
                <a:gd name="connsiteX54" fmla="*/ 273911 w 318180"/>
                <a:gd name="connsiteY54" fmla="*/ 140763 h 233332"/>
                <a:gd name="connsiteX55" fmla="*/ 276690 w 318180"/>
                <a:gd name="connsiteY55" fmla="*/ 136754 h 233332"/>
                <a:gd name="connsiteX56" fmla="*/ 278026 w 318180"/>
                <a:gd name="connsiteY56" fmla="*/ 134824 h 233332"/>
                <a:gd name="connsiteX57" fmla="*/ 278684 w 318180"/>
                <a:gd name="connsiteY57" fmla="*/ 133487 h 233332"/>
                <a:gd name="connsiteX58" fmla="*/ 284177 w 318180"/>
                <a:gd name="connsiteY58" fmla="*/ 122457 h 233332"/>
                <a:gd name="connsiteX59" fmla="*/ 284432 w 318180"/>
                <a:gd name="connsiteY59" fmla="*/ 122011 h 233332"/>
                <a:gd name="connsiteX60" fmla="*/ 285153 w 318180"/>
                <a:gd name="connsiteY60" fmla="*/ 119466 h 233332"/>
                <a:gd name="connsiteX61" fmla="*/ 287190 w 318180"/>
                <a:gd name="connsiteY61" fmla="*/ 112487 h 233332"/>
                <a:gd name="connsiteX62" fmla="*/ 287890 w 318180"/>
                <a:gd name="connsiteY62" fmla="*/ 110133 h 233332"/>
                <a:gd name="connsiteX63" fmla="*/ 288123 w 318180"/>
                <a:gd name="connsiteY63" fmla="*/ 107608 h 233332"/>
                <a:gd name="connsiteX64" fmla="*/ 288802 w 318180"/>
                <a:gd name="connsiteY64" fmla="*/ 100354 h 233332"/>
                <a:gd name="connsiteX65" fmla="*/ 288993 w 318180"/>
                <a:gd name="connsiteY65" fmla="*/ 98381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18180" h="233332">
                  <a:moveTo>
                    <a:pt x="288993" y="98381"/>
                  </a:moveTo>
                  <a:cubicBezTo>
                    <a:pt x="288993" y="98042"/>
                    <a:pt x="288993" y="97575"/>
                    <a:pt x="288993" y="97236"/>
                  </a:cubicBezTo>
                  <a:lnTo>
                    <a:pt x="288738" y="35424"/>
                  </a:lnTo>
                  <a:cubicBezTo>
                    <a:pt x="288738" y="36506"/>
                    <a:pt x="288590" y="37588"/>
                    <a:pt x="288547" y="38648"/>
                  </a:cubicBezTo>
                  <a:cubicBezTo>
                    <a:pt x="288399" y="41215"/>
                    <a:pt x="288123" y="43803"/>
                    <a:pt x="287741" y="46369"/>
                  </a:cubicBezTo>
                  <a:cubicBezTo>
                    <a:pt x="287529" y="47579"/>
                    <a:pt x="287296" y="48766"/>
                    <a:pt x="287062" y="49954"/>
                  </a:cubicBezTo>
                  <a:cubicBezTo>
                    <a:pt x="286299" y="53412"/>
                    <a:pt x="285429" y="56806"/>
                    <a:pt x="284008" y="60200"/>
                  </a:cubicBezTo>
                  <a:cubicBezTo>
                    <a:pt x="282587" y="64188"/>
                    <a:pt x="280571" y="68091"/>
                    <a:pt x="278259" y="71909"/>
                  </a:cubicBezTo>
                  <a:cubicBezTo>
                    <a:pt x="277687" y="72885"/>
                    <a:pt x="277071" y="73860"/>
                    <a:pt x="276456" y="74857"/>
                  </a:cubicBezTo>
                  <a:cubicBezTo>
                    <a:pt x="275565" y="76236"/>
                    <a:pt x="274611" y="77615"/>
                    <a:pt x="273614" y="78972"/>
                  </a:cubicBezTo>
                  <a:cubicBezTo>
                    <a:pt x="272617" y="80330"/>
                    <a:pt x="271556" y="81688"/>
                    <a:pt x="270475" y="83024"/>
                  </a:cubicBezTo>
                  <a:cubicBezTo>
                    <a:pt x="269456" y="84275"/>
                    <a:pt x="268375" y="85506"/>
                    <a:pt x="267272" y="86757"/>
                  </a:cubicBezTo>
                  <a:cubicBezTo>
                    <a:pt x="266317" y="87818"/>
                    <a:pt x="265299" y="88857"/>
                    <a:pt x="264281" y="89897"/>
                  </a:cubicBezTo>
                  <a:cubicBezTo>
                    <a:pt x="260929" y="93333"/>
                    <a:pt x="257450" y="96663"/>
                    <a:pt x="253314" y="99866"/>
                  </a:cubicBezTo>
                  <a:cubicBezTo>
                    <a:pt x="246950" y="104915"/>
                    <a:pt x="239887" y="109348"/>
                    <a:pt x="232441" y="113400"/>
                  </a:cubicBezTo>
                  <a:cubicBezTo>
                    <a:pt x="231784" y="113760"/>
                    <a:pt x="231169" y="114163"/>
                    <a:pt x="230490" y="114524"/>
                  </a:cubicBezTo>
                  <a:cubicBezTo>
                    <a:pt x="223299" y="118278"/>
                    <a:pt x="215642" y="121481"/>
                    <a:pt x="207708" y="124302"/>
                  </a:cubicBezTo>
                  <a:cubicBezTo>
                    <a:pt x="206690" y="124684"/>
                    <a:pt x="205714" y="125066"/>
                    <a:pt x="204696" y="125427"/>
                  </a:cubicBezTo>
                  <a:cubicBezTo>
                    <a:pt x="187960" y="131048"/>
                    <a:pt x="169866" y="134527"/>
                    <a:pt x="151412" y="135927"/>
                  </a:cubicBezTo>
                  <a:cubicBezTo>
                    <a:pt x="149799" y="136054"/>
                    <a:pt x="148166" y="136160"/>
                    <a:pt x="146533" y="136266"/>
                  </a:cubicBezTo>
                  <a:cubicBezTo>
                    <a:pt x="137602" y="136754"/>
                    <a:pt x="128608" y="136839"/>
                    <a:pt x="119678" y="136351"/>
                  </a:cubicBezTo>
                  <a:cubicBezTo>
                    <a:pt x="119063" y="136309"/>
                    <a:pt x="118469" y="136224"/>
                    <a:pt x="117875" y="136181"/>
                  </a:cubicBezTo>
                  <a:cubicBezTo>
                    <a:pt x="109263" y="135630"/>
                    <a:pt x="100715" y="134527"/>
                    <a:pt x="92294" y="133042"/>
                  </a:cubicBezTo>
                  <a:cubicBezTo>
                    <a:pt x="90978" y="132787"/>
                    <a:pt x="89642" y="132596"/>
                    <a:pt x="88327" y="132342"/>
                  </a:cubicBezTo>
                  <a:cubicBezTo>
                    <a:pt x="79821" y="130666"/>
                    <a:pt x="71463" y="128460"/>
                    <a:pt x="63382" y="125787"/>
                  </a:cubicBezTo>
                  <a:cubicBezTo>
                    <a:pt x="62766" y="125575"/>
                    <a:pt x="62088" y="125469"/>
                    <a:pt x="61473" y="125257"/>
                  </a:cubicBezTo>
                  <a:cubicBezTo>
                    <a:pt x="61282" y="125193"/>
                    <a:pt x="61091" y="125109"/>
                    <a:pt x="60900" y="125045"/>
                  </a:cubicBezTo>
                  <a:cubicBezTo>
                    <a:pt x="52054" y="121969"/>
                    <a:pt x="43506" y="118363"/>
                    <a:pt x="35424" y="114057"/>
                  </a:cubicBezTo>
                  <a:lnTo>
                    <a:pt x="35785" y="175869"/>
                  </a:lnTo>
                  <a:cubicBezTo>
                    <a:pt x="43994" y="180239"/>
                    <a:pt x="52670" y="184014"/>
                    <a:pt x="61685" y="187005"/>
                  </a:cubicBezTo>
                  <a:cubicBezTo>
                    <a:pt x="62194" y="187196"/>
                    <a:pt x="62766" y="187302"/>
                    <a:pt x="63276" y="187451"/>
                  </a:cubicBezTo>
                  <a:cubicBezTo>
                    <a:pt x="70000" y="189657"/>
                    <a:pt x="76788" y="191651"/>
                    <a:pt x="83703" y="193157"/>
                  </a:cubicBezTo>
                  <a:cubicBezTo>
                    <a:pt x="84975" y="193454"/>
                    <a:pt x="86291" y="193581"/>
                    <a:pt x="87584" y="193835"/>
                  </a:cubicBezTo>
                  <a:cubicBezTo>
                    <a:pt x="89854" y="194281"/>
                    <a:pt x="92145" y="194642"/>
                    <a:pt x="94436" y="195023"/>
                  </a:cubicBezTo>
                  <a:cubicBezTo>
                    <a:pt x="97278" y="195511"/>
                    <a:pt x="100078" y="196148"/>
                    <a:pt x="102900" y="196508"/>
                  </a:cubicBezTo>
                  <a:cubicBezTo>
                    <a:pt x="108139" y="197208"/>
                    <a:pt x="113442" y="197675"/>
                    <a:pt x="118787" y="198014"/>
                  </a:cubicBezTo>
                  <a:cubicBezTo>
                    <a:pt x="119106" y="198035"/>
                    <a:pt x="119381" y="198078"/>
                    <a:pt x="119699" y="198099"/>
                  </a:cubicBezTo>
                  <a:cubicBezTo>
                    <a:pt x="120145" y="198120"/>
                    <a:pt x="120590" y="198205"/>
                    <a:pt x="121036" y="198226"/>
                  </a:cubicBezTo>
                  <a:cubicBezTo>
                    <a:pt x="127102" y="198587"/>
                    <a:pt x="133042" y="198587"/>
                    <a:pt x="139108" y="198460"/>
                  </a:cubicBezTo>
                  <a:cubicBezTo>
                    <a:pt x="141654" y="198417"/>
                    <a:pt x="144115" y="198142"/>
                    <a:pt x="146660" y="198014"/>
                  </a:cubicBezTo>
                  <a:cubicBezTo>
                    <a:pt x="148230" y="197929"/>
                    <a:pt x="149778" y="197845"/>
                    <a:pt x="151390" y="197717"/>
                  </a:cubicBezTo>
                  <a:cubicBezTo>
                    <a:pt x="153533" y="197548"/>
                    <a:pt x="155739" y="197505"/>
                    <a:pt x="157839" y="197314"/>
                  </a:cubicBezTo>
                  <a:cubicBezTo>
                    <a:pt x="164478" y="196657"/>
                    <a:pt x="170927" y="195639"/>
                    <a:pt x="177354" y="194323"/>
                  </a:cubicBezTo>
                  <a:cubicBezTo>
                    <a:pt x="179030" y="194005"/>
                    <a:pt x="180620" y="193517"/>
                    <a:pt x="182296" y="193157"/>
                  </a:cubicBezTo>
                  <a:cubicBezTo>
                    <a:pt x="189487" y="191651"/>
                    <a:pt x="196593" y="189954"/>
                    <a:pt x="203317" y="187726"/>
                  </a:cubicBezTo>
                  <a:cubicBezTo>
                    <a:pt x="203890" y="187535"/>
                    <a:pt x="204420" y="187281"/>
                    <a:pt x="204972" y="187111"/>
                  </a:cubicBezTo>
                  <a:cubicBezTo>
                    <a:pt x="205948" y="186772"/>
                    <a:pt x="206881" y="186411"/>
                    <a:pt x="207857" y="186051"/>
                  </a:cubicBezTo>
                  <a:cubicBezTo>
                    <a:pt x="216044" y="183187"/>
                    <a:pt x="223872" y="179899"/>
                    <a:pt x="231232" y="176017"/>
                  </a:cubicBezTo>
                  <a:cubicBezTo>
                    <a:pt x="231508" y="175869"/>
                    <a:pt x="231741" y="175699"/>
                    <a:pt x="232038" y="175572"/>
                  </a:cubicBezTo>
                  <a:cubicBezTo>
                    <a:pt x="239781" y="171436"/>
                    <a:pt x="247056" y="166790"/>
                    <a:pt x="253675" y="161551"/>
                  </a:cubicBezTo>
                  <a:cubicBezTo>
                    <a:pt x="257514" y="158518"/>
                    <a:pt x="260887" y="155378"/>
                    <a:pt x="264090" y="152175"/>
                  </a:cubicBezTo>
                  <a:cubicBezTo>
                    <a:pt x="264641" y="151602"/>
                    <a:pt x="265426" y="151072"/>
                    <a:pt x="265956" y="150478"/>
                  </a:cubicBezTo>
                  <a:cubicBezTo>
                    <a:pt x="266741" y="149630"/>
                    <a:pt x="267356" y="148802"/>
                    <a:pt x="268120" y="147954"/>
                  </a:cubicBezTo>
                  <a:cubicBezTo>
                    <a:pt x="268990" y="146978"/>
                    <a:pt x="269817" y="145981"/>
                    <a:pt x="270644" y="144984"/>
                  </a:cubicBezTo>
                  <a:cubicBezTo>
                    <a:pt x="271790" y="143584"/>
                    <a:pt x="272872" y="142163"/>
                    <a:pt x="273911" y="140763"/>
                  </a:cubicBezTo>
                  <a:cubicBezTo>
                    <a:pt x="274887" y="139426"/>
                    <a:pt x="275799" y="138090"/>
                    <a:pt x="276690" y="136754"/>
                  </a:cubicBezTo>
                  <a:cubicBezTo>
                    <a:pt x="277114" y="136096"/>
                    <a:pt x="277623" y="135460"/>
                    <a:pt x="278026" y="134824"/>
                  </a:cubicBezTo>
                  <a:cubicBezTo>
                    <a:pt x="278302" y="134378"/>
                    <a:pt x="278429" y="133933"/>
                    <a:pt x="278684" y="133487"/>
                  </a:cubicBezTo>
                  <a:cubicBezTo>
                    <a:pt x="280826" y="129860"/>
                    <a:pt x="282714" y="126190"/>
                    <a:pt x="284177" y="122457"/>
                  </a:cubicBezTo>
                  <a:cubicBezTo>
                    <a:pt x="284241" y="122287"/>
                    <a:pt x="284368" y="122139"/>
                    <a:pt x="284432" y="122011"/>
                  </a:cubicBezTo>
                  <a:cubicBezTo>
                    <a:pt x="284771" y="121163"/>
                    <a:pt x="284878" y="120315"/>
                    <a:pt x="285153" y="119466"/>
                  </a:cubicBezTo>
                  <a:cubicBezTo>
                    <a:pt x="285938" y="117154"/>
                    <a:pt x="286659" y="114821"/>
                    <a:pt x="287190" y="112487"/>
                  </a:cubicBezTo>
                  <a:cubicBezTo>
                    <a:pt x="287381" y="111703"/>
                    <a:pt x="287720" y="110918"/>
                    <a:pt x="287890" y="110133"/>
                  </a:cubicBezTo>
                  <a:cubicBezTo>
                    <a:pt x="288038" y="109263"/>
                    <a:pt x="287996" y="108457"/>
                    <a:pt x="288123" y="107608"/>
                  </a:cubicBezTo>
                  <a:cubicBezTo>
                    <a:pt x="288505" y="105212"/>
                    <a:pt x="288696" y="102772"/>
                    <a:pt x="288802" y="100354"/>
                  </a:cubicBezTo>
                  <a:cubicBezTo>
                    <a:pt x="288844" y="99718"/>
                    <a:pt x="288972" y="99039"/>
                    <a:pt x="288993" y="98381"/>
                  </a:cubicBezTo>
                  <a:close/>
                </a:path>
              </a:pathLst>
            </a:custGeom>
            <a:solidFill>
              <a:schemeClr val="accent3">
                <a:lumMod val="50000"/>
              </a:schemeClr>
            </a:solidFill>
            <a:ln w="2120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D963109-2C7F-46A4-9727-4E02D2F70F82}"/>
                </a:ext>
              </a:extLst>
            </p:cNvPr>
            <p:cNvSpPr/>
            <p:nvPr/>
          </p:nvSpPr>
          <p:spPr>
            <a:xfrm>
              <a:off x="5977491" y="5021836"/>
              <a:ext cx="501226" cy="313266"/>
            </a:xfrm>
            <a:custGeom>
              <a:avLst/>
              <a:gdLst>
                <a:gd name="connsiteX0" fmla="*/ 305856 w 339392"/>
                <a:gd name="connsiteY0" fmla="*/ 100481 h 212120"/>
                <a:gd name="connsiteX1" fmla="*/ 258235 w 339392"/>
                <a:gd name="connsiteY1" fmla="*/ 124345 h 212120"/>
                <a:gd name="connsiteX2" fmla="*/ 247884 w 339392"/>
                <a:gd name="connsiteY2" fmla="*/ 127060 h 212120"/>
                <a:gd name="connsiteX3" fmla="*/ 232187 w 339392"/>
                <a:gd name="connsiteY3" fmla="*/ 131006 h 212120"/>
                <a:gd name="connsiteX4" fmla="*/ 226990 w 339392"/>
                <a:gd name="connsiteY4" fmla="*/ 131769 h 212120"/>
                <a:gd name="connsiteX5" fmla="*/ 206117 w 339392"/>
                <a:gd name="connsiteY5" fmla="*/ 134251 h 212120"/>
                <a:gd name="connsiteX6" fmla="*/ 199393 w 339392"/>
                <a:gd name="connsiteY6" fmla="*/ 134675 h 212120"/>
                <a:gd name="connsiteX7" fmla="*/ 174575 w 339392"/>
                <a:gd name="connsiteY7" fmla="*/ 134569 h 212120"/>
                <a:gd name="connsiteX8" fmla="*/ 171011 w 339392"/>
                <a:gd name="connsiteY8" fmla="*/ 134230 h 212120"/>
                <a:gd name="connsiteX9" fmla="*/ 148060 w 339392"/>
                <a:gd name="connsiteY9" fmla="*/ 131260 h 212120"/>
                <a:gd name="connsiteX10" fmla="*/ 143075 w 339392"/>
                <a:gd name="connsiteY10" fmla="*/ 130390 h 212120"/>
                <a:gd name="connsiteX11" fmla="*/ 117472 w 339392"/>
                <a:gd name="connsiteY11" fmla="*/ 123560 h 212120"/>
                <a:gd name="connsiteX12" fmla="*/ 116730 w 339392"/>
                <a:gd name="connsiteY12" fmla="*/ 123263 h 212120"/>
                <a:gd name="connsiteX13" fmla="*/ 91721 w 339392"/>
                <a:gd name="connsiteY13" fmla="*/ 112466 h 212120"/>
                <a:gd name="connsiteX14" fmla="*/ 35424 w 339392"/>
                <a:gd name="connsiteY14" fmla="*/ 35424 h 212120"/>
                <a:gd name="connsiteX15" fmla="*/ 35763 w 339392"/>
                <a:gd name="connsiteY15" fmla="*/ 97236 h 212120"/>
                <a:gd name="connsiteX16" fmla="*/ 92060 w 339392"/>
                <a:gd name="connsiteY16" fmla="*/ 174278 h 212120"/>
                <a:gd name="connsiteX17" fmla="*/ 117557 w 339392"/>
                <a:gd name="connsiteY17" fmla="*/ 185266 h 212120"/>
                <a:gd name="connsiteX18" fmla="*/ 118024 w 339392"/>
                <a:gd name="connsiteY18" fmla="*/ 185478 h 212120"/>
                <a:gd name="connsiteX19" fmla="*/ 139872 w 339392"/>
                <a:gd name="connsiteY19" fmla="*/ 191460 h 212120"/>
                <a:gd name="connsiteX20" fmla="*/ 142778 w 339392"/>
                <a:gd name="connsiteY20" fmla="*/ 191969 h 212120"/>
                <a:gd name="connsiteX21" fmla="*/ 149354 w 339392"/>
                <a:gd name="connsiteY21" fmla="*/ 193136 h 212120"/>
                <a:gd name="connsiteX22" fmla="*/ 158899 w 339392"/>
                <a:gd name="connsiteY22" fmla="*/ 194811 h 212120"/>
                <a:gd name="connsiteX23" fmla="*/ 170587 w 339392"/>
                <a:gd name="connsiteY23" fmla="*/ 195851 h 212120"/>
                <a:gd name="connsiteX24" fmla="*/ 175211 w 339392"/>
                <a:gd name="connsiteY24" fmla="*/ 196275 h 212120"/>
                <a:gd name="connsiteX25" fmla="*/ 176908 w 339392"/>
                <a:gd name="connsiteY25" fmla="*/ 196423 h 212120"/>
                <a:gd name="connsiteX26" fmla="*/ 194875 w 339392"/>
                <a:gd name="connsiteY26" fmla="*/ 196678 h 212120"/>
                <a:gd name="connsiteX27" fmla="*/ 199966 w 339392"/>
                <a:gd name="connsiteY27" fmla="*/ 196381 h 212120"/>
                <a:gd name="connsiteX28" fmla="*/ 205523 w 339392"/>
                <a:gd name="connsiteY28" fmla="*/ 196063 h 212120"/>
                <a:gd name="connsiteX29" fmla="*/ 213435 w 339392"/>
                <a:gd name="connsiteY29" fmla="*/ 195617 h 212120"/>
                <a:gd name="connsiteX30" fmla="*/ 231296 w 339392"/>
                <a:gd name="connsiteY30" fmla="*/ 193008 h 212120"/>
                <a:gd name="connsiteX31" fmla="*/ 231444 w 339392"/>
                <a:gd name="connsiteY31" fmla="*/ 192987 h 212120"/>
                <a:gd name="connsiteX32" fmla="*/ 233820 w 339392"/>
                <a:gd name="connsiteY32" fmla="*/ 192626 h 212120"/>
                <a:gd name="connsiteX33" fmla="*/ 258490 w 339392"/>
                <a:gd name="connsiteY33" fmla="*/ 186263 h 212120"/>
                <a:gd name="connsiteX34" fmla="*/ 306111 w 339392"/>
                <a:gd name="connsiteY34" fmla="*/ 162166 h 212120"/>
                <a:gd name="connsiteX35" fmla="*/ 305856 w 339392"/>
                <a:gd name="connsiteY35" fmla="*/ 100481 h 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9392" h="212120">
                  <a:moveTo>
                    <a:pt x="305856" y="100481"/>
                  </a:moveTo>
                  <a:cubicBezTo>
                    <a:pt x="292153" y="110642"/>
                    <a:pt x="275820" y="118681"/>
                    <a:pt x="258235" y="124345"/>
                  </a:cubicBezTo>
                  <a:cubicBezTo>
                    <a:pt x="254884" y="125469"/>
                    <a:pt x="251299" y="126106"/>
                    <a:pt x="247884" y="127060"/>
                  </a:cubicBezTo>
                  <a:cubicBezTo>
                    <a:pt x="242687" y="128439"/>
                    <a:pt x="237553" y="129987"/>
                    <a:pt x="232187" y="131006"/>
                  </a:cubicBezTo>
                  <a:cubicBezTo>
                    <a:pt x="230490" y="131324"/>
                    <a:pt x="228729" y="131472"/>
                    <a:pt x="226990" y="131769"/>
                  </a:cubicBezTo>
                  <a:cubicBezTo>
                    <a:pt x="220117" y="132893"/>
                    <a:pt x="213160" y="133742"/>
                    <a:pt x="206117" y="134251"/>
                  </a:cubicBezTo>
                  <a:cubicBezTo>
                    <a:pt x="203890" y="134421"/>
                    <a:pt x="201642" y="134569"/>
                    <a:pt x="199393" y="134675"/>
                  </a:cubicBezTo>
                  <a:cubicBezTo>
                    <a:pt x="191141" y="135036"/>
                    <a:pt x="182848" y="135078"/>
                    <a:pt x="174575" y="134569"/>
                  </a:cubicBezTo>
                  <a:cubicBezTo>
                    <a:pt x="173366" y="134484"/>
                    <a:pt x="172199" y="134336"/>
                    <a:pt x="171011" y="134230"/>
                  </a:cubicBezTo>
                  <a:cubicBezTo>
                    <a:pt x="163290" y="133657"/>
                    <a:pt x="155611" y="132639"/>
                    <a:pt x="148060" y="131260"/>
                  </a:cubicBezTo>
                  <a:cubicBezTo>
                    <a:pt x="146384" y="130963"/>
                    <a:pt x="144708" y="130730"/>
                    <a:pt x="143075" y="130390"/>
                  </a:cubicBezTo>
                  <a:cubicBezTo>
                    <a:pt x="134336" y="128608"/>
                    <a:pt x="125745" y="126402"/>
                    <a:pt x="117472" y="123560"/>
                  </a:cubicBezTo>
                  <a:cubicBezTo>
                    <a:pt x="117218" y="123475"/>
                    <a:pt x="116984" y="123369"/>
                    <a:pt x="116730" y="123263"/>
                  </a:cubicBezTo>
                  <a:cubicBezTo>
                    <a:pt x="108054" y="120251"/>
                    <a:pt x="99654" y="116666"/>
                    <a:pt x="91721" y="112466"/>
                  </a:cubicBezTo>
                  <a:cubicBezTo>
                    <a:pt x="54770" y="92866"/>
                    <a:pt x="35572" y="64273"/>
                    <a:pt x="35424" y="35424"/>
                  </a:cubicBezTo>
                  <a:lnTo>
                    <a:pt x="35763" y="97236"/>
                  </a:lnTo>
                  <a:cubicBezTo>
                    <a:pt x="35933" y="126063"/>
                    <a:pt x="55109" y="154424"/>
                    <a:pt x="92060" y="174278"/>
                  </a:cubicBezTo>
                  <a:cubicBezTo>
                    <a:pt x="100142" y="178542"/>
                    <a:pt x="108690" y="182211"/>
                    <a:pt x="117557" y="185266"/>
                  </a:cubicBezTo>
                  <a:cubicBezTo>
                    <a:pt x="117727" y="185329"/>
                    <a:pt x="117875" y="185414"/>
                    <a:pt x="118024" y="185478"/>
                  </a:cubicBezTo>
                  <a:cubicBezTo>
                    <a:pt x="125108" y="187896"/>
                    <a:pt x="132405" y="189848"/>
                    <a:pt x="139872" y="191460"/>
                  </a:cubicBezTo>
                  <a:cubicBezTo>
                    <a:pt x="140827" y="191672"/>
                    <a:pt x="141824" y="191778"/>
                    <a:pt x="142778" y="191969"/>
                  </a:cubicBezTo>
                  <a:cubicBezTo>
                    <a:pt x="144984" y="192414"/>
                    <a:pt x="147148" y="192733"/>
                    <a:pt x="149354" y="193136"/>
                  </a:cubicBezTo>
                  <a:cubicBezTo>
                    <a:pt x="152536" y="193687"/>
                    <a:pt x="155675" y="194408"/>
                    <a:pt x="158899" y="194811"/>
                  </a:cubicBezTo>
                  <a:cubicBezTo>
                    <a:pt x="162717" y="195320"/>
                    <a:pt x="166663" y="195554"/>
                    <a:pt x="170587" y="195851"/>
                  </a:cubicBezTo>
                  <a:cubicBezTo>
                    <a:pt x="172136" y="195978"/>
                    <a:pt x="173663" y="196190"/>
                    <a:pt x="175211" y="196275"/>
                  </a:cubicBezTo>
                  <a:cubicBezTo>
                    <a:pt x="175763" y="196296"/>
                    <a:pt x="176336" y="196402"/>
                    <a:pt x="176908" y="196423"/>
                  </a:cubicBezTo>
                  <a:cubicBezTo>
                    <a:pt x="182869" y="196784"/>
                    <a:pt x="188851" y="196890"/>
                    <a:pt x="194875" y="196678"/>
                  </a:cubicBezTo>
                  <a:cubicBezTo>
                    <a:pt x="196572" y="196635"/>
                    <a:pt x="198269" y="196444"/>
                    <a:pt x="199966" y="196381"/>
                  </a:cubicBezTo>
                  <a:cubicBezTo>
                    <a:pt x="201832" y="196296"/>
                    <a:pt x="203657" y="196190"/>
                    <a:pt x="205523" y="196063"/>
                  </a:cubicBezTo>
                  <a:cubicBezTo>
                    <a:pt x="208154" y="195893"/>
                    <a:pt x="210805" y="195851"/>
                    <a:pt x="213435" y="195617"/>
                  </a:cubicBezTo>
                  <a:cubicBezTo>
                    <a:pt x="219460" y="194917"/>
                    <a:pt x="225399" y="194048"/>
                    <a:pt x="231296" y="193008"/>
                  </a:cubicBezTo>
                  <a:cubicBezTo>
                    <a:pt x="231338" y="192987"/>
                    <a:pt x="231402" y="192987"/>
                    <a:pt x="231444" y="192987"/>
                  </a:cubicBezTo>
                  <a:cubicBezTo>
                    <a:pt x="232229" y="192838"/>
                    <a:pt x="233035" y="192775"/>
                    <a:pt x="233820" y="192626"/>
                  </a:cubicBezTo>
                  <a:cubicBezTo>
                    <a:pt x="242347" y="190887"/>
                    <a:pt x="250599" y="188808"/>
                    <a:pt x="258490" y="186263"/>
                  </a:cubicBezTo>
                  <a:cubicBezTo>
                    <a:pt x="276202" y="180514"/>
                    <a:pt x="292408" y="172433"/>
                    <a:pt x="306111" y="162166"/>
                  </a:cubicBezTo>
                  <a:lnTo>
                    <a:pt x="305856" y="100481"/>
                  </a:lnTo>
                  <a:close/>
                </a:path>
              </a:pathLst>
            </a:custGeom>
            <a:solidFill>
              <a:schemeClr val="accent3">
                <a:lumMod val="75000"/>
              </a:schemeClr>
            </a:solidFill>
            <a:ln w="2120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A7778861-A71C-4064-8C2A-FC83078E2F9E}"/>
                </a:ext>
              </a:extLst>
            </p:cNvPr>
            <p:cNvSpPr/>
            <p:nvPr/>
          </p:nvSpPr>
          <p:spPr>
            <a:xfrm>
              <a:off x="6405695" y="5146735"/>
              <a:ext cx="313266" cy="281940"/>
            </a:xfrm>
            <a:custGeom>
              <a:avLst/>
              <a:gdLst>
                <a:gd name="connsiteX0" fmla="*/ 210444 w 212120"/>
                <a:gd name="connsiteY0" fmla="*/ 119339 h 190908"/>
                <a:gd name="connsiteX1" fmla="*/ 210720 w 212120"/>
                <a:gd name="connsiteY1" fmla="*/ 181045 h 190908"/>
                <a:gd name="connsiteX2" fmla="*/ 16121 w 212120"/>
                <a:gd name="connsiteY2" fmla="*/ 77594 h 190908"/>
                <a:gd name="connsiteX3" fmla="*/ 15909 w 212120"/>
                <a:gd name="connsiteY3" fmla="*/ 15909 h 190908"/>
              </a:gdLst>
              <a:ahLst/>
              <a:cxnLst>
                <a:cxn ang="0">
                  <a:pos x="connsiteX0" y="connsiteY0"/>
                </a:cxn>
                <a:cxn ang="0">
                  <a:pos x="connsiteX1" y="connsiteY1"/>
                </a:cxn>
                <a:cxn ang="0">
                  <a:pos x="connsiteX2" y="connsiteY2"/>
                </a:cxn>
                <a:cxn ang="0">
                  <a:pos x="connsiteX3" y="connsiteY3"/>
                </a:cxn>
              </a:cxnLst>
              <a:rect l="l" t="t" r="r" b="b"/>
              <a:pathLst>
                <a:path w="212120" h="190908">
                  <a:moveTo>
                    <a:pt x="210444" y="119339"/>
                  </a:moveTo>
                  <a:lnTo>
                    <a:pt x="210720" y="181045"/>
                  </a:lnTo>
                  <a:lnTo>
                    <a:pt x="16121" y="77594"/>
                  </a:lnTo>
                  <a:lnTo>
                    <a:pt x="15909" y="15909"/>
                  </a:lnTo>
                  <a:close/>
                </a:path>
              </a:pathLst>
            </a:custGeom>
            <a:solidFill>
              <a:schemeClr val="accent3">
                <a:lumMod val="75000"/>
              </a:schemeClr>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57754C2-1367-44D8-8E77-9270C8335A88}"/>
                </a:ext>
              </a:extLst>
            </p:cNvPr>
            <p:cNvSpPr/>
            <p:nvPr/>
          </p:nvSpPr>
          <p:spPr>
            <a:xfrm>
              <a:off x="5766475" y="4202111"/>
              <a:ext cx="1722966" cy="1127760"/>
            </a:xfrm>
            <a:custGeom>
              <a:avLst/>
              <a:gdLst>
                <a:gd name="connsiteX0" fmla="*/ 234563 w 1166661"/>
                <a:gd name="connsiteY0" fmla="*/ 667521 h 763632"/>
                <a:gd name="connsiteX1" fmla="*/ 210381 w 1166661"/>
                <a:gd name="connsiteY1" fmla="*/ 528795 h 763632"/>
                <a:gd name="connsiteX2" fmla="*/ 15909 w 1166661"/>
                <a:gd name="connsiteY2" fmla="*/ 425492 h 763632"/>
                <a:gd name="connsiteX3" fmla="*/ 175105 w 1166661"/>
                <a:gd name="connsiteY3" fmla="*/ 300829 h 763632"/>
                <a:gd name="connsiteX4" fmla="*/ 157520 w 1166661"/>
                <a:gd name="connsiteY4" fmla="*/ 154508 h 763632"/>
                <a:gd name="connsiteX5" fmla="*/ 375644 w 1166661"/>
                <a:gd name="connsiteY5" fmla="*/ 140084 h 763632"/>
                <a:gd name="connsiteX6" fmla="*/ 532189 w 1166661"/>
                <a:gd name="connsiteY6" fmla="*/ 15909 h 763632"/>
                <a:gd name="connsiteX7" fmla="*/ 726469 w 1166661"/>
                <a:gd name="connsiteY7" fmla="*/ 119233 h 763632"/>
                <a:gd name="connsiteX8" fmla="*/ 749018 w 1166661"/>
                <a:gd name="connsiteY8" fmla="*/ 259550 h 763632"/>
                <a:gd name="connsiteX9" fmla="*/ 965359 w 1166661"/>
                <a:gd name="connsiteY9" fmla="*/ 246165 h 763632"/>
                <a:gd name="connsiteX10" fmla="*/ 1159534 w 1166661"/>
                <a:gd name="connsiteY10" fmla="*/ 349489 h 763632"/>
                <a:gd name="connsiteX11" fmla="*/ 1002989 w 1166661"/>
                <a:gd name="connsiteY11" fmla="*/ 473580 h 763632"/>
                <a:gd name="connsiteX12" fmla="*/ 1024159 w 1166661"/>
                <a:gd name="connsiteY12" fmla="*/ 615425 h 763632"/>
                <a:gd name="connsiteX13" fmla="*/ 806269 w 1166661"/>
                <a:gd name="connsiteY13" fmla="*/ 629594 h 763632"/>
                <a:gd name="connsiteX14" fmla="*/ 643276 w 1166661"/>
                <a:gd name="connsiteY14" fmla="*/ 758988 h 763632"/>
                <a:gd name="connsiteX15" fmla="*/ 448740 w 1166661"/>
                <a:gd name="connsiteY15" fmla="*/ 655558 h 763632"/>
                <a:gd name="connsiteX16" fmla="*/ 234563 w 1166661"/>
                <a:gd name="connsiteY16" fmla="*/ 667521 h 7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61" h="763632">
                  <a:moveTo>
                    <a:pt x="234563" y="667521"/>
                  </a:moveTo>
                  <a:cubicBezTo>
                    <a:pt x="169908" y="633158"/>
                    <a:pt x="159705" y="571685"/>
                    <a:pt x="210381" y="528795"/>
                  </a:cubicBezTo>
                  <a:lnTo>
                    <a:pt x="15909" y="425492"/>
                  </a:lnTo>
                  <a:lnTo>
                    <a:pt x="175105" y="300829"/>
                  </a:lnTo>
                  <a:cubicBezTo>
                    <a:pt x="103006" y="263008"/>
                    <a:pt x="103409" y="197505"/>
                    <a:pt x="157520" y="154508"/>
                  </a:cubicBezTo>
                  <a:cubicBezTo>
                    <a:pt x="211866" y="111512"/>
                    <a:pt x="309589" y="105042"/>
                    <a:pt x="375644" y="140084"/>
                  </a:cubicBezTo>
                  <a:lnTo>
                    <a:pt x="532189" y="15909"/>
                  </a:lnTo>
                  <a:lnTo>
                    <a:pt x="726469" y="119233"/>
                  </a:lnTo>
                  <a:cubicBezTo>
                    <a:pt x="673885" y="162357"/>
                    <a:pt x="683579" y="224635"/>
                    <a:pt x="749018" y="259550"/>
                  </a:cubicBezTo>
                  <a:cubicBezTo>
                    <a:pt x="814287" y="294274"/>
                    <a:pt x="910526" y="288165"/>
                    <a:pt x="965359" y="246165"/>
                  </a:cubicBezTo>
                  <a:lnTo>
                    <a:pt x="1159534" y="349489"/>
                  </a:lnTo>
                  <a:lnTo>
                    <a:pt x="1002989" y="473580"/>
                  </a:lnTo>
                  <a:cubicBezTo>
                    <a:pt x="1069065" y="508749"/>
                    <a:pt x="1078632" y="572279"/>
                    <a:pt x="1024159" y="615425"/>
                  </a:cubicBezTo>
                  <a:cubicBezTo>
                    <a:pt x="970068" y="658315"/>
                    <a:pt x="872408" y="664764"/>
                    <a:pt x="806269" y="629594"/>
                  </a:cubicBezTo>
                  <a:lnTo>
                    <a:pt x="643276" y="758988"/>
                  </a:lnTo>
                  <a:lnTo>
                    <a:pt x="448740" y="655558"/>
                  </a:lnTo>
                  <a:cubicBezTo>
                    <a:pt x="393971" y="696370"/>
                    <a:pt x="299217" y="701906"/>
                    <a:pt x="234563" y="667521"/>
                  </a:cubicBezTo>
                  <a:close/>
                </a:path>
              </a:pathLst>
            </a:custGeom>
            <a:gradFill>
              <a:gsLst>
                <a:gs pos="0">
                  <a:schemeClr val="accent3"/>
                </a:gs>
                <a:gs pos="100000">
                  <a:schemeClr val="accent3">
                    <a:lumMod val="75000"/>
                  </a:schemeClr>
                </a:gs>
              </a:gsLst>
              <a:lin ang="2700000" scaled="0"/>
            </a:gra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4995C78-40C3-4A4A-A1BC-2A5E299F67BC}"/>
                </a:ext>
              </a:extLst>
            </p:cNvPr>
            <p:cNvSpPr/>
            <p:nvPr/>
          </p:nvSpPr>
          <p:spPr>
            <a:xfrm>
              <a:off x="6692993" y="5108390"/>
              <a:ext cx="281940" cy="313266"/>
            </a:xfrm>
            <a:custGeom>
              <a:avLst/>
              <a:gdLst>
                <a:gd name="connsiteX0" fmla="*/ 178881 w 190908"/>
                <a:gd name="connsiteY0" fmla="*/ 15909 h 212120"/>
                <a:gd name="connsiteX1" fmla="*/ 179242 w 190908"/>
                <a:gd name="connsiteY1" fmla="*/ 77721 h 212120"/>
                <a:gd name="connsiteX2" fmla="*/ 16185 w 190908"/>
                <a:gd name="connsiteY2" fmla="*/ 207008 h 212120"/>
                <a:gd name="connsiteX3" fmla="*/ 15909 w 190908"/>
                <a:gd name="connsiteY3" fmla="*/ 145303 h 212120"/>
              </a:gdLst>
              <a:ahLst/>
              <a:cxnLst>
                <a:cxn ang="0">
                  <a:pos x="connsiteX0" y="connsiteY0"/>
                </a:cxn>
                <a:cxn ang="0">
                  <a:pos x="connsiteX1" y="connsiteY1"/>
                </a:cxn>
                <a:cxn ang="0">
                  <a:pos x="connsiteX2" y="connsiteY2"/>
                </a:cxn>
                <a:cxn ang="0">
                  <a:pos x="connsiteX3" y="connsiteY3"/>
                </a:cxn>
              </a:cxnLst>
              <a:rect l="l" t="t" r="r" b="b"/>
              <a:pathLst>
                <a:path w="190908" h="212120">
                  <a:moveTo>
                    <a:pt x="178881" y="15909"/>
                  </a:moveTo>
                  <a:lnTo>
                    <a:pt x="179242" y="77721"/>
                  </a:lnTo>
                  <a:lnTo>
                    <a:pt x="16185" y="207008"/>
                  </a:lnTo>
                  <a:lnTo>
                    <a:pt x="15909" y="145303"/>
                  </a:lnTo>
                  <a:close/>
                </a:path>
              </a:pathLst>
            </a:custGeom>
            <a:solidFill>
              <a:schemeClr val="accent3">
                <a:lumMod val="5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0971A07-D8E5-431F-8F4E-77B18EE653C1}"/>
                </a:ext>
              </a:extLst>
            </p:cNvPr>
            <p:cNvSpPr/>
            <p:nvPr/>
          </p:nvSpPr>
          <p:spPr>
            <a:xfrm>
              <a:off x="6136412" y="4280803"/>
              <a:ext cx="156633" cy="187960"/>
            </a:xfrm>
            <a:custGeom>
              <a:avLst/>
              <a:gdLst>
                <a:gd name="connsiteX0" fmla="*/ 93969 w 106060"/>
                <a:gd name="connsiteY0" fmla="*/ 107821 h 127272"/>
                <a:gd name="connsiteX1" fmla="*/ 77551 w 106060"/>
                <a:gd name="connsiteY1" fmla="*/ 114460 h 127272"/>
                <a:gd name="connsiteX2" fmla="*/ 15909 w 106060"/>
                <a:gd name="connsiteY2" fmla="*/ 22548 h 127272"/>
                <a:gd name="connsiteX3" fmla="*/ 32306 w 106060"/>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06060" h="127272">
                  <a:moveTo>
                    <a:pt x="93969" y="107821"/>
                  </a:moveTo>
                  <a:lnTo>
                    <a:pt x="77551" y="114460"/>
                  </a:lnTo>
                  <a:lnTo>
                    <a:pt x="15909" y="22548"/>
                  </a:lnTo>
                  <a:lnTo>
                    <a:pt x="32306" y="15909"/>
                  </a:lnTo>
                  <a:close/>
                </a:path>
              </a:pathLst>
            </a:custGeom>
            <a:solidFill>
              <a:srgbClr val="808080"/>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E7E75CB-46E3-48F6-8342-CB5079B96FD6}"/>
                </a:ext>
              </a:extLst>
            </p:cNvPr>
            <p:cNvSpPr/>
            <p:nvPr/>
          </p:nvSpPr>
          <p:spPr>
            <a:xfrm>
              <a:off x="6006155" y="4086610"/>
              <a:ext cx="156633" cy="219286"/>
            </a:xfrm>
            <a:custGeom>
              <a:avLst/>
              <a:gdLst>
                <a:gd name="connsiteX0" fmla="*/ 110069 w 106060"/>
                <a:gd name="connsiteY0" fmla="*/ 131833 h 148484"/>
                <a:gd name="connsiteX1" fmla="*/ 93651 w 106060"/>
                <a:gd name="connsiteY1" fmla="*/ 138472 h 148484"/>
                <a:gd name="connsiteX2" fmla="*/ 15909 w 106060"/>
                <a:gd name="connsiteY2" fmla="*/ 22548 h 148484"/>
                <a:gd name="connsiteX3" fmla="*/ 32327 w 106060"/>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106060" h="148484">
                  <a:moveTo>
                    <a:pt x="110069" y="131833"/>
                  </a:moveTo>
                  <a:lnTo>
                    <a:pt x="93651" y="138472"/>
                  </a:lnTo>
                  <a:lnTo>
                    <a:pt x="15909" y="22548"/>
                  </a:lnTo>
                  <a:lnTo>
                    <a:pt x="32327" y="15909"/>
                  </a:lnTo>
                  <a:close/>
                </a:path>
              </a:pathLst>
            </a:custGeom>
            <a:solidFill>
              <a:srgbClr val="808080"/>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B1947FA-87B5-4061-AE42-D7AF49A4ED72}"/>
                </a:ext>
              </a:extLst>
            </p:cNvPr>
            <p:cNvSpPr/>
            <p:nvPr/>
          </p:nvSpPr>
          <p:spPr>
            <a:xfrm>
              <a:off x="5869665" y="3883080"/>
              <a:ext cx="187960" cy="219286"/>
            </a:xfrm>
            <a:custGeom>
              <a:avLst/>
              <a:gdLst>
                <a:gd name="connsiteX0" fmla="*/ 114205 w 127272"/>
                <a:gd name="connsiteY0" fmla="*/ 138005 h 148484"/>
                <a:gd name="connsiteX1" fmla="*/ 97787 w 127272"/>
                <a:gd name="connsiteY1" fmla="*/ 144624 h 148484"/>
                <a:gd name="connsiteX2" fmla="*/ 15909 w 127272"/>
                <a:gd name="connsiteY2" fmla="*/ 22548 h 148484"/>
                <a:gd name="connsiteX3" fmla="*/ 32327 w 127272"/>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127272" h="148484">
                  <a:moveTo>
                    <a:pt x="114205" y="138005"/>
                  </a:moveTo>
                  <a:lnTo>
                    <a:pt x="97787" y="144624"/>
                  </a:lnTo>
                  <a:lnTo>
                    <a:pt x="15909" y="22548"/>
                  </a:lnTo>
                  <a:lnTo>
                    <a:pt x="32327" y="15909"/>
                  </a:lnTo>
                  <a:close/>
                </a:path>
              </a:pathLst>
            </a:custGeom>
            <a:solidFill>
              <a:srgbClr val="808080"/>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3365A7-45EF-4FC2-B370-8219079BFB00}"/>
                </a:ext>
              </a:extLst>
            </p:cNvPr>
            <p:cNvSpPr/>
            <p:nvPr/>
          </p:nvSpPr>
          <p:spPr>
            <a:xfrm>
              <a:off x="5738343" y="3687257"/>
              <a:ext cx="156633" cy="219286"/>
            </a:xfrm>
            <a:custGeom>
              <a:avLst/>
              <a:gdLst>
                <a:gd name="connsiteX0" fmla="*/ 110812 w 106060"/>
                <a:gd name="connsiteY0" fmla="*/ 132936 h 148484"/>
                <a:gd name="connsiteX1" fmla="*/ 94393 w 106060"/>
                <a:gd name="connsiteY1" fmla="*/ 139554 h 148484"/>
                <a:gd name="connsiteX2" fmla="*/ 15909 w 106060"/>
                <a:gd name="connsiteY2" fmla="*/ 22548 h 148484"/>
                <a:gd name="connsiteX3" fmla="*/ 32306 w 106060"/>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106060" h="148484">
                  <a:moveTo>
                    <a:pt x="110812" y="132936"/>
                  </a:moveTo>
                  <a:lnTo>
                    <a:pt x="94393" y="139554"/>
                  </a:lnTo>
                  <a:lnTo>
                    <a:pt x="15909" y="22548"/>
                  </a:lnTo>
                  <a:lnTo>
                    <a:pt x="32306" y="15909"/>
                  </a:lnTo>
                  <a:close/>
                </a:path>
              </a:pathLst>
            </a:custGeom>
            <a:solidFill>
              <a:srgbClr val="808080"/>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48B7493-AD38-4389-92FE-7E10211D9D2D}"/>
                </a:ext>
              </a:extLst>
            </p:cNvPr>
            <p:cNvSpPr/>
            <p:nvPr/>
          </p:nvSpPr>
          <p:spPr>
            <a:xfrm>
              <a:off x="5645617" y="3533818"/>
              <a:ext cx="62653" cy="62653"/>
            </a:xfrm>
            <a:custGeom>
              <a:avLst/>
              <a:gdLst>
                <a:gd name="connsiteX0" fmla="*/ 32327 w 42424"/>
                <a:gd name="connsiteY0" fmla="*/ 26197 h 42424"/>
                <a:gd name="connsiteX1" fmla="*/ 15909 w 42424"/>
                <a:gd name="connsiteY1" fmla="*/ 32836 h 42424"/>
                <a:gd name="connsiteX2" fmla="*/ 30545 w 42424"/>
                <a:gd name="connsiteY2" fmla="*/ 22527 h 42424"/>
                <a:gd name="connsiteX3" fmla="*/ 46963 w 42424"/>
                <a:gd name="connsiteY3" fmla="*/ 15909 h 42424"/>
              </a:gdLst>
              <a:ahLst/>
              <a:cxnLst>
                <a:cxn ang="0">
                  <a:pos x="connsiteX0" y="connsiteY0"/>
                </a:cxn>
                <a:cxn ang="0">
                  <a:pos x="connsiteX1" y="connsiteY1"/>
                </a:cxn>
                <a:cxn ang="0">
                  <a:pos x="connsiteX2" y="connsiteY2"/>
                </a:cxn>
                <a:cxn ang="0">
                  <a:pos x="connsiteX3" y="connsiteY3"/>
                </a:cxn>
              </a:cxnLst>
              <a:rect l="l" t="t" r="r" b="b"/>
              <a:pathLst>
                <a:path w="42424" h="42424">
                  <a:moveTo>
                    <a:pt x="32327" y="26197"/>
                  </a:moveTo>
                  <a:lnTo>
                    <a:pt x="15909" y="32836"/>
                  </a:lnTo>
                  <a:lnTo>
                    <a:pt x="30545" y="22527"/>
                  </a:lnTo>
                  <a:lnTo>
                    <a:pt x="46963" y="15909"/>
                  </a:lnTo>
                  <a:close/>
                </a:path>
              </a:pathLst>
            </a:custGeom>
            <a:solidFill>
              <a:srgbClr val="828282"/>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DDF0C3E-52C1-4671-B601-048544578582}"/>
                </a:ext>
              </a:extLst>
            </p:cNvPr>
            <p:cNvSpPr/>
            <p:nvPr/>
          </p:nvSpPr>
          <p:spPr>
            <a:xfrm>
              <a:off x="5645617" y="3549012"/>
              <a:ext cx="125307" cy="156633"/>
            </a:xfrm>
            <a:custGeom>
              <a:avLst/>
              <a:gdLst>
                <a:gd name="connsiteX0" fmla="*/ 84657 w 84848"/>
                <a:gd name="connsiteY0" fmla="*/ 93948 h 106060"/>
                <a:gd name="connsiteX1" fmla="*/ 68239 w 84848"/>
                <a:gd name="connsiteY1" fmla="*/ 100566 h 106060"/>
                <a:gd name="connsiteX2" fmla="*/ 15909 w 84848"/>
                <a:gd name="connsiteY2" fmla="*/ 22548 h 106060"/>
                <a:gd name="connsiteX3" fmla="*/ 32327 w 84848"/>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84848" h="106060">
                  <a:moveTo>
                    <a:pt x="84657" y="93948"/>
                  </a:moveTo>
                  <a:lnTo>
                    <a:pt x="68239" y="100566"/>
                  </a:lnTo>
                  <a:lnTo>
                    <a:pt x="15909" y="22548"/>
                  </a:lnTo>
                  <a:lnTo>
                    <a:pt x="32327" y="15909"/>
                  </a:lnTo>
                  <a:close/>
                </a:path>
              </a:pathLst>
            </a:custGeom>
            <a:solidFill>
              <a:srgbClr val="808080"/>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348A84D-4A6B-4E2B-B6BE-AC9A69544AAC}"/>
                </a:ext>
              </a:extLst>
            </p:cNvPr>
            <p:cNvSpPr/>
            <p:nvPr/>
          </p:nvSpPr>
          <p:spPr>
            <a:xfrm>
              <a:off x="5908040" y="4257810"/>
              <a:ext cx="281940" cy="187960"/>
            </a:xfrm>
            <a:custGeom>
              <a:avLst/>
              <a:gdLst>
                <a:gd name="connsiteX0" fmla="*/ 32327 w 190908"/>
                <a:gd name="connsiteY0" fmla="*/ 117218 h 127272"/>
                <a:gd name="connsiteX1" fmla="*/ 15909 w 190908"/>
                <a:gd name="connsiteY1" fmla="*/ 123857 h 127272"/>
                <a:gd name="connsiteX2" fmla="*/ 160087 w 190908"/>
                <a:gd name="connsiteY2" fmla="*/ 22548 h 127272"/>
                <a:gd name="connsiteX3" fmla="*/ 176505 w 190908"/>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90908" h="127272">
                  <a:moveTo>
                    <a:pt x="32327" y="117218"/>
                  </a:moveTo>
                  <a:lnTo>
                    <a:pt x="15909" y="123857"/>
                  </a:lnTo>
                  <a:lnTo>
                    <a:pt x="160087" y="22548"/>
                  </a:lnTo>
                  <a:lnTo>
                    <a:pt x="176505" y="15909"/>
                  </a:lnTo>
                  <a:close/>
                </a:path>
              </a:pathLst>
            </a:custGeom>
            <a:solidFill>
              <a:srgbClr val="828282"/>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7977954-925B-4819-983D-B29423B82416}"/>
                </a:ext>
              </a:extLst>
            </p:cNvPr>
            <p:cNvSpPr/>
            <p:nvPr/>
          </p:nvSpPr>
          <p:spPr>
            <a:xfrm>
              <a:off x="5777658" y="4063397"/>
              <a:ext cx="281940" cy="187960"/>
            </a:xfrm>
            <a:custGeom>
              <a:avLst/>
              <a:gdLst>
                <a:gd name="connsiteX0" fmla="*/ 32348 w 190908"/>
                <a:gd name="connsiteY0" fmla="*/ 117239 h 127272"/>
                <a:gd name="connsiteX1" fmla="*/ 15909 w 190908"/>
                <a:gd name="connsiteY1" fmla="*/ 123878 h 127272"/>
                <a:gd name="connsiteX2" fmla="*/ 160087 w 190908"/>
                <a:gd name="connsiteY2" fmla="*/ 22527 h 127272"/>
                <a:gd name="connsiteX3" fmla="*/ 176505 w 190908"/>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90908" h="127272">
                  <a:moveTo>
                    <a:pt x="32348" y="117239"/>
                  </a:moveTo>
                  <a:lnTo>
                    <a:pt x="15909" y="123878"/>
                  </a:lnTo>
                  <a:lnTo>
                    <a:pt x="160087" y="22527"/>
                  </a:lnTo>
                  <a:lnTo>
                    <a:pt x="176505" y="15909"/>
                  </a:lnTo>
                  <a:close/>
                </a:path>
              </a:pathLst>
            </a:custGeom>
            <a:solidFill>
              <a:srgbClr val="828282"/>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2284287-C656-4370-8124-32E16ACE21A3}"/>
                </a:ext>
              </a:extLst>
            </p:cNvPr>
            <p:cNvSpPr/>
            <p:nvPr/>
          </p:nvSpPr>
          <p:spPr>
            <a:xfrm>
              <a:off x="5641325" y="3860087"/>
              <a:ext cx="281940" cy="187960"/>
            </a:xfrm>
            <a:custGeom>
              <a:avLst/>
              <a:gdLst>
                <a:gd name="connsiteX0" fmla="*/ 32327 w 190908"/>
                <a:gd name="connsiteY0" fmla="*/ 117239 h 127272"/>
                <a:gd name="connsiteX1" fmla="*/ 15909 w 190908"/>
                <a:gd name="connsiteY1" fmla="*/ 123878 h 127272"/>
                <a:gd name="connsiteX2" fmla="*/ 160087 w 190908"/>
                <a:gd name="connsiteY2" fmla="*/ 22527 h 127272"/>
                <a:gd name="connsiteX3" fmla="*/ 176505 w 190908"/>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90908" h="127272">
                  <a:moveTo>
                    <a:pt x="32327" y="117239"/>
                  </a:moveTo>
                  <a:lnTo>
                    <a:pt x="15909" y="123878"/>
                  </a:lnTo>
                  <a:lnTo>
                    <a:pt x="160087" y="22527"/>
                  </a:lnTo>
                  <a:lnTo>
                    <a:pt x="176505" y="15909"/>
                  </a:lnTo>
                  <a:close/>
                </a:path>
              </a:pathLst>
            </a:custGeom>
            <a:solidFill>
              <a:srgbClr val="828282"/>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FCE8899-ED7A-49EF-841D-63D7E08EF451}"/>
                </a:ext>
              </a:extLst>
            </p:cNvPr>
            <p:cNvSpPr/>
            <p:nvPr/>
          </p:nvSpPr>
          <p:spPr>
            <a:xfrm>
              <a:off x="5509973" y="3664263"/>
              <a:ext cx="281940" cy="187960"/>
            </a:xfrm>
            <a:custGeom>
              <a:avLst/>
              <a:gdLst>
                <a:gd name="connsiteX0" fmla="*/ 32327 w 190908"/>
                <a:gd name="connsiteY0" fmla="*/ 117218 h 127272"/>
                <a:gd name="connsiteX1" fmla="*/ 15909 w 190908"/>
                <a:gd name="connsiteY1" fmla="*/ 123857 h 127272"/>
                <a:gd name="connsiteX2" fmla="*/ 160087 w 190908"/>
                <a:gd name="connsiteY2" fmla="*/ 22527 h 127272"/>
                <a:gd name="connsiteX3" fmla="*/ 176505 w 190908"/>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90908" h="127272">
                  <a:moveTo>
                    <a:pt x="32327" y="117218"/>
                  </a:moveTo>
                  <a:lnTo>
                    <a:pt x="15909" y="123857"/>
                  </a:lnTo>
                  <a:lnTo>
                    <a:pt x="160087" y="22527"/>
                  </a:lnTo>
                  <a:lnTo>
                    <a:pt x="176505" y="15909"/>
                  </a:lnTo>
                  <a:close/>
                </a:path>
              </a:pathLst>
            </a:custGeom>
            <a:solidFill>
              <a:srgbClr val="828282"/>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3D6F0CB-CF9C-46C4-9698-29DCCE09E052}"/>
                </a:ext>
              </a:extLst>
            </p:cNvPr>
            <p:cNvSpPr/>
            <p:nvPr/>
          </p:nvSpPr>
          <p:spPr>
            <a:xfrm>
              <a:off x="5411073" y="3713853"/>
              <a:ext cx="626534" cy="908474"/>
            </a:xfrm>
            <a:custGeom>
              <a:avLst/>
              <a:gdLst>
                <a:gd name="connsiteX0" fmla="*/ 426298 w 424240"/>
                <a:gd name="connsiteY0" fmla="*/ 603334 h 615148"/>
                <a:gd name="connsiteX1" fmla="*/ 409880 w 424240"/>
                <a:gd name="connsiteY1" fmla="*/ 609973 h 615148"/>
                <a:gd name="connsiteX2" fmla="*/ 15909 w 424240"/>
                <a:gd name="connsiteY2" fmla="*/ 22527 h 615148"/>
                <a:gd name="connsiteX3" fmla="*/ 32327 w 424240"/>
                <a:gd name="connsiteY3" fmla="*/ 15909 h 615148"/>
              </a:gdLst>
              <a:ahLst/>
              <a:cxnLst>
                <a:cxn ang="0">
                  <a:pos x="connsiteX0" y="connsiteY0"/>
                </a:cxn>
                <a:cxn ang="0">
                  <a:pos x="connsiteX1" y="connsiteY1"/>
                </a:cxn>
                <a:cxn ang="0">
                  <a:pos x="connsiteX2" y="connsiteY2"/>
                </a:cxn>
                <a:cxn ang="0">
                  <a:pos x="connsiteX3" y="connsiteY3"/>
                </a:cxn>
              </a:cxnLst>
              <a:rect l="l" t="t" r="r" b="b"/>
              <a:pathLst>
                <a:path w="424240" h="615148">
                  <a:moveTo>
                    <a:pt x="426298" y="603334"/>
                  </a:moveTo>
                  <a:lnTo>
                    <a:pt x="409880" y="609973"/>
                  </a:lnTo>
                  <a:lnTo>
                    <a:pt x="15909" y="22527"/>
                  </a:lnTo>
                  <a:lnTo>
                    <a:pt x="32327" y="15909"/>
                  </a:lnTo>
                  <a:close/>
                </a:path>
              </a:pathLst>
            </a:custGeom>
            <a:solidFill>
              <a:srgbClr val="808080"/>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085968C-5F79-4673-9BB1-88BF86929E64}"/>
                </a:ext>
              </a:extLst>
            </p:cNvPr>
            <p:cNvSpPr/>
            <p:nvPr/>
          </p:nvSpPr>
          <p:spPr>
            <a:xfrm>
              <a:off x="5435320" y="3533818"/>
              <a:ext cx="877147" cy="1065107"/>
            </a:xfrm>
            <a:custGeom>
              <a:avLst/>
              <a:gdLst>
                <a:gd name="connsiteX0" fmla="*/ 174723 w 593936"/>
                <a:gd name="connsiteY0" fmla="*/ 26197 h 721208"/>
                <a:gd name="connsiteX1" fmla="*/ 189360 w 593936"/>
                <a:gd name="connsiteY1" fmla="*/ 15909 h 721208"/>
                <a:gd name="connsiteX2" fmla="*/ 583331 w 593936"/>
                <a:gd name="connsiteY2" fmla="*/ 603334 h 721208"/>
                <a:gd name="connsiteX3" fmla="*/ 568694 w 593936"/>
                <a:gd name="connsiteY3" fmla="*/ 613622 h 721208"/>
                <a:gd name="connsiteX4" fmla="*/ 507052 w 593936"/>
                <a:gd name="connsiteY4" fmla="*/ 521710 h 721208"/>
                <a:gd name="connsiteX5" fmla="*/ 362895 w 593936"/>
                <a:gd name="connsiteY5" fmla="*/ 623019 h 721208"/>
                <a:gd name="connsiteX6" fmla="*/ 424538 w 593936"/>
                <a:gd name="connsiteY6" fmla="*/ 714951 h 721208"/>
                <a:gd name="connsiteX7" fmla="*/ 409901 w 593936"/>
                <a:gd name="connsiteY7" fmla="*/ 725218 h 721208"/>
                <a:gd name="connsiteX8" fmla="*/ 15909 w 593936"/>
                <a:gd name="connsiteY8" fmla="*/ 137815 h 721208"/>
                <a:gd name="connsiteX9" fmla="*/ 30545 w 593936"/>
                <a:gd name="connsiteY9" fmla="*/ 127527 h 721208"/>
                <a:gd name="connsiteX10" fmla="*/ 82875 w 593936"/>
                <a:gd name="connsiteY10" fmla="*/ 205566 h 721208"/>
                <a:gd name="connsiteX11" fmla="*/ 227054 w 593936"/>
                <a:gd name="connsiteY11" fmla="*/ 104257 h 721208"/>
                <a:gd name="connsiteX12" fmla="*/ 174723 w 593936"/>
                <a:gd name="connsiteY12" fmla="*/ 26197 h 721208"/>
                <a:gd name="connsiteX13" fmla="*/ 408310 w 593936"/>
                <a:gd name="connsiteY13" fmla="*/ 374498 h 721208"/>
                <a:gd name="connsiteX14" fmla="*/ 326432 w 593936"/>
                <a:gd name="connsiteY14" fmla="*/ 252402 h 721208"/>
                <a:gd name="connsiteX15" fmla="*/ 182254 w 593936"/>
                <a:gd name="connsiteY15" fmla="*/ 353732 h 721208"/>
                <a:gd name="connsiteX16" fmla="*/ 264132 w 593936"/>
                <a:gd name="connsiteY16" fmla="*/ 475828 h 721208"/>
                <a:gd name="connsiteX17" fmla="*/ 408310 w 593936"/>
                <a:gd name="connsiteY17" fmla="*/ 374498 h 721208"/>
                <a:gd name="connsiteX18" fmla="*/ 315996 w 593936"/>
                <a:gd name="connsiteY18" fmla="*/ 236832 h 721208"/>
                <a:gd name="connsiteX19" fmla="*/ 237511 w 593936"/>
                <a:gd name="connsiteY19" fmla="*/ 119806 h 721208"/>
                <a:gd name="connsiteX20" fmla="*/ 93333 w 593936"/>
                <a:gd name="connsiteY20" fmla="*/ 221114 h 721208"/>
                <a:gd name="connsiteX21" fmla="*/ 171817 w 593936"/>
                <a:gd name="connsiteY21" fmla="*/ 338162 h 721208"/>
                <a:gd name="connsiteX22" fmla="*/ 315996 w 593936"/>
                <a:gd name="connsiteY22" fmla="*/ 236832 h 721208"/>
                <a:gd name="connsiteX23" fmla="*/ 496595 w 593936"/>
                <a:gd name="connsiteY23" fmla="*/ 506140 h 721208"/>
                <a:gd name="connsiteX24" fmla="*/ 418853 w 593936"/>
                <a:gd name="connsiteY24" fmla="*/ 390216 h 721208"/>
                <a:gd name="connsiteX25" fmla="*/ 274675 w 593936"/>
                <a:gd name="connsiteY25" fmla="*/ 491525 h 721208"/>
                <a:gd name="connsiteX26" fmla="*/ 352417 w 593936"/>
                <a:gd name="connsiteY26" fmla="*/ 607449 h 721208"/>
                <a:gd name="connsiteX27" fmla="*/ 496595 w 593936"/>
                <a:gd name="connsiteY27" fmla="*/ 506140 h 72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3936" h="721208">
                  <a:moveTo>
                    <a:pt x="174723" y="26197"/>
                  </a:moveTo>
                  <a:lnTo>
                    <a:pt x="189360" y="15909"/>
                  </a:lnTo>
                  <a:lnTo>
                    <a:pt x="583331" y="603334"/>
                  </a:lnTo>
                  <a:lnTo>
                    <a:pt x="568694" y="613622"/>
                  </a:lnTo>
                  <a:lnTo>
                    <a:pt x="507052" y="521710"/>
                  </a:lnTo>
                  <a:lnTo>
                    <a:pt x="362895" y="623019"/>
                  </a:lnTo>
                  <a:lnTo>
                    <a:pt x="424538" y="714951"/>
                  </a:lnTo>
                  <a:lnTo>
                    <a:pt x="409901" y="725218"/>
                  </a:lnTo>
                  <a:lnTo>
                    <a:pt x="15909" y="137815"/>
                  </a:lnTo>
                  <a:lnTo>
                    <a:pt x="30545" y="127527"/>
                  </a:lnTo>
                  <a:lnTo>
                    <a:pt x="82875" y="205566"/>
                  </a:lnTo>
                  <a:lnTo>
                    <a:pt x="227054" y="104257"/>
                  </a:lnTo>
                  <a:lnTo>
                    <a:pt x="174723" y="26197"/>
                  </a:lnTo>
                  <a:close/>
                  <a:moveTo>
                    <a:pt x="408310" y="374498"/>
                  </a:moveTo>
                  <a:lnTo>
                    <a:pt x="326432" y="252402"/>
                  </a:lnTo>
                  <a:lnTo>
                    <a:pt x="182254" y="353732"/>
                  </a:lnTo>
                  <a:lnTo>
                    <a:pt x="264132" y="475828"/>
                  </a:lnTo>
                  <a:lnTo>
                    <a:pt x="408310" y="374498"/>
                  </a:lnTo>
                  <a:moveTo>
                    <a:pt x="315996" y="236832"/>
                  </a:moveTo>
                  <a:lnTo>
                    <a:pt x="237511" y="119806"/>
                  </a:lnTo>
                  <a:lnTo>
                    <a:pt x="93333" y="221114"/>
                  </a:lnTo>
                  <a:lnTo>
                    <a:pt x="171817" y="338162"/>
                  </a:lnTo>
                  <a:lnTo>
                    <a:pt x="315996" y="236832"/>
                  </a:lnTo>
                  <a:moveTo>
                    <a:pt x="496595" y="506140"/>
                  </a:moveTo>
                  <a:lnTo>
                    <a:pt x="418853" y="390216"/>
                  </a:lnTo>
                  <a:lnTo>
                    <a:pt x="274675" y="491525"/>
                  </a:lnTo>
                  <a:lnTo>
                    <a:pt x="352417" y="607449"/>
                  </a:lnTo>
                  <a:lnTo>
                    <a:pt x="496595" y="506140"/>
                  </a:lnTo>
                </a:path>
              </a:pathLst>
            </a:custGeom>
            <a:solidFill>
              <a:srgbClr val="E5E5E5"/>
            </a:solid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1D300F7-A4C3-47B0-8CBD-91931A44C604}"/>
                </a:ext>
              </a:extLst>
            </p:cNvPr>
            <p:cNvSpPr/>
            <p:nvPr/>
          </p:nvSpPr>
          <p:spPr>
            <a:xfrm>
              <a:off x="5411073" y="3698629"/>
              <a:ext cx="62653" cy="62653"/>
            </a:xfrm>
            <a:custGeom>
              <a:avLst/>
              <a:gdLst>
                <a:gd name="connsiteX0" fmla="*/ 32327 w 42424"/>
                <a:gd name="connsiteY0" fmla="*/ 26218 h 42424"/>
                <a:gd name="connsiteX1" fmla="*/ 15909 w 42424"/>
                <a:gd name="connsiteY1" fmla="*/ 32836 h 42424"/>
                <a:gd name="connsiteX2" fmla="*/ 30545 w 42424"/>
                <a:gd name="connsiteY2" fmla="*/ 22548 h 42424"/>
                <a:gd name="connsiteX3" fmla="*/ 46963 w 42424"/>
                <a:gd name="connsiteY3" fmla="*/ 15909 h 42424"/>
              </a:gdLst>
              <a:ahLst/>
              <a:cxnLst>
                <a:cxn ang="0">
                  <a:pos x="connsiteX0" y="connsiteY0"/>
                </a:cxn>
                <a:cxn ang="0">
                  <a:pos x="connsiteX1" y="connsiteY1"/>
                </a:cxn>
                <a:cxn ang="0">
                  <a:pos x="connsiteX2" y="connsiteY2"/>
                </a:cxn>
                <a:cxn ang="0">
                  <a:pos x="connsiteX3" y="connsiteY3"/>
                </a:cxn>
              </a:cxnLst>
              <a:rect l="l" t="t" r="r" b="b"/>
              <a:pathLst>
                <a:path w="42424" h="42424">
                  <a:moveTo>
                    <a:pt x="32327" y="26218"/>
                  </a:moveTo>
                  <a:lnTo>
                    <a:pt x="15909" y="32836"/>
                  </a:lnTo>
                  <a:lnTo>
                    <a:pt x="30545" y="22548"/>
                  </a:lnTo>
                  <a:lnTo>
                    <a:pt x="46963" y="15909"/>
                  </a:lnTo>
                  <a:close/>
                </a:path>
              </a:pathLst>
            </a:custGeom>
            <a:solidFill>
              <a:srgbClr val="828282"/>
            </a:solid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1CD4F01C-E904-431B-9408-57DC5958E3B0}"/>
                </a:ext>
              </a:extLst>
            </p:cNvPr>
            <p:cNvSpPr/>
            <p:nvPr/>
          </p:nvSpPr>
          <p:spPr>
            <a:xfrm>
              <a:off x="7199670" y="4463470"/>
              <a:ext cx="62653" cy="344593"/>
            </a:xfrm>
            <a:custGeom>
              <a:avLst/>
              <a:gdLst>
                <a:gd name="connsiteX0" fmla="*/ 44948 w 42424"/>
                <a:gd name="connsiteY0" fmla="*/ 15909 h 233332"/>
                <a:gd name="connsiteX1" fmla="*/ 45033 w 42424"/>
                <a:gd name="connsiteY1" fmla="*/ 209596 h 233332"/>
                <a:gd name="connsiteX2" fmla="*/ 15994 w 42424"/>
                <a:gd name="connsiteY2" fmla="*/ 227223 h 233332"/>
                <a:gd name="connsiteX3" fmla="*/ 15909 w 42424"/>
                <a:gd name="connsiteY3" fmla="*/ 33557 h 233332"/>
              </a:gdLst>
              <a:ahLst/>
              <a:cxnLst>
                <a:cxn ang="0">
                  <a:pos x="connsiteX0" y="connsiteY0"/>
                </a:cxn>
                <a:cxn ang="0">
                  <a:pos x="connsiteX1" y="connsiteY1"/>
                </a:cxn>
                <a:cxn ang="0">
                  <a:pos x="connsiteX2" y="connsiteY2"/>
                </a:cxn>
                <a:cxn ang="0">
                  <a:pos x="connsiteX3" y="connsiteY3"/>
                </a:cxn>
              </a:cxnLst>
              <a:rect l="l" t="t" r="r" b="b"/>
              <a:pathLst>
                <a:path w="42424" h="233332">
                  <a:moveTo>
                    <a:pt x="44948" y="15909"/>
                  </a:moveTo>
                  <a:lnTo>
                    <a:pt x="45033" y="209596"/>
                  </a:lnTo>
                  <a:lnTo>
                    <a:pt x="15994" y="227223"/>
                  </a:lnTo>
                  <a:lnTo>
                    <a:pt x="15909" y="33557"/>
                  </a:lnTo>
                  <a:close/>
                </a:path>
              </a:pathLst>
            </a:custGeom>
            <a:solidFill>
              <a:srgbClr val="009CD7"/>
            </a:solid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8186D23E-4F86-4466-8E13-B12A67D8E8D0}"/>
                </a:ext>
              </a:extLst>
            </p:cNvPr>
            <p:cNvSpPr/>
            <p:nvPr/>
          </p:nvSpPr>
          <p:spPr>
            <a:xfrm>
              <a:off x="7145099" y="4464848"/>
              <a:ext cx="93980" cy="344593"/>
            </a:xfrm>
            <a:custGeom>
              <a:avLst/>
              <a:gdLst>
                <a:gd name="connsiteX0" fmla="*/ 52860 w 63636"/>
                <a:gd name="connsiteY0" fmla="*/ 32624 h 233332"/>
                <a:gd name="connsiteX1" fmla="*/ 52945 w 63636"/>
                <a:gd name="connsiteY1" fmla="*/ 226290 h 233332"/>
                <a:gd name="connsiteX2" fmla="*/ 16015 w 63636"/>
                <a:gd name="connsiteY2" fmla="*/ 209596 h 233332"/>
                <a:gd name="connsiteX3" fmla="*/ 15909 w 63636"/>
                <a:gd name="connsiteY3" fmla="*/ 15909 h 233332"/>
              </a:gdLst>
              <a:ahLst/>
              <a:cxnLst>
                <a:cxn ang="0">
                  <a:pos x="connsiteX0" y="connsiteY0"/>
                </a:cxn>
                <a:cxn ang="0">
                  <a:pos x="connsiteX1" y="connsiteY1"/>
                </a:cxn>
                <a:cxn ang="0">
                  <a:pos x="connsiteX2" y="connsiteY2"/>
                </a:cxn>
                <a:cxn ang="0">
                  <a:pos x="connsiteX3" y="connsiteY3"/>
                </a:cxn>
              </a:cxnLst>
              <a:rect l="l" t="t" r="r" b="b"/>
              <a:pathLst>
                <a:path w="63636" h="233332">
                  <a:moveTo>
                    <a:pt x="52860" y="32624"/>
                  </a:moveTo>
                  <a:lnTo>
                    <a:pt x="52945" y="226290"/>
                  </a:lnTo>
                  <a:lnTo>
                    <a:pt x="16015" y="209596"/>
                  </a:lnTo>
                  <a:lnTo>
                    <a:pt x="15909" y="15909"/>
                  </a:lnTo>
                  <a:close/>
                </a:path>
              </a:pathLst>
            </a:custGeom>
            <a:solidFill>
              <a:srgbClr val="0079A7"/>
            </a:solid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0FC0BD2-7DD1-4EBD-B51B-0220CCCA5302}"/>
                </a:ext>
              </a:extLst>
            </p:cNvPr>
            <p:cNvSpPr/>
            <p:nvPr/>
          </p:nvSpPr>
          <p:spPr>
            <a:xfrm>
              <a:off x="7145099" y="4438847"/>
              <a:ext cx="125307" cy="93980"/>
            </a:xfrm>
            <a:custGeom>
              <a:avLst/>
              <a:gdLst>
                <a:gd name="connsiteX0" fmla="*/ 81900 w 84848"/>
                <a:gd name="connsiteY0" fmla="*/ 32582 h 63636"/>
                <a:gd name="connsiteX1" fmla="*/ 52860 w 84848"/>
                <a:gd name="connsiteY1" fmla="*/ 50230 h 63636"/>
                <a:gd name="connsiteX2" fmla="*/ 15909 w 84848"/>
                <a:gd name="connsiteY2" fmla="*/ 33515 h 63636"/>
                <a:gd name="connsiteX3" fmla="*/ 44927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81900" y="32582"/>
                  </a:moveTo>
                  <a:lnTo>
                    <a:pt x="52860" y="50230"/>
                  </a:lnTo>
                  <a:lnTo>
                    <a:pt x="15909" y="33515"/>
                  </a:lnTo>
                  <a:lnTo>
                    <a:pt x="44927" y="15909"/>
                  </a:lnTo>
                  <a:close/>
                </a:path>
              </a:pathLst>
            </a:custGeom>
            <a:solidFill>
              <a:srgbClr val="97DAF8"/>
            </a:solid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419B9D8-8A64-47CB-8FA4-543F33DBC37A}"/>
                </a:ext>
              </a:extLst>
            </p:cNvPr>
            <p:cNvSpPr/>
            <p:nvPr/>
          </p:nvSpPr>
          <p:spPr>
            <a:xfrm>
              <a:off x="7134918" y="4590624"/>
              <a:ext cx="62653" cy="250613"/>
            </a:xfrm>
            <a:custGeom>
              <a:avLst/>
              <a:gdLst>
                <a:gd name="connsiteX0" fmla="*/ 44906 w 42424"/>
                <a:gd name="connsiteY0" fmla="*/ 15909 h 169696"/>
                <a:gd name="connsiteX1" fmla="*/ 45012 w 42424"/>
                <a:gd name="connsiteY1" fmla="*/ 149015 h 169696"/>
                <a:gd name="connsiteX2" fmla="*/ 15994 w 42424"/>
                <a:gd name="connsiteY2" fmla="*/ 166663 h 169696"/>
                <a:gd name="connsiteX3" fmla="*/ 15909 w 42424"/>
                <a:gd name="connsiteY3" fmla="*/ 33515 h 169696"/>
              </a:gdLst>
              <a:ahLst/>
              <a:cxnLst>
                <a:cxn ang="0">
                  <a:pos x="connsiteX0" y="connsiteY0"/>
                </a:cxn>
                <a:cxn ang="0">
                  <a:pos x="connsiteX1" y="connsiteY1"/>
                </a:cxn>
                <a:cxn ang="0">
                  <a:pos x="connsiteX2" y="connsiteY2"/>
                </a:cxn>
                <a:cxn ang="0">
                  <a:pos x="connsiteX3" y="connsiteY3"/>
                </a:cxn>
              </a:cxnLst>
              <a:rect l="l" t="t" r="r" b="b"/>
              <a:pathLst>
                <a:path w="42424" h="169696">
                  <a:moveTo>
                    <a:pt x="44906" y="15909"/>
                  </a:moveTo>
                  <a:lnTo>
                    <a:pt x="45012" y="149015"/>
                  </a:lnTo>
                  <a:lnTo>
                    <a:pt x="15994" y="166663"/>
                  </a:lnTo>
                  <a:lnTo>
                    <a:pt x="15909" y="33515"/>
                  </a:lnTo>
                  <a:close/>
                </a:path>
              </a:pathLst>
            </a:custGeom>
            <a:solidFill>
              <a:srgbClr val="E4891B"/>
            </a:solid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2BC19F8-719C-416C-AEFC-6A3474D5659D}"/>
                </a:ext>
              </a:extLst>
            </p:cNvPr>
            <p:cNvSpPr/>
            <p:nvPr/>
          </p:nvSpPr>
          <p:spPr>
            <a:xfrm>
              <a:off x="7080346" y="4592002"/>
              <a:ext cx="93980" cy="250613"/>
            </a:xfrm>
            <a:custGeom>
              <a:avLst/>
              <a:gdLst>
                <a:gd name="connsiteX0" fmla="*/ 52860 w 63636"/>
                <a:gd name="connsiteY0" fmla="*/ 32582 h 169696"/>
                <a:gd name="connsiteX1" fmla="*/ 52945 w 63636"/>
                <a:gd name="connsiteY1" fmla="*/ 165730 h 169696"/>
                <a:gd name="connsiteX2" fmla="*/ 15994 w 63636"/>
                <a:gd name="connsiteY2" fmla="*/ 149036 h 169696"/>
                <a:gd name="connsiteX3" fmla="*/ 15909 w 63636"/>
                <a:gd name="connsiteY3" fmla="*/ 15909 h 169696"/>
              </a:gdLst>
              <a:ahLst/>
              <a:cxnLst>
                <a:cxn ang="0">
                  <a:pos x="connsiteX0" y="connsiteY0"/>
                </a:cxn>
                <a:cxn ang="0">
                  <a:pos x="connsiteX1" y="connsiteY1"/>
                </a:cxn>
                <a:cxn ang="0">
                  <a:pos x="connsiteX2" y="connsiteY2"/>
                </a:cxn>
                <a:cxn ang="0">
                  <a:pos x="connsiteX3" y="connsiteY3"/>
                </a:cxn>
              </a:cxnLst>
              <a:rect l="l" t="t" r="r" b="b"/>
              <a:pathLst>
                <a:path w="63636" h="169696">
                  <a:moveTo>
                    <a:pt x="52860" y="32582"/>
                  </a:moveTo>
                  <a:lnTo>
                    <a:pt x="52945" y="165730"/>
                  </a:lnTo>
                  <a:lnTo>
                    <a:pt x="15994" y="149036"/>
                  </a:lnTo>
                  <a:lnTo>
                    <a:pt x="15909" y="15909"/>
                  </a:lnTo>
                  <a:close/>
                </a:path>
              </a:pathLst>
            </a:custGeom>
            <a:solidFill>
              <a:srgbClr val="B36C10"/>
            </a:solid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45C8137-FFA2-47AD-BD5E-D03E1EFEF899}"/>
                </a:ext>
              </a:extLst>
            </p:cNvPr>
            <p:cNvSpPr/>
            <p:nvPr/>
          </p:nvSpPr>
          <p:spPr>
            <a:xfrm>
              <a:off x="7080346" y="4566001"/>
              <a:ext cx="125307" cy="93980"/>
            </a:xfrm>
            <a:custGeom>
              <a:avLst/>
              <a:gdLst>
                <a:gd name="connsiteX0" fmla="*/ 81857 w 84848"/>
                <a:gd name="connsiteY0" fmla="*/ 32582 h 63636"/>
                <a:gd name="connsiteX1" fmla="*/ 52860 w 84848"/>
                <a:gd name="connsiteY1" fmla="*/ 50188 h 63636"/>
                <a:gd name="connsiteX2" fmla="*/ 15909 w 84848"/>
                <a:gd name="connsiteY2" fmla="*/ 33515 h 63636"/>
                <a:gd name="connsiteX3" fmla="*/ 44906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81857" y="32582"/>
                  </a:moveTo>
                  <a:lnTo>
                    <a:pt x="52860" y="50188"/>
                  </a:lnTo>
                  <a:lnTo>
                    <a:pt x="15909" y="33515"/>
                  </a:lnTo>
                  <a:lnTo>
                    <a:pt x="44906" y="15909"/>
                  </a:lnTo>
                  <a:close/>
                </a:path>
              </a:pathLst>
            </a:custGeom>
            <a:solidFill>
              <a:srgbClr val="FAA21B"/>
            </a:solid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90EF9841-2992-45A9-B214-6EC39A652BCE}"/>
                </a:ext>
              </a:extLst>
            </p:cNvPr>
            <p:cNvSpPr/>
            <p:nvPr/>
          </p:nvSpPr>
          <p:spPr>
            <a:xfrm>
              <a:off x="7071293" y="4682505"/>
              <a:ext cx="62653" cy="187960"/>
            </a:xfrm>
            <a:custGeom>
              <a:avLst/>
              <a:gdLst>
                <a:gd name="connsiteX0" fmla="*/ 44927 w 42424"/>
                <a:gd name="connsiteY0" fmla="*/ 15909 h 127272"/>
                <a:gd name="connsiteX1" fmla="*/ 45012 w 42424"/>
                <a:gd name="connsiteY1" fmla="*/ 113951 h 127272"/>
                <a:gd name="connsiteX2" fmla="*/ 15994 w 42424"/>
                <a:gd name="connsiteY2" fmla="*/ 131557 h 127272"/>
                <a:gd name="connsiteX3" fmla="*/ 15909 w 42424"/>
                <a:gd name="connsiteY3" fmla="*/ 33515 h 127272"/>
              </a:gdLst>
              <a:ahLst/>
              <a:cxnLst>
                <a:cxn ang="0">
                  <a:pos x="connsiteX0" y="connsiteY0"/>
                </a:cxn>
                <a:cxn ang="0">
                  <a:pos x="connsiteX1" y="connsiteY1"/>
                </a:cxn>
                <a:cxn ang="0">
                  <a:pos x="connsiteX2" y="connsiteY2"/>
                </a:cxn>
                <a:cxn ang="0">
                  <a:pos x="connsiteX3" y="connsiteY3"/>
                </a:cxn>
              </a:cxnLst>
              <a:rect l="l" t="t" r="r" b="b"/>
              <a:pathLst>
                <a:path w="42424" h="127272">
                  <a:moveTo>
                    <a:pt x="44927" y="15909"/>
                  </a:moveTo>
                  <a:lnTo>
                    <a:pt x="45012" y="113951"/>
                  </a:lnTo>
                  <a:lnTo>
                    <a:pt x="15994" y="131557"/>
                  </a:lnTo>
                  <a:lnTo>
                    <a:pt x="15909" y="33515"/>
                  </a:lnTo>
                  <a:close/>
                </a:path>
              </a:pathLst>
            </a:custGeom>
            <a:solidFill>
              <a:srgbClr val="D6CE2E"/>
            </a:solid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2604AC0-EAE5-42DB-9A6B-12D04A654C53}"/>
                </a:ext>
              </a:extLst>
            </p:cNvPr>
            <p:cNvSpPr/>
            <p:nvPr/>
          </p:nvSpPr>
          <p:spPr>
            <a:xfrm>
              <a:off x="7016723" y="4683916"/>
              <a:ext cx="93980" cy="187960"/>
            </a:xfrm>
            <a:custGeom>
              <a:avLst/>
              <a:gdLst>
                <a:gd name="connsiteX0" fmla="*/ 52860 w 63636"/>
                <a:gd name="connsiteY0" fmla="*/ 32561 h 127272"/>
                <a:gd name="connsiteX1" fmla="*/ 52945 w 63636"/>
                <a:gd name="connsiteY1" fmla="*/ 130603 h 127272"/>
                <a:gd name="connsiteX2" fmla="*/ 15994 w 63636"/>
                <a:gd name="connsiteY2" fmla="*/ 113930 h 127272"/>
                <a:gd name="connsiteX3" fmla="*/ 15909 w 63636"/>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63636" h="127272">
                  <a:moveTo>
                    <a:pt x="52860" y="32561"/>
                  </a:moveTo>
                  <a:lnTo>
                    <a:pt x="52945" y="130603"/>
                  </a:lnTo>
                  <a:lnTo>
                    <a:pt x="15994" y="113930"/>
                  </a:lnTo>
                  <a:lnTo>
                    <a:pt x="15909" y="15909"/>
                  </a:lnTo>
                  <a:close/>
                </a:path>
              </a:pathLst>
            </a:custGeom>
            <a:solidFill>
              <a:srgbClr val="A6A123"/>
            </a:solid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C97F2E7F-77B0-4DF8-8B0E-CF721433CB67}"/>
                </a:ext>
              </a:extLst>
            </p:cNvPr>
            <p:cNvSpPr/>
            <p:nvPr/>
          </p:nvSpPr>
          <p:spPr>
            <a:xfrm>
              <a:off x="7016723" y="4657882"/>
              <a:ext cx="125307" cy="93980"/>
            </a:xfrm>
            <a:custGeom>
              <a:avLst/>
              <a:gdLst>
                <a:gd name="connsiteX0" fmla="*/ 81878 w 84848"/>
                <a:gd name="connsiteY0" fmla="*/ 32582 h 63636"/>
                <a:gd name="connsiteX1" fmla="*/ 52860 w 84848"/>
                <a:gd name="connsiteY1" fmla="*/ 50188 h 63636"/>
                <a:gd name="connsiteX2" fmla="*/ 15909 w 84848"/>
                <a:gd name="connsiteY2" fmla="*/ 33536 h 63636"/>
                <a:gd name="connsiteX3" fmla="*/ 44927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81878" y="32582"/>
                  </a:moveTo>
                  <a:lnTo>
                    <a:pt x="52860" y="50188"/>
                  </a:lnTo>
                  <a:lnTo>
                    <a:pt x="15909" y="33536"/>
                  </a:lnTo>
                  <a:lnTo>
                    <a:pt x="44927" y="15909"/>
                  </a:lnTo>
                  <a:close/>
                </a:path>
              </a:pathLst>
            </a:custGeom>
            <a:solidFill>
              <a:srgbClr val="F9ED32"/>
            </a:solid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D269FFA-24D2-4CA3-A691-BA63E09CCBC8}"/>
                </a:ext>
              </a:extLst>
            </p:cNvPr>
            <p:cNvSpPr/>
            <p:nvPr/>
          </p:nvSpPr>
          <p:spPr>
            <a:xfrm>
              <a:off x="7008858" y="4768528"/>
              <a:ext cx="62653" cy="156633"/>
            </a:xfrm>
            <a:custGeom>
              <a:avLst/>
              <a:gdLst>
                <a:gd name="connsiteX0" fmla="*/ 44927 w 42424"/>
                <a:gd name="connsiteY0" fmla="*/ 15909 h 106060"/>
                <a:gd name="connsiteX1" fmla="*/ 45012 w 42424"/>
                <a:gd name="connsiteY1" fmla="*/ 82027 h 106060"/>
                <a:gd name="connsiteX2" fmla="*/ 16015 w 42424"/>
                <a:gd name="connsiteY2" fmla="*/ 99633 h 106060"/>
                <a:gd name="connsiteX3" fmla="*/ 15909 w 42424"/>
                <a:gd name="connsiteY3" fmla="*/ 33515 h 106060"/>
              </a:gdLst>
              <a:ahLst/>
              <a:cxnLst>
                <a:cxn ang="0">
                  <a:pos x="connsiteX0" y="connsiteY0"/>
                </a:cxn>
                <a:cxn ang="0">
                  <a:pos x="connsiteX1" y="connsiteY1"/>
                </a:cxn>
                <a:cxn ang="0">
                  <a:pos x="connsiteX2" y="connsiteY2"/>
                </a:cxn>
                <a:cxn ang="0">
                  <a:pos x="connsiteX3" y="connsiteY3"/>
                </a:cxn>
              </a:cxnLst>
              <a:rect l="l" t="t" r="r" b="b"/>
              <a:pathLst>
                <a:path w="42424" h="106060">
                  <a:moveTo>
                    <a:pt x="44927" y="15909"/>
                  </a:moveTo>
                  <a:lnTo>
                    <a:pt x="45012" y="82027"/>
                  </a:lnTo>
                  <a:lnTo>
                    <a:pt x="16015" y="99633"/>
                  </a:lnTo>
                  <a:lnTo>
                    <a:pt x="15909" y="33515"/>
                  </a:lnTo>
                  <a:close/>
                </a:path>
              </a:pathLst>
            </a:custGeom>
            <a:solidFill>
              <a:srgbClr val="BE1E2D"/>
            </a:solid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53C9268-0D95-4111-91B4-FA8FC8EF25F5}"/>
                </a:ext>
              </a:extLst>
            </p:cNvPr>
            <p:cNvSpPr/>
            <p:nvPr/>
          </p:nvSpPr>
          <p:spPr>
            <a:xfrm>
              <a:off x="6954257" y="4769875"/>
              <a:ext cx="93980" cy="156633"/>
            </a:xfrm>
            <a:custGeom>
              <a:avLst/>
              <a:gdLst>
                <a:gd name="connsiteX0" fmla="*/ 52882 w 63636"/>
                <a:gd name="connsiteY0" fmla="*/ 32603 h 106060"/>
                <a:gd name="connsiteX1" fmla="*/ 52988 w 63636"/>
                <a:gd name="connsiteY1" fmla="*/ 98721 h 106060"/>
                <a:gd name="connsiteX2" fmla="*/ 16015 w 63636"/>
                <a:gd name="connsiteY2" fmla="*/ 82027 h 106060"/>
                <a:gd name="connsiteX3" fmla="*/ 15909 w 63636"/>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63636" h="106060">
                  <a:moveTo>
                    <a:pt x="52882" y="32603"/>
                  </a:moveTo>
                  <a:lnTo>
                    <a:pt x="52988" y="98721"/>
                  </a:lnTo>
                  <a:lnTo>
                    <a:pt x="16015" y="82027"/>
                  </a:lnTo>
                  <a:lnTo>
                    <a:pt x="15909" y="15909"/>
                  </a:lnTo>
                  <a:close/>
                </a:path>
              </a:pathLst>
            </a:custGeom>
            <a:solidFill>
              <a:srgbClr val="8B0E1A"/>
            </a:solid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991CE63-0D9A-4A70-A96E-33B52FACABBF}"/>
                </a:ext>
              </a:extLst>
            </p:cNvPr>
            <p:cNvSpPr/>
            <p:nvPr/>
          </p:nvSpPr>
          <p:spPr>
            <a:xfrm>
              <a:off x="6954257" y="4743874"/>
              <a:ext cx="125307" cy="93980"/>
            </a:xfrm>
            <a:custGeom>
              <a:avLst/>
              <a:gdLst>
                <a:gd name="connsiteX0" fmla="*/ 81900 w 84848"/>
                <a:gd name="connsiteY0" fmla="*/ 32603 h 63636"/>
                <a:gd name="connsiteX1" fmla="*/ 52882 w 84848"/>
                <a:gd name="connsiteY1" fmla="*/ 50209 h 63636"/>
                <a:gd name="connsiteX2" fmla="*/ 15909 w 84848"/>
                <a:gd name="connsiteY2" fmla="*/ 33515 h 63636"/>
                <a:gd name="connsiteX3" fmla="*/ 44948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81900" y="32603"/>
                  </a:moveTo>
                  <a:lnTo>
                    <a:pt x="52882" y="50209"/>
                  </a:lnTo>
                  <a:lnTo>
                    <a:pt x="15909" y="33515"/>
                  </a:lnTo>
                  <a:lnTo>
                    <a:pt x="44948" y="15909"/>
                  </a:lnTo>
                  <a:close/>
                </a:path>
              </a:pathLst>
            </a:custGeom>
            <a:solidFill>
              <a:srgbClr val="E41E30"/>
            </a:solid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AF41D4A-18CD-4AF1-A932-EB72EC4712E6}"/>
                </a:ext>
              </a:extLst>
            </p:cNvPr>
            <p:cNvSpPr/>
            <p:nvPr/>
          </p:nvSpPr>
          <p:spPr>
            <a:xfrm>
              <a:off x="6967288" y="4236727"/>
              <a:ext cx="250613" cy="595207"/>
            </a:xfrm>
            <a:custGeom>
              <a:avLst/>
              <a:gdLst>
                <a:gd name="connsiteX0" fmla="*/ 151369 w 169696"/>
                <a:gd name="connsiteY0" fmla="*/ 51376 h 403028"/>
                <a:gd name="connsiteX1" fmla="*/ 155081 w 169696"/>
                <a:gd name="connsiteY1" fmla="*/ 52160 h 403028"/>
                <a:gd name="connsiteX2" fmla="*/ 153024 w 169696"/>
                <a:gd name="connsiteY2" fmla="*/ 35424 h 403028"/>
                <a:gd name="connsiteX3" fmla="*/ 144284 w 169696"/>
                <a:gd name="connsiteY3" fmla="*/ 49869 h 403028"/>
                <a:gd name="connsiteX4" fmla="*/ 147933 w 169696"/>
                <a:gd name="connsiteY4" fmla="*/ 50654 h 403028"/>
                <a:gd name="connsiteX5" fmla="*/ 120930 w 169696"/>
                <a:gd name="connsiteY5" fmla="*/ 244469 h 403028"/>
                <a:gd name="connsiteX6" fmla="*/ 101860 w 169696"/>
                <a:gd name="connsiteY6" fmla="*/ 230129 h 403028"/>
                <a:gd name="connsiteX7" fmla="*/ 103239 w 169696"/>
                <a:gd name="connsiteY7" fmla="*/ 225293 h 403028"/>
                <a:gd name="connsiteX8" fmla="*/ 94075 w 169696"/>
                <a:gd name="connsiteY8" fmla="*/ 216108 h 403028"/>
                <a:gd name="connsiteX9" fmla="*/ 84891 w 169696"/>
                <a:gd name="connsiteY9" fmla="*/ 225293 h 403028"/>
                <a:gd name="connsiteX10" fmla="*/ 89578 w 169696"/>
                <a:gd name="connsiteY10" fmla="*/ 233226 h 403028"/>
                <a:gd name="connsiteX11" fmla="*/ 78378 w 169696"/>
                <a:gd name="connsiteY11" fmla="*/ 310438 h 403028"/>
                <a:gd name="connsiteX12" fmla="*/ 57824 w 169696"/>
                <a:gd name="connsiteY12" fmla="*/ 294338 h 403028"/>
                <a:gd name="connsiteX13" fmla="*/ 58566 w 169696"/>
                <a:gd name="connsiteY13" fmla="*/ 290711 h 403028"/>
                <a:gd name="connsiteX14" fmla="*/ 49403 w 169696"/>
                <a:gd name="connsiteY14" fmla="*/ 281505 h 403028"/>
                <a:gd name="connsiteX15" fmla="*/ 40218 w 169696"/>
                <a:gd name="connsiteY15" fmla="*/ 290711 h 403028"/>
                <a:gd name="connsiteX16" fmla="*/ 45436 w 169696"/>
                <a:gd name="connsiteY16" fmla="*/ 298962 h 403028"/>
                <a:gd name="connsiteX17" fmla="*/ 35424 w 169696"/>
                <a:gd name="connsiteY17" fmla="*/ 368007 h 403028"/>
                <a:gd name="connsiteX18" fmla="*/ 38882 w 169696"/>
                <a:gd name="connsiteY18" fmla="*/ 368495 h 403028"/>
                <a:gd name="connsiteX19" fmla="*/ 48830 w 169696"/>
                <a:gd name="connsiteY19" fmla="*/ 299832 h 403028"/>
                <a:gd name="connsiteX20" fmla="*/ 49382 w 169696"/>
                <a:gd name="connsiteY20" fmla="*/ 299874 h 403028"/>
                <a:gd name="connsiteX21" fmla="*/ 55830 w 169696"/>
                <a:gd name="connsiteY21" fmla="*/ 297202 h 403028"/>
                <a:gd name="connsiteX22" fmla="*/ 79842 w 169696"/>
                <a:gd name="connsiteY22" fmla="*/ 316059 h 403028"/>
                <a:gd name="connsiteX23" fmla="*/ 81242 w 169696"/>
                <a:gd name="connsiteY23" fmla="*/ 313726 h 403028"/>
                <a:gd name="connsiteX24" fmla="*/ 81433 w 169696"/>
                <a:gd name="connsiteY24" fmla="*/ 313747 h 403028"/>
                <a:gd name="connsiteX25" fmla="*/ 81497 w 169696"/>
                <a:gd name="connsiteY25" fmla="*/ 313323 h 403028"/>
                <a:gd name="connsiteX26" fmla="*/ 81666 w 169696"/>
                <a:gd name="connsiteY26" fmla="*/ 313047 h 403028"/>
                <a:gd name="connsiteX27" fmla="*/ 81539 w 169696"/>
                <a:gd name="connsiteY27" fmla="*/ 312962 h 403028"/>
                <a:gd name="connsiteX28" fmla="*/ 92930 w 169696"/>
                <a:gd name="connsiteY28" fmla="*/ 234372 h 403028"/>
                <a:gd name="connsiteX29" fmla="*/ 94054 w 169696"/>
                <a:gd name="connsiteY29" fmla="*/ 234456 h 403028"/>
                <a:gd name="connsiteX30" fmla="*/ 99400 w 169696"/>
                <a:gd name="connsiteY30" fmla="*/ 232696 h 403028"/>
                <a:gd name="connsiteX31" fmla="*/ 122139 w 169696"/>
                <a:gd name="connsiteY31" fmla="*/ 249814 h 403028"/>
                <a:gd name="connsiteX32" fmla="*/ 124281 w 169696"/>
                <a:gd name="connsiteY32" fmla="*/ 246993 h 403028"/>
                <a:gd name="connsiteX33" fmla="*/ 124112 w 169696"/>
                <a:gd name="connsiteY33" fmla="*/ 246865 h 403028"/>
                <a:gd name="connsiteX34" fmla="*/ 151369 w 169696"/>
                <a:gd name="connsiteY34" fmla="*/ 51376 h 40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9696" h="403028">
                  <a:moveTo>
                    <a:pt x="151369" y="51376"/>
                  </a:moveTo>
                  <a:lnTo>
                    <a:pt x="155081" y="52160"/>
                  </a:lnTo>
                  <a:lnTo>
                    <a:pt x="153024" y="35424"/>
                  </a:lnTo>
                  <a:lnTo>
                    <a:pt x="144284" y="49869"/>
                  </a:lnTo>
                  <a:lnTo>
                    <a:pt x="147933" y="50654"/>
                  </a:lnTo>
                  <a:lnTo>
                    <a:pt x="120930" y="244469"/>
                  </a:lnTo>
                  <a:lnTo>
                    <a:pt x="101860" y="230129"/>
                  </a:lnTo>
                  <a:cubicBezTo>
                    <a:pt x="102730" y="228729"/>
                    <a:pt x="103239" y="227075"/>
                    <a:pt x="103239" y="225293"/>
                  </a:cubicBezTo>
                  <a:cubicBezTo>
                    <a:pt x="103239" y="220223"/>
                    <a:pt x="99145" y="216108"/>
                    <a:pt x="94075" y="216108"/>
                  </a:cubicBezTo>
                  <a:cubicBezTo>
                    <a:pt x="89006" y="216108"/>
                    <a:pt x="84891" y="220202"/>
                    <a:pt x="84891" y="225293"/>
                  </a:cubicBezTo>
                  <a:cubicBezTo>
                    <a:pt x="84891" y="228708"/>
                    <a:pt x="86778" y="231678"/>
                    <a:pt x="89578" y="233226"/>
                  </a:cubicBezTo>
                  <a:lnTo>
                    <a:pt x="78378" y="310438"/>
                  </a:lnTo>
                  <a:lnTo>
                    <a:pt x="57824" y="294338"/>
                  </a:lnTo>
                  <a:cubicBezTo>
                    <a:pt x="58312" y="293214"/>
                    <a:pt x="58566" y="292005"/>
                    <a:pt x="58566" y="290711"/>
                  </a:cubicBezTo>
                  <a:cubicBezTo>
                    <a:pt x="58566" y="285620"/>
                    <a:pt x="54472" y="281505"/>
                    <a:pt x="49403" y="281505"/>
                  </a:cubicBezTo>
                  <a:cubicBezTo>
                    <a:pt x="44312" y="281505"/>
                    <a:pt x="40218" y="285599"/>
                    <a:pt x="40218" y="290711"/>
                  </a:cubicBezTo>
                  <a:cubicBezTo>
                    <a:pt x="40218" y="294359"/>
                    <a:pt x="42360" y="297456"/>
                    <a:pt x="45436" y="298962"/>
                  </a:cubicBezTo>
                  <a:lnTo>
                    <a:pt x="35424" y="368007"/>
                  </a:lnTo>
                  <a:lnTo>
                    <a:pt x="38882" y="368495"/>
                  </a:lnTo>
                  <a:lnTo>
                    <a:pt x="48830" y="299832"/>
                  </a:lnTo>
                  <a:cubicBezTo>
                    <a:pt x="49021" y="299832"/>
                    <a:pt x="49191" y="299874"/>
                    <a:pt x="49382" y="299874"/>
                  </a:cubicBezTo>
                  <a:cubicBezTo>
                    <a:pt x="51885" y="299874"/>
                    <a:pt x="54175" y="298856"/>
                    <a:pt x="55830" y="297202"/>
                  </a:cubicBezTo>
                  <a:lnTo>
                    <a:pt x="79842" y="316059"/>
                  </a:lnTo>
                  <a:lnTo>
                    <a:pt x="81242" y="313726"/>
                  </a:lnTo>
                  <a:lnTo>
                    <a:pt x="81433" y="313747"/>
                  </a:lnTo>
                  <a:lnTo>
                    <a:pt x="81497" y="313323"/>
                  </a:lnTo>
                  <a:lnTo>
                    <a:pt x="81666" y="313047"/>
                  </a:lnTo>
                  <a:lnTo>
                    <a:pt x="81539" y="312962"/>
                  </a:lnTo>
                  <a:lnTo>
                    <a:pt x="92930" y="234372"/>
                  </a:lnTo>
                  <a:cubicBezTo>
                    <a:pt x="93312" y="234393"/>
                    <a:pt x="93651" y="234456"/>
                    <a:pt x="94054" y="234456"/>
                  </a:cubicBezTo>
                  <a:cubicBezTo>
                    <a:pt x="96069" y="234456"/>
                    <a:pt x="97894" y="233820"/>
                    <a:pt x="99400" y="232696"/>
                  </a:cubicBezTo>
                  <a:lnTo>
                    <a:pt x="122139" y="249814"/>
                  </a:lnTo>
                  <a:lnTo>
                    <a:pt x="124281" y="246993"/>
                  </a:lnTo>
                  <a:lnTo>
                    <a:pt x="124112" y="246865"/>
                  </a:lnTo>
                  <a:lnTo>
                    <a:pt x="151369" y="51376"/>
                  </a:lnTo>
                  <a:close/>
                </a:path>
              </a:pathLst>
            </a:custGeom>
            <a:solidFill>
              <a:srgbClr val="E41F26"/>
            </a:solidFill>
            <a:ln w="21209"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D40EA8BB-DB25-46B4-8D0E-78C8E11A3221}"/>
                </a:ext>
              </a:extLst>
            </p:cNvPr>
            <p:cNvSpPr/>
            <p:nvPr/>
          </p:nvSpPr>
          <p:spPr>
            <a:xfrm>
              <a:off x="6335210" y="4701583"/>
              <a:ext cx="375920" cy="219286"/>
            </a:xfrm>
            <a:custGeom>
              <a:avLst/>
              <a:gdLst>
                <a:gd name="connsiteX0" fmla="*/ 250175 w 254544"/>
                <a:gd name="connsiteY0" fmla="*/ 103663 h 148484"/>
                <a:gd name="connsiteX1" fmla="*/ 188257 w 254544"/>
                <a:gd name="connsiteY1" fmla="*/ 142842 h 148484"/>
                <a:gd name="connsiteX2" fmla="*/ 15909 w 254544"/>
                <a:gd name="connsiteY2" fmla="*/ 54303 h 148484"/>
                <a:gd name="connsiteX3" fmla="*/ 77827 w 254544"/>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254544" h="148484">
                  <a:moveTo>
                    <a:pt x="250175" y="103663"/>
                  </a:moveTo>
                  <a:lnTo>
                    <a:pt x="188257" y="142842"/>
                  </a:lnTo>
                  <a:lnTo>
                    <a:pt x="15909" y="54303"/>
                  </a:lnTo>
                  <a:lnTo>
                    <a:pt x="77827" y="15909"/>
                  </a:lnTo>
                  <a:close/>
                </a:path>
              </a:pathLst>
            </a:custGeom>
            <a:solidFill>
              <a:srgbClr val="EF4351"/>
            </a:solid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F28AC1B-88E3-4BEB-8B42-310864247730}"/>
                </a:ext>
              </a:extLst>
            </p:cNvPr>
            <p:cNvSpPr/>
            <p:nvPr/>
          </p:nvSpPr>
          <p:spPr>
            <a:xfrm>
              <a:off x="6304510" y="4809222"/>
              <a:ext cx="281940" cy="187960"/>
            </a:xfrm>
            <a:custGeom>
              <a:avLst/>
              <a:gdLst>
                <a:gd name="connsiteX0" fmla="*/ 195745 w 190908"/>
                <a:gd name="connsiteY0" fmla="*/ 77000 h 127272"/>
                <a:gd name="connsiteX1" fmla="*/ 135418 w 190908"/>
                <a:gd name="connsiteY1" fmla="*/ 113781 h 127272"/>
                <a:gd name="connsiteX2" fmla="*/ 15909 w 190908"/>
                <a:gd name="connsiteY2" fmla="*/ 55088 h 127272"/>
                <a:gd name="connsiteX3" fmla="*/ 76278 w 190908"/>
                <a:gd name="connsiteY3" fmla="*/ 15909 h 127272"/>
              </a:gdLst>
              <a:ahLst/>
              <a:cxnLst>
                <a:cxn ang="0">
                  <a:pos x="connsiteX0" y="connsiteY0"/>
                </a:cxn>
                <a:cxn ang="0">
                  <a:pos x="connsiteX1" y="connsiteY1"/>
                </a:cxn>
                <a:cxn ang="0">
                  <a:pos x="connsiteX2" y="connsiteY2"/>
                </a:cxn>
                <a:cxn ang="0">
                  <a:pos x="connsiteX3" y="connsiteY3"/>
                </a:cxn>
              </a:cxnLst>
              <a:rect l="l" t="t" r="r" b="b"/>
              <a:pathLst>
                <a:path w="190908" h="127272">
                  <a:moveTo>
                    <a:pt x="195745" y="77000"/>
                  </a:moveTo>
                  <a:lnTo>
                    <a:pt x="135418" y="113781"/>
                  </a:lnTo>
                  <a:lnTo>
                    <a:pt x="15909" y="55088"/>
                  </a:lnTo>
                  <a:lnTo>
                    <a:pt x="76278" y="15909"/>
                  </a:lnTo>
                  <a:close/>
                </a:path>
              </a:pathLst>
            </a:custGeom>
            <a:solidFill>
              <a:srgbClr val="00AEEF"/>
            </a:solid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B2ECA5D-740F-4712-87F0-02A85E65F5E7}"/>
                </a:ext>
              </a:extLst>
            </p:cNvPr>
            <p:cNvSpPr/>
            <p:nvPr/>
          </p:nvSpPr>
          <p:spPr>
            <a:xfrm>
              <a:off x="6350248" y="4587084"/>
              <a:ext cx="469899" cy="250613"/>
            </a:xfrm>
            <a:custGeom>
              <a:avLst/>
              <a:gdLst>
                <a:gd name="connsiteX0" fmla="*/ 313620 w 318180"/>
                <a:gd name="connsiteY0" fmla="*/ 132618 h 169696"/>
                <a:gd name="connsiteX1" fmla="*/ 252105 w 318180"/>
                <a:gd name="connsiteY1" fmla="*/ 171011 h 169696"/>
                <a:gd name="connsiteX2" fmla="*/ 15909 w 318180"/>
                <a:gd name="connsiteY2" fmla="*/ 54345 h 169696"/>
                <a:gd name="connsiteX3" fmla="*/ 78569 w 318180"/>
                <a:gd name="connsiteY3" fmla="*/ 15909 h 169696"/>
              </a:gdLst>
              <a:ahLst/>
              <a:cxnLst>
                <a:cxn ang="0">
                  <a:pos x="connsiteX0" y="connsiteY0"/>
                </a:cxn>
                <a:cxn ang="0">
                  <a:pos x="connsiteX1" y="connsiteY1"/>
                </a:cxn>
                <a:cxn ang="0">
                  <a:pos x="connsiteX2" y="connsiteY2"/>
                </a:cxn>
                <a:cxn ang="0">
                  <a:pos x="connsiteX3" y="connsiteY3"/>
                </a:cxn>
              </a:cxnLst>
              <a:rect l="l" t="t" r="r" b="b"/>
              <a:pathLst>
                <a:path w="318180" h="169696">
                  <a:moveTo>
                    <a:pt x="313620" y="132618"/>
                  </a:moveTo>
                  <a:lnTo>
                    <a:pt x="252105" y="171011"/>
                  </a:lnTo>
                  <a:lnTo>
                    <a:pt x="15909" y="54345"/>
                  </a:lnTo>
                  <a:lnTo>
                    <a:pt x="78569" y="15909"/>
                  </a:lnTo>
                  <a:close/>
                </a:path>
              </a:pathLst>
            </a:custGeom>
            <a:solidFill>
              <a:srgbClr val="F37033"/>
            </a:solid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D14EC135-71E0-458D-BCBA-2C8A3A7D63FA}"/>
                </a:ext>
              </a:extLst>
            </p:cNvPr>
            <p:cNvSpPr/>
            <p:nvPr/>
          </p:nvSpPr>
          <p:spPr>
            <a:xfrm>
              <a:off x="6793050" y="4596818"/>
              <a:ext cx="250613" cy="187960"/>
            </a:xfrm>
            <a:custGeom>
              <a:avLst/>
              <a:gdLst>
                <a:gd name="connsiteX0" fmla="*/ 151454 w 169696"/>
                <a:gd name="connsiteY0" fmla="*/ 60227 h 127272"/>
                <a:gd name="connsiteX1" fmla="*/ 93524 w 169696"/>
                <a:gd name="connsiteY1" fmla="*/ 108909 h 127272"/>
                <a:gd name="connsiteX2" fmla="*/ 35424 w 169696"/>
                <a:gd name="connsiteY2" fmla="*/ 86467 h 127272"/>
                <a:gd name="connsiteX3" fmla="*/ 93354 w 169696"/>
                <a:gd name="connsiteY3" fmla="*/ 37764 h 127272"/>
                <a:gd name="connsiteX4" fmla="*/ 151454 w 169696"/>
                <a:gd name="connsiteY4" fmla="*/ 60227 h 12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6" h="127272">
                  <a:moveTo>
                    <a:pt x="151454" y="60227"/>
                  </a:moveTo>
                  <a:cubicBezTo>
                    <a:pt x="151518" y="79870"/>
                    <a:pt x="125533" y="101612"/>
                    <a:pt x="93524" y="108909"/>
                  </a:cubicBezTo>
                  <a:cubicBezTo>
                    <a:pt x="61473" y="116163"/>
                    <a:pt x="35467" y="106109"/>
                    <a:pt x="35424" y="86467"/>
                  </a:cubicBezTo>
                  <a:cubicBezTo>
                    <a:pt x="35403" y="66824"/>
                    <a:pt x="61324" y="45039"/>
                    <a:pt x="93354" y="37764"/>
                  </a:cubicBezTo>
                  <a:cubicBezTo>
                    <a:pt x="125406" y="30552"/>
                    <a:pt x="151412" y="40564"/>
                    <a:pt x="151454" y="60227"/>
                  </a:cubicBezTo>
                  <a:close/>
                </a:path>
              </a:pathLst>
            </a:custGeom>
            <a:solidFill>
              <a:schemeClr val="accent3">
                <a:lumMod val="75000"/>
              </a:schemeClr>
            </a:solidFill>
            <a:ln w="2120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21315FF-D2B8-40D2-B4AE-C86454B0A2FB}"/>
                </a:ext>
              </a:extLst>
            </p:cNvPr>
            <p:cNvSpPr/>
            <p:nvPr/>
          </p:nvSpPr>
          <p:spPr>
            <a:xfrm>
              <a:off x="6729707" y="4074768"/>
              <a:ext cx="93980" cy="93980"/>
            </a:xfrm>
            <a:custGeom>
              <a:avLst/>
              <a:gdLst>
                <a:gd name="connsiteX0" fmla="*/ 55236 w 63636"/>
                <a:gd name="connsiteY0" fmla="*/ 29379 h 63636"/>
                <a:gd name="connsiteX1" fmla="*/ 48512 w 63636"/>
                <a:gd name="connsiteY1" fmla="*/ 18158 h 63636"/>
                <a:gd name="connsiteX2" fmla="*/ 41406 w 63636"/>
                <a:gd name="connsiteY2" fmla="*/ 15909 h 63636"/>
                <a:gd name="connsiteX3" fmla="*/ 26006 w 63636"/>
                <a:gd name="connsiteY3" fmla="*/ 21530 h 63636"/>
                <a:gd name="connsiteX4" fmla="*/ 15909 w 63636"/>
                <a:gd name="connsiteY4" fmla="*/ 27533 h 63636"/>
                <a:gd name="connsiteX5" fmla="*/ 30121 w 63636"/>
                <a:gd name="connsiteY5" fmla="*/ 39900 h 63636"/>
                <a:gd name="connsiteX6" fmla="*/ 37270 w 63636"/>
                <a:gd name="connsiteY6" fmla="*/ 50018 h 63636"/>
                <a:gd name="connsiteX7" fmla="*/ 48130 w 63636"/>
                <a:gd name="connsiteY7" fmla="*/ 57888 h 63636"/>
                <a:gd name="connsiteX8" fmla="*/ 52224 w 63636"/>
                <a:gd name="connsiteY8" fmla="*/ 51885 h 63636"/>
                <a:gd name="connsiteX9" fmla="*/ 55597 w 63636"/>
                <a:gd name="connsiteY9" fmla="*/ 39539 h 63636"/>
                <a:gd name="connsiteX10" fmla="*/ 55236 w 63636"/>
                <a:gd name="connsiteY10" fmla="*/ 29379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36" h="63636">
                  <a:moveTo>
                    <a:pt x="55236" y="29379"/>
                  </a:moveTo>
                  <a:cubicBezTo>
                    <a:pt x="55236" y="29379"/>
                    <a:pt x="49594" y="18900"/>
                    <a:pt x="48512" y="18158"/>
                  </a:cubicBezTo>
                  <a:cubicBezTo>
                    <a:pt x="47366" y="17415"/>
                    <a:pt x="41406" y="15909"/>
                    <a:pt x="41406" y="15909"/>
                  </a:cubicBezTo>
                  <a:lnTo>
                    <a:pt x="26006" y="21530"/>
                  </a:lnTo>
                  <a:lnTo>
                    <a:pt x="15909" y="27533"/>
                  </a:lnTo>
                  <a:cubicBezTo>
                    <a:pt x="15909" y="27533"/>
                    <a:pt x="30121" y="38394"/>
                    <a:pt x="30121" y="39900"/>
                  </a:cubicBezTo>
                  <a:cubicBezTo>
                    <a:pt x="30121" y="41364"/>
                    <a:pt x="34639" y="45882"/>
                    <a:pt x="37270" y="50018"/>
                  </a:cubicBezTo>
                  <a:cubicBezTo>
                    <a:pt x="39879" y="54133"/>
                    <a:pt x="48130" y="57888"/>
                    <a:pt x="48130" y="57888"/>
                  </a:cubicBezTo>
                  <a:cubicBezTo>
                    <a:pt x="48130" y="57888"/>
                    <a:pt x="52224" y="54133"/>
                    <a:pt x="52224" y="51885"/>
                  </a:cubicBezTo>
                  <a:cubicBezTo>
                    <a:pt x="52224" y="49657"/>
                    <a:pt x="55597" y="40642"/>
                    <a:pt x="55597" y="39539"/>
                  </a:cubicBezTo>
                  <a:cubicBezTo>
                    <a:pt x="55618" y="38373"/>
                    <a:pt x="55236" y="29379"/>
                    <a:pt x="55236" y="29379"/>
                  </a:cubicBezTo>
                  <a:close/>
                </a:path>
              </a:pathLst>
            </a:custGeom>
            <a:solidFill>
              <a:srgbClr val="EAB97F"/>
            </a:solid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A8D9A08-4AC3-4F53-BD02-CFF561F0B33E}"/>
                </a:ext>
              </a:extLst>
            </p:cNvPr>
            <p:cNvSpPr/>
            <p:nvPr/>
          </p:nvSpPr>
          <p:spPr>
            <a:xfrm>
              <a:off x="6674416" y="3998958"/>
              <a:ext cx="125307" cy="156633"/>
            </a:xfrm>
            <a:custGeom>
              <a:avLst/>
              <a:gdLst>
                <a:gd name="connsiteX0" fmla="*/ 15909 w 84848"/>
                <a:gd name="connsiteY0" fmla="*/ 35763 h 106060"/>
                <a:gd name="connsiteX1" fmla="*/ 64591 w 84848"/>
                <a:gd name="connsiteY1" fmla="*/ 15909 h 106060"/>
                <a:gd name="connsiteX2" fmla="*/ 90066 w 84848"/>
                <a:gd name="connsiteY2" fmla="*/ 87075 h 106060"/>
                <a:gd name="connsiteX3" fmla="*/ 46221 w 84848"/>
                <a:gd name="connsiteY3" fmla="*/ 109200 h 106060"/>
              </a:gdLst>
              <a:ahLst/>
              <a:cxnLst>
                <a:cxn ang="0">
                  <a:pos x="connsiteX0" y="connsiteY0"/>
                </a:cxn>
                <a:cxn ang="0">
                  <a:pos x="connsiteX1" y="connsiteY1"/>
                </a:cxn>
                <a:cxn ang="0">
                  <a:pos x="connsiteX2" y="connsiteY2"/>
                </a:cxn>
                <a:cxn ang="0">
                  <a:pos x="connsiteX3" y="connsiteY3"/>
                </a:cxn>
              </a:cxnLst>
              <a:rect l="l" t="t" r="r" b="b"/>
              <a:pathLst>
                <a:path w="84848" h="106060">
                  <a:moveTo>
                    <a:pt x="15909" y="35763"/>
                  </a:moveTo>
                  <a:lnTo>
                    <a:pt x="64591" y="15909"/>
                  </a:lnTo>
                  <a:lnTo>
                    <a:pt x="90066" y="87075"/>
                  </a:lnTo>
                  <a:lnTo>
                    <a:pt x="46221" y="109200"/>
                  </a:lnTo>
                  <a:close/>
                </a:path>
              </a:pathLst>
            </a:custGeom>
            <a:solidFill>
              <a:srgbClr val="FFFFFF"/>
            </a:solid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A7BF69D6-022D-4A66-838C-A980416E23F5}"/>
                </a:ext>
              </a:extLst>
            </p:cNvPr>
            <p:cNvSpPr/>
            <p:nvPr/>
          </p:nvSpPr>
          <p:spPr>
            <a:xfrm>
              <a:off x="6767043" y="4080250"/>
              <a:ext cx="62653" cy="93980"/>
            </a:xfrm>
            <a:custGeom>
              <a:avLst/>
              <a:gdLst>
                <a:gd name="connsiteX0" fmla="*/ 31949 w 42424"/>
                <a:gd name="connsiteY0" fmla="*/ 43845 h 63636"/>
                <a:gd name="connsiteX1" fmla="*/ 33709 w 42424"/>
                <a:gd name="connsiteY1" fmla="*/ 29400 h 63636"/>
                <a:gd name="connsiteX2" fmla="*/ 21343 w 42424"/>
                <a:gd name="connsiteY2" fmla="*/ 19282 h 63636"/>
                <a:gd name="connsiteX3" fmla="*/ 16125 w 42424"/>
                <a:gd name="connsiteY3" fmla="*/ 15909 h 63636"/>
                <a:gd name="connsiteX4" fmla="*/ 17970 w 42424"/>
                <a:gd name="connsiteY4" fmla="*/ 24903 h 63636"/>
                <a:gd name="connsiteX5" fmla="*/ 23231 w 42424"/>
                <a:gd name="connsiteY5" fmla="*/ 31627 h 63636"/>
                <a:gd name="connsiteX6" fmla="*/ 20621 w 42424"/>
                <a:gd name="connsiteY6" fmla="*/ 40642 h 63636"/>
                <a:gd name="connsiteX7" fmla="*/ 26603 w 42424"/>
                <a:gd name="connsiteY7" fmla="*/ 49636 h 63636"/>
                <a:gd name="connsiteX8" fmla="*/ 31949 w 42424"/>
                <a:gd name="connsiteY8" fmla="*/ 43845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24" h="63636">
                  <a:moveTo>
                    <a:pt x="31949" y="43845"/>
                  </a:moveTo>
                  <a:cubicBezTo>
                    <a:pt x="31949" y="43845"/>
                    <a:pt x="35958" y="36167"/>
                    <a:pt x="33709" y="29400"/>
                  </a:cubicBezTo>
                  <a:cubicBezTo>
                    <a:pt x="31482" y="22654"/>
                    <a:pt x="23973" y="22273"/>
                    <a:pt x="21343" y="19282"/>
                  </a:cubicBezTo>
                  <a:cubicBezTo>
                    <a:pt x="18734" y="16270"/>
                    <a:pt x="16125" y="15909"/>
                    <a:pt x="16125" y="15909"/>
                  </a:cubicBezTo>
                  <a:cubicBezTo>
                    <a:pt x="16125" y="15909"/>
                    <a:pt x="14979" y="22633"/>
                    <a:pt x="17970" y="24903"/>
                  </a:cubicBezTo>
                  <a:cubicBezTo>
                    <a:pt x="20982" y="27130"/>
                    <a:pt x="23231" y="31627"/>
                    <a:pt x="23231" y="31627"/>
                  </a:cubicBezTo>
                  <a:cubicBezTo>
                    <a:pt x="23231" y="31627"/>
                    <a:pt x="19879" y="36145"/>
                    <a:pt x="20621" y="40642"/>
                  </a:cubicBezTo>
                  <a:cubicBezTo>
                    <a:pt x="21343" y="45139"/>
                    <a:pt x="26603" y="49636"/>
                    <a:pt x="26603" y="49636"/>
                  </a:cubicBezTo>
                  <a:lnTo>
                    <a:pt x="31949" y="43845"/>
                  </a:lnTo>
                  <a:close/>
                </a:path>
              </a:pathLst>
            </a:custGeom>
            <a:solidFill>
              <a:srgbClr val="EAB97F"/>
            </a:solid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9367D14-DDC8-419B-8054-7CC8546BEA73}"/>
                </a:ext>
              </a:extLst>
            </p:cNvPr>
            <p:cNvSpPr/>
            <p:nvPr/>
          </p:nvSpPr>
          <p:spPr>
            <a:xfrm>
              <a:off x="6771654" y="4089131"/>
              <a:ext cx="187960" cy="156633"/>
            </a:xfrm>
            <a:custGeom>
              <a:avLst/>
              <a:gdLst>
                <a:gd name="connsiteX0" fmla="*/ 93524 w 127272"/>
                <a:gd name="connsiteY0" fmla="*/ 21690 h 106060"/>
                <a:gd name="connsiteX1" fmla="*/ 119381 w 127272"/>
                <a:gd name="connsiteY1" fmla="*/ 25720 h 106060"/>
                <a:gd name="connsiteX2" fmla="*/ 101584 w 127272"/>
                <a:gd name="connsiteY2" fmla="*/ 72620 h 106060"/>
                <a:gd name="connsiteX3" fmla="*/ 80606 w 127272"/>
                <a:gd name="connsiteY3" fmla="*/ 95189 h 106060"/>
                <a:gd name="connsiteX4" fmla="*/ 50676 w 127272"/>
                <a:gd name="connsiteY4" fmla="*/ 101702 h 106060"/>
                <a:gd name="connsiteX5" fmla="*/ 15909 w 127272"/>
                <a:gd name="connsiteY5" fmla="*/ 50793 h 106060"/>
                <a:gd name="connsiteX6" fmla="*/ 28827 w 127272"/>
                <a:gd name="connsiteY6" fmla="*/ 37853 h 106060"/>
                <a:gd name="connsiteX7" fmla="*/ 56339 w 127272"/>
                <a:gd name="connsiteY7" fmla="*/ 64496 h 106060"/>
                <a:gd name="connsiteX8" fmla="*/ 63636 w 127272"/>
                <a:gd name="connsiteY8" fmla="*/ 65323 h 106060"/>
                <a:gd name="connsiteX9" fmla="*/ 93524 w 127272"/>
                <a:gd name="connsiteY9" fmla="*/ 21690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72" h="106060">
                  <a:moveTo>
                    <a:pt x="93524" y="21690"/>
                  </a:moveTo>
                  <a:cubicBezTo>
                    <a:pt x="93524" y="21690"/>
                    <a:pt x="112127" y="6311"/>
                    <a:pt x="119381" y="25720"/>
                  </a:cubicBezTo>
                  <a:cubicBezTo>
                    <a:pt x="126615" y="45108"/>
                    <a:pt x="101584" y="72620"/>
                    <a:pt x="101584" y="72620"/>
                  </a:cubicBezTo>
                  <a:lnTo>
                    <a:pt x="80606" y="95189"/>
                  </a:lnTo>
                  <a:cubicBezTo>
                    <a:pt x="80606" y="95189"/>
                    <a:pt x="65206" y="111374"/>
                    <a:pt x="50676" y="101702"/>
                  </a:cubicBezTo>
                  <a:cubicBezTo>
                    <a:pt x="43166" y="96674"/>
                    <a:pt x="15909" y="50793"/>
                    <a:pt x="15909" y="50793"/>
                  </a:cubicBezTo>
                  <a:cubicBezTo>
                    <a:pt x="15909" y="50793"/>
                    <a:pt x="17564" y="37853"/>
                    <a:pt x="28827" y="37853"/>
                  </a:cubicBezTo>
                  <a:lnTo>
                    <a:pt x="56339" y="64496"/>
                  </a:lnTo>
                  <a:cubicBezTo>
                    <a:pt x="56339" y="64496"/>
                    <a:pt x="61133" y="69332"/>
                    <a:pt x="63636" y="65323"/>
                  </a:cubicBezTo>
                  <a:cubicBezTo>
                    <a:pt x="71697" y="52405"/>
                    <a:pt x="93524" y="21690"/>
                    <a:pt x="93524" y="21690"/>
                  </a:cubicBezTo>
                  <a:close/>
                </a:path>
              </a:pathLst>
            </a:custGeom>
            <a:solidFill>
              <a:srgbClr val="808285"/>
            </a:solid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A2346C2-C28D-46C6-ACB5-C1C1824D60F5}"/>
                </a:ext>
              </a:extLst>
            </p:cNvPr>
            <p:cNvSpPr/>
            <p:nvPr/>
          </p:nvSpPr>
          <p:spPr>
            <a:xfrm>
              <a:off x="6681290" y="4011746"/>
              <a:ext cx="93980" cy="62653"/>
            </a:xfrm>
            <a:custGeom>
              <a:avLst/>
              <a:gdLst>
                <a:gd name="connsiteX0" fmla="*/ 59716 w 63636"/>
                <a:gd name="connsiteY0" fmla="*/ 20680 h 42424"/>
                <a:gd name="connsiteX1" fmla="*/ 60173 w 63636"/>
                <a:gd name="connsiteY1" fmla="*/ 21822 h 42424"/>
                <a:gd name="connsiteX2" fmla="*/ 21137 w 63636"/>
                <a:gd name="connsiteY2" fmla="*/ 37437 h 42424"/>
                <a:gd name="connsiteX3" fmla="*/ 20680 w 63636"/>
                <a:gd name="connsiteY3" fmla="*/ 36295 h 42424"/>
              </a:gdLst>
              <a:ahLst/>
              <a:cxnLst>
                <a:cxn ang="0">
                  <a:pos x="connsiteX0" y="connsiteY0"/>
                </a:cxn>
                <a:cxn ang="0">
                  <a:pos x="connsiteX1" y="connsiteY1"/>
                </a:cxn>
                <a:cxn ang="0">
                  <a:pos x="connsiteX2" y="connsiteY2"/>
                </a:cxn>
                <a:cxn ang="0">
                  <a:pos x="connsiteX3" y="connsiteY3"/>
                </a:cxn>
              </a:cxnLst>
              <a:rect l="l" t="t" r="r" b="b"/>
              <a:pathLst>
                <a:path w="63636" h="42424">
                  <a:moveTo>
                    <a:pt x="59716" y="20680"/>
                  </a:moveTo>
                  <a:lnTo>
                    <a:pt x="60173" y="21822"/>
                  </a:lnTo>
                  <a:lnTo>
                    <a:pt x="21137" y="37437"/>
                  </a:lnTo>
                  <a:lnTo>
                    <a:pt x="20680" y="36295"/>
                  </a:lnTo>
                  <a:close/>
                </a:path>
              </a:pathLst>
            </a:custGeom>
            <a:solidFill>
              <a:srgbClr val="000000"/>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4587BBD9-30AB-482F-82D0-E2E5DB4AB258}"/>
                </a:ext>
              </a:extLst>
            </p:cNvPr>
            <p:cNvSpPr/>
            <p:nvPr/>
          </p:nvSpPr>
          <p:spPr>
            <a:xfrm>
              <a:off x="6685166" y="4021308"/>
              <a:ext cx="93980" cy="62653"/>
            </a:xfrm>
            <a:custGeom>
              <a:avLst/>
              <a:gdLst>
                <a:gd name="connsiteX0" fmla="*/ 59736 w 63636"/>
                <a:gd name="connsiteY0" fmla="*/ 20593 h 42424"/>
                <a:gd name="connsiteX1" fmla="*/ 60175 w 63636"/>
                <a:gd name="connsiteY1" fmla="*/ 21719 h 42424"/>
                <a:gd name="connsiteX2" fmla="*/ 21031 w 63636"/>
                <a:gd name="connsiteY2" fmla="*/ 36940 h 42424"/>
                <a:gd name="connsiteX3" fmla="*/ 20593 w 63636"/>
                <a:gd name="connsiteY3" fmla="*/ 35813 h 42424"/>
              </a:gdLst>
              <a:ahLst/>
              <a:cxnLst>
                <a:cxn ang="0">
                  <a:pos x="connsiteX0" y="connsiteY0"/>
                </a:cxn>
                <a:cxn ang="0">
                  <a:pos x="connsiteX1" y="connsiteY1"/>
                </a:cxn>
                <a:cxn ang="0">
                  <a:pos x="connsiteX2" y="connsiteY2"/>
                </a:cxn>
                <a:cxn ang="0">
                  <a:pos x="connsiteX3" y="connsiteY3"/>
                </a:cxn>
              </a:cxnLst>
              <a:rect l="l" t="t" r="r" b="b"/>
              <a:pathLst>
                <a:path w="63636" h="42424">
                  <a:moveTo>
                    <a:pt x="59736" y="20593"/>
                  </a:moveTo>
                  <a:lnTo>
                    <a:pt x="60175" y="21719"/>
                  </a:lnTo>
                  <a:lnTo>
                    <a:pt x="21031" y="36940"/>
                  </a:lnTo>
                  <a:lnTo>
                    <a:pt x="20593" y="35813"/>
                  </a:lnTo>
                  <a:close/>
                </a:path>
              </a:pathLst>
            </a:custGeom>
            <a:solidFill>
              <a:srgbClr val="000000"/>
            </a:solid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7BC2F39-9376-4D23-9164-327D84BF7A88}"/>
                </a:ext>
              </a:extLst>
            </p:cNvPr>
            <p:cNvSpPr/>
            <p:nvPr/>
          </p:nvSpPr>
          <p:spPr>
            <a:xfrm>
              <a:off x="6689638" y="4031326"/>
              <a:ext cx="93980" cy="62653"/>
            </a:xfrm>
            <a:custGeom>
              <a:avLst/>
              <a:gdLst>
                <a:gd name="connsiteX0" fmla="*/ 59671 w 63636"/>
                <a:gd name="connsiteY0" fmla="*/ 20736 h 42424"/>
                <a:gd name="connsiteX1" fmla="*/ 60127 w 63636"/>
                <a:gd name="connsiteY1" fmla="*/ 21856 h 42424"/>
                <a:gd name="connsiteX2" fmla="*/ 21192 w 63636"/>
                <a:gd name="connsiteY2" fmla="*/ 37718 h 42424"/>
                <a:gd name="connsiteX3" fmla="*/ 20736 w 63636"/>
                <a:gd name="connsiteY3" fmla="*/ 36598 h 42424"/>
              </a:gdLst>
              <a:ahLst/>
              <a:cxnLst>
                <a:cxn ang="0">
                  <a:pos x="connsiteX0" y="connsiteY0"/>
                </a:cxn>
                <a:cxn ang="0">
                  <a:pos x="connsiteX1" y="connsiteY1"/>
                </a:cxn>
                <a:cxn ang="0">
                  <a:pos x="connsiteX2" y="connsiteY2"/>
                </a:cxn>
                <a:cxn ang="0">
                  <a:pos x="connsiteX3" y="connsiteY3"/>
                </a:cxn>
              </a:cxnLst>
              <a:rect l="l" t="t" r="r" b="b"/>
              <a:pathLst>
                <a:path w="63636" h="42424">
                  <a:moveTo>
                    <a:pt x="59671" y="20736"/>
                  </a:moveTo>
                  <a:lnTo>
                    <a:pt x="60127" y="21856"/>
                  </a:lnTo>
                  <a:lnTo>
                    <a:pt x="21192" y="37718"/>
                  </a:lnTo>
                  <a:lnTo>
                    <a:pt x="20736" y="36598"/>
                  </a:lnTo>
                  <a:close/>
                </a:path>
              </a:pathLst>
            </a:custGeom>
            <a:solidFill>
              <a:srgbClr val="000000"/>
            </a:solid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5CF09CB-36D8-4BAE-ABD2-F083344AB16D}"/>
                </a:ext>
              </a:extLst>
            </p:cNvPr>
            <p:cNvSpPr/>
            <p:nvPr/>
          </p:nvSpPr>
          <p:spPr>
            <a:xfrm>
              <a:off x="6696605" y="4048450"/>
              <a:ext cx="93980" cy="62653"/>
            </a:xfrm>
            <a:custGeom>
              <a:avLst/>
              <a:gdLst>
                <a:gd name="connsiteX0" fmla="*/ 59532 w 63636"/>
                <a:gd name="connsiteY0" fmla="*/ 20850 h 42424"/>
                <a:gd name="connsiteX1" fmla="*/ 59987 w 63636"/>
                <a:gd name="connsiteY1" fmla="*/ 21925 h 42424"/>
                <a:gd name="connsiteX2" fmla="*/ 21305 w 63636"/>
                <a:gd name="connsiteY2" fmla="*/ 38288 h 42424"/>
                <a:gd name="connsiteX3" fmla="*/ 20850 w 63636"/>
                <a:gd name="connsiteY3" fmla="*/ 37214 h 42424"/>
              </a:gdLst>
              <a:ahLst/>
              <a:cxnLst>
                <a:cxn ang="0">
                  <a:pos x="connsiteX0" y="connsiteY0"/>
                </a:cxn>
                <a:cxn ang="0">
                  <a:pos x="connsiteX1" y="connsiteY1"/>
                </a:cxn>
                <a:cxn ang="0">
                  <a:pos x="connsiteX2" y="connsiteY2"/>
                </a:cxn>
                <a:cxn ang="0">
                  <a:pos x="connsiteX3" y="connsiteY3"/>
                </a:cxn>
              </a:cxnLst>
              <a:rect l="l" t="t" r="r" b="b"/>
              <a:pathLst>
                <a:path w="63636" h="42424">
                  <a:moveTo>
                    <a:pt x="59532" y="20850"/>
                  </a:moveTo>
                  <a:lnTo>
                    <a:pt x="59987" y="21925"/>
                  </a:lnTo>
                  <a:lnTo>
                    <a:pt x="21305" y="38288"/>
                  </a:lnTo>
                  <a:lnTo>
                    <a:pt x="20850" y="37214"/>
                  </a:lnTo>
                  <a:close/>
                </a:path>
              </a:pathLst>
            </a:custGeom>
            <a:solidFill>
              <a:srgbClr val="000000"/>
            </a:solid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889737F1-EDBB-46B7-9B9A-7EDB8406DAEE}"/>
                </a:ext>
              </a:extLst>
            </p:cNvPr>
            <p:cNvSpPr/>
            <p:nvPr/>
          </p:nvSpPr>
          <p:spPr>
            <a:xfrm>
              <a:off x="6700216" y="4058972"/>
              <a:ext cx="93980" cy="62653"/>
            </a:xfrm>
            <a:custGeom>
              <a:avLst/>
              <a:gdLst>
                <a:gd name="connsiteX0" fmla="*/ 59738 w 63636"/>
                <a:gd name="connsiteY0" fmla="*/ 20652 h 42424"/>
                <a:gd name="connsiteX1" fmla="*/ 60176 w 63636"/>
                <a:gd name="connsiteY1" fmla="*/ 21756 h 42424"/>
                <a:gd name="connsiteX2" fmla="*/ 21089 w 63636"/>
                <a:gd name="connsiteY2" fmla="*/ 37244 h 42424"/>
                <a:gd name="connsiteX3" fmla="*/ 20652 w 63636"/>
                <a:gd name="connsiteY3" fmla="*/ 36140 h 42424"/>
              </a:gdLst>
              <a:ahLst/>
              <a:cxnLst>
                <a:cxn ang="0">
                  <a:pos x="connsiteX0" y="connsiteY0"/>
                </a:cxn>
                <a:cxn ang="0">
                  <a:pos x="connsiteX1" y="connsiteY1"/>
                </a:cxn>
                <a:cxn ang="0">
                  <a:pos x="connsiteX2" y="connsiteY2"/>
                </a:cxn>
                <a:cxn ang="0">
                  <a:pos x="connsiteX3" y="connsiteY3"/>
                </a:cxn>
              </a:cxnLst>
              <a:rect l="l" t="t" r="r" b="b"/>
              <a:pathLst>
                <a:path w="63636" h="42424">
                  <a:moveTo>
                    <a:pt x="59738" y="20652"/>
                  </a:moveTo>
                  <a:lnTo>
                    <a:pt x="60176" y="21756"/>
                  </a:lnTo>
                  <a:lnTo>
                    <a:pt x="21089" y="37244"/>
                  </a:lnTo>
                  <a:lnTo>
                    <a:pt x="20652" y="36140"/>
                  </a:lnTo>
                  <a:close/>
                </a:path>
              </a:pathLst>
            </a:custGeom>
            <a:solidFill>
              <a:srgbClr val="000000"/>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9C86A659-550D-42C1-A15A-F47072D7504F}"/>
                </a:ext>
              </a:extLst>
            </p:cNvPr>
            <p:cNvSpPr/>
            <p:nvPr/>
          </p:nvSpPr>
          <p:spPr>
            <a:xfrm>
              <a:off x="6703486" y="4067061"/>
              <a:ext cx="93980" cy="62653"/>
            </a:xfrm>
            <a:custGeom>
              <a:avLst/>
              <a:gdLst>
                <a:gd name="connsiteX0" fmla="*/ 59677 w 63636"/>
                <a:gd name="connsiteY0" fmla="*/ 20680 h 42424"/>
                <a:gd name="connsiteX1" fmla="*/ 60134 w 63636"/>
                <a:gd name="connsiteY1" fmla="*/ 21822 h 42424"/>
                <a:gd name="connsiteX2" fmla="*/ 21137 w 63636"/>
                <a:gd name="connsiteY2" fmla="*/ 37421 h 42424"/>
                <a:gd name="connsiteX3" fmla="*/ 20680 w 63636"/>
                <a:gd name="connsiteY3" fmla="*/ 36279 h 42424"/>
              </a:gdLst>
              <a:ahLst/>
              <a:cxnLst>
                <a:cxn ang="0">
                  <a:pos x="connsiteX0" y="connsiteY0"/>
                </a:cxn>
                <a:cxn ang="0">
                  <a:pos x="connsiteX1" y="connsiteY1"/>
                </a:cxn>
                <a:cxn ang="0">
                  <a:pos x="connsiteX2" y="connsiteY2"/>
                </a:cxn>
                <a:cxn ang="0">
                  <a:pos x="connsiteX3" y="connsiteY3"/>
                </a:cxn>
              </a:cxnLst>
              <a:rect l="l" t="t" r="r" b="b"/>
              <a:pathLst>
                <a:path w="63636" h="42424">
                  <a:moveTo>
                    <a:pt x="59677" y="20680"/>
                  </a:moveTo>
                  <a:lnTo>
                    <a:pt x="60134" y="21822"/>
                  </a:lnTo>
                  <a:lnTo>
                    <a:pt x="21137" y="37421"/>
                  </a:lnTo>
                  <a:lnTo>
                    <a:pt x="20680" y="36279"/>
                  </a:lnTo>
                  <a:close/>
                </a:path>
              </a:pathLst>
            </a:custGeom>
            <a:solidFill>
              <a:srgbClr val="000000"/>
            </a:solid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9A4A095A-674F-43C7-B73A-64CF14E8773D}"/>
                </a:ext>
              </a:extLst>
            </p:cNvPr>
            <p:cNvSpPr/>
            <p:nvPr/>
          </p:nvSpPr>
          <p:spPr>
            <a:xfrm>
              <a:off x="6884391" y="4466790"/>
              <a:ext cx="125307" cy="281940"/>
            </a:xfrm>
            <a:custGeom>
              <a:avLst/>
              <a:gdLst>
                <a:gd name="connsiteX0" fmla="*/ 42493 w 84848"/>
                <a:gd name="connsiteY0" fmla="*/ 19812 h 190908"/>
                <a:gd name="connsiteX1" fmla="*/ 42938 w 84848"/>
                <a:gd name="connsiteY1" fmla="*/ 36230 h 190908"/>
                <a:gd name="connsiteX2" fmla="*/ 42048 w 84848"/>
                <a:gd name="connsiteY2" fmla="*/ 43591 h 190908"/>
                <a:gd name="connsiteX3" fmla="*/ 43384 w 84848"/>
                <a:gd name="connsiteY3" fmla="*/ 52224 h 190908"/>
                <a:gd name="connsiteX4" fmla="*/ 49429 w 84848"/>
                <a:gd name="connsiteY4" fmla="*/ 116200 h 190908"/>
                <a:gd name="connsiteX5" fmla="*/ 44232 w 84848"/>
                <a:gd name="connsiteY5" fmla="*/ 143457 h 190908"/>
                <a:gd name="connsiteX6" fmla="*/ 44232 w 84848"/>
                <a:gd name="connsiteY6" fmla="*/ 145599 h 190908"/>
                <a:gd name="connsiteX7" fmla="*/ 18736 w 84848"/>
                <a:gd name="connsiteY7" fmla="*/ 173260 h 190908"/>
                <a:gd name="connsiteX8" fmla="*/ 23932 w 84848"/>
                <a:gd name="connsiteY8" fmla="*/ 181511 h 190908"/>
                <a:gd name="connsiteX9" fmla="*/ 50723 w 84848"/>
                <a:gd name="connsiteY9" fmla="*/ 179327 h 190908"/>
                <a:gd name="connsiteX10" fmla="*/ 65847 w 84848"/>
                <a:gd name="connsiteY10" fmla="*/ 159430 h 190908"/>
                <a:gd name="connsiteX11" fmla="*/ 72784 w 84848"/>
                <a:gd name="connsiteY11" fmla="*/ 136945 h 190908"/>
                <a:gd name="connsiteX12" fmla="*/ 71044 w 84848"/>
                <a:gd name="connsiteY12" fmla="*/ 96324 h 190908"/>
                <a:gd name="connsiteX13" fmla="*/ 69750 w 84848"/>
                <a:gd name="connsiteY13" fmla="*/ 43994 h 190908"/>
                <a:gd name="connsiteX14" fmla="*/ 74056 w 84848"/>
                <a:gd name="connsiteY14" fmla="*/ 15909 h 190908"/>
                <a:gd name="connsiteX15" fmla="*/ 42493 w 84848"/>
                <a:gd name="connsiteY15" fmla="*/ 19812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848" h="190908">
                  <a:moveTo>
                    <a:pt x="42493" y="19812"/>
                  </a:moveTo>
                  <a:lnTo>
                    <a:pt x="42938" y="36230"/>
                  </a:lnTo>
                  <a:cubicBezTo>
                    <a:pt x="42938" y="36230"/>
                    <a:pt x="42048" y="40536"/>
                    <a:pt x="42048" y="43591"/>
                  </a:cubicBezTo>
                  <a:cubicBezTo>
                    <a:pt x="42048" y="46603"/>
                    <a:pt x="43384" y="52224"/>
                    <a:pt x="43384" y="52224"/>
                  </a:cubicBezTo>
                  <a:cubicBezTo>
                    <a:pt x="43384" y="52224"/>
                    <a:pt x="49875" y="90703"/>
                    <a:pt x="49429" y="116200"/>
                  </a:cubicBezTo>
                  <a:cubicBezTo>
                    <a:pt x="48984" y="141696"/>
                    <a:pt x="44232" y="141293"/>
                    <a:pt x="44232" y="143457"/>
                  </a:cubicBezTo>
                  <a:cubicBezTo>
                    <a:pt x="44232" y="145599"/>
                    <a:pt x="44232" y="145599"/>
                    <a:pt x="44232" y="145599"/>
                  </a:cubicBezTo>
                  <a:cubicBezTo>
                    <a:pt x="44232" y="145599"/>
                    <a:pt x="25672" y="168954"/>
                    <a:pt x="18736" y="173260"/>
                  </a:cubicBezTo>
                  <a:cubicBezTo>
                    <a:pt x="11820" y="177608"/>
                    <a:pt x="19181" y="181045"/>
                    <a:pt x="23932" y="181511"/>
                  </a:cubicBezTo>
                  <a:cubicBezTo>
                    <a:pt x="28705" y="181914"/>
                    <a:pt x="46820" y="180599"/>
                    <a:pt x="50723" y="179327"/>
                  </a:cubicBezTo>
                  <a:cubicBezTo>
                    <a:pt x="54647" y="178033"/>
                    <a:pt x="61966" y="161615"/>
                    <a:pt x="65847" y="159430"/>
                  </a:cubicBezTo>
                  <a:cubicBezTo>
                    <a:pt x="69772" y="157287"/>
                    <a:pt x="75350" y="140424"/>
                    <a:pt x="72784" y="136945"/>
                  </a:cubicBezTo>
                  <a:cubicBezTo>
                    <a:pt x="70196" y="133466"/>
                    <a:pt x="68011" y="124430"/>
                    <a:pt x="71044" y="96324"/>
                  </a:cubicBezTo>
                  <a:cubicBezTo>
                    <a:pt x="74078" y="68218"/>
                    <a:pt x="70196" y="47897"/>
                    <a:pt x="69750" y="43994"/>
                  </a:cubicBezTo>
                  <a:cubicBezTo>
                    <a:pt x="69305" y="40091"/>
                    <a:pt x="74056" y="15909"/>
                    <a:pt x="74056" y="15909"/>
                  </a:cubicBezTo>
                  <a:lnTo>
                    <a:pt x="42493" y="19812"/>
                  </a:lnTo>
                  <a:close/>
                </a:path>
              </a:pathLst>
            </a:custGeom>
            <a:solidFill>
              <a:srgbClr val="EAB97F"/>
            </a:solid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BD123DA-545E-4D5F-A6A1-59672EF6DC6D}"/>
                </a:ext>
              </a:extLst>
            </p:cNvPr>
            <p:cNvSpPr/>
            <p:nvPr/>
          </p:nvSpPr>
          <p:spPr>
            <a:xfrm>
              <a:off x="6834632" y="4444485"/>
              <a:ext cx="125307" cy="281940"/>
            </a:xfrm>
            <a:custGeom>
              <a:avLst/>
              <a:gdLst>
                <a:gd name="connsiteX0" fmla="*/ 42501 w 84848"/>
                <a:gd name="connsiteY0" fmla="*/ 19791 h 190908"/>
                <a:gd name="connsiteX1" fmla="*/ 42904 w 84848"/>
                <a:gd name="connsiteY1" fmla="*/ 36209 h 190908"/>
                <a:gd name="connsiteX2" fmla="*/ 42056 w 84848"/>
                <a:gd name="connsiteY2" fmla="*/ 43570 h 190908"/>
                <a:gd name="connsiteX3" fmla="*/ 43350 w 84848"/>
                <a:gd name="connsiteY3" fmla="*/ 52203 h 190908"/>
                <a:gd name="connsiteX4" fmla="*/ 49395 w 84848"/>
                <a:gd name="connsiteY4" fmla="*/ 116178 h 190908"/>
                <a:gd name="connsiteX5" fmla="*/ 44241 w 84848"/>
                <a:gd name="connsiteY5" fmla="*/ 143393 h 190908"/>
                <a:gd name="connsiteX6" fmla="*/ 44241 w 84848"/>
                <a:gd name="connsiteY6" fmla="*/ 145557 h 190908"/>
                <a:gd name="connsiteX7" fmla="*/ 18744 w 84848"/>
                <a:gd name="connsiteY7" fmla="*/ 173260 h 190908"/>
                <a:gd name="connsiteX8" fmla="*/ 23919 w 84848"/>
                <a:gd name="connsiteY8" fmla="*/ 181490 h 190908"/>
                <a:gd name="connsiteX9" fmla="*/ 50731 w 84848"/>
                <a:gd name="connsiteY9" fmla="*/ 179305 h 190908"/>
                <a:gd name="connsiteX10" fmla="*/ 65877 w 84848"/>
                <a:gd name="connsiteY10" fmla="*/ 159408 h 190908"/>
                <a:gd name="connsiteX11" fmla="*/ 72771 w 84848"/>
                <a:gd name="connsiteY11" fmla="*/ 136924 h 190908"/>
                <a:gd name="connsiteX12" fmla="*/ 71053 w 84848"/>
                <a:gd name="connsiteY12" fmla="*/ 96281 h 190908"/>
                <a:gd name="connsiteX13" fmla="*/ 69716 w 84848"/>
                <a:gd name="connsiteY13" fmla="*/ 43994 h 190908"/>
                <a:gd name="connsiteX14" fmla="*/ 74043 w 84848"/>
                <a:gd name="connsiteY14" fmla="*/ 15909 h 190908"/>
                <a:gd name="connsiteX15" fmla="*/ 42501 w 84848"/>
                <a:gd name="connsiteY15" fmla="*/ 19791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848" h="190908">
                  <a:moveTo>
                    <a:pt x="42501" y="19791"/>
                  </a:moveTo>
                  <a:lnTo>
                    <a:pt x="42904" y="36209"/>
                  </a:lnTo>
                  <a:cubicBezTo>
                    <a:pt x="42904" y="36209"/>
                    <a:pt x="42056" y="40536"/>
                    <a:pt x="42056" y="43570"/>
                  </a:cubicBezTo>
                  <a:cubicBezTo>
                    <a:pt x="42056" y="46582"/>
                    <a:pt x="43350" y="52203"/>
                    <a:pt x="43350" y="52203"/>
                  </a:cubicBezTo>
                  <a:cubicBezTo>
                    <a:pt x="43350" y="52203"/>
                    <a:pt x="49862" y="90681"/>
                    <a:pt x="49395" y="116178"/>
                  </a:cubicBezTo>
                  <a:cubicBezTo>
                    <a:pt x="48992" y="141696"/>
                    <a:pt x="44241" y="141230"/>
                    <a:pt x="44241" y="143393"/>
                  </a:cubicBezTo>
                  <a:cubicBezTo>
                    <a:pt x="44241" y="145557"/>
                    <a:pt x="44241" y="145557"/>
                    <a:pt x="44241" y="145557"/>
                  </a:cubicBezTo>
                  <a:cubicBezTo>
                    <a:pt x="44241" y="145557"/>
                    <a:pt x="25616" y="168933"/>
                    <a:pt x="18744" y="173260"/>
                  </a:cubicBezTo>
                  <a:cubicBezTo>
                    <a:pt x="11829" y="177566"/>
                    <a:pt x="19147" y="181023"/>
                    <a:pt x="23919" y="181490"/>
                  </a:cubicBezTo>
                  <a:cubicBezTo>
                    <a:pt x="28671" y="181935"/>
                    <a:pt x="46829" y="180578"/>
                    <a:pt x="50731" y="179305"/>
                  </a:cubicBezTo>
                  <a:cubicBezTo>
                    <a:pt x="54613" y="177990"/>
                    <a:pt x="61995" y="161551"/>
                    <a:pt x="65877" y="159408"/>
                  </a:cubicBezTo>
                  <a:cubicBezTo>
                    <a:pt x="69737" y="157245"/>
                    <a:pt x="75337" y="140402"/>
                    <a:pt x="72771" y="136924"/>
                  </a:cubicBezTo>
                  <a:cubicBezTo>
                    <a:pt x="70183" y="133487"/>
                    <a:pt x="68019" y="124408"/>
                    <a:pt x="71053" y="96281"/>
                  </a:cubicBezTo>
                  <a:cubicBezTo>
                    <a:pt x="74065" y="68218"/>
                    <a:pt x="70183" y="47918"/>
                    <a:pt x="69716" y="43994"/>
                  </a:cubicBezTo>
                  <a:cubicBezTo>
                    <a:pt x="69271" y="40091"/>
                    <a:pt x="74043" y="15909"/>
                    <a:pt x="74043" y="15909"/>
                  </a:cubicBezTo>
                  <a:lnTo>
                    <a:pt x="42501" y="19791"/>
                  </a:lnTo>
                  <a:close/>
                </a:path>
              </a:pathLst>
            </a:custGeom>
            <a:solidFill>
              <a:srgbClr val="EAB97F"/>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EA6B4348-0682-4E78-B735-474D29085D2B}"/>
                </a:ext>
              </a:extLst>
            </p:cNvPr>
            <p:cNvSpPr/>
            <p:nvPr/>
          </p:nvSpPr>
          <p:spPr>
            <a:xfrm>
              <a:off x="6832529" y="4616155"/>
              <a:ext cx="125307" cy="93980"/>
            </a:xfrm>
            <a:custGeom>
              <a:avLst/>
              <a:gdLst>
                <a:gd name="connsiteX0" fmla="*/ 37858 w 84848"/>
                <a:gd name="connsiteY0" fmla="*/ 40154 h 63636"/>
                <a:gd name="connsiteX1" fmla="*/ 52982 w 84848"/>
                <a:gd name="connsiteY1" fmla="*/ 44439 h 63636"/>
                <a:gd name="connsiteX2" fmla="*/ 72009 w 84848"/>
                <a:gd name="connsiteY2" fmla="*/ 15909 h 63636"/>
                <a:gd name="connsiteX3" fmla="*/ 75446 w 84848"/>
                <a:gd name="connsiteY3" fmla="*/ 33663 h 63636"/>
                <a:gd name="connsiteX4" fmla="*/ 74152 w 84848"/>
                <a:gd name="connsiteY4" fmla="*/ 51800 h 63636"/>
                <a:gd name="connsiteX5" fmla="*/ 71097 w 84848"/>
                <a:gd name="connsiteY5" fmla="*/ 52224 h 63636"/>
                <a:gd name="connsiteX6" fmla="*/ 69825 w 84848"/>
                <a:gd name="connsiteY6" fmla="*/ 40536 h 63636"/>
                <a:gd name="connsiteX7" fmla="*/ 52091 w 84848"/>
                <a:gd name="connsiteY7" fmla="*/ 63042 h 63636"/>
                <a:gd name="connsiteX8" fmla="*/ 16201 w 84848"/>
                <a:gd name="connsiteY8" fmla="*/ 63466 h 63636"/>
                <a:gd name="connsiteX9" fmla="*/ 37858 w 84848"/>
                <a:gd name="connsiteY9" fmla="*/ 40154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63636">
                  <a:moveTo>
                    <a:pt x="37858" y="40154"/>
                  </a:moveTo>
                  <a:cubicBezTo>
                    <a:pt x="28779" y="49212"/>
                    <a:pt x="39576" y="56148"/>
                    <a:pt x="52982" y="44439"/>
                  </a:cubicBezTo>
                  <a:cubicBezTo>
                    <a:pt x="66388" y="32773"/>
                    <a:pt x="72009" y="15909"/>
                    <a:pt x="72009" y="15909"/>
                  </a:cubicBezTo>
                  <a:cubicBezTo>
                    <a:pt x="72009" y="15909"/>
                    <a:pt x="77185" y="25857"/>
                    <a:pt x="75446" y="33663"/>
                  </a:cubicBezTo>
                  <a:cubicBezTo>
                    <a:pt x="73749" y="41385"/>
                    <a:pt x="74152" y="51800"/>
                    <a:pt x="74152" y="51800"/>
                  </a:cubicBezTo>
                  <a:lnTo>
                    <a:pt x="71097" y="52224"/>
                  </a:lnTo>
                  <a:lnTo>
                    <a:pt x="69825" y="40536"/>
                  </a:lnTo>
                  <a:cubicBezTo>
                    <a:pt x="69825" y="40536"/>
                    <a:pt x="56864" y="61727"/>
                    <a:pt x="52091" y="63042"/>
                  </a:cubicBezTo>
                  <a:cubicBezTo>
                    <a:pt x="47319" y="64315"/>
                    <a:pt x="20104" y="67794"/>
                    <a:pt x="16201" y="63466"/>
                  </a:cubicBezTo>
                  <a:cubicBezTo>
                    <a:pt x="12361" y="59160"/>
                    <a:pt x="47870" y="30121"/>
                    <a:pt x="37858" y="40154"/>
                  </a:cubicBezTo>
                  <a:close/>
                </a:path>
              </a:pathLst>
            </a:custGeom>
            <a:solidFill>
              <a:srgbClr val="000000"/>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ACF6521-343D-4C21-BD90-C0001B959FEB}"/>
                </a:ext>
              </a:extLst>
            </p:cNvPr>
            <p:cNvSpPr/>
            <p:nvPr/>
          </p:nvSpPr>
          <p:spPr>
            <a:xfrm>
              <a:off x="6883252" y="4639150"/>
              <a:ext cx="125307" cy="93980"/>
            </a:xfrm>
            <a:custGeom>
              <a:avLst/>
              <a:gdLst>
                <a:gd name="connsiteX0" fmla="*/ 31194 w 84848"/>
                <a:gd name="connsiteY0" fmla="*/ 46179 h 63636"/>
                <a:gd name="connsiteX1" fmla="*/ 53234 w 84848"/>
                <a:gd name="connsiteY1" fmla="*/ 44439 h 63636"/>
                <a:gd name="connsiteX2" fmla="*/ 72240 w 84848"/>
                <a:gd name="connsiteY2" fmla="*/ 15909 h 63636"/>
                <a:gd name="connsiteX3" fmla="*/ 75697 w 84848"/>
                <a:gd name="connsiteY3" fmla="*/ 33642 h 63636"/>
                <a:gd name="connsiteX4" fmla="*/ 74382 w 84848"/>
                <a:gd name="connsiteY4" fmla="*/ 51779 h 63636"/>
                <a:gd name="connsiteX5" fmla="*/ 71349 w 84848"/>
                <a:gd name="connsiteY5" fmla="*/ 52224 h 63636"/>
                <a:gd name="connsiteX6" fmla="*/ 70055 w 84848"/>
                <a:gd name="connsiteY6" fmla="*/ 40579 h 63636"/>
                <a:gd name="connsiteX7" fmla="*/ 52343 w 84848"/>
                <a:gd name="connsiteY7" fmla="*/ 63021 h 63636"/>
                <a:gd name="connsiteX8" fmla="*/ 16431 w 84848"/>
                <a:gd name="connsiteY8" fmla="*/ 63466 h 63636"/>
                <a:gd name="connsiteX9" fmla="*/ 31194 w 84848"/>
                <a:gd name="connsiteY9" fmla="*/ 46179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63636">
                  <a:moveTo>
                    <a:pt x="31194" y="46179"/>
                  </a:moveTo>
                  <a:cubicBezTo>
                    <a:pt x="31194" y="46179"/>
                    <a:pt x="39828" y="56127"/>
                    <a:pt x="53234" y="44439"/>
                  </a:cubicBezTo>
                  <a:cubicBezTo>
                    <a:pt x="66619" y="32794"/>
                    <a:pt x="72240" y="15909"/>
                    <a:pt x="72240" y="15909"/>
                  </a:cubicBezTo>
                  <a:cubicBezTo>
                    <a:pt x="72240" y="15909"/>
                    <a:pt x="77416" y="25836"/>
                    <a:pt x="75697" y="33642"/>
                  </a:cubicBezTo>
                  <a:cubicBezTo>
                    <a:pt x="73979" y="41427"/>
                    <a:pt x="74382" y="51779"/>
                    <a:pt x="74382" y="51779"/>
                  </a:cubicBezTo>
                  <a:lnTo>
                    <a:pt x="71349" y="52224"/>
                  </a:lnTo>
                  <a:lnTo>
                    <a:pt x="70055" y="40579"/>
                  </a:lnTo>
                  <a:cubicBezTo>
                    <a:pt x="70055" y="40579"/>
                    <a:pt x="57094" y="61706"/>
                    <a:pt x="52343" y="63021"/>
                  </a:cubicBezTo>
                  <a:cubicBezTo>
                    <a:pt x="47549" y="64357"/>
                    <a:pt x="20355" y="67794"/>
                    <a:pt x="16431" y="63466"/>
                  </a:cubicBezTo>
                  <a:cubicBezTo>
                    <a:pt x="12592" y="59160"/>
                    <a:pt x="31194" y="46179"/>
                    <a:pt x="31194" y="46179"/>
                  </a:cubicBezTo>
                  <a:close/>
                </a:path>
              </a:pathLst>
            </a:custGeom>
            <a:solidFill>
              <a:srgbClr val="000000"/>
            </a:soli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8CA6A3D-97CF-4D65-859B-4AEA13CFAC32}"/>
                </a:ext>
              </a:extLst>
            </p:cNvPr>
            <p:cNvSpPr/>
            <p:nvPr/>
          </p:nvSpPr>
          <p:spPr>
            <a:xfrm>
              <a:off x="6859149" y="4271948"/>
              <a:ext cx="156633" cy="250613"/>
            </a:xfrm>
            <a:custGeom>
              <a:avLst/>
              <a:gdLst>
                <a:gd name="connsiteX0" fmla="*/ 28191 w 106060"/>
                <a:gd name="connsiteY0" fmla="*/ 18024 h 169696"/>
                <a:gd name="connsiteX1" fmla="*/ 18136 w 106060"/>
                <a:gd name="connsiteY1" fmla="*/ 74957 h 169696"/>
                <a:gd name="connsiteX2" fmla="*/ 15909 w 106060"/>
                <a:gd name="connsiteY2" fmla="*/ 142496 h 169696"/>
                <a:gd name="connsiteX3" fmla="*/ 90809 w 106060"/>
                <a:gd name="connsiteY3" fmla="*/ 154417 h 169696"/>
                <a:gd name="connsiteX4" fmla="*/ 108415 w 106060"/>
                <a:gd name="connsiteY4" fmla="*/ 141372 h 169696"/>
                <a:gd name="connsiteX5" fmla="*/ 104427 w 106060"/>
                <a:gd name="connsiteY5" fmla="*/ 118102 h 169696"/>
                <a:gd name="connsiteX6" fmla="*/ 102178 w 106060"/>
                <a:gd name="connsiteY6" fmla="*/ 34103 h 169696"/>
                <a:gd name="connsiteX7" fmla="*/ 90257 w 106060"/>
                <a:gd name="connsiteY7" fmla="*/ 15945 h 169696"/>
                <a:gd name="connsiteX8" fmla="*/ 28191 w 106060"/>
                <a:gd name="connsiteY8" fmla="*/ 18024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60" h="169696">
                  <a:moveTo>
                    <a:pt x="28191" y="18024"/>
                  </a:moveTo>
                  <a:cubicBezTo>
                    <a:pt x="28191" y="18024"/>
                    <a:pt x="20448" y="34654"/>
                    <a:pt x="18136" y="74957"/>
                  </a:cubicBezTo>
                  <a:cubicBezTo>
                    <a:pt x="15909" y="115239"/>
                    <a:pt x="15909" y="142496"/>
                    <a:pt x="15909" y="142496"/>
                  </a:cubicBezTo>
                  <a:cubicBezTo>
                    <a:pt x="15909" y="142496"/>
                    <a:pt x="69257" y="168587"/>
                    <a:pt x="90809" y="154417"/>
                  </a:cubicBezTo>
                  <a:cubicBezTo>
                    <a:pt x="112360" y="140248"/>
                    <a:pt x="108415" y="141372"/>
                    <a:pt x="108415" y="141372"/>
                  </a:cubicBezTo>
                  <a:cubicBezTo>
                    <a:pt x="108415" y="141372"/>
                    <a:pt x="105572" y="137978"/>
                    <a:pt x="104427" y="118102"/>
                  </a:cubicBezTo>
                  <a:cubicBezTo>
                    <a:pt x="103281" y="98227"/>
                    <a:pt x="110684" y="53978"/>
                    <a:pt x="102178" y="34103"/>
                  </a:cubicBezTo>
                  <a:cubicBezTo>
                    <a:pt x="93651" y="14248"/>
                    <a:pt x="90257" y="15945"/>
                    <a:pt x="90257" y="15945"/>
                  </a:cubicBezTo>
                  <a:lnTo>
                    <a:pt x="28191" y="18024"/>
                  </a:lnTo>
                  <a:close/>
                </a:path>
              </a:pathLst>
            </a:custGeom>
            <a:solidFill>
              <a:srgbClr val="BCBEC0"/>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E33939F-9786-4FB6-AB5D-E653441A66A8}"/>
                </a:ext>
              </a:extLst>
            </p:cNvPr>
            <p:cNvSpPr/>
            <p:nvPr/>
          </p:nvSpPr>
          <p:spPr>
            <a:xfrm>
              <a:off x="6923056" y="4082254"/>
              <a:ext cx="125307" cy="281940"/>
            </a:xfrm>
            <a:custGeom>
              <a:avLst/>
              <a:gdLst>
                <a:gd name="connsiteX0" fmla="*/ 74836 w 84848"/>
                <a:gd name="connsiteY0" fmla="*/ 69236 h 190908"/>
                <a:gd name="connsiteX1" fmla="*/ 63276 w 84848"/>
                <a:gd name="connsiteY1" fmla="*/ 28658 h 190908"/>
                <a:gd name="connsiteX2" fmla="*/ 51142 w 84848"/>
                <a:gd name="connsiteY2" fmla="*/ 15909 h 190908"/>
                <a:gd name="connsiteX3" fmla="*/ 50442 w 84848"/>
                <a:gd name="connsiteY3" fmla="*/ 15909 h 190908"/>
                <a:gd name="connsiteX4" fmla="*/ 24288 w 84848"/>
                <a:gd name="connsiteY4" fmla="*/ 57527 h 190908"/>
                <a:gd name="connsiteX5" fmla="*/ 16333 w 84848"/>
                <a:gd name="connsiteY5" fmla="*/ 164033 h 190908"/>
                <a:gd name="connsiteX6" fmla="*/ 15951 w 84848"/>
                <a:gd name="connsiteY6" fmla="*/ 164224 h 190908"/>
                <a:gd name="connsiteX7" fmla="*/ 16100 w 84848"/>
                <a:gd name="connsiteY7" fmla="*/ 167045 h 190908"/>
                <a:gd name="connsiteX8" fmla="*/ 15909 w 84848"/>
                <a:gd name="connsiteY8" fmla="*/ 169463 h 190908"/>
                <a:gd name="connsiteX9" fmla="*/ 16227 w 84848"/>
                <a:gd name="connsiteY9" fmla="*/ 169484 h 190908"/>
                <a:gd name="connsiteX10" fmla="*/ 16715 w 84848"/>
                <a:gd name="connsiteY10" fmla="*/ 181257 h 190908"/>
                <a:gd name="connsiteX11" fmla="*/ 53072 w 84848"/>
                <a:gd name="connsiteY11" fmla="*/ 167278 h 190908"/>
                <a:gd name="connsiteX12" fmla="*/ 56445 w 84848"/>
                <a:gd name="connsiteY12" fmla="*/ 151008 h 190908"/>
                <a:gd name="connsiteX13" fmla="*/ 74836 w 84848"/>
                <a:gd name="connsiteY13" fmla="*/ 69236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48" h="190908">
                  <a:moveTo>
                    <a:pt x="74836" y="69236"/>
                  </a:moveTo>
                  <a:cubicBezTo>
                    <a:pt x="76024" y="37927"/>
                    <a:pt x="63276" y="28658"/>
                    <a:pt x="63276" y="28658"/>
                  </a:cubicBezTo>
                  <a:lnTo>
                    <a:pt x="51142" y="15909"/>
                  </a:lnTo>
                  <a:lnTo>
                    <a:pt x="50442" y="15909"/>
                  </a:lnTo>
                  <a:lnTo>
                    <a:pt x="24288" y="57527"/>
                  </a:lnTo>
                  <a:lnTo>
                    <a:pt x="16333" y="164033"/>
                  </a:lnTo>
                  <a:cubicBezTo>
                    <a:pt x="16248" y="164075"/>
                    <a:pt x="15951" y="164224"/>
                    <a:pt x="15951" y="164224"/>
                  </a:cubicBezTo>
                  <a:lnTo>
                    <a:pt x="16100" y="167045"/>
                  </a:lnTo>
                  <a:lnTo>
                    <a:pt x="15909" y="169463"/>
                  </a:lnTo>
                  <a:cubicBezTo>
                    <a:pt x="16036" y="169463"/>
                    <a:pt x="16121" y="169463"/>
                    <a:pt x="16227" y="169484"/>
                  </a:cubicBezTo>
                  <a:lnTo>
                    <a:pt x="16715" y="181257"/>
                  </a:lnTo>
                  <a:cubicBezTo>
                    <a:pt x="16715" y="181257"/>
                    <a:pt x="49254" y="172199"/>
                    <a:pt x="53072" y="167278"/>
                  </a:cubicBezTo>
                  <a:cubicBezTo>
                    <a:pt x="56848" y="162378"/>
                    <a:pt x="56445" y="151008"/>
                    <a:pt x="56445" y="151008"/>
                  </a:cubicBezTo>
                  <a:cubicBezTo>
                    <a:pt x="64018" y="115818"/>
                    <a:pt x="73691" y="100545"/>
                    <a:pt x="74836" y="69236"/>
                  </a:cubicBezTo>
                  <a:close/>
                </a:path>
              </a:pathLst>
            </a:custGeom>
            <a:solidFill>
              <a:srgbClr val="939598"/>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C77225A-0A43-432F-8473-4D52C9309204}"/>
                </a:ext>
              </a:extLst>
            </p:cNvPr>
            <p:cNvSpPr/>
            <p:nvPr/>
          </p:nvSpPr>
          <p:spPr>
            <a:xfrm>
              <a:off x="6885996" y="4082254"/>
              <a:ext cx="125307" cy="250613"/>
            </a:xfrm>
            <a:custGeom>
              <a:avLst/>
              <a:gdLst>
                <a:gd name="connsiteX0" fmla="*/ 35000 w 84848"/>
                <a:gd name="connsiteY0" fmla="*/ 15909 h 169696"/>
                <a:gd name="connsiteX1" fmla="*/ 33663 w 84848"/>
                <a:gd name="connsiteY1" fmla="*/ 17033 h 169696"/>
                <a:gd name="connsiteX2" fmla="*/ 25942 w 84848"/>
                <a:gd name="connsiteY2" fmla="*/ 76830 h 169696"/>
                <a:gd name="connsiteX3" fmla="*/ 15909 w 84848"/>
                <a:gd name="connsiteY3" fmla="*/ 160108 h 169696"/>
                <a:gd name="connsiteX4" fmla="*/ 41003 w 84848"/>
                <a:gd name="connsiteY4" fmla="*/ 169463 h 169696"/>
                <a:gd name="connsiteX5" fmla="*/ 49382 w 84848"/>
                <a:gd name="connsiteY5" fmla="*/ 57548 h 169696"/>
                <a:gd name="connsiteX6" fmla="*/ 75536 w 84848"/>
                <a:gd name="connsiteY6" fmla="*/ 15930 h 169696"/>
                <a:gd name="connsiteX7" fmla="*/ 35000 w 84848"/>
                <a:gd name="connsiteY7" fmla="*/ 15909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169696">
                  <a:moveTo>
                    <a:pt x="35000" y="15909"/>
                  </a:moveTo>
                  <a:lnTo>
                    <a:pt x="33663" y="17033"/>
                  </a:lnTo>
                  <a:cubicBezTo>
                    <a:pt x="32688" y="22357"/>
                    <a:pt x="27300" y="52436"/>
                    <a:pt x="25942" y="76830"/>
                  </a:cubicBezTo>
                  <a:cubicBezTo>
                    <a:pt x="24754" y="97597"/>
                    <a:pt x="18624" y="141251"/>
                    <a:pt x="15909" y="160108"/>
                  </a:cubicBezTo>
                  <a:cubicBezTo>
                    <a:pt x="21530" y="164584"/>
                    <a:pt x="30970" y="168084"/>
                    <a:pt x="41003" y="169463"/>
                  </a:cubicBezTo>
                  <a:lnTo>
                    <a:pt x="49382" y="57548"/>
                  </a:lnTo>
                  <a:lnTo>
                    <a:pt x="75536" y="15930"/>
                  </a:lnTo>
                  <a:lnTo>
                    <a:pt x="35000" y="15909"/>
                  </a:lnTo>
                  <a:close/>
                </a:path>
              </a:pathLst>
            </a:custGeom>
            <a:solidFill>
              <a:srgbClr val="27AAE1"/>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8CB54CC-02BC-49A0-8C21-FB0B74227BA8}"/>
                </a:ext>
              </a:extLst>
            </p:cNvPr>
            <p:cNvSpPr/>
            <p:nvPr/>
          </p:nvSpPr>
          <p:spPr>
            <a:xfrm>
              <a:off x="6867209" y="4083916"/>
              <a:ext cx="62653" cy="250613"/>
            </a:xfrm>
            <a:custGeom>
              <a:avLst/>
              <a:gdLst>
                <a:gd name="connsiteX0" fmla="*/ 29924 w 42424"/>
                <a:gd name="connsiteY0" fmla="*/ 24309 h 169696"/>
                <a:gd name="connsiteX1" fmla="*/ 18766 w 42424"/>
                <a:gd name="connsiteY1" fmla="*/ 86630 h 169696"/>
                <a:gd name="connsiteX2" fmla="*/ 23836 w 42424"/>
                <a:gd name="connsiteY2" fmla="*/ 140487 h 169696"/>
                <a:gd name="connsiteX3" fmla="*/ 22733 w 42424"/>
                <a:gd name="connsiteY3" fmla="*/ 145345 h 169696"/>
                <a:gd name="connsiteX4" fmla="*/ 27293 w 42424"/>
                <a:gd name="connsiteY4" fmla="*/ 168424 h 169696"/>
                <a:gd name="connsiteX5" fmla="*/ 28290 w 42424"/>
                <a:gd name="connsiteY5" fmla="*/ 158624 h 169696"/>
                <a:gd name="connsiteX6" fmla="*/ 28630 w 42424"/>
                <a:gd name="connsiteY6" fmla="*/ 158984 h 169696"/>
                <a:gd name="connsiteX7" fmla="*/ 38663 w 42424"/>
                <a:gd name="connsiteY7" fmla="*/ 75706 h 169696"/>
                <a:gd name="connsiteX8" fmla="*/ 46384 w 42424"/>
                <a:gd name="connsiteY8" fmla="*/ 15909 h 169696"/>
                <a:gd name="connsiteX9" fmla="*/ 29924 w 42424"/>
                <a:gd name="connsiteY9" fmla="*/ 24309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169696">
                  <a:moveTo>
                    <a:pt x="29924" y="24309"/>
                  </a:moveTo>
                  <a:cubicBezTo>
                    <a:pt x="29924" y="24309"/>
                    <a:pt x="8309" y="69257"/>
                    <a:pt x="18766" y="86630"/>
                  </a:cubicBezTo>
                  <a:cubicBezTo>
                    <a:pt x="27399" y="101054"/>
                    <a:pt x="24918" y="123369"/>
                    <a:pt x="23836" y="140487"/>
                  </a:cubicBezTo>
                  <a:cubicBezTo>
                    <a:pt x="23433" y="142524"/>
                    <a:pt x="23093" y="144284"/>
                    <a:pt x="22733" y="145345"/>
                  </a:cubicBezTo>
                  <a:cubicBezTo>
                    <a:pt x="20505" y="152536"/>
                    <a:pt x="27293" y="168424"/>
                    <a:pt x="27293" y="168424"/>
                  </a:cubicBezTo>
                  <a:lnTo>
                    <a:pt x="28290" y="158624"/>
                  </a:lnTo>
                  <a:cubicBezTo>
                    <a:pt x="28439" y="158730"/>
                    <a:pt x="28460" y="158857"/>
                    <a:pt x="28630" y="158984"/>
                  </a:cubicBezTo>
                  <a:cubicBezTo>
                    <a:pt x="31345" y="140127"/>
                    <a:pt x="37475" y="96494"/>
                    <a:pt x="38663" y="75706"/>
                  </a:cubicBezTo>
                  <a:cubicBezTo>
                    <a:pt x="40020" y="51312"/>
                    <a:pt x="45408" y="21233"/>
                    <a:pt x="46384" y="15909"/>
                  </a:cubicBezTo>
                  <a:lnTo>
                    <a:pt x="29924" y="24309"/>
                  </a:lnTo>
                  <a:close/>
                </a:path>
              </a:pathLst>
            </a:custGeom>
            <a:solidFill>
              <a:srgbClr val="939598"/>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851092E-3DF9-4065-9F7C-A7B414B69F9F}"/>
                </a:ext>
              </a:extLst>
            </p:cNvPr>
            <p:cNvSpPr/>
            <p:nvPr/>
          </p:nvSpPr>
          <p:spPr>
            <a:xfrm>
              <a:off x="6878916" y="3960814"/>
              <a:ext cx="125307" cy="187960"/>
            </a:xfrm>
            <a:custGeom>
              <a:avLst/>
              <a:gdLst>
                <a:gd name="connsiteX0" fmla="*/ 31691 w 84848"/>
                <a:gd name="connsiteY0" fmla="*/ 22519 h 127272"/>
                <a:gd name="connsiteX1" fmla="*/ 69300 w 84848"/>
                <a:gd name="connsiteY1" fmla="*/ 23261 h 127272"/>
                <a:gd name="connsiteX2" fmla="*/ 74539 w 84848"/>
                <a:gd name="connsiteY2" fmla="*/ 85010 h 127272"/>
                <a:gd name="connsiteX3" fmla="*/ 80500 w 84848"/>
                <a:gd name="connsiteY3" fmla="*/ 99010 h 127272"/>
                <a:gd name="connsiteX4" fmla="*/ 37079 w 84848"/>
                <a:gd name="connsiteY4" fmla="*/ 113709 h 127272"/>
                <a:gd name="connsiteX5" fmla="*/ 37079 w 84848"/>
                <a:gd name="connsiteY5" fmla="*/ 97419 h 127272"/>
                <a:gd name="connsiteX6" fmla="*/ 25709 w 84848"/>
                <a:gd name="connsiteY6" fmla="*/ 95934 h 127272"/>
                <a:gd name="connsiteX7" fmla="*/ 22230 w 84848"/>
                <a:gd name="connsiteY7" fmla="*/ 78688 h 127272"/>
                <a:gd name="connsiteX8" fmla="*/ 18624 w 84848"/>
                <a:gd name="connsiteY8" fmla="*/ 77331 h 127272"/>
                <a:gd name="connsiteX9" fmla="*/ 20851 w 84848"/>
                <a:gd name="connsiteY9" fmla="*/ 71752 h 127272"/>
                <a:gd name="connsiteX10" fmla="*/ 15909 w 84848"/>
                <a:gd name="connsiteY10" fmla="*/ 46934 h 127272"/>
                <a:gd name="connsiteX11" fmla="*/ 31691 w 84848"/>
                <a:gd name="connsiteY11" fmla="*/ 22519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848" h="127272">
                  <a:moveTo>
                    <a:pt x="31691" y="22519"/>
                  </a:moveTo>
                  <a:cubicBezTo>
                    <a:pt x="52860" y="7225"/>
                    <a:pt x="69300" y="23261"/>
                    <a:pt x="69300" y="23261"/>
                  </a:cubicBezTo>
                  <a:cubicBezTo>
                    <a:pt x="94351" y="42798"/>
                    <a:pt x="77297" y="80067"/>
                    <a:pt x="74539" y="85010"/>
                  </a:cubicBezTo>
                  <a:cubicBezTo>
                    <a:pt x="70509" y="92094"/>
                    <a:pt x="80500" y="99010"/>
                    <a:pt x="80500" y="99010"/>
                  </a:cubicBezTo>
                  <a:cubicBezTo>
                    <a:pt x="56064" y="151191"/>
                    <a:pt x="32221" y="121303"/>
                    <a:pt x="37079" y="113709"/>
                  </a:cubicBezTo>
                  <a:cubicBezTo>
                    <a:pt x="41427" y="110443"/>
                    <a:pt x="37079" y="97419"/>
                    <a:pt x="37079" y="97419"/>
                  </a:cubicBezTo>
                  <a:cubicBezTo>
                    <a:pt x="29951" y="99603"/>
                    <a:pt x="25709" y="95934"/>
                    <a:pt x="25709" y="95934"/>
                  </a:cubicBezTo>
                  <a:lnTo>
                    <a:pt x="22230" y="78688"/>
                  </a:lnTo>
                  <a:lnTo>
                    <a:pt x="18624" y="77331"/>
                  </a:lnTo>
                  <a:lnTo>
                    <a:pt x="20851" y="71752"/>
                  </a:lnTo>
                  <a:lnTo>
                    <a:pt x="15909" y="46934"/>
                  </a:lnTo>
                  <a:cubicBezTo>
                    <a:pt x="15930" y="46934"/>
                    <a:pt x="15336" y="34207"/>
                    <a:pt x="31691" y="22519"/>
                  </a:cubicBezTo>
                  <a:close/>
                </a:path>
              </a:pathLst>
            </a:custGeom>
            <a:solidFill>
              <a:srgbClr val="EAB97F"/>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D2008F7C-3455-48B1-AEF0-52E10ED33DAE}"/>
                </a:ext>
              </a:extLst>
            </p:cNvPr>
            <p:cNvSpPr/>
            <p:nvPr/>
          </p:nvSpPr>
          <p:spPr>
            <a:xfrm>
              <a:off x="6923369" y="4080563"/>
              <a:ext cx="93980" cy="93980"/>
            </a:xfrm>
            <a:custGeom>
              <a:avLst/>
              <a:gdLst>
                <a:gd name="connsiteX0" fmla="*/ 17076 w 63636"/>
                <a:gd name="connsiteY0" fmla="*/ 60560 h 63636"/>
                <a:gd name="connsiteX1" fmla="*/ 15909 w 63636"/>
                <a:gd name="connsiteY1" fmla="*/ 46391 h 63636"/>
                <a:gd name="connsiteX2" fmla="*/ 37694 w 63636"/>
                <a:gd name="connsiteY2" fmla="*/ 30291 h 63636"/>
                <a:gd name="connsiteX3" fmla="*/ 50909 w 63636"/>
                <a:gd name="connsiteY3" fmla="*/ 15909 h 63636"/>
                <a:gd name="connsiteX4" fmla="*/ 47133 w 63636"/>
                <a:gd name="connsiteY4" fmla="*/ 40112 h 63636"/>
                <a:gd name="connsiteX5" fmla="*/ 40875 w 63636"/>
                <a:gd name="connsiteY5" fmla="*/ 50930 h 63636"/>
                <a:gd name="connsiteX6" fmla="*/ 32391 w 63636"/>
                <a:gd name="connsiteY6" fmla="*/ 59436 h 63636"/>
                <a:gd name="connsiteX7" fmla="*/ 17076 w 63636"/>
                <a:gd name="connsiteY7" fmla="*/ 60560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63636">
                  <a:moveTo>
                    <a:pt x="17076" y="60560"/>
                  </a:moveTo>
                  <a:lnTo>
                    <a:pt x="15909" y="46391"/>
                  </a:lnTo>
                  <a:lnTo>
                    <a:pt x="37694" y="30291"/>
                  </a:lnTo>
                  <a:cubicBezTo>
                    <a:pt x="37694" y="30291"/>
                    <a:pt x="46624" y="21933"/>
                    <a:pt x="50909" y="15909"/>
                  </a:cubicBezTo>
                  <a:cubicBezTo>
                    <a:pt x="52415" y="29145"/>
                    <a:pt x="48257" y="32179"/>
                    <a:pt x="47133" y="40112"/>
                  </a:cubicBezTo>
                  <a:cubicBezTo>
                    <a:pt x="46009" y="48088"/>
                    <a:pt x="40875" y="50930"/>
                    <a:pt x="40875" y="50930"/>
                  </a:cubicBezTo>
                  <a:lnTo>
                    <a:pt x="32391" y="59436"/>
                  </a:lnTo>
                  <a:lnTo>
                    <a:pt x="17076" y="60560"/>
                  </a:lnTo>
                  <a:close/>
                </a:path>
              </a:pathLst>
            </a:custGeom>
            <a:solidFill>
              <a:srgbClr val="E6E7E8"/>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B5AD7250-471E-459B-A70B-45E2F6BC9193}"/>
                </a:ext>
              </a:extLst>
            </p:cNvPr>
            <p:cNvSpPr/>
            <p:nvPr/>
          </p:nvSpPr>
          <p:spPr>
            <a:xfrm>
              <a:off x="6900782" y="4085576"/>
              <a:ext cx="62653" cy="93980"/>
            </a:xfrm>
            <a:custGeom>
              <a:avLst/>
              <a:gdLst>
                <a:gd name="connsiteX0" fmla="*/ 31203 w 42424"/>
                <a:gd name="connsiteY0" fmla="*/ 42997 h 63636"/>
                <a:gd name="connsiteX1" fmla="*/ 17606 w 42424"/>
                <a:gd name="connsiteY1" fmla="*/ 53200 h 63636"/>
                <a:gd name="connsiteX2" fmla="*/ 15909 w 42424"/>
                <a:gd name="connsiteY2" fmla="*/ 35594 h 63636"/>
                <a:gd name="connsiteX3" fmla="*/ 22697 w 42424"/>
                <a:gd name="connsiteY3" fmla="*/ 15909 h 63636"/>
                <a:gd name="connsiteX4" fmla="*/ 26663 w 42424"/>
                <a:gd name="connsiteY4" fmla="*/ 31627 h 63636"/>
                <a:gd name="connsiteX5" fmla="*/ 31203 w 42424"/>
                <a:gd name="connsiteY5" fmla="*/ 4299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 h="63636">
                  <a:moveTo>
                    <a:pt x="31203" y="42997"/>
                  </a:moveTo>
                  <a:lnTo>
                    <a:pt x="17606" y="53200"/>
                  </a:lnTo>
                  <a:cubicBezTo>
                    <a:pt x="17606" y="53200"/>
                    <a:pt x="15909" y="46391"/>
                    <a:pt x="15909" y="35594"/>
                  </a:cubicBezTo>
                  <a:cubicBezTo>
                    <a:pt x="15909" y="24818"/>
                    <a:pt x="22697" y="15909"/>
                    <a:pt x="22697" y="15909"/>
                  </a:cubicBezTo>
                  <a:cubicBezTo>
                    <a:pt x="22697" y="15909"/>
                    <a:pt x="23270" y="21976"/>
                    <a:pt x="26663" y="31627"/>
                  </a:cubicBezTo>
                  <a:cubicBezTo>
                    <a:pt x="30100" y="41300"/>
                    <a:pt x="31203" y="42997"/>
                    <a:pt x="31203" y="42997"/>
                  </a:cubicBezTo>
                  <a:close/>
                </a:path>
              </a:pathLst>
            </a:custGeom>
            <a:solidFill>
              <a:srgbClr val="E6E7E8"/>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1479BA98-1829-4E93-8E33-FF420BE85C07}"/>
                </a:ext>
              </a:extLst>
            </p:cNvPr>
            <p:cNvSpPr/>
            <p:nvPr/>
          </p:nvSpPr>
          <p:spPr>
            <a:xfrm>
              <a:off x="6822941" y="4107285"/>
              <a:ext cx="93980" cy="93980"/>
            </a:xfrm>
            <a:custGeom>
              <a:avLst/>
              <a:gdLst>
                <a:gd name="connsiteX0" fmla="*/ 52814 w 63636"/>
                <a:gd name="connsiteY0" fmla="*/ 43591 h 63636"/>
                <a:gd name="connsiteX1" fmla="*/ 51817 w 63636"/>
                <a:gd name="connsiteY1" fmla="*/ 39391 h 63636"/>
                <a:gd name="connsiteX2" fmla="*/ 50056 w 63636"/>
                <a:gd name="connsiteY2" fmla="*/ 32009 h 63636"/>
                <a:gd name="connsiteX3" fmla="*/ 48656 w 63636"/>
                <a:gd name="connsiteY3" fmla="*/ 30333 h 63636"/>
                <a:gd name="connsiteX4" fmla="*/ 43459 w 63636"/>
                <a:gd name="connsiteY4" fmla="*/ 26748 h 63636"/>
                <a:gd name="connsiteX5" fmla="*/ 37817 w 63636"/>
                <a:gd name="connsiteY5" fmla="*/ 22188 h 63636"/>
                <a:gd name="connsiteX6" fmla="*/ 30668 w 63636"/>
                <a:gd name="connsiteY6" fmla="*/ 19133 h 63636"/>
                <a:gd name="connsiteX7" fmla="*/ 16308 w 63636"/>
                <a:gd name="connsiteY7" fmla="*/ 15909 h 63636"/>
                <a:gd name="connsiteX8" fmla="*/ 16626 w 63636"/>
                <a:gd name="connsiteY8" fmla="*/ 19133 h 63636"/>
                <a:gd name="connsiteX9" fmla="*/ 27317 w 63636"/>
                <a:gd name="connsiteY9" fmla="*/ 22867 h 63636"/>
                <a:gd name="connsiteX10" fmla="*/ 33765 w 63636"/>
                <a:gd name="connsiteY10" fmla="*/ 26451 h 63636"/>
                <a:gd name="connsiteX11" fmla="*/ 27614 w 63636"/>
                <a:gd name="connsiteY11" fmla="*/ 24033 h 63636"/>
                <a:gd name="connsiteX12" fmla="*/ 24262 w 63636"/>
                <a:gd name="connsiteY12" fmla="*/ 25561 h 63636"/>
                <a:gd name="connsiteX13" fmla="*/ 22905 w 63636"/>
                <a:gd name="connsiteY13" fmla="*/ 28594 h 63636"/>
                <a:gd name="connsiteX14" fmla="*/ 21229 w 63636"/>
                <a:gd name="connsiteY14" fmla="*/ 29782 h 63636"/>
                <a:gd name="connsiteX15" fmla="*/ 21229 w 63636"/>
                <a:gd name="connsiteY15" fmla="*/ 31818 h 63636"/>
                <a:gd name="connsiteX16" fmla="*/ 21865 w 63636"/>
                <a:gd name="connsiteY16" fmla="*/ 32370 h 63636"/>
                <a:gd name="connsiteX17" fmla="*/ 19808 w 63636"/>
                <a:gd name="connsiteY17" fmla="*/ 33579 h 63636"/>
                <a:gd name="connsiteX18" fmla="*/ 18853 w 63636"/>
                <a:gd name="connsiteY18" fmla="*/ 34724 h 63636"/>
                <a:gd name="connsiteX19" fmla="*/ 18853 w 63636"/>
                <a:gd name="connsiteY19" fmla="*/ 36739 h 63636"/>
                <a:gd name="connsiteX20" fmla="*/ 20890 w 63636"/>
                <a:gd name="connsiteY20" fmla="*/ 37121 h 63636"/>
                <a:gd name="connsiteX21" fmla="*/ 19150 w 63636"/>
                <a:gd name="connsiteY21" fmla="*/ 38203 h 63636"/>
                <a:gd name="connsiteX22" fmla="*/ 18514 w 63636"/>
                <a:gd name="connsiteY22" fmla="*/ 40197 h 63636"/>
                <a:gd name="connsiteX23" fmla="*/ 18981 w 63636"/>
                <a:gd name="connsiteY23" fmla="*/ 41215 h 63636"/>
                <a:gd name="connsiteX24" fmla="*/ 20996 w 63636"/>
                <a:gd name="connsiteY24" fmla="*/ 44630 h 63636"/>
                <a:gd name="connsiteX25" fmla="*/ 25768 w 63636"/>
                <a:gd name="connsiteY25" fmla="*/ 45966 h 63636"/>
                <a:gd name="connsiteX26" fmla="*/ 29735 w 63636"/>
                <a:gd name="connsiteY26" fmla="*/ 45966 h 63636"/>
                <a:gd name="connsiteX27" fmla="*/ 24453 w 63636"/>
                <a:gd name="connsiteY27" fmla="*/ 42233 h 63636"/>
                <a:gd name="connsiteX28" fmla="*/ 27529 w 63636"/>
                <a:gd name="connsiteY28" fmla="*/ 42466 h 63636"/>
                <a:gd name="connsiteX29" fmla="*/ 31453 w 63636"/>
                <a:gd name="connsiteY29" fmla="*/ 46348 h 63636"/>
                <a:gd name="connsiteX30" fmla="*/ 35993 w 63636"/>
                <a:gd name="connsiteY30" fmla="*/ 52754 h 63636"/>
                <a:gd name="connsiteX31" fmla="*/ 39238 w 63636"/>
                <a:gd name="connsiteY31" fmla="*/ 54875 h 63636"/>
                <a:gd name="connsiteX32" fmla="*/ 45665 w 63636"/>
                <a:gd name="connsiteY32" fmla="*/ 54494 h 63636"/>
                <a:gd name="connsiteX33" fmla="*/ 52814 w 63636"/>
                <a:gd name="connsiteY33" fmla="*/ 43591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636" h="63636">
                  <a:moveTo>
                    <a:pt x="52814" y="43591"/>
                  </a:moveTo>
                  <a:lnTo>
                    <a:pt x="51817" y="39391"/>
                  </a:lnTo>
                  <a:lnTo>
                    <a:pt x="50056" y="32009"/>
                  </a:lnTo>
                  <a:cubicBezTo>
                    <a:pt x="50056" y="32009"/>
                    <a:pt x="50417" y="30991"/>
                    <a:pt x="48656" y="30333"/>
                  </a:cubicBezTo>
                  <a:cubicBezTo>
                    <a:pt x="47023" y="29633"/>
                    <a:pt x="43459" y="26748"/>
                    <a:pt x="43459" y="26748"/>
                  </a:cubicBezTo>
                  <a:lnTo>
                    <a:pt x="37817" y="22188"/>
                  </a:lnTo>
                  <a:cubicBezTo>
                    <a:pt x="37817" y="22188"/>
                    <a:pt x="33871" y="19473"/>
                    <a:pt x="30668" y="19133"/>
                  </a:cubicBezTo>
                  <a:cubicBezTo>
                    <a:pt x="29353" y="18963"/>
                    <a:pt x="16308" y="15909"/>
                    <a:pt x="16308" y="15909"/>
                  </a:cubicBezTo>
                  <a:cubicBezTo>
                    <a:pt x="16308" y="15909"/>
                    <a:pt x="15226" y="18412"/>
                    <a:pt x="16626" y="19133"/>
                  </a:cubicBezTo>
                  <a:cubicBezTo>
                    <a:pt x="17962" y="19791"/>
                    <a:pt x="27317" y="22867"/>
                    <a:pt x="27317" y="22867"/>
                  </a:cubicBezTo>
                  <a:cubicBezTo>
                    <a:pt x="27317" y="22867"/>
                    <a:pt x="32726" y="24754"/>
                    <a:pt x="33765" y="26451"/>
                  </a:cubicBezTo>
                  <a:lnTo>
                    <a:pt x="27614" y="24033"/>
                  </a:lnTo>
                  <a:cubicBezTo>
                    <a:pt x="27614" y="24033"/>
                    <a:pt x="24962" y="24224"/>
                    <a:pt x="24262" y="25561"/>
                  </a:cubicBezTo>
                  <a:cubicBezTo>
                    <a:pt x="23605" y="26918"/>
                    <a:pt x="26977" y="27597"/>
                    <a:pt x="22905" y="28594"/>
                  </a:cubicBezTo>
                  <a:cubicBezTo>
                    <a:pt x="21229" y="29061"/>
                    <a:pt x="21229" y="29782"/>
                    <a:pt x="21229" y="29782"/>
                  </a:cubicBezTo>
                  <a:lnTo>
                    <a:pt x="21229" y="31818"/>
                  </a:lnTo>
                  <a:lnTo>
                    <a:pt x="21865" y="32370"/>
                  </a:lnTo>
                  <a:lnTo>
                    <a:pt x="19808" y="33579"/>
                  </a:lnTo>
                  <a:lnTo>
                    <a:pt x="18853" y="34724"/>
                  </a:lnTo>
                  <a:lnTo>
                    <a:pt x="18853" y="36739"/>
                  </a:lnTo>
                  <a:lnTo>
                    <a:pt x="20890" y="37121"/>
                  </a:lnTo>
                  <a:lnTo>
                    <a:pt x="19150" y="38203"/>
                  </a:lnTo>
                  <a:cubicBezTo>
                    <a:pt x="18514" y="38691"/>
                    <a:pt x="18514" y="40197"/>
                    <a:pt x="18514" y="40197"/>
                  </a:cubicBezTo>
                  <a:lnTo>
                    <a:pt x="18981" y="41215"/>
                  </a:lnTo>
                  <a:lnTo>
                    <a:pt x="20996" y="44630"/>
                  </a:lnTo>
                  <a:lnTo>
                    <a:pt x="25768" y="45966"/>
                  </a:lnTo>
                  <a:cubicBezTo>
                    <a:pt x="25768" y="45966"/>
                    <a:pt x="30371" y="48321"/>
                    <a:pt x="29735" y="45966"/>
                  </a:cubicBezTo>
                  <a:cubicBezTo>
                    <a:pt x="29014" y="43633"/>
                    <a:pt x="24453" y="43972"/>
                    <a:pt x="24453" y="42233"/>
                  </a:cubicBezTo>
                  <a:cubicBezTo>
                    <a:pt x="24453" y="41385"/>
                    <a:pt x="27529" y="42466"/>
                    <a:pt x="27529" y="42466"/>
                  </a:cubicBezTo>
                  <a:cubicBezTo>
                    <a:pt x="27529" y="42466"/>
                    <a:pt x="28526" y="43018"/>
                    <a:pt x="31453" y="46348"/>
                  </a:cubicBezTo>
                  <a:cubicBezTo>
                    <a:pt x="32981" y="48045"/>
                    <a:pt x="35993" y="52754"/>
                    <a:pt x="35993" y="52754"/>
                  </a:cubicBezTo>
                  <a:lnTo>
                    <a:pt x="39238" y="54875"/>
                  </a:lnTo>
                  <a:cubicBezTo>
                    <a:pt x="39238" y="54875"/>
                    <a:pt x="43290" y="55491"/>
                    <a:pt x="45665" y="54494"/>
                  </a:cubicBezTo>
                  <a:cubicBezTo>
                    <a:pt x="48062" y="53391"/>
                    <a:pt x="54150" y="46645"/>
                    <a:pt x="52814" y="43591"/>
                  </a:cubicBezTo>
                  <a:close/>
                </a:path>
              </a:pathLst>
            </a:custGeom>
            <a:solidFill>
              <a:srgbClr val="EAB97F"/>
            </a:solid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FA74DF5-3EDE-472B-85A9-0B60A508438E}"/>
                </a:ext>
              </a:extLst>
            </p:cNvPr>
            <p:cNvSpPr/>
            <p:nvPr/>
          </p:nvSpPr>
          <p:spPr>
            <a:xfrm>
              <a:off x="6857458" y="4114042"/>
              <a:ext cx="187960" cy="156633"/>
            </a:xfrm>
            <a:custGeom>
              <a:avLst/>
              <a:gdLst>
                <a:gd name="connsiteX0" fmla="*/ 94881 w 127272"/>
                <a:gd name="connsiteY0" fmla="*/ 21791 h 106060"/>
                <a:gd name="connsiteX1" fmla="*/ 121184 w 127272"/>
                <a:gd name="connsiteY1" fmla="*/ 25864 h 106060"/>
                <a:gd name="connsiteX2" fmla="*/ 103069 w 127272"/>
                <a:gd name="connsiteY2" fmla="*/ 73570 h 106060"/>
                <a:gd name="connsiteX3" fmla="*/ 81730 w 127272"/>
                <a:gd name="connsiteY3" fmla="*/ 96564 h 106060"/>
                <a:gd name="connsiteX4" fmla="*/ 51248 w 127272"/>
                <a:gd name="connsiteY4" fmla="*/ 103139 h 106060"/>
                <a:gd name="connsiteX5" fmla="*/ 15909 w 127272"/>
                <a:gd name="connsiteY5" fmla="*/ 51403 h 106060"/>
                <a:gd name="connsiteX6" fmla="*/ 29061 w 127272"/>
                <a:gd name="connsiteY6" fmla="*/ 38252 h 106060"/>
                <a:gd name="connsiteX7" fmla="*/ 57039 w 127272"/>
                <a:gd name="connsiteY7" fmla="*/ 65318 h 106060"/>
                <a:gd name="connsiteX8" fmla="*/ 64463 w 127272"/>
                <a:gd name="connsiteY8" fmla="*/ 66167 h 106060"/>
                <a:gd name="connsiteX9" fmla="*/ 94881 w 127272"/>
                <a:gd name="connsiteY9" fmla="*/ 21791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72" h="106060">
                  <a:moveTo>
                    <a:pt x="94881" y="21791"/>
                  </a:moveTo>
                  <a:cubicBezTo>
                    <a:pt x="94881" y="21791"/>
                    <a:pt x="113802" y="6158"/>
                    <a:pt x="121184" y="25864"/>
                  </a:cubicBezTo>
                  <a:cubicBezTo>
                    <a:pt x="128545" y="45612"/>
                    <a:pt x="103069" y="73570"/>
                    <a:pt x="103069" y="73570"/>
                  </a:cubicBezTo>
                  <a:lnTo>
                    <a:pt x="81730" y="96564"/>
                  </a:lnTo>
                  <a:cubicBezTo>
                    <a:pt x="81730" y="96564"/>
                    <a:pt x="66054" y="112982"/>
                    <a:pt x="51248" y="103139"/>
                  </a:cubicBezTo>
                  <a:cubicBezTo>
                    <a:pt x="43612" y="98048"/>
                    <a:pt x="15909" y="51403"/>
                    <a:pt x="15909" y="51403"/>
                  </a:cubicBezTo>
                  <a:cubicBezTo>
                    <a:pt x="15909" y="51403"/>
                    <a:pt x="17564" y="38252"/>
                    <a:pt x="29061" y="38252"/>
                  </a:cubicBezTo>
                  <a:lnTo>
                    <a:pt x="57039" y="65318"/>
                  </a:lnTo>
                  <a:cubicBezTo>
                    <a:pt x="57039" y="65318"/>
                    <a:pt x="61897" y="70197"/>
                    <a:pt x="64463" y="66167"/>
                  </a:cubicBezTo>
                  <a:cubicBezTo>
                    <a:pt x="72694" y="53015"/>
                    <a:pt x="94881" y="21791"/>
                    <a:pt x="94881" y="21791"/>
                  </a:cubicBezTo>
                  <a:close/>
                </a:path>
              </a:pathLst>
            </a:custGeom>
            <a:solidFill>
              <a:srgbClr val="ADAFB2"/>
            </a:solid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FCED1B50-5ACF-4B3C-A136-C332275079CE}"/>
                </a:ext>
              </a:extLst>
            </p:cNvPr>
            <p:cNvSpPr/>
            <p:nvPr/>
          </p:nvSpPr>
          <p:spPr>
            <a:xfrm>
              <a:off x="6875866" y="3959553"/>
              <a:ext cx="156633" cy="187960"/>
            </a:xfrm>
            <a:custGeom>
              <a:avLst/>
              <a:gdLst>
                <a:gd name="connsiteX0" fmla="*/ 15938 w 106060"/>
                <a:gd name="connsiteY0" fmla="*/ 42102 h 127272"/>
                <a:gd name="connsiteX1" fmla="*/ 15938 w 106060"/>
                <a:gd name="connsiteY1" fmla="*/ 55063 h 127272"/>
                <a:gd name="connsiteX2" fmla="*/ 40947 w 106060"/>
                <a:gd name="connsiteY2" fmla="*/ 53578 h 127272"/>
                <a:gd name="connsiteX3" fmla="*/ 53441 w 106060"/>
                <a:gd name="connsiteY3" fmla="*/ 53112 h 127272"/>
                <a:gd name="connsiteX4" fmla="*/ 56410 w 106060"/>
                <a:gd name="connsiteY4" fmla="*/ 59093 h 127272"/>
                <a:gd name="connsiteX5" fmla="*/ 58913 w 106060"/>
                <a:gd name="connsiteY5" fmla="*/ 72054 h 127272"/>
                <a:gd name="connsiteX6" fmla="*/ 53929 w 106060"/>
                <a:gd name="connsiteY6" fmla="*/ 82533 h 127272"/>
                <a:gd name="connsiteX7" fmla="*/ 64916 w 106060"/>
                <a:gd name="connsiteY7" fmla="*/ 61045 h 127272"/>
                <a:gd name="connsiteX8" fmla="*/ 72425 w 106060"/>
                <a:gd name="connsiteY8" fmla="*/ 60069 h 127272"/>
                <a:gd name="connsiteX9" fmla="*/ 66444 w 106060"/>
                <a:gd name="connsiteY9" fmla="*/ 74557 h 127272"/>
                <a:gd name="connsiteX10" fmla="*/ 68947 w 106060"/>
                <a:gd name="connsiteY10" fmla="*/ 85545 h 127272"/>
                <a:gd name="connsiteX11" fmla="*/ 92916 w 106060"/>
                <a:gd name="connsiteY11" fmla="*/ 109005 h 127272"/>
                <a:gd name="connsiteX12" fmla="*/ 102907 w 106060"/>
                <a:gd name="connsiteY12" fmla="*/ 122496 h 127272"/>
                <a:gd name="connsiteX13" fmla="*/ 88928 w 106060"/>
                <a:gd name="connsiteY13" fmla="*/ 82533 h 127272"/>
                <a:gd name="connsiteX14" fmla="*/ 71429 w 106060"/>
                <a:gd name="connsiteY14" fmla="*/ 24115 h 127272"/>
                <a:gd name="connsiteX15" fmla="*/ 36492 w 106060"/>
                <a:gd name="connsiteY15" fmla="*/ 20593 h 127272"/>
                <a:gd name="connsiteX16" fmla="*/ 18483 w 106060"/>
                <a:gd name="connsiteY16" fmla="*/ 33596 h 127272"/>
                <a:gd name="connsiteX17" fmla="*/ 15938 w 106060"/>
                <a:gd name="connsiteY17" fmla="*/ 42102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060" h="127272">
                  <a:moveTo>
                    <a:pt x="15938" y="42102"/>
                  </a:moveTo>
                  <a:lnTo>
                    <a:pt x="15938" y="55063"/>
                  </a:lnTo>
                  <a:cubicBezTo>
                    <a:pt x="15938" y="55063"/>
                    <a:pt x="38932" y="53578"/>
                    <a:pt x="40947" y="53578"/>
                  </a:cubicBezTo>
                  <a:cubicBezTo>
                    <a:pt x="42941" y="53578"/>
                    <a:pt x="52889" y="57587"/>
                    <a:pt x="53441" y="53112"/>
                  </a:cubicBezTo>
                  <a:cubicBezTo>
                    <a:pt x="53907" y="48593"/>
                    <a:pt x="56410" y="59093"/>
                    <a:pt x="56410" y="59093"/>
                  </a:cubicBezTo>
                  <a:cubicBezTo>
                    <a:pt x="56410" y="59093"/>
                    <a:pt x="60929" y="68087"/>
                    <a:pt x="58913" y="72054"/>
                  </a:cubicBezTo>
                  <a:cubicBezTo>
                    <a:pt x="56898" y="76042"/>
                    <a:pt x="53929" y="82533"/>
                    <a:pt x="53929" y="82533"/>
                  </a:cubicBezTo>
                  <a:cubicBezTo>
                    <a:pt x="53929" y="82533"/>
                    <a:pt x="64916" y="83551"/>
                    <a:pt x="64916" y="61045"/>
                  </a:cubicBezTo>
                  <a:cubicBezTo>
                    <a:pt x="64916" y="61045"/>
                    <a:pt x="73423" y="53090"/>
                    <a:pt x="72425" y="60069"/>
                  </a:cubicBezTo>
                  <a:cubicBezTo>
                    <a:pt x="71407" y="67069"/>
                    <a:pt x="66444" y="74557"/>
                    <a:pt x="66444" y="74557"/>
                  </a:cubicBezTo>
                  <a:cubicBezTo>
                    <a:pt x="66444" y="74557"/>
                    <a:pt x="68438" y="80072"/>
                    <a:pt x="68947" y="85545"/>
                  </a:cubicBezTo>
                  <a:cubicBezTo>
                    <a:pt x="69413" y="91039"/>
                    <a:pt x="88907" y="104551"/>
                    <a:pt x="92916" y="109005"/>
                  </a:cubicBezTo>
                  <a:cubicBezTo>
                    <a:pt x="96904" y="113502"/>
                    <a:pt x="102907" y="122496"/>
                    <a:pt x="102907" y="122496"/>
                  </a:cubicBezTo>
                  <a:cubicBezTo>
                    <a:pt x="102907" y="122496"/>
                    <a:pt x="89968" y="94051"/>
                    <a:pt x="88928" y="82533"/>
                  </a:cubicBezTo>
                  <a:cubicBezTo>
                    <a:pt x="87910" y="71057"/>
                    <a:pt x="91431" y="38093"/>
                    <a:pt x="71429" y="24115"/>
                  </a:cubicBezTo>
                  <a:cubicBezTo>
                    <a:pt x="51489" y="10136"/>
                    <a:pt x="42983" y="17603"/>
                    <a:pt x="36492" y="20593"/>
                  </a:cubicBezTo>
                  <a:cubicBezTo>
                    <a:pt x="30001" y="23606"/>
                    <a:pt x="21495" y="31115"/>
                    <a:pt x="18483" y="33596"/>
                  </a:cubicBezTo>
                  <a:cubicBezTo>
                    <a:pt x="15450" y="36100"/>
                    <a:pt x="15938" y="42102"/>
                    <a:pt x="15938" y="42102"/>
                  </a:cubicBezTo>
                  <a:close/>
                </a:path>
              </a:pathLst>
            </a:custGeom>
            <a:solidFill>
              <a:srgbClr val="000000"/>
            </a:solid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3656873-7765-42C6-AAD2-D198CA5CB253}"/>
                </a:ext>
              </a:extLst>
            </p:cNvPr>
            <p:cNvSpPr/>
            <p:nvPr/>
          </p:nvSpPr>
          <p:spPr>
            <a:xfrm>
              <a:off x="6060695" y="4568445"/>
              <a:ext cx="877147" cy="595207"/>
            </a:xfrm>
            <a:custGeom>
              <a:avLst/>
              <a:gdLst>
                <a:gd name="connsiteX0" fmla="*/ 35424 w 593936"/>
                <a:gd name="connsiteY0" fmla="*/ 268672 h 403028"/>
                <a:gd name="connsiteX1" fmla="*/ 216872 w 593936"/>
                <a:gd name="connsiteY1" fmla="*/ 366098 h 403028"/>
                <a:gd name="connsiteX2" fmla="*/ 308020 w 593936"/>
                <a:gd name="connsiteY2" fmla="*/ 320344 h 403028"/>
                <a:gd name="connsiteX3" fmla="*/ 446895 w 593936"/>
                <a:gd name="connsiteY3" fmla="*/ 379271 h 403028"/>
                <a:gd name="connsiteX4" fmla="*/ 553528 w 593936"/>
                <a:gd name="connsiteY4" fmla="*/ 323717 h 403028"/>
                <a:gd name="connsiteX5" fmla="*/ 447171 w 593936"/>
                <a:gd name="connsiteY5" fmla="*/ 283796 h 403028"/>
                <a:gd name="connsiteX6" fmla="*/ 578240 w 593936"/>
                <a:gd name="connsiteY6" fmla="*/ 151518 h 403028"/>
                <a:gd name="connsiteX7" fmla="*/ 391595 w 593936"/>
                <a:gd name="connsiteY7" fmla="*/ 35424 h 403028"/>
                <a:gd name="connsiteX8" fmla="*/ 144178 w 593936"/>
                <a:gd name="connsiteY8" fmla="*/ 111300 h 403028"/>
                <a:gd name="connsiteX9" fmla="*/ 187493 w 593936"/>
                <a:gd name="connsiteY9" fmla="*/ 187981 h 40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936" h="403028">
                  <a:moveTo>
                    <a:pt x="35424" y="268672"/>
                  </a:moveTo>
                  <a:lnTo>
                    <a:pt x="216872" y="366098"/>
                  </a:lnTo>
                  <a:lnTo>
                    <a:pt x="308020" y="320344"/>
                  </a:lnTo>
                  <a:lnTo>
                    <a:pt x="446895" y="379271"/>
                  </a:lnTo>
                  <a:lnTo>
                    <a:pt x="553528" y="323717"/>
                  </a:lnTo>
                  <a:lnTo>
                    <a:pt x="447171" y="283796"/>
                  </a:lnTo>
                  <a:lnTo>
                    <a:pt x="578240" y="151518"/>
                  </a:lnTo>
                  <a:lnTo>
                    <a:pt x="391595" y="35424"/>
                  </a:lnTo>
                  <a:lnTo>
                    <a:pt x="144178" y="111300"/>
                  </a:lnTo>
                  <a:lnTo>
                    <a:pt x="187493" y="187981"/>
                  </a:lnTo>
                  <a:close/>
                </a:path>
              </a:pathLst>
            </a:custGeom>
            <a:solidFill>
              <a:schemeClr val="accent3">
                <a:lumMod val="75000"/>
              </a:schemeClr>
            </a:solidFill>
            <a:ln w="21209"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C1EFEEF-E16E-44CF-B297-1087C3389C4F}"/>
                </a:ext>
              </a:extLst>
            </p:cNvPr>
            <p:cNvSpPr/>
            <p:nvPr/>
          </p:nvSpPr>
          <p:spPr>
            <a:xfrm>
              <a:off x="6330103" y="4621073"/>
              <a:ext cx="62653" cy="156633"/>
            </a:xfrm>
            <a:custGeom>
              <a:avLst/>
              <a:gdLst>
                <a:gd name="connsiteX0" fmla="*/ 16652 w 42424"/>
                <a:gd name="connsiteY0" fmla="*/ 105275 h 106060"/>
                <a:gd name="connsiteX1" fmla="*/ 27024 w 42424"/>
                <a:gd name="connsiteY1" fmla="*/ 106018 h 106060"/>
                <a:gd name="connsiteX2" fmla="*/ 31648 w 42424"/>
                <a:gd name="connsiteY2" fmla="*/ 17606 h 106060"/>
                <a:gd name="connsiteX3" fmla="*/ 15909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16652" y="105275"/>
                  </a:moveTo>
                  <a:lnTo>
                    <a:pt x="27024" y="106018"/>
                  </a:lnTo>
                  <a:lnTo>
                    <a:pt x="31648" y="17606"/>
                  </a:lnTo>
                  <a:lnTo>
                    <a:pt x="15909" y="15909"/>
                  </a:lnTo>
                  <a:close/>
                </a:path>
              </a:pathLst>
            </a:custGeom>
            <a:solidFill>
              <a:srgbClr val="222223"/>
            </a:solid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9103608-7FA6-4E34-BB2D-B2B0E79E82A4}"/>
                </a:ext>
              </a:extLst>
            </p:cNvPr>
            <p:cNvSpPr/>
            <p:nvPr/>
          </p:nvSpPr>
          <p:spPr>
            <a:xfrm>
              <a:off x="6214885" y="4589559"/>
              <a:ext cx="62653" cy="156633"/>
            </a:xfrm>
            <a:custGeom>
              <a:avLst/>
              <a:gdLst>
                <a:gd name="connsiteX0" fmla="*/ 16694 w 42424"/>
                <a:gd name="connsiteY0" fmla="*/ 105254 h 106060"/>
                <a:gd name="connsiteX1" fmla="*/ 27045 w 42424"/>
                <a:gd name="connsiteY1" fmla="*/ 104787 h 106060"/>
                <a:gd name="connsiteX2" fmla="*/ 31691 w 42424"/>
                <a:gd name="connsiteY2" fmla="*/ 15909 h 106060"/>
                <a:gd name="connsiteX3" fmla="*/ 15909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16694" y="105254"/>
                  </a:moveTo>
                  <a:lnTo>
                    <a:pt x="27045" y="104787"/>
                  </a:lnTo>
                  <a:lnTo>
                    <a:pt x="31691" y="15909"/>
                  </a:lnTo>
                  <a:lnTo>
                    <a:pt x="15909" y="15909"/>
                  </a:lnTo>
                  <a:close/>
                </a:path>
              </a:pathLst>
            </a:custGeom>
            <a:solidFill>
              <a:srgbClr val="222223"/>
            </a:solid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52DBE764-851F-435E-B04F-D64D3A745944}"/>
                </a:ext>
              </a:extLst>
            </p:cNvPr>
            <p:cNvSpPr/>
            <p:nvPr/>
          </p:nvSpPr>
          <p:spPr>
            <a:xfrm>
              <a:off x="6462302" y="4551247"/>
              <a:ext cx="62653" cy="156633"/>
            </a:xfrm>
            <a:custGeom>
              <a:avLst/>
              <a:gdLst>
                <a:gd name="connsiteX0" fmla="*/ 16673 w 42424"/>
                <a:gd name="connsiteY0" fmla="*/ 105297 h 106060"/>
                <a:gd name="connsiteX1" fmla="*/ 27088 w 42424"/>
                <a:gd name="connsiteY1" fmla="*/ 106081 h 106060"/>
                <a:gd name="connsiteX2" fmla="*/ 31712 w 42424"/>
                <a:gd name="connsiteY2" fmla="*/ 17648 h 106060"/>
                <a:gd name="connsiteX3" fmla="*/ 15909 w 42424"/>
                <a:gd name="connsiteY3" fmla="*/ 15909 h 106060"/>
              </a:gdLst>
              <a:ahLst/>
              <a:cxnLst>
                <a:cxn ang="0">
                  <a:pos x="connsiteX0" y="connsiteY0"/>
                </a:cxn>
                <a:cxn ang="0">
                  <a:pos x="connsiteX1" y="connsiteY1"/>
                </a:cxn>
                <a:cxn ang="0">
                  <a:pos x="connsiteX2" y="connsiteY2"/>
                </a:cxn>
                <a:cxn ang="0">
                  <a:pos x="connsiteX3" y="connsiteY3"/>
                </a:cxn>
              </a:cxnLst>
              <a:rect l="l" t="t" r="r" b="b"/>
              <a:pathLst>
                <a:path w="42424" h="106060">
                  <a:moveTo>
                    <a:pt x="16673" y="105297"/>
                  </a:moveTo>
                  <a:lnTo>
                    <a:pt x="27088" y="106081"/>
                  </a:lnTo>
                  <a:lnTo>
                    <a:pt x="31712" y="17648"/>
                  </a:lnTo>
                  <a:lnTo>
                    <a:pt x="15909" y="15909"/>
                  </a:lnTo>
                  <a:close/>
                </a:path>
              </a:pathLst>
            </a:custGeom>
            <a:solidFill>
              <a:srgbClr val="222223"/>
            </a:solid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219A3C5-CE41-4737-8409-290EFEF57A8E}"/>
                </a:ext>
              </a:extLst>
            </p:cNvPr>
            <p:cNvSpPr/>
            <p:nvPr/>
          </p:nvSpPr>
          <p:spPr>
            <a:xfrm>
              <a:off x="6193019" y="4359645"/>
              <a:ext cx="187960" cy="250613"/>
            </a:xfrm>
            <a:custGeom>
              <a:avLst/>
              <a:gdLst>
                <a:gd name="connsiteX0" fmla="*/ 127421 w 127272"/>
                <a:gd name="connsiteY0" fmla="*/ 120362 h 169696"/>
                <a:gd name="connsiteX1" fmla="*/ 38669 w 127272"/>
                <a:gd name="connsiteY1" fmla="*/ 165670 h 169696"/>
                <a:gd name="connsiteX2" fmla="*/ 35806 w 127272"/>
                <a:gd name="connsiteY2" fmla="*/ 72104 h 169696"/>
                <a:gd name="connsiteX3" fmla="*/ 15909 w 127272"/>
                <a:gd name="connsiteY3" fmla="*/ 67713 h 169696"/>
                <a:gd name="connsiteX4" fmla="*/ 105106 w 127272"/>
                <a:gd name="connsiteY4" fmla="*/ 16210 h 169696"/>
                <a:gd name="connsiteX5" fmla="*/ 123942 w 127272"/>
                <a:gd name="connsiteY5" fmla="*/ 25438 h 169696"/>
                <a:gd name="connsiteX6" fmla="*/ 127421 w 127272"/>
                <a:gd name="connsiteY6" fmla="*/ 120362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72" h="169696">
                  <a:moveTo>
                    <a:pt x="127421" y="120362"/>
                  </a:moveTo>
                  <a:lnTo>
                    <a:pt x="38669" y="165670"/>
                  </a:lnTo>
                  <a:lnTo>
                    <a:pt x="35806" y="72104"/>
                  </a:lnTo>
                  <a:cubicBezTo>
                    <a:pt x="35806" y="72104"/>
                    <a:pt x="15909" y="79422"/>
                    <a:pt x="15909" y="67713"/>
                  </a:cubicBezTo>
                  <a:cubicBezTo>
                    <a:pt x="15909" y="56004"/>
                    <a:pt x="94627" y="18268"/>
                    <a:pt x="105106" y="16210"/>
                  </a:cubicBezTo>
                  <a:cubicBezTo>
                    <a:pt x="116836" y="13920"/>
                    <a:pt x="123942" y="25438"/>
                    <a:pt x="123942" y="25438"/>
                  </a:cubicBezTo>
                  <a:lnTo>
                    <a:pt x="127421" y="120362"/>
                  </a:lnTo>
                  <a:close/>
                </a:path>
              </a:pathLst>
            </a:custGeom>
            <a:solidFill>
              <a:srgbClr val="636466"/>
            </a:solid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2B5B9A5-F778-400B-953E-4C86B0436CD8}"/>
                </a:ext>
              </a:extLst>
            </p:cNvPr>
            <p:cNvSpPr/>
            <p:nvPr/>
          </p:nvSpPr>
          <p:spPr>
            <a:xfrm>
              <a:off x="6225285" y="4511743"/>
              <a:ext cx="281940" cy="156633"/>
            </a:xfrm>
            <a:custGeom>
              <a:avLst/>
              <a:gdLst>
                <a:gd name="connsiteX0" fmla="*/ 105572 w 190908"/>
                <a:gd name="connsiteY0" fmla="*/ 15909 h 106060"/>
                <a:gd name="connsiteX1" fmla="*/ 15909 w 190908"/>
                <a:gd name="connsiteY1" fmla="*/ 62342 h 106060"/>
                <a:gd name="connsiteX2" fmla="*/ 97681 w 190908"/>
                <a:gd name="connsiteY2" fmla="*/ 101669 h 106060"/>
                <a:gd name="connsiteX3" fmla="*/ 190017 w 190908"/>
                <a:gd name="connsiteY3" fmla="*/ 51736 h 106060"/>
                <a:gd name="connsiteX4" fmla="*/ 182636 w 190908"/>
                <a:gd name="connsiteY4" fmla="*/ 28382 h 106060"/>
                <a:gd name="connsiteX5" fmla="*/ 105572 w 190908"/>
                <a:gd name="connsiteY5"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08" h="106060">
                  <a:moveTo>
                    <a:pt x="105572" y="15909"/>
                  </a:moveTo>
                  <a:lnTo>
                    <a:pt x="15909" y="62342"/>
                  </a:lnTo>
                  <a:lnTo>
                    <a:pt x="97681" y="101669"/>
                  </a:lnTo>
                  <a:cubicBezTo>
                    <a:pt x="97681" y="101669"/>
                    <a:pt x="164414" y="76554"/>
                    <a:pt x="190017" y="51736"/>
                  </a:cubicBezTo>
                  <a:cubicBezTo>
                    <a:pt x="197675" y="44227"/>
                    <a:pt x="182636" y="28382"/>
                    <a:pt x="182636" y="28382"/>
                  </a:cubicBezTo>
                  <a:lnTo>
                    <a:pt x="105572" y="15909"/>
                  </a:lnTo>
                  <a:close/>
                </a:path>
              </a:pathLst>
            </a:custGeom>
            <a:solidFill>
              <a:srgbClr val="464547"/>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DE17F25F-FF78-4302-B17D-F243D1E014F6}"/>
                </a:ext>
              </a:extLst>
            </p:cNvPr>
            <p:cNvSpPr/>
            <p:nvPr/>
          </p:nvSpPr>
          <p:spPr>
            <a:xfrm>
              <a:off x="6193019" y="4428525"/>
              <a:ext cx="62653" cy="187960"/>
            </a:xfrm>
            <a:custGeom>
              <a:avLst/>
              <a:gdLst>
                <a:gd name="connsiteX0" fmla="*/ 15909 w 42424"/>
                <a:gd name="connsiteY0" fmla="*/ 22792 h 127272"/>
                <a:gd name="connsiteX1" fmla="*/ 29739 w 42424"/>
                <a:gd name="connsiteY1" fmla="*/ 115086 h 127272"/>
                <a:gd name="connsiteX2" fmla="*/ 40557 w 42424"/>
                <a:gd name="connsiteY2" fmla="*/ 117695 h 127272"/>
                <a:gd name="connsiteX3" fmla="*/ 35806 w 42424"/>
                <a:gd name="connsiteY3" fmla="*/ 25444 h 127272"/>
                <a:gd name="connsiteX4" fmla="*/ 15909 w 42424"/>
                <a:gd name="connsiteY4" fmla="*/ 22792 h 12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127272">
                  <a:moveTo>
                    <a:pt x="15909" y="22792"/>
                  </a:moveTo>
                  <a:lnTo>
                    <a:pt x="29739" y="115086"/>
                  </a:lnTo>
                  <a:lnTo>
                    <a:pt x="40557" y="117695"/>
                  </a:lnTo>
                  <a:lnTo>
                    <a:pt x="35806" y="25444"/>
                  </a:lnTo>
                  <a:cubicBezTo>
                    <a:pt x="35806" y="25444"/>
                    <a:pt x="16779" y="5886"/>
                    <a:pt x="15909" y="22792"/>
                  </a:cubicBezTo>
                  <a:close/>
                </a:path>
              </a:pathLst>
            </a:custGeom>
            <a:solidFill>
              <a:srgbClr val="333334"/>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CD5DCBB-AB58-473D-8EC5-AC5A10579793}"/>
                </a:ext>
              </a:extLst>
            </p:cNvPr>
            <p:cNvSpPr/>
            <p:nvPr/>
          </p:nvSpPr>
          <p:spPr>
            <a:xfrm>
              <a:off x="6213413" y="4574522"/>
              <a:ext cx="156633" cy="93980"/>
            </a:xfrm>
            <a:custGeom>
              <a:avLst/>
              <a:gdLst>
                <a:gd name="connsiteX0" fmla="*/ 16015 w 106060"/>
                <a:gd name="connsiteY0" fmla="*/ 15909 h 63636"/>
                <a:gd name="connsiteX1" fmla="*/ 96409 w 106060"/>
                <a:gd name="connsiteY1" fmla="*/ 35806 h 63636"/>
                <a:gd name="connsiteX2" fmla="*/ 106039 w 106060"/>
                <a:gd name="connsiteY2" fmla="*/ 58948 h 63636"/>
                <a:gd name="connsiteX3" fmla="*/ 15909 w 106060"/>
                <a:gd name="connsiteY3" fmla="*/ 28233 h 63636"/>
                <a:gd name="connsiteX4" fmla="*/ 16015 w 106060"/>
                <a:gd name="connsiteY4" fmla="*/ 15909 h 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60" h="63636">
                  <a:moveTo>
                    <a:pt x="16015" y="15909"/>
                  </a:moveTo>
                  <a:lnTo>
                    <a:pt x="96409" y="35806"/>
                  </a:lnTo>
                  <a:cubicBezTo>
                    <a:pt x="96409" y="35806"/>
                    <a:pt x="107778" y="41809"/>
                    <a:pt x="106039" y="58948"/>
                  </a:cubicBezTo>
                  <a:lnTo>
                    <a:pt x="15909" y="28233"/>
                  </a:lnTo>
                  <a:lnTo>
                    <a:pt x="16015" y="15909"/>
                  </a:lnTo>
                  <a:close/>
                </a:path>
              </a:pathLst>
            </a:custGeom>
            <a:solidFill>
              <a:srgbClr val="333334"/>
            </a:solid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8414B09-4173-4875-A548-1E8BE51695C7}"/>
                </a:ext>
              </a:extLst>
            </p:cNvPr>
            <p:cNvSpPr/>
            <p:nvPr/>
          </p:nvSpPr>
          <p:spPr>
            <a:xfrm>
              <a:off x="6319485" y="4823570"/>
              <a:ext cx="125307" cy="313266"/>
            </a:xfrm>
            <a:custGeom>
              <a:avLst/>
              <a:gdLst>
                <a:gd name="connsiteX0" fmla="*/ 57188 w 84848"/>
                <a:gd name="connsiteY0" fmla="*/ 193963 h 212120"/>
                <a:gd name="connsiteX1" fmla="*/ 41639 w 84848"/>
                <a:gd name="connsiteY1" fmla="*/ 193348 h 212120"/>
                <a:gd name="connsiteX2" fmla="*/ 35424 w 84848"/>
                <a:gd name="connsiteY2" fmla="*/ 35424 h 212120"/>
                <a:gd name="connsiteX3" fmla="*/ 59097 w 84848"/>
                <a:gd name="connsiteY3" fmla="*/ 35424 h 212120"/>
              </a:gdLst>
              <a:ahLst/>
              <a:cxnLst>
                <a:cxn ang="0">
                  <a:pos x="connsiteX0" y="connsiteY0"/>
                </a:cxn>
                <a:cxn ang="0">
                  <a:pos x="connsiteX1" y="connsiteY1"/>
                </a:cxn>
                <a:cxn ang="0">
                  <a:pos x="connsiteX2" y="connsiteY2"/>
                </a:cxn>
                <a:cxn ang="0">
                  <a:pos x="connsiteX3" y="connsiteY3"/>
                </a:cxn>
              </a:cxnLst>
              <a:rect l="l" t="t" r="r" b="b"/>
              <a:pathLst>
                <a:path w="84848" h="212120">
                  <a:moveTo>
                    <a:pt x="57188" y="193963"/>
                  </a:moveTo>
                  <a:lnTo>
                    <a:pt x="41639" y="193348"/>
                  </a:lnTo>
                  <a:lnTo>
                    <a:pt x="35424" y="35424"/>
                  </a:lnTo>
                  <a:lnTo>
                    <a:pt x="59097" y="35424"/>
                  </a:lnTo>
                  <a:close/>
                </a:path>
              </a:pathLst>
            </a:custGeom>
            <a:solidFill>
              <a:srgbClr val="77787B"/>
            </a:solidFill>
            <a:ln w="21209"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142FE91C-8095-4660-8793-2EDF312A89E6}"/>
                </a:ext>
              </a:extLst>
            </p:cNvPr>
            <p:cNvSpPr/>
            <p:nvPr/>
          </p:nvSpPr>
          <p:spPr>
            <a:xfrm>
              <a:off x="6047632" y="4683351"/>
              <a:ext cx="125307" cy="313266"/>
            </a:xfrm>
            <a:custGeom>
              <a:avLst/>
              <a:gdLst>
                <a:gd name="connsiteX0" fmla="*/ 57166 w 84848"/>
                <a:gd name="connsiteY0" fmla="*/ 194090 h 212120"/>
                <a:gd name="connsiteX1" fmla="*/ 41597 w 84848"/>
                <a:gd name="connsiteY1" fmla="*/ 193454 h 212120"/>
                <a:gd name="connsiteX2" fmla="*/ 35424 w 84848"/>
                <a:gd name="connsiteY2" fmla="*/ 35424 h 212120"/>
                <a:gd name="connsiteX3" fmla="*/ 59033 w 84848"/>
                <a:gd name="connsiteY3" fmla="*/ 35424 h 212120"/>
              </a:gdLst>
              <a:ahLst/>
              <a:cxnLst>
                <a:cxn ang="0">
                  <a:pos x="connsiteX0" y="connsiteY0"/>
                </a:cxn>
                <a:cxn ang="0">
                  <a:pos x="connsiteX1" y="connsiteY1"/>
                </a:cxn>
                <a:cxn ang="0">
                  <a:pos x="connsiteX2" y="connsiteY2"/>
                </a:cxn>
                <a:cxn ang="0">
                  <a:pos x="connsiteX3" y="connsiteY3"/>
                </a:cxn>
              </a:cxnLst>
              <a:rect l="l" t="t" r="r" b="b"/>
              <a:pathLst>
                <a:path w="84848" h="212120">
                  <a:moveTo>
                    <a:pt x="57166" y="194090"/>
                  </a:moveTo>
                  <a:lnTo>
                    <a:pt x="41597" y="193454"/>
                  </a:lnTo>
                  <a:lnTo>
                    <a:pt x="35424" y="35424"/>
                  </a:lnTo>
                  <a:lnTo>
                    <a:pt x="59033" y="35424"/>
                  </a:lnTo>
                  <a:close/>
                </a:path>
              </a:pathLst>
            </a:custGeom>
            <a:solidFill>
              <a:srgbClr val="77787B"/>
            </a:solidFill>
            <a:ln w="21209"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B5C812BA-7787-45A5-9922-64A37FC0AD0D}"/>
                </a:ext>
              </a:extLst>
            </p:cNvPr>
            <p:cNvSpPr/>
            <p:nvPr/>
          </p:nvSpPr>
          <p:spPr>
            <a:xfrm>
              <a:off x="6438626" y="4729590"/>
              <a:ext cx="125307" cy="62653"/>
            </a:xfrm>
            <a:custGeom>
              <a:avLst/>
              <a:gdLst>
                <a:gd name="connsiteX0" fmla="*/ 38326 w 84848"/>
                <a:gd name="connsiteY0" fmla="*/ 17267 h 42424"/>
                <a:gd name="connsiteX1" fmla="*/ 74365 w 84848"/>
                <a:gd name="connsiteY1" fmla="*/ 38203 h 42424"/>
                <a:gd name="connsiteX2" fmla="*/ 72117 w 84848"/>
                <a:gd name="connsiteY2" fmla="*/ 42954 h 42424"/>
                <a:gd name="connsiteX3" fmla="*/ 41126 w 84848"/>
                <a:gd name="connsiteY3" fmla="*/ 42127 h 42424"/>
                <a:gd name="connsiteX4" fmla="*/ 33299 w 84848"/>
                <a:gd name="connsiteY4" fmla="*/ 42763 h 42424"/>
                <a:gd name="connsiteX5" fmla="*/ 16966 w 84848"/>
                <a:gd name="connsiteY5" fmla="*/ 37757 h 42424"/>
                <a:gd name="connsiteX6" fmla="*/ 20593 w 84848"/>
                <a:gd name="connsiteY6" fmla="*/ 15909 h 42424"/>
                <a:gd name="connsiteX7" fmla="*/ 38326 w 84848"/>
                <a:gd name="connsiteY7" fmla="*/ 1726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38326" y="17267"/>
                  </a:moveTo>
                  <a:lnTo>
                    <a:pt x="74365" y="38203"/>
                  </a:lnTo>
                  <a:cubicBezTo>
                    <a:pt x="74365" y="38203"/>
                    <a:pt x="73920" y="41427"/>
                    <a:pt x="72117" y="42954"/>
                  </a:cubicBezTo>
                  <a:cubicBezTo>
                    <a:pt x="67599" y="46921"/>
                    <a:pt x="66071" y="46285"/>
                    <a:pt x="41126" y="42127"/>
                  </a:cubicBezTo>
                  <a:cubicBezTo>
                    <a:pt x="36968" y="41448"/>
                    <a:pt x="33299" y="42763"/>
                    <a:pt x="33299" y="42763"/>
                  </a:cubicBezTo>
                  <a:cubicBezTo>
                    <a:pt x="33299" y="42763"/>
                    <a:pt x="20635" y="42615"/>
                    <a:pt x="16966" y="37757"/>
                  </a:cubicBezTo>
                  <a:cubicBezTo>
                    <a:pt x="13232" y="32709"/>
                    <a:pt x="20593" y="15909"/>
                    <a:pt x="20593" y="15909"/>
                  </a:cubicBezTo>
                  <a:lnTo>
                    <a:pt x="38326" y="17267"/>
                  </a:lnTo>
                  <a:close/>
                </a:path>
              </a:pathLst>
            </a:custGeom>
            <a:solidFill>
              <a:srgbClr val="3D3D3E"/>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BE4C0DB-1349-4501-98E3-049B04C657CB}"/>
                </a:ext>
              </a:extLst>
            </p:cNvPr>
            <p:cNvSpPr/>
            <p:nvPr/>
          </p:nvSpPr>
          <p:spPr>
            <a:xfrm>
              <a:off x="6510912" y="4710825"/>
              <a:ext cx="125307" cy="62653"/>
            </a:xfrm>
            <a:custGeom>
              <a:avLst/>
              <a:gdLst>
                <a:gd name="connsiteX0" fmla="*/ 33139 w 84848"/>
                <a:gd name="connsiteY0" fmla="*/ 15909 h 42424"/>
                <a:gd name="connsiteX1" fmla="*/ 74142 w 84848"/>
                <a:gd name="connsiteY1" fmla="*/ 23312 h 42424"/>
                <a:gd name="connsiteX2" fmla="*/ 73633 w 84848"/>
                <a:gd name="connsiteY2" fmla="*/ 28530 h 42424"/>
                <a:gd name="connsiteX3" fmla="*/ 44254 w 84848"/>
                <a:gd name="connsiteY3" fmla="*/ 38351 h 42424"/>
                <a:gd name="connsiteX4" fmla="*/ 37148 w 84848"/>
                <a:gd name="connsiteY4" fmla="*/ 41661 h 42424"/>
                <a:gd name="connsiteX5" fmla="*/ 20051 w 84848"/>
                <a:gd name="connsiteY5" fmla="*/ 42339 h 42424"/>
                <a:gd name="connsiteX6" fmla="*/ 16021 w 84848"/>
                <a:gd name="connsiteY6" fmla="*/ 20724 h 42424"/>
                <a:gd name="connsiteX7" fmla="*/ 33139 w 84848"/>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8" h="42424">
                  <a:moveTo>
                    <a:pt x="33139" y="15909"/>
                  </a:moveTo>
                  <a:lnTo>
                    <a:pt x="74142" y="23312"/>
                  </a:lnTo>
                  <a:cubicBezTo>
                    <a:pt x="74142" y="23312"/>
                    <a:pt x="74842" y="26473"/>
                    <a:pt x="73633" y="28530"/>
                  </a:cubicBezTo>
                  <a:cubicBezTo>
                    <a:pt x="70791" y="33770"/>
                    <a:pt x="69094" y="33770"/>
                    <a:pt x="44254" y="38351"/>
                  </a:cubicBezTo>
                  <a:cubicBezTo>
                    <a:pt x="40097" y="39073"/>
                    <a:pt x="37148" y="41661"/>
                    <a:pt x="37148" y="41661"/>
                  </a:cubicBezTo>
                  <a:cubicBezTo>
                    <a:pt x="37148" y="41661"/>
                    <a:pt x="25248" y="45860"/>
                    <a:pt x="20051" y="42339"/>
                  </a:cubicBezTo>
                  <a:cubicBezTo>
                    <a:pt x="14854" y="38988"/>
                    <a:pt x="16021" y="20724"/>
                    <a:pt x="16021" y="20724"/>
                  </a:cubicBezTo>
                  <a:lnTo>
                    <a:pt x="33139" y="15909"/>
                  </a:lnTo>
                  <a:close/>
                </a:path>
              </a:pathLst>
            </a:custGeom>
            <a:solidFill>
              <a:srgbClr val="3D3D3E"/>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7181A64-C33D-404E-966C-4AFB784A91E5}"/>
                </a:ext>
              </a:extLst>
            </p:cNvPr>
            <p:cNvSpPr/>
            <p:nvPr/>
          </p:nvSpPr>
          <p:spPr>
            <a:xfrm>
              <a:off x="6329189" y="4472366"/>
              <a:ext cx="250613" cy="281940"/>
            </a:xfrm>
            <a:custGeom>
              <a:avLst/>
              <a:gdLst>
                <a:gd name="connsiteX0" fmla="*/ 19223 w 169696"/>
                <a:gd name="connsiteY0" fmla="*/ 15909 h 190908"/>
                <a:gd name="connsiteX1" fmla="*/ 28853 w 169696"/>
                <a:gd name="connsiteY1" fmla="*/ 73521 h 190908"/>
                <a:gd name="connsiteX2" fmla="*/ 109353 w 169696"/>
                <a:gd name="connsiteY2" fmla="*/ 107354 h 190908"/>
                <a:gd name="connsiteX3" fmla="*/ 140110 w 169696"/>
                <a:gd name="connsiteY3" fmla="*/ 184651 h 190908"/>
                <a:gd name="connsiteX4" fmla="*/ 158522 w 169696"/>
                <a:gd name="connsiteY4" fmla="*/ 178563 h 190908"/>
                <a:gd name="connsiteX5" fmla="*/ 139898 w 169696"/>
                <a:gd name="connsiteY5" fmla="*/ 74963 h 190908"/>
                <a:gd name="connsiteX6" fmla="*/ 130246 w 169696"/>
                <a:gd name="connsiteY6" fmla="*/ 66139 h 190908"/>
                <a:gd name="connsiteX7" fmla="*/ 72529 w 169696"/>
                <a:gd name="connsiteY7" fmla="*/ 40642 h 190908"/>
                <a:gd name="connsiteX8" fmla="*/ 19223 w 169696"/>
                <a:gd name="connsiteY8" fmla="*/ 15909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96" h="190908">
                  <a:moveTo>
                    <a:pt x="19223" y="15909"/>
                  </a:moveTo>
                  <a:cubicBezTo>
                    <a:pt x="19223" y="15909"/>
                    <a:pt x="7238" y="57888"/>
                    <a:pt x="28853" y="73521"/>
                  </a:cubicBezTo>
                  <a:cubicBezTo>
                    <a:pt x="28853" y="73521"/>
                    <a:pt x="104940" y="104787"/>
                    <a:pt x="109353" y="107354"/>
                  </a:cubicBezTo>
                  <a:cubicBezTo>
                    <a:pt x="113744" y="110090"/>
                    <a:pt x="135719" y="173260"/>
                    <a:pt x="140110" y="184651"/>
                  </a:cubicBezTo>
                  <a:cubicBezTo>
                    <a:pt x="140110" y="184651"/>
                    <a:pt x="154195" y="188533"/>
                    <a:pt x="158522" y="178563"/>
                  </a:cubicBezTo>
                  <a:cubicBezTo>
                    <a:pt x="159859" y="175487"/>
                    <a:pt x="139898" y="74963"/>
                    <a:pt x="139898" y="74963"/>
                  </a:cubicBezTo>
                  <a:cubicBezTo>
                    <a:pt x="139898" y="74963"/>
                    <a:pt x="138986" y="70933"/>
                    <a:pt x="130246" y="66139"/>
                  </a:cubicBezTo>
                  <a:cubicBezTo>
                    <a:pt x="127043" y="64421"/>
                    <a:pt x="72529" y="40642"/>
                    <a:pt x="72529" y="40642"/>
                  </a:cubicBezTo>
                  <a:lnTo>
                    <a:pt x="19223" y="15909"/>
                  </a:lnTo>
                  <a:close/>
                </a:path>
              </a:pathLst>
            </a:custGeom>
            <a:solidFill>
              <a:srgbClr val="1C1B1C"/>
            </a:solid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6CE97F65-4121-4DA7-8349-AD884D970D92}"/>
                </a:ext>
              </a:extLst>
            </p:cNvPr>
            <p:cNvSpPr/>
            <p:nvPr/>
          </p:nvSpPr>
          <p:spPr>
            <a:xfrm>
              <a:off x="6258684" y="4485377"/>
              <a:ext cx="250613" cy="281940"/>
            </a:xfrm>
            <a:custGeom>
              <a:avLst/>
              <a:gdLst>
                <a:gd name="connsiteX0" fmla="*/ 18600 w 169696"/>
                <a:gd name="connsiteY0" fmla="*/ 23814 h 190908"/>
                <a:gd name="connsiteX1" fmla="*/ 33088 w 169696"/>
                <a:gd name="connsiteY1" fmla="*/ 80535 h 190908"/>
                <a:gd name="connsiteX2" fmla="*/ 112188 w 169696"/>
                <a:gd name="connsiteY2" fmla="*/ 110401 h 190908"/>
                <a:gd name="connsiteX3" fmla="*/ 139954 w 169696"/>
                <a:gd name="connsiteY3" fmla="*/ 186489 h 190908"/>
                <a:gd name="connsiteX4" fmla="*/ 159703 w 169696"/>
                <a:gd name="connsiteY4" fmla="*/ 182034 h 190908"/>
                <a:gd name="connsiteX5" fmla="*/ 153381 w 169696"/>
                <a:gd name="connsiteY5" fmla="*/ 102532 h 190908"/>
                <a:gd name="connsiteX6" fmla="*/ 147654 w 169696"/>
                <a:gd name="connsiteY6" fmla="*/ 84947 h 190908"/>
                <a:gd name="connsiteX7" fmla="*/ 65161 w 169696"/>
                <a:gd name="connsiteY7" fmla="*/ 24217 h 190908"/>
                <a:gd name="connsiteX8" fmla="*/ 18600 w 169696"/>
                <a:gd name="connsiteY8" fmla="*/ 23814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96" h="190908">
                  <a:moveTo>
                    <a:pt x="18600" y="23814"/>
                  </a:moveTo>
                  <a:cubicBezTo>
                    <a:pt x="18600" y="23814"/>
                    <a:pt x="6658" y="63353"/>
                    <a:pt x="33088" y="80535"/>
                  </a:cubicBezTo>
                  <a:cubicBezTo>
                    <a:pt x="33088" y="80535"/>
                    <a:pt x="107818" y="107750"/>
                    <a:pt x="112188" y="110401"/>
                  </a:cubicBezTo>
                  <a:cubicBezTo>
                    <a:pt x="116536" y="113032"/>
                    <a:pt x="135563" y="175056"/>
                    <a:pt x="139954" y="186489"/>
                  </a:cubicBezTo>
                  <a:cubicBezTo>
                    <a:pt x="139954" y="186489"/>
                    <a:pt x="157072" y="190710"/>
                    <a:pt x="159703" y="182034"/>
                  </a:cubicBezTo>
                  <a:cubicBezTo>
                    <a:pt x="161039" y="177686"/>
                    <a:pt x="153381" y="102532"/>
                    <a:pt x="153381" y="102532"/>
                  </a:cubicBezTo>
                  <a:cubicBezTo>
                    <a:pt x="153381" y="102532"/>
                    <a:pt x="151175" y="89317"/>
                    <a:pt x="147654" y="84947"/>
                  </a:cubicBezTo>
                  <a:cubicBezTo>
                    <a:pt x="145406" y="82083"/>
                    <a:pt x="70782" y="42671"/>
                    <a:pt x="65161" y="24217"/>
                  </a:cubicBezTo>
                  <a:cubicBezTo>
                    <a:pt x="59518" y="5762"/>
                    <a:pt x="18600" y="23814"/>
                    <a:pt x="18600" y="23814"/>
                  </a:cubicBezTo>
                  <a:close/>
                </a:path>
              </a:pathLst>
            </a:custGeom>
            <a:solidFill>
              <a:srgbClr val="282829"/>
            </a:solid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377C23A-9D63-450F-9E68-F6E811C2801A}"/>
                </a:ext>
              </a:extLst>
            </p:cNvPr>
            <p:cNvSpPr/>
            <p:nvPr/>
          </p:nvSpPr>
          <p:spPr>
            <a:xfrm>
              <a:off x="6830235" y="4505635"/>
              <a:ext cx="125307" cy="313266"/>
            </a:xfrm>
            <a:custGeom>
              <a:avLst/>
              <a:gdLst>
                <a:gd name="connsiteX0" fmla="*/ 57166 w 84848"/>
                <a:gd name="connsiteY0" fmla="*/ 194048 h 212120"/>
                <a:gd name="connsiteX1" fmla="*/ 41618 w 84848"/>
                <a:gd name="connsiteY1" fmla="*/ 193454 h 212120"/>
                <a:gd name="connsiteX2" fmla="*/ 35424 w 84848"/>
                <a:gd name="connsiteY2" fmla="*/ 35424 h 212120"/>
                <a:gd name="connsiteX3" fmla="*/ 59075 w 84848"/>
                <a:gd name="connsiteY3" fmla="*/ 35424 h 212120"/>
              </a:gdLst>
              <a:ahLst/>
              <a:cxnLst>
                <a:cxn ang="0">
                  <a:pos x="connsiteX0" y="connsiteY0"/>
                </a:cxn>
                <a:cxn ang="0">
                  <a:pos x="connsiteX1" y="connsiteY1"/>
                </a:cxn>
                <a:cxn ang="0">
                  <a:pos x="connsiteX2" y="connsiteY2"/>
                </a:cxn>
                <a:cxn ang="0">
                  <a:pos x="connsiteX3" y="connsiteY3"/>
                </a:cxn>
              </a:cxnLst>
              <a:rect l="l" t="t" r="r" b="b"/>
              <a:pathLst>
                <a:path w="84848" h="212120">
                  <a:moveTo>
                    <a:pt x="57166" y="194048"/>
                  </a:moveTo>
                  <a:lnTo>
                    <a:pt x="41618" y="193454"/>
                  </a:lnTo>
                  <a:lnTo>
                    <a:pt x="35424" y="35424"/>
                  </a:lnTo>
                  <a:lnTo>
                    <a:pt x="59075" y="35424"/>
                  </a:lnTo>
                  <a:close/>
                </a:path>
              </a:pathLst>
            </a:custGeom>
            <a:solidFill>
              <a:srgbClr val="77787B"/>
            </a:solidFill>
            <a:ln w="21209"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73636E1-234D-49DA-A5B1-83CCB76B65FD}"/>
                </a:ext>
              </a:extLst>
            </p:cNvPr>
            <p:cNvSpPr/>
            <p:nvPr/>
          </p:nvSpPr>
          <p:spPr>
            <a:xfrm>
              <a:off x="6367038" y="4513685"/>
              <a:ext cx="563879" cy="407246"/>
            </a:xfrm>
            <a:custGeom>
              <a:avLst/>
              <a:gdLst>
                <a:gd name="connsiteX0" fmla="*/ 376238 w 381816"/>
                <a:gd name="connsiteY0" fmla="*/ 15909 h 275756"/>
                <a:gd name="connsiteX1" fmla="*/ 375029 w 381816"/>
                <a:gd name="connsiteY1" fmla="*/ 45479 h 275756"/>
                <a:gd name="connsiteX2" fmla="*/ 15909 w 381816"/>
                <a:gd name="connsiteY2" fmla="*/ 269393 h 275756"/>
                <a:gd name="connsiteX3" fmla="*/ 17118 w 381816"/>
                <a:gd name="connsiteY3" fmla="*/ 239781 h 275756"/>
              </a:gdLst>
              <a:ahLst/>
              <a:cxnLst>
                <a:cxn ang="0">
                  <a:pos x="connsiteX0" y="connsiteY0"/>
                </a:cxn>
                <a:cxn ang="0">
                  <a:pos x="connsiteX1" y="connsiteY1"/>
                </a:cxn>
                <a:cxn ang="0">
                  <a:pos x="connsiteX2" y="connsiteY2"/>
                </a:cxn>
                <a:cxn ang="0">
                  <a:pos x="connsiteX3" y="connsiteY3"/>
                </a:cxn>
              </a:cxnLst>
              <a:rect l="l" t="t" r="r" b="b"/>
              <a:pathLst>
                <a:path w="381816" h="275756">
                  <a:moveTo>
                    <a:pt x="376238" y="15909"/>
                  </a:moveTo>
                  <a:lnTo>
                    <a:pt x="375029" y="45479"/>
                  </a:lnTo>
                  <a:lnTo>
                    <a:pt x="15909" y="269393"/>
                  </a:lnTo>
                  <a:lnTo>
                    <a:pt x="17118" y="239781"/>
                  </a:lnTo>
                  <a:close/>
                </a:path>
              </a:pathLst>
            </a:custGeom>
            <a:solidFill>
              <a:srgbClr val="A9ABAE"/>
            </a:soli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80F80402-0850-42D8-A20A-D1E5CA52038A}"/>
                </a:ext>
              </a:extLst>
            </p:cNvPr>
            <p:cNvSpPr/>
            <p:nvPr/>
          </p:nvSpPr>
          <p:spPr>
            <a:xfrm>
              <a:off x="6376145" y="4290233"/>
              <a:ext cx="156633" cy="281940"/>
            </a:xfrm>
            <a:custGeom>
              <a:avLst/>
              <a:gdLst>
                <a:gd name="connsiteX0" fmla="*/ 48115 w 106060"/>
                <a:gd name="connsiteY0" fmla="*/ 35424 h 190908"/>
                <a:gd name="connsiteX1" fmla="*/ 89160 w 106060"/>
                <a:gd name="connsiteY1" fmla="*/ 154424 h 190908"/>
                <a:gd name="connsiteX2" fmla="*/ 79890 w 106060"/>
                <a:gd name="connsiteY2" fmla="*/ 163714 h 190908"/>
                <a:gd name="connsiteX3" fmla="*/ 45760 w 106060"/>
                <a:gd name="connsiteY3" fmla="*/ 99887 h 190908"/>
                <a:gd name="connsiteX4" fmla="*/ 48115 w 106060"/>
                <a:gd name="connsiteY4" fmla="*/ 35424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60" h="190908">
                  <a:moveTo>
                    <a:pt x="48115" y="35424"/>
                  </a:moveTo>
                  <a:lnTo>
                    <a:pt x="89160" y="154424"/>
                  </a:lnTo>
                  <a:cubicBezTo>
                    <a:pt x="89160" y="154424"/>
                    <a:pt x="85427" y="163842"/>
                    <a:pt x="79890" y="163714"/>
                  </a:cubicBezTo>
                  <a:cubicBezTo>
                    <a:pt x="74312" y="163608"/>
                    <a:pt x="45760" y="99887"/>
                    <a:pt x="45760" y="99887"/>
                  </a:cubicBezTo>
                  <a:cubicBezTo>
                    <a:pt x="45760" y="99887"/>
                    <a:pt x="21006" y="63275"/>
                    <a:pt x="48115" y="35424"/>
                  </a:cubicBezTo>
                  <a:close/>
                </a:path>
              </a:pathLst>
            </a:custGeom>
            <a:solidFill>
              <a:srgbClr val="17527D"/>
            </a:solidFill>
            <a:ln w="21209"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BEECCC-841D-4E49-AB01-0D1FAD462865}"/>
                </a:ext>
              </a:extLst>
            </p:cNvPr>
            <p:cNvSpPr/>
            <p:nvPr/>
          </p:nvSpPr>
          <p:spPr>
            <a:xfrm>
              <a:off x="6293677" y="4179514"/>
              <a:ext cx="187960" cy="219286"/>
            </a:xfrm>
            <a:custGeom>
              <a:avLst/>
              <a:gdLst>
                <a:gd name="connsiteX0" fmla="*/ 81896 w 127272"/>
                <a:gd name="connsiteY0" fmla="*/ 40140 h 148484"/>
                <a:gd name="connsiteX1" fmla="*/ 44139 w 127272"/>
                <a:gd name="connsiteY1" fmla="*/ 43640 h 148484"/>
                <a:gd name="connsiteX2" fmla="*/ 47214 w 127272"/>
                <a:gd name="connsiteY2" fmla="*/ 90730 h 148484"/>
                <a:gd name="connsiteX3" fmla="*/ 42378 w 127272"/>
                <a:gd name="connsiteY3" fmla="*/ 102058 h 148484"/>
                <a:gd name="connsiteX4" fmla="*/ 77505 w 127272"/>
                <a:gd name="connsiteY4" fmla="*/ 113979 h 148484"/>
                <a:gd name="connsiteX5" fmla="*/ 77505 w 127272"/>
                <a:gd name="connsiteY5" fmla="*/ 100764 h 148484"/>
                <a:gd name="connsiteX6" fmla="*/ 86732 w 127272"/>
                <a:gd name="connsiteY6" fmla="*/ 99597 h 148484"/>
                <a:gd name="connsiteX7" fmla="*/ 89553 w 127272"/>
                <a:gd name="connsiteY7" fmla="*/ 85618 h 148484"/>
                <a:gd name="connsiteX8" fmla="*/ 92460 w 127272"/>
                <a:gd name="connsiteY8" fmla="*/ 84494 h 148484"/>
                <a:gd name="connsiteX9" fmla="*/ 90635 w 127272"/>
                <a:gd name="connsiteY9" fmla="*/ 79997 h 148484"/>
                <a:gd name="connsiteX10" fmla="*/ 94666 w 127272"/>
                <a:gd name="connsiteY10" fmla="*/ 59909 h 148484"/>
                <a:gd name="connsiteX11" fmla="*/ 81896 w 127272"/>
                <a:gd name="connsiteY11" fmla="*/ 40140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2" h="148484">
                  <a:moveTo>
                    <a:pt x="81896" y="40140"/>
                  </a:moveTo>
                  <a:cubicBezTo>
                    <a:pt x="64735" y="27773"/>
                    <a:pt x="44139" y="43640"/>
                    <a:pt x="44139" y="43640"/>
                  </a:cubicBezTo>
                  <a:cubicBezTo>
                    <a:pt x="23881" y="59443"/>
                    <a:pt x="44987" y="86700"/>
                    <a:pt x="47214" y="90730"/>
                  </a:cubicBezTo>
                  <a:cubicBezTo>
                    <a:pt x="50460" y="96479"/>
                    <a:pt x="42378" y="102058"/>
                    <a:pt x="42378" y="102058"/>
                  </a:cubicBezTo>
                  <a:cubicBezTo>
                    <a:pt x="62169" y="144291"/>
                    <a:pt x="81451" y="120088"/>
                    <a:pt x="77505" y="113979"/>
                  </a:cubicBezTo>
                  <a:cubicBezTo>
                    <a:pt x="73984" y="111327"/>
                    <a:pt x="77505" y="100764"/>
                    <a:pt x="77505" y="100764"/>
                  </a:cubicBezTo>
                  <a:cubicBezTo>
                    <a:pt x="83254" y="102545"/>
                    <a:pt x="86732" y="99597"/>
                    <a:pt x="86732" y="99597"/>
                  </a:cubicBezTo>
                  <a:lnTo>
                    <a:pt x="89553" y="85618"/>
                  </a:lnTo>
                  <a:lnTo>
                    <a:pt x="92460" y="84494"/>
                  </a:lnTo>
                  <a:lnTo>
                    <a:pt x="90635" y="79997"/>
                  </a:lnTo>
                  <a:lnTo>
                    <a:pt x="94666" y="59909"/>
                  </a:lnTo>
                  <a:cubicBezTo>
                    <a:pt x="94644" y="59888"/>
                    <a:pt x="95090" y="49579"/>
                    <a:pt x="81896" y="40140"/>
                  </a:cubicBezTo>
                  <a:close/>
                </a:path>
              </a:pathLst>
            </a:custGeom>
            <a:solidFill>
              <a:srgbClr val="EAB97F"/>
            </a:solidFill>
            <a:ln w="21209"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6DD1613-4AB6-4326-BB55-BBD2F89C04B1}"/>
                </a:ext>
              </a:extLst>
            </p:cNvPr>
            <p:cNvSpPr/>
            <p:nvPr/>
          </p:nvSpPr>
          <p:spPr>
            <a:xfrm>
              <a:off x="6233183" y="4277014"/>
              <a:ext cx="250613" cy="313266"/>
            </a:xfrm>
            <a:custGeom>
              <a:avLst/>
              <a:gdLst>
                <a:gd name="connsiteX0" fmla="*/ 36439 w 169696"/>
                <a:gd name="connsiteY0" fmla="*/ 50612 h 212120"/>
                <a:gd name="connsiteX1" fmla="*/ 83403 w 169696"/>
                <a:gd name="connsiteY1" fmla="*/ 35424 h 212120"/>
                <a:gd name="connsiteX2" fmla="*/ 93542 w 169696"/>
                <a:gd name="connsiteY2" fmla="*/ 50485 h 212120"/>
                <a:gd name="connsiteX3" fmla="*/ 108009 w 169696"/>
                <a:gd name="connsiteY3" fmla="*/ 57612 h 212120"/>
                <a:gd name="connsiteX4" fmla="*/ 117384 w 169696"/>
                <a:gd name="connsiteY4" fmla="*/ 41363 h 212120"/>
                <a:gd name="connsiteX5" fmla="*/ 144281 w 169696"/>
                <a:gd name="connsiteY5" fmla="*/ 43230 h 212120"/>
                <a:gd name="connsiteX6" fmla="*/ 152045 w 169696"/>
                <a:gd name="connsiteY6" fmla="*/ 111512 h 212120"/>
                <a:gd name="connsiteX7" fmla="*/ 141333 w 169696"/>
                <a:gd name="connsiteY7" fmla="*/ 175827 h 212120"/>
                <a:gd name="connsiteX8" fmla="*/ 35845 w 169696"/>
                <a:gd name="connsiteY8" fmla="*/ 164902 h 212120"/>
                <a:gd name="connsiteX9" fmla="*/ 36439 w 169696"/>
                <a:gd name="connsiteY9" fmla="*/ 50612 h 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96" h="212120">
                  <a:moveTo>
                    <a:pt x="36439" y="50612"/>
                  </a:moveTo>
                  <a:lnTo>
                    <a:pt x="83403" y="35424"/>
                  </a:lnTo>
                  <a:cubicBezTo>
                    <a:pt x="83403" y="35424"/>
                    <a:pt x="83381" y="44630"/>
                    <a:pt x="93542" y="50485"/>
                  </a:cubicBezTo>
                  <a:cubicBezTo>
                    <a:pt x="103788" y="56360"/>
                    <a:pt x="108009" y="57612"/>
                    <a:pt x="108009" y="57612"/>
                  </a:cubicBezTo>
                  <a:cubicBezTo>
                    <a:pt x="108009" y="57612"/>
                    <a:pt x="120524" y="52330"/>
                    <a:pt x="117384" y="41363"/>
                  </a:cubicBezTo>
                  <a:lnTo>
                    <a:pt x="144281" y="43230"/>
                  </a:lnTo>
                  <a:cubicBezTo>
                    <a:pt x="144281" y="43230"/>
                    <a:pt x="161018" y="49021"/>
                    <a:pt x="152045" y="111512"/>
                  </a:cubicBezTo>
                  <a:cubicBezTo>
                    <a:pt x="146615" y="149227"/>
                    <a:pt x="141333" y="175827"/>
                    <a:pt x="141333" y="175827"/>
                  </a:cubicBezTo>
                  <a:cubicBezTo>
                    <a:pt x="141333" y="175827"/>
                    <a:pt x="47576" y="211442"/>
                    <a:pt x="35845" y="164902"/>
                  </a:cubicBezTo>
                  <a:cubicBezTo>
                    <a:pt x="35824" y="164924"/>
                    <a:pt x="34594" y="114396"/>
                    <a:pt x="36439" y="50612"/>
                  </a:cubicBezTo>
                  <a:close/>
                </a:path>
              </a:pathLst>
            </a:custGeom>
            <a:solidFill>
              <a:srgbClr val="2E87C8"/>
            </a:solidFill>
            <a:ln w="2120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19FA593-2F56-43C0-A297-EEB06CB28B1B}"/>
                </a:ext>
              </a:extLst>
            </p:cNvPr>
            <p:cNvSpPr/>
            <p:nvPr/>
          </p:nvSpPr>
          <p:spPr>
            <a:xfrm>
              <a:off x="6311684" y="4307588"/>
              <a:ext cx="125307" cy="250613"/>
            </a:xfrm>
            <a:custGeom>
              <a:avLst/>
              <a:gdLst>
                <a:gd name="connsiteX0" fmla="*/ 59012 w 84848"/>
                <a:gd name="connsiteY0" fmla="*/ 39094 h 169696"/>
                <a:gd name="connsiteX1" fmla="*/ 57188 w 84848"/>
                <a:gd name="connsiteY1" fmla="*/ 36018 h 169696"/>
                <a:gd name="connsiteX2" fmla="*/ 52563 w 84848"/>
                <a:gd name="connsiteY2" fmla="*/ 35424 h 169696"/>
                <a:gd name="connsiteX3" fmla="*/ 48342 w 84848"/>
                <a:gd name="connsiteY3" fmla="*/ 37863 h 169696"/>
                <a:gd name="connsiteX4" fmla="*/ 53136 w 84848"/>
                <a:gd name="connsiteY4" fmla="*/ 43697 h 169696"/>
                <a:gd name="connsiteX5" fmla="*/ 35424 w 84848"/>
                <a:gd name="connsiteY5" fmla="*/ 140105 h 169696"/>
                <a:gd name="connsiteX6" fmla="*/ 43145 w 84848"/>
                <a:gd name="connsiteY6" fmla="*/ 154190 h 169696"/>
                <a:gd name="connsiteX7" fmla="*/ 55682 w 84848"/>
                <a:gd name="connsiteY7" fmla="*/ 141336 h 169696"/>
                <a:gd name="connsiteX8" fmla="*/ 54473 w 84848"/>
                <a:gd name="connsiteY8" fmla="*/ 44482 h 169696"/>
                <a:gd name="connsiteX9" fmla="*/ 59012 w 84848"/>
                <a:gd name="connsiteY9" fmla="*/ 39094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169696">
                  <a:moveTo>
                    <a:pt x="59012" y="39094"/>
                  </a:moveTo>
                  <a:cubicBezTo>
                    <a:pt x="59012" y="39094"/>
                    <a:pt x="59012" y="36654"/>
                    <a:pt x="57188" y="36018"/>
                  </a:cubicBezTo>
                  <a:cubicBezTo>
                    <a:pt x="55766" y="35551"/>
                    <a:pt x="52563" y="35424"/>
                    <a:pt x="52563" y="35424"/>
                  </a:cubicBezTo>
                  <a:cubicBezTo>
                    <a:pt x="52563" y="35424"/>
                    <a:pt x="47685" y="36018"/>
                    <a:pt x="48342" y="37863"/>
                  </a:cubicBezTo>
                  <a:lnTo>
                    <a:pt x="53136" y="43697"/>
                  </a:lnTo>
                  <a:cubicBezTo>
                    <a:pt x="52288" y="48342"/>
                    <a:pt x="42212" y="132533"/>
                    <a:pt x="35424" y="140105"/>
                  </a:cubicBezTo>
                  <a:cubicBezTo>
                    <a:pt x="35424" y="140105"/>
                    <a:pt x="42827" y="148399"/>
                    <a:pt x="43145" y="154190"/>
                  </a:cubicBezTo>
                  <a:cubicBezTo>
                    <a:pt x="43145" y="154190"/>
                    <a:pt x="54791" y="146554"/>
                    <a:pt x="55682" y="141336"/>
                  </a:cubicBezTo>
                  <a:cubicBezTo>
                    <a:pt x="56509" y="136733"/>
                    <a:pt x="54663" y="56254"/>
                    <a:pt x="54473" y="44482"/>
                  </a:cubicBezTo>
                  <a:lnTo>
                    <a:pt x="59012" y="39094"/>
                  </a:lnTo>
                  <a:close/>
                </a:path>
              </a:pathLst>
            </a:custGeom>
            <a:solidFill>
              <a:srgbClr val="001800"/>
            </a:solidFill>
            <a:ln w="2120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CE5BE612-50F4-42AA-94AA-F7FDA96BD812}"/>
                </a:ext>
              </a:extLst>
            </p:cNvPr>
            <p:cNvSpPr/>
            <p:nvPr/>
          </p:nvSpPr>
          <p:spPr>
            <a:xfrm>
              <a:off x="6371678" y="4288165"/>
              <a:ext cx="156633" cy="156633"/>
            </a:xfrm>
            <a:custGeom>
              <a:avLst/>
              <a:gdLst>
                <a:gd name="connsiteX0" fmla="*/ 35634 w 106060"/>
                <a:gd name="connsiteY0" fmla="*/ 65079 h 106060"/>
                <a:gd name="connsiteX1" fmla="*/ 36716 w 106060"/>
                <a:gd name="connsiteY1" fmla="*/ 60603 h 106060"/>
                <a:gd name="connsiteX2" fmla="*/ 38561 w 106060"/>
                <a:gd name="connsiteY2" fmla="*/ 52669 h 106060"/>
                <a:gd name="connsiteX3" fmla="*/ 40025 w 106060"/>
                <a:gd name="connsiteY3" fmla="*/ 50866 h 106060"/>
                <a:gd name="connsiteX4" fmla="*/ 45625 w 106060"/>
                <a:gd name="connsiteY4" fmla="*/ 47027 h 106060"/>
                <a:gd name="connsiteX5" fmla="*/ 51649 w 106060"/>
                <a:gd name="connsiteY5" fmla="*/ 42148 h 106060"/>
                <a:gd name="connsiteX6" fmla="*/ 59285 w 106060"/>
                <a:gd name="connsiteY6" fmla="*/ 38903 h 106060"/>
                <a:gd name="connsiteX7" fmla="*/ 74749 w 106060"/>
                <a:gd name="connsiteY7" fmla="*/ 35424 h 106060"/>
                <a:gd name="connsiteX8" fmla="*/ 74388 w 106060"/>
                <a:gd name="connsiteY8" fmla="*/ 38903 h 106060"/>
                <a:gd name="connsiteX9" fmla="*/ 62891 w 106060"/>
                <a:gd name="connsiteY9" fmla="*/ 42869 h 106060"/>
                <a:gd name="connsiteX10" fmla="*/ 56019 w 106060"/>
                <a:gd name="connsiteY10" fmla="*/ 46751 h 106060"/>
                <a:gd name="connsiteX11" fmla="*/ 62594 w 106060"/>
                <a:gd name="connsiteY11" fmla="*/ 44142 h 106060"/>
                <a:gd name="connsiteX12" fmla="*/ 66200 w 106060"/>
                <a:gd name="connsiteY12" fmla="*/ 45797 h 106060"/>
                <a:gd name="connsiteX13" fmla="*/ 67664 w 106060"/>
                <a:gd name="connsiteY13" fmla="*/ 49021 h 106060"/>
                <a:gd name="connsiteX14" fmla="*/ 69488 w 106060"/>
                <a:gd name="connsiteY14" fmla="*/ 50294 h 106060"/>
                <a:gd name="connsiteX15" fmla="*/ 69488 w 106060"/>
                <a:gd name="connsiteY15" fmla="*/ 52457 h 106060"/>
                <a:gd name="connsiteX16" fmla="*/ 68788 w 106060"/>
                <a:gd name="connsiteY16" fmla="*/ 53073 h 106060"/>
                <a:gd name="connsiteX17" fmla="*/ 70994 w 106060"/>
                <a:gd name="connsiteY17" fmla="*/ 54366 h 106060"/>
                <a:gd name="connsiteX18" fmla="*/ 72013 w 106060"/>
                <a:gd name="connsiteY18" fmla="*/ 55597 h 106060"/>
                <a:gd name="connsiteX19" fmla="*/ 72013 w 106060"/>
                <a:gd name="connsiteY19" fmla="*/ 57760 h 106060"/>
                <a:gd name="connsiteX20" fmla="*/ 69849 w 106060"/>
                <a:gd name="connsiteY20" fmla="*/ 58163 h 106060"/>
                <a:gd name="connsiteX21" fmla="*/ 71694 w 106060"/>
                <a:gd name="connsiteY21" fmla="*/ 59330 h 106060"/>
                <a:gd name="connsiteX22" fmla="*/ 72394 w 106060"/>
                <a:gd name="connsiteY22" fmla="*/ 61430 h 106060"/>
                <a:gd name="connsiteX23" fmla="*/ 71907 w 106060"/>
                <a:gd name="connsiteY23" fmla="*/ 62575 h 106060"/>
                <a:gd name="connsiteX24" fmla="*/ 69679 w 106060"/>
                <a:gd name="connsiteY24" fmla="*/ 66224 h 106060"/>
                <a:gd name="connsiteX25" fmla="*/ 64652 w 106060"/>
                <a:gd name="connsiteY25" fmla="*/ 67645 h 106060"/>
                <a:gd name="connsiteX26" fmla="*/ 60410 w 106060"/>
                <a:gd name="connsiteY26" fmla="*/ 67645 h 106060"/>
                <a:gd name="connsiteX27" fmla="*/ 66052 w 106060"/>
                <a:gd name="connsiteY27" fmla="*/ 63657 h 106060"/>
                <a:gd name="connsiteX28" fmla="*/ 62785 w 106060"/>
                <a:gd name="connsiteY28" fmla="*/ 63912 h 106060"/>
                <a:gd name="connsiteX29" fmla="*/ 58607 w 106060"/>
                <a:gd name="connsiteY29" fmla="*/ 68069 h 106060"/>
                <a:gd name="connsiteX30" fmla="*/ 53749 w 106060"/>
                <a:gd name="connsiteY30" fmla="*/ 74942 h 106060"/>
                <a:gd name="connsiteX31" fmla="*/ 50270 w 106060"/>
                <a:gd name="connsiteY31" fmla="*/ 77169 h 106060"/>
                <a:gd name="connsiteX32" fmla="*/ 43398 w 106060"/>
                <a:gd name="connsiteY32" fmla="*/ 76766 h 106060"/>
                <a:gd name="connsiteX33" fmla="*/ 35634 w 106060"/>
                <a:gd name="connsiteY33" fmla="*/ 6507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060" h="106060">
                  <a:moveTo>
                    <a:pt x="35634" y="65079"/>
                  </a:moveTo>
                  <a:lnTo>
                    <a:pt x="36716" y="60603"/>
                  </a:lnTo>
                  <a:lnTo>
                    <a:pt x="38561" y="52669"/>
                  </a:lnTo>
                  <a:cubicBezTo>
                    <a:pt x="38561" y="52669"/>
                    <a:pt x="38201" y="51588"/>
                    <a:pt x="40025" y="50866"/>
                  </a:cubicBezTo>
                  <a:cubicBezTo>
                    <a:pt x="41828" y="50103"/>
                    <a:pt x="45625" y="47027"/>
                    <a:pt x="45625" y="47027"/>
                  </a:cubicBezTo>
                  <a:lnTo>
                    <a:pt x="51649" y="42148"/>
                  </a:lnTo>
                  <a:cubicBezTo>
                    <a:pt x="51649" y="42148"/>
                    <a:pt x="55870" y="39221"/>
                    <a:pt x="59285" y="38903"/>
                  </a:cubicBezTo>
                  <a:cubicBezTo>
                    <a:pt x="60707" y="38733"/>
                    <a:pt x="74749" y="35424"/>
                    <a:pt x="74749" y="35424"/>
                  </a:cubicBezTo>
                  <a:cubicBezTo>
                    <a:pt x="74749" y="35424"/>
                    <a:pt x="75873" y="38097"/>
                    <a:pt x="74388" y="38903"/>
                  </a:cubicBezTo>
                  <a:cubicBezTo>
                    <a:pt x="72946" y="39603"/>
                    <a:pt x="62891" y="42869"/>
                    <a:pt x="62891" y="42869"/>
                  </a:cubicBezTo>
                  <a:cubicBezTo>
                    <a:pt x="62891" y="42869"/>
                    <a:pt x="57122" y="44927"/>
                    <a:pt x="56019" y="46751"/>
                  </a:cubicBezTo>
                  <a:lnTo>
                    <a:pt x="62594" y="44142"/>
                  </a:lnTo>
                  <a:cubicBezTo>
                    <a:pt x="62594" y="44142"/>
                    <a:pt x="65522" y="44333"/>
                    <a:pt x="66200" y="45797"/>
                  </a:cubicBezTo>
                  <a:cubicBezTo>
                    <a:pt x="66943" y="47260"/>
                    <a:pt x="63273" y="47982"/>
                    <a:pt x="67664" y="49021"/>
                  </a:cubicBezTo>
                  <a:cubicBezTo>
                    <a:pt x="69488" y="49509"/>
                    <a:pt x="69488" y="50294"/>
                    <a:pt x="69488" y="50294"/>
                  </a:cubicBezTo>
                  <a:lnTo>
                    <a:pt x="69488" y="52457"/>
                  </a:lnTo>
                  <a:lnTo>
                    <a:pt x="68788" y="53073"/>
                  </a:lnTo>
                  <a:lnTo>
                    <a:pt x="70994" y="54366"/>
                  </a:lnTo>
                  <a:lnTo>
                    <a:pt x="72013" y="55597"/>
                  </a:lnTo>
                  <a:lnTo>
                    <a:pt x="72013" y="57760"/>
                  </a:lnTo>
                  <a:lnTo>
                    <a:pt x="69849" y="58163"/>
                  </a:lnTo>
                  <a:lnTo>
                    <a:pt x="71694" y="59330"/>
                  </a:lnTo>
                  <a:cubicBezTo>
                    <a:pt x="72394" y="59860"/>
                    <a:pt x="72394" y="61430"/>
                    <a:pt x="72394" y="61430"/>
                  </a:cubicBezTo>
                  <a:lnTo>
                    <a:pt x="71907" y="62575"/>
                  </a:lnTo>
                  <a:lnTo>
                    <a:pt x="69679" y="66224"/>
                  </a:lnTo>
                  <a:lnTo>
                    <a:pt x="64652" y="67645"/>
                  </a:lnTo>
                  <a:cubicBezTo>
                    <a:pt x="64652" y="67645"/>
                    <a:pt x="59688" y="70191"/>
                    <a:pt x="60410" y="67645"/>
                  </a:cubicBezTo>
                  <a:cubicBezTo>
                    <a:pt x="61152" y="65163"/>
                    <a:pt x="66052" y="65503"/>
                    <a:pt x="66052" y="63657"/>
                  </a:cubicBezTo>
                  <a:cubicBezTo>
                    <a:pt x="66052" y="62766"/>
                    <a:pt x="62785" y="63912"/>
                    <a:pt x="62785" y="63912"/>
                  </a:cubicBezTo>
                  <a:cubicBezTo>
                    <a:pt x="62785" y="63912"/>
                    <a:pt x="61725" y="64527"/>
                    <a:pt x="58607" y="68069"/>
                  </a:cubicBezTo>
                  <a:cubicBezTo>
                    <a:pt x="56973" y="69894"/>
                    <a:pt x="53749" y="74942"/>
                    <a:pt x="53749" y="74942"/>
                  </a:cubicBezTo>
                  <a:lnTo>
                    <a:pt x="50270" y="77169"/>
                  </a:lnTo>
                  <a:cubicBezTo>
                    <a:pt x="50270" y="77169"/>
                    <a:pt x="45901" y="77827"/>
                    <a:pt x="43398" y="76766"/>
                  </a:cubicBezTo>
                  <a:cubicBezTo>
                    <a:pt x="40746" y="75600"/>
                    <a:pt x="34170" y="68345"/>
                    <a:pt x="35634" y="65079"/>
                  </a:cubicBezTo>
                  <a:close/>
                </a:path>
              </a:pathLst>
            </a:custGeom>
            <a:solidFill>
              <a:srgbClr val="EAB97F"/>
            </a:solidFill>
            <a:ln w="2120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A9124644-B21C-40EE-98CF-04F8DC458B50}"/>
                </a:ext>
              </a:extLst>
            </p:cNvPr>
            <p:cNvSpPr/>
            <p:nvPr/>
          </p:nvSpPr>
          <p:spPr>
            <a:xfrm>
              <a:off x="6224681" y="4295378"/>
              <a:ext cx="250613" cy="219286"/>
            </a:xfrm>
            <a:custGeom>
              <a:avLst/>
              <a:gdLst>
                <a:gd name="connsiteX0" fmla="*/ 65021 w 169696"/>
                <a:gd name="connsiteY0" fmla="*/ 41719 h 148484"/>
                <a:gd name="connsiteX1" fmla="*/ 36852 w 169696"/>
                <a:gd name="connsiteY1" fmla="*/ 46089 h 148484"/>
                <a:gd name="connsiteX2" fmla="*/ 56218 w 169696"/>
                <a:gd name="connsiteY2" fmla="*/ 97210 h 148484"/>
                <a:gd name="connsiteX3" fmla="*/ 79148 w 169696"/>
                <a:gd name="connsiteY3" fmla="*/ 121837 h 148484"/>
                <a:gd name="connsiteX4" fmla="*/ 111730 w 169696"/>
                <a:gd name="connsiteY4" fmla="*/ 128879 h 148484"/>
                <a:gd name="connsiteX5" fmla="*/ 149615 w 169696"/>
                <a:gd name="connsiteY5" fmla="*/ 73431 h 148484"/>
                <a:gd name="connsiteX6" fmla="*/ 135530 w 169696"/>
                <a:gd name="connsiteY6" fmla="*/ 59325 h 148484"/>
                <a:gd name="connsiteX7" fmla="*/ 105536 w 169696"/>
                <a:gd name="connsiteY7" fmla="*/ 88343 h 148484"/>
                <a:gd name="connsiteX8" fmla="*/ 97624 w 169696"/>
                <a:gd name="connsiteY8" fmla="*/ 89276 h 148484"/>
                <a:gd name="connsiteX9" fmla="*/ 65021 w 169696"/>
                <a:gd name="connsiteY9" fmla="*/ 41719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96" h="148484">
                  <a:moveTo>
                    <a:pt x="65021" y="41719"/>
                  </a:moveTo>
                  <a:cubicBezTo>
                    <a:pt x="65021" y="41719"/>
                    <a:pt x="44764" y="24983"/>
                    <a:pt x="36852" y="46089"/>
                  </a:cubicBezTo>
                  <a:cubicBezTo>
                    <a:pt x="28982" y="67237"/>
                    <a:pt x="56218" y="97210"/>
                    <a:pt x="56218" y="97210"/>
                  </a:cubicBezTo>
                  <a:lnTo>
                    <a:pt x="79148" y="121837"/>
                  </a:lnTo>
                  <a:cubicBezTo>
                    <a:pt x="79148" y="121837"/>
                    <a:pt x="95906" y="139443"/>
                    <a:pt x="111730" y="128879"/>
                  </a:cubicBezTo>
                  <a:cubicBezTo>
                    <a:pt x="119939" y="123407"/>
                    <a:pt x="149615" y="73431"/>
                    <a:pt x="149615" y="73431"/>
                  </a:cubicBezTo>
                  <a:cubicBezTo>
                    <a:pt x="149615" y="73431"/>
                    <a:pt x="147833" y="59325"/>
                    <a:pt x="135530" y="59325"/>
                  </a:cubicBezTo>
                  <a:lnTo>
                    <a:pt x="105536" y="88343"/>
                  </a:lnTo>
                  <a:cubicBezTo>
                    <a:pt x="105536" y="88343"/>
                    <a:pt x="100360" y="93582"/>
                    <a:pt x="97624" y="89276"/>
                  </a:cubicBezTo>
                  <a:cubicBezTo>
                    <a:pt x="88800" y="75192"/>
                    <a:pt x="65021" y="41719"/>
                    <a:pt x="65021" y="41719"/>
                  </a:cubicBezTo>
                  <a:close/>
                </a:path>
              </a:pathLst>
            </a:custGeom>
            <a:solidFill>
              <a:srgbClr val="206294"/>
            </a:solidFill>
            <a:ln w="2120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58BD19B-F6F4-4D78-8EEA-63A1120FDD86}"/>
                </a:ext>
              </a:extLst>
            </p:cNvPr>
            <p:cNvSpPr/>
            <p:nvPr/>
          </p:nvSpPr>
          <p:spPr>
            <a:xfrm>
              <a:off x="6304040" y="4277014"/>
              <a:ext cx="125307" cy="125307"/>
            </a:xfrm>
            <a:custGeom>
              <a:avLst/>
              <a:gdLst>
                <a:gd name="connsiteX0" fmla="*/ 35424 w 84848"/>
                <a:gd name="connsiteY0" fmla="*/ 35424 h 84848"/>
                <a:gd name="connsiteX1" fmla="*/ 49361 w 84848"/>
                <a:gd name="connsiteY1" fmla="*/ 63360 h 84848"/>
                <a:gd name="connsiteX2" fmla="*/ 55554 w 84848"/>
                <a:gd name="connsiteY2" fmla="*/ 55576 h 84848"/>
                <a:gd name="connsiteX3" fmla="*/ 35424 w 84848"/>
                <a:gd name="connsiteY3" fmla="*/ 35424 h 84848"/>
              </a:gdLst>
              <a:ahLst/>
              <a:cxnLst>
                <a:cxn ang="0">
                  <a:pos x="connsiteX0" y="connsiteY0"/>
                </a:cxn>
                <a:cxn ang="0">
                  <a:pos x="connsiteX1" y="connsiteY1"/>
                </a:cxn>
                <a:cxn ang="0">
                  <a:pos x="connsiteX2" y="connsiteY2"/>
                </a:cxn>
                <a:cxn ang="0">
                  <a:pos x="connsiteX3" y="connsiteY3"/>
                </a:cxn>
              </a:cxnLst>
              <a:rect l="l" t="t" r="r" b="b"/>
              <a:pathLst>
                <a:path w="84848" h="84848">
                  <a:moveTo>
                    <a:pt x="35424" y="35424"/>
                  </a:moveTo>
                  <a:cubicBezTo>
                    <a:pt x="35424" y="35424"/>
                    <a:pt x="37206" y="57612"/>
                    <a:pt x="49361" y="63360"/>
                  </a:cubicBezTo>
                  <a:cubicBezTo>
                    <a:pt x="49361" y="63360"/>
                    <a:pt x="46136" y="57230"/>
                    <a:pt x="55554" y="55576"/>
                  </a:cubicBezTo>
                  <a:cubicBezTo>
                    <a:pt x="55554" y="55576"/>
                    <a:pt x="44673" y="53179"/>
                    <a:pt x="35424" y="35424"/>
                  </a:cubicBezTo>
                  <a:close/>
                </a:path>
              </a:pathLst>
            </a:custGeom>
            <a:solidFill>
              <a:srgbClr val="206294"/>
            </a:solidFill>
            <a:ln w="21209"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D589AB11-C9AB-405C-A9A4-A969AA88245C}"/>
                </a:ext>
              </a:extLst>
            </p:cNvPr>
            <p:cNvSpPr/>
            <p:nvPr/>
          </p:nvSpPr>
          <p:spPr>
            <a:xfrm>
              <a:off x="6340849" y="4286349"/>
              <a:ext cx="125307" cy="125307"/>
            </a:xfrm>
            <a:custGeom>
              <a:avLst/>
              <a:gdLst>
                <a:gd name="connsiteX0" fmla="*/ 44906 w 84848"/>
                <a:gd name="connsiteY0" fmla="*/ 35424 h 84848"/>
                <a:gd name="connsiteX1" fmla="*/ 41491 w 84848"/>
                <a:gd name="connsiteY1" fmla="*/ 57845 h 84848"/>
                <a:gd name="connsiteX2" fmla="*/ 35424 w 84848"/>
                <a:gd name="connsiteY2" fmla="*/ 50124 h 84848"/>
                <a:gd name="connsiteX3" fmla="*/ 44906 w 84848"/>
                <a:gd name="connsiteY3" fmla="*/ 35424 h 84848"/>
              </a:gdLst>
              <a:ahLst/>
              <a:cxnLst>
                <a:cxn ang="0">
                  <a:pos x="connsiteX0" y="connsiteY0"/>
                </a:cxn>
                <a:cxn ang="0">
                  <a:pos x="connsiteX1" y="connsiteY1"/>
                </a:cxn>
                <a:cxn ang="0">
                  <a:pos x="connsiteX2" y="connsiteY2"/>
                </a:cxn>
                <a:cxn ang="0">
                  <a:pos x="connsiteX3" y="connsiteY3"/>
                </a:cxn>
              </a:cxnLst>
              <a:rect l="l" t="t" r="r" b="b"/>
              <a:pathLst>
                <a:path w="84848" h="84848">
                  <a:moveTo>
                    <a:pt x="44906" y="35424"/>
                  </a:moveTo>
                  <a:cubicBezTo>
                    <a:pt x="44906" y="35424"/>
                    <a:pt x="59542" y="55045"/>
                    <a:pt x="41491" y="57845"/>
                  </a:cubicBezTo>
                  <a:cubicBezTo>
                    <a:pt x="41491" y="57845"/>
                    <a:pt x="44779" y="51736"/>
                    <a:pt x="35424" y="50124"/>
                  </a:cubicBezTo>
                  <a:cubicBezTo>
                    <a:pt x="35403" y="50103"/>
                    <a:pt x="43633" y="51736"/>
                    <a:pt x="44906" y="35424"/>
                  </a:cubicBezTo>
                  <a:close/>
                </a:path>
              </a:pathLst>
            </a:custGeom>
            <a:solidFill>
              <a:srgbClr val="206294"/>
            </a:solidFill>
            <a:ln w="21209"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29CA3A9-695F-4C0D-AE8E-1B7656EA8C99}"/>
                </a:ext>
              </a:extLst>
            </p:cNvPr>
            <p:cNvSpPr/>
            <p:nvPr/>
          </p:nvSpPr>
          <p:spPr>
            <a:xfrm>
              <a:off x="6286975" y="4173095"/>
              <a:ext cx="187960" cy="187960"/>
            </a:xfrm>
            <a:custGeom>
              <a:avLst/>
              <a:gdLst>
                <a:gd name="connsiteX0" fmla="*/ 69273 w 127272"/>
                <a:gd name="connsiteY0" fmla="*/ 65550 h 127272"/>
                <a:gd name="connsiteX1" fmla="*/ 100094 w 127272"/>
                <a:gd name="connsiteY1" fmla="*/ 63790 h 127272"/>
                <a:gd name="connsiteX2" fmla="*/ 105736 w 127272"/>
                <a:gd name="connsiteY2" fmla="*/ 55008 h 127272"/>
                <a:gd name="connsiteX3" fmla="*/ 99182 w 127272"/>
                <a:gd name="connsiteY3" fmla="*/ 54138 h 127272"/>
                <a:gd name="connsiteX4" fmla="*/ 84673 w 127272"/>
                <a:gd name="connsiteY4" fmla="*/ 39205 h 127272"/>
                <a:gd name="connsiteX5" fmla="*/ 51221 w 127272"/>
                <a:gd name="connsiteY5" fmla="*/ 37869 h 127272"/>
                <a:gd name="connsiteX6" fmla="*/ 39830 w 127272"/>
                <a:gd name="connsiteY6" fmla="*/ 84090 h 127272"/>
                <a:gd name="connsiteX7" fmla="*/ 49015 w 127272"/>
                <a:gd name="connsiteY7" fmla="*/ 102056 h 127272"/>
                <a:gd name="connsiteX8" fmla="*/ 55251 w 127272"/>
                <a:gd name="connsiteY8" fmla="*/ 99850 h 127272"/>
                <a:gd name="connsiteX9" fmla="*/ 57861 w 127272"/>
                <a:gd name="connsiteY9" fmla="*/ 90220 h 127272"/>
                <a:gd name="connsiteX10" fmla="*/ 54806 w 127272"/>
                <a:gd name="connsiteY10" fmla="*/ 66017 h 127272"/>
                <a:gd name="connsiteX11" fmla="*/ 64033 w 127272"/>
                <a:gd name="connsiteY11" fmla="*/ 66865 h 127272"/>
                <a:gd name="connsiteX12" fmla="*/ 64924 w 127272"/>
                <a:gd name="connsiteY12" fmla="*/ 74841 h 127272"/>
                <a:gd name="connsiteX13" fmla="*/ 64924 w 127272"/>
                <a:gd name="connsiteY13" fmla="*/ 80526 h 127272"/>
                <a:gd name="connsiteX14" fmla="*/ 66685 w 127272"/>
                <a:gd name="connsiteY14" fmla="*/ 78744 h 127272"/>
                <a:gd name="connsiteX15" fmla="*/ 67491 w 127272"/>
                <a:gd name="connsiteY15" fmla="*/ 73929 h 127272"/>
                <a:gd name="connsiteX16" fmla="*/ 68445 w 127272"/>
                <a:gd name="connsiteY16" fmla="*/ 69559 h 127272"/>
                <a:gd name="connsiteX17" fmla="*/ 69273 w 127272"/>
                <a:gd name="connsiteY17" fmla="*/ 65550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72" h="127272">
                  <a:moveTo>
                    <a:pt x="69273" y="65550"/>
                  </a:moveTo>
                  <a:cubicBezTo>
                    <a:pt x="69273" y="65550"/>
                    <a:pt x="96106" y="69538"/>
                    <a:pt x="100094" y="63790"/>
                  </a:cubicBezTo>
                  <a:cubicBezTo>
                    <a:pt x="100094" y="63790"/>
                    <a:pt x="104888" y="61159"/>
                    <a:pt x="105736" y="55008"/>
                  </a:cubicBezTo>
                  <a:cubicBezTo>
                    <a:pt x="105736" y="55008"/>
                    <a:pt x="101345" y="55835"/>
                    <a:pt x="99182" y="54138"/>
                  </a:cubicBezTo>
                  <a:cubicBezTo>
                    <a:pt x="96976" y="52378"/>
                    <a:pt x="95194" y="44868"/>
                    <a:pt x="84673" y="39205"/>
                  </a:cubicBezTo>
                  <a:cubicBezTo>
                    <a:pt x="84673" y="39205"/>
                    <a:pt x="65306" y="31675"/>
                    <a:pt x="51221" y="37869"/>
                  </a:cubicBezTo>
                  <a:cubicBezTo>
                    <a:pt x="51221" y="37869"/>
                    <a:pt x="25343" y="51105"/>
                    <a:pt x="39830" y="84090"/>
                  </a:cubicBezTo>
                  <a:cubicBezTo>
                    <a:pt x="40552" y="85659"/>
                    <a:pt x="49015" y="98111"/>
                    <a:pt x="49015" y="102056"/>
                  </a:cubicBezTo>
                  <a:lnTo>
                    <a:pt x="55251" y="99850"/>
                  </a:lnTo>
                  <a:lnTo>
                    <a:pt x="57861" y="90220"/>
                  </a:lnTo>
                  <a:cubicBezTo>
                    <a:pt x="57861" y="90220"/>
                    <a:pt x="49503" y="72105"/>
                    <a:pt x="54806" y="66017"/>
                  </a:cubicBezTo>
                  <a:cubicBezTo>
                    <a:pt x="56567" y="63896"/>
                    <a:pt x="62633" y="63811"/>
                    <a:pt x="64033" y="66865"/>
                  </a:cubicBezTo>
                  <a:cubicBezTo>
                    <a:pt x="65327" y="70005"/>
                    <a:pt x="64924" y="73462"/>
                    <a:pt x="64924" y="74841"/>
                  </a:cubicBezTo>
                  <a:cubicBezTo>
                    <a:pt x="64924" y="76178"/>
                    <a:pt x="64924" y="80526"/>
                    <a:pt x="64924" y="80526"/>
                  </a:cubicBezTo>
                  <a:lnTo>
                    <a:pt x="66685" y="78744"/>
                  </a:lnTo>
                  <a:lnTo>
                    <a:pt x="67491" y="73929"/>
                  </a:lnTo>
                  <a:cubicBezTo>
                    <a:pt x="67491" y="73929"/>
                    <a:pt x="67958" y="70853"/>
                    <a:pt x="68445" y="69559"/>
                  </a:cubicBezTo>
                  <a:cubicBezTo>
                    <a:pt x="68848" y="68244"/>
                    <a:pt x="69273" y="65550"/>
                    <a:pt x="69273" y="65550"/>
                  </a:cubicBezTo>
                  <a:close/>
                </a:path>
              </a:pathLst>
            </a:custGeom>
            <a:solidFill>
              <a:srgbClr val="001800"/>
            </a:solidFill>
            <a:ln w="2120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3511E149-BDFF-49F4-AD8E-733540DB3C4A}"/>
                </a:ext>
              </a:extLst>
            </p:cNvPr>
            <p:cNvSpPr/>
            <p:nvPr/>
          </p:nvSpPr>
          <p:spPr>
            <a:xfrm>
              <a:off x="6072913" y="4365542"/>
              <a:ext cx="845820" cy="501226"/>
            </a:xfrm>
            <a:custGeom>
              <a:avLst/>
              <a:gdLst>
                <a:gd name="connsiteX0" fmla="*/ 375029 w 572724"/>
                <a:gd name="connsiteY0" fmla="*/ 15909 h 339392"/>
                <a:gd name="connsiteX1" fmla="*/ 575397 w 572724"/>
                <a:gd name="connsiteY1" fmla="*/ 116221 h 339392"/>
                <a:gd name="connsiteX2" fmla="*/ 216278 w 572724"/>
                <a:gd name="connsiteY2" fmla="*/ 340092 h 339392"/>
                <a:gd name="connsiteX3" fmla="*/ 15909 w 572724"/>
                <a:gd name="connsiteY3" fmla="*/ 239738 h 339392"/>
              </a:gdLst>
              <a:ahLst/>
              <a:cxnLst>
                <a:cxn ang="0">
                  <a:pos x="connsiteX0" y="connsiteY0"/>
                </a:cxn>
                <a:cxn ang="0">
                  <a:pos x="connsiteX1" y="connsiteY1"/>
                </a:cxn>
                <a:cxn ang="0">
                  <a:pos x="connsiteX2" y="connsiteY2"/>
                </a:cxn>
                <a:cxn ang="0">
                  <a:pos x="connsiteX3" y="connsiteY3"/>
                </a:cxn>
              </a:cxnLst>
              <a:rect l="l" t="t" r="r" b="b"/>
              <a:pathLst>
                <a:path w="572724" h="339392">
                  <a:moveTo>
                    <a:pt x="375029" y="15909"/>
                  </a:moveTo>
                  <a:lnTo>
                    <a:pt x="575397" y="116221"/>
                  </a:lnTo>
                  <a:lnTo>
                    <a:pt x="216278" y="340092"/>
                  </a:lnTo>
                  <a:lnTo>
                    <a:pt x="15909" y="239738"/>
                  </a:lnTo>
                  <a:close/>
                </a:path>
              </a:pathLst>
            </a:custGeom>
            <a:solidFill>
              <a:srgbClr val="E6E7E8"/>
            </a:solid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C14798C-65C6-4060-B1FB-186FEF4D8592}"/>
                </a:ext>
              </a:extLst>
            </p:cNvPr>
            <p:cNvSpPr/>
            <p:nvPr/>
          </p:nvSpPr>
          <p:spPr>
            <a:xfrm>
              <a:off x="6080713" y="4369927"/>
              <a:ext cx="845820" cy="501226"/>
            </a:xfrm>
            <a:custGeom>
              <a:avLst/>
              <a:gdLst>
                <a:gd name="connsiteX0" fmla="*/ 15909 w 572724"/>
                <a:gd name="connsiteY0" fmla="*/ 236514 h 339392"/>
                <a:gd name="connsiteX1" fmla="*/ 369874 w 572724"/>
                <a:gd name="connsiteY1" fmla="*/ 15909 h 339392"/>
                <a:gd name="connsiteX2" fmla="*/ 564855 w 572724"/>
                <a:gd name="connsiteY2" fmla="*/ 113506 h 339392"/>
                <a:gd name="connsiteX3" fmla="*/ 210869 w 572724"/>
                <a:gd name="connsiteY3" fmla="*/ 334195 h 339392"/>
              </a:gdLst>
              <a:ahLst/>
              <a:cxnLst>
                <a:cxn ang="0">
                  <a:pos x="connsiteX0" y="connsiteY0"/>
                </a:cxn>
                <a:cxn ang="0">
                  <a:pos x="connsiteX1" y="connsiteY1"/>
                </a:cxn>
                <a:cxn ang="0">
                  <a:pos x="connsiteX2" y="connsiteY2"/>
                </a:cxn>
                <a:cxn ang="0">
                  <a:pos x="connsiteX3" y="connsiteY3"/>
                </a:cxn>
              </a:cxnLst>
              <a:rect l="l" t="t" r="r" b="b"/>
              <a:pathLst>
                <a:path w="572724" h="339392">
                  <a:moveTo>
                    <a:pt x="15909" y="236514"/>
                  </a:moveTo>
                  <a:lnTo>
                    <a:pt x="369874" y="15909"/>
                  </a:lnTo>
                  <a:lnTo>
                    <a:pt x="564855" y="113506"/>
                  </a:lnTo>
                  <a:lnTo>
                    <a:pt x="210869" y="334195"/>
                  </a:lnTo>
                  <a:close/>
                </a:path>
              </a:pathLst>
            </a:custGeom>
            <a:solidFill>
              <a:srgbClr val="D1D3D4"/>
            </a:solid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0C5D3BA-4B91-40E7-ACDE-95A2FA60BE7D}"/>
                </a:ext>
              </a:extLst>
            </p:cNvPr>
            <p:cNvSpPr/>
            <p:nvPr/>
          </p:nvSpPr>
          <p:spPr>
            <a:xfrm>
              <a:off x="6071127" y="4696101"/>
              <a:ext cx="344593" cy="219286"/>
            </a:xfrm>
            <a:custGeom>
              <a:avLst/>
              <a:gdLst>
                <a:gd name="connsiteX0" fmla="*/ 217487 w 233332"/>
                <a:gd name="connsiteY0" fmla="*/ 116263 h 148484"/>
                <a:gd name="connsiteX1" fmla="*/ 216278 w 233332"/>
                <a:gd name="connsiteY1" fmla="*/ 145875 h 148484"/>
                <a:gd name="connsiteX2" fmla="*/ 15909 w 233332"/>
                <a:gd name="connsiteY2" fmla="*/ 45457 h 148484"/>
                <a:gd name="connsiteX3" fmla="*/ 17118 w 233332"/>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233332" h="148484">
                  <a:moveTo>
                    <a:pt x="217487" y="116263"/>
                  </a:moveTo>
                  <a:lnTo>
                    <a:pt x="216278" y="145875"/>
                  </a:lnTo>
                  <a:lnTo>
                    <a:pt x="15909" y="45457"/>
                  </a:lnTo>
                  <a:lnTo>
                    <a:pt x="17118" y="15909"/>
                  </a:lnTo>
                  <a:close/>
                </a:path>
              </a:pathLst>
            </a:custGeom>
            <a:solidFill>
              <a:srgbClr val="97999C"/>
            </a:solid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36904BA-EE64-470B-9C10-E31B88F1B70C}"/>
                </a:ext>
              </a:extLst>
            </p:cNvPr>
            <p:cNvSpPr/>
            <p:nvPr/>
          </p:nvSpPr>
          <p:spPr>
            <a:xfrm>
              <a:off x="6604024" y="4415759"/>
              <a:ext cx="31327" cy="31327"/>
            </a:xfrm>
            <a:custGeom>
              <a:avLst/>
              <a:gdLst>
                <a:gd name="connsiteX0" fmla="*/ 15909 w 21212"/>
                <a:gd name="connsiteY0" fmla="*/ 18667 h 21212"/>
                <a:gd name="connsiteX1" fmla="*/ 15909 w 21212"/>
                <a:gd name="connsiteY1" fmla="*/ 18603 h 21212"/>
                <a:gd name="connsiteX2" fmla="*/ 15909 w 21212"/>
                <a:gd name="connsiteY2" fmla="*/ 18497 h 21212"/>
                <a:gd name="connsiteX3" fmla="*/ 15909 w 21212"/>
                <a:gd name="connsiteY3" fmla="*/ 18412 h 21212"/>
                <a:gd name="connsiteX4" fmla="*/ 15909 w 21212"/>
                <a:gd name="connsiteY4" fmla="*/ 18370 h 21212"/>
                <a:gd name="connsiteX5" fmla="*/ 15909 w 21212"/>
                <a:gd name="connsiteY5" fmla="*/ 18348 h 21212"/>
                <a:gd name="connsiteX6" fmla="*/ 15909 w 21212"/>
                <a:gd name="connsiteY6" fmla="*/ 18264 h 21212"/>
                <a:gd name="connsiteX7" fmla="*/ 15951 w 21212"/>
                <a:gd name="connsiteY7" fmla="*/ 18221 h 21212"/>
                <a:gd name="connsiteX8" fmla="*/ 15951 w 21212"/>
                <a:gd name="connsiteY8" fmla="*/ 18115 h 21212"/>
                <a:gd name="connsiteX9" fmla="*/ 15951 w 21212"/>
                <a:gd name="connsiteY9" fmla="*/ 18115 h 21212"/>
                <a:gd name="connsiteX10" fmla="*/ 15951 w 21212"/>
                <a:gd name="connsiteY10" fmla="*/ 18115 h 21212"/>
                <a:gd name="connsiteX11" fmla="*/ 16015 w 21212"/>
                <a:gd name="connsiteY11" fmla="*/ 17988 h 21212"/>
                <a:gd name="connsiteX12" fmla="*/ 16036 w 21212"/>
                <a:gd name="connsiteY12" fmla="*/ 17967 h 21212"/>
                <a:gd name="connsiteX13" fmla="*/ 16036 w 21212"/>
                <a:gd name="connsiteY13" fmla="*/ 17861 h 21212"/>
                <a:gd name="connsiteX14" fmla="*/ 16079 w 21212"/>
                <a:gd name="connsiteY14" fmla="*/ 17776 h 21212"/>
                <a:gd name="connsiteX15" fmla="*/ 16142 w 21212"/>
                <a:gd name="connsiteY15" fmla="*/ 17733 h 21212"/>
                <a:gd name="connsiteX16" fmla="*/ 16185 w 21212"/>
                <a:gd name="connsiteY16" fmla="*/ 17627 h 21212"/>
                <a:gd name="connsiteX17" fmla="*/ 16270 w 21212"/>
                <a:gd name="connsiteY17" fmla="*/ 17457 h 21212"/>
                <a:gd name="connsiteX18" fmla="*/ 16503 w 21212"/>
                <a:gd name="connsiteY18" fmla="*/ 17224 h 21212"/>
                <a:gd name="connsiteX19" fmla="*/ 16609 w 21212"/>
                <a:gd name="connsiteY19" fmla="*/ 17097 h 21212"/>
                <a:gd name="connsiteX20" fmla="*/ 16673 w 21212"/>
                <a:gd name="connsiteY20" fmla="*/ 17012 h 21212"/>
                <a:gd name="connsiteX21" fmla="*/ 16758 w 21212"/>
                <a:gd name="connsiteY21" fmla="*/ 16927 h 21212"/>
                <a:gd name="connsiteX22" fmla="*/ 16758 w 21212"/>
                <a:gd name="connsiteY22" fmla="*/ 16927 h 21212"/>
                <a:gd name="connsiteX23" fmla="*/ 16758 w 21212"/>
                <a:gd name="connsiteY23" fmla="*/ 16927 h 21212"/>
                <a:gd name="connsiteX24" fmla="*/ 16821 w 21212"/>
                <a:gd name="connsiteY24" fmla="*/ 16906 h 21212"/>
                <a:gd name="connsiteX25" fmla="*/ 16927 w 21212"/>
                <a:gd name="connsiteY25" fmla="*/ 16779 h 21212"/>
                <a:gd name="connsiteX26" fmla="*/ 16948 w 21212"/>
                <a:gd name="connsiteY26" fmla="*/ 16736 h 21212"/>
                <a:gd name="connsiteX27" fmla="*/ 17054 w 21212"/>
                <a:gd name="connsiteY27" fmla="*/ 16694 h 21212"/>
                <a:gd name="connsiteX28" fmla="*/ 17097 w 21212"/>
                <a:gd name="connsiteY28" fmla="*/ 16651 h 21212"/>
                <a:gd name="connsiteX29" fmla="*/ 17160 w 21212"/>
                <a:gd name="connsiteY29" fmla="*/ 16609 h 21212"/>
                <a:gd name="connsiteX30" fmla="*/ 17182 w 21212"/>
                <a:gd name="connsiteY30" fmla="*/ 16567 h 21212"/>
                <a:gd name="connsiteX31" fmla="*/ 17309 w 21212"/>
                <a:gd name="connsiteY31" fmla="*/ 16524 h 21212"/>
                <a:gd name="connsiteX32" fmla="*/ 17309 w 21212"/>
                <a:gd name="connsiteY32" fmla="*/ 16524 h 21212"/>
                <a:gd name="connsiteX33" fmla="*/ 18242 w 21212"/>
                <a:gd name="connsiteY33" fmla="*/ 16100 h 21212"/>
                <a:gd name="connsiteX34" fmla="*/ 18327 w 21212"/>
                <a:gd name="connsiteY34" fmla="*/ 16036 h 21212"/>
                <a:gd name="connsiteX35" fmla="*/ 18348 w 21212"/>
                <a:gd name="connsiteY35" fmla="*/ 16036 h 21212"/>
                <a:gd name="connsiteX36" fmla="*/ 18433 w 21212"/>
                <a:gd name="connsiteY36" fmla="*/ 15951 h 21212"/>
                <a:gd name="connsiteX37" fmla="*/ 18497 w 21212"/>
                <a:gd name="connsiteY37" fmla="*/ 15951 h 21212"/>
                <a:gd name="connsiteX38" fmla="*/ 18518 w 21212"/>
                <a:gd name="connsiteY38" fmla="*/ 15951 h 21212"/>
                <a:gd name="connsiteX39" fmla="*/ 18582 w 21212"/>
                <a:gd name="connsiteY39" fmla="*/ 15909 h 21212"/>
                <a:gd name="connsiteX40" fmla="*/ 18624 w 21212"/>
                <a:gd name="connsiteY40" fmla="*/ 15909 h 21212"/>
                <a:gd name="connsiteX41" fmla="*/ 18773 w 21212"/>
                <a:gd name="connsiteY41" fmla="*/ 15909 h 21212"/>
                <a:gd name="connsiteX42" fmla="*/ 18794 w 21212"/>
                <a:gd name="connsiteY42" fmla="*/ 15909 h 21212"/>
                <a:gd name="connsiteX43" fmla="*/ 18857 w 21212"/>
                <a:gd name="connsiteY43" fmla="*/ 15909 h 21212"/>
                <a:gd name="connsiteX44" fmla="*/ 18857 w 21212"/>
                <a:gd name="connsiteY44" fmla="*/ 15909 h 21212"/>
                <a:gd name="connsiteX45" fmla="*/ 18857 w 21212"/>
                <a:gd name="connsiteY45" fmla="*/ 15909 h 21212"/>
                <a:gd name="connsiteX46" fmla="*/ 18963 w 21212"/>
                <a:gd name="connsiteY46" fmla="*/ 15909 h 21212"/>
                <a:gd name="connsiteX47" fmla="*/ 19006 w 21212"/>
                <a:gd name="connsiteY47" fmla="*/ 15909 h 21212"/>
                <a:gd name="connsiteX48" fmla="*/ 19091 w 21212"/>
                <a:gd name="connsiteY48" fmla="*/ 15909 h 21212"/>
                <a:gd name="connsiteX49" fmla="*/ 19239 w 21212"/>
                <a:gd name="connsiteY49" fmla="*/ 15951 h 21212"/>
                <a:gd name="connsiteX50" fmla="*/ 19366 w 21212"/>
                <a:gd name="connsiteY50" fmla="*/ 16100 h 21212"/>
                <a:gd name="connsiteX51" fmla="*/ 23206 w 21212"/>
                <a:gd name="connsiteY51" fmla="*/ 18645 h 21212"/>
                <a:gd name="connsiteX52" fmla="*/ 22145 w 21212"/>
                <a:gd name="connsiteY52" fmla="*/ 18645 h 21212"/>
                <a:gd name="connsiteX53" fmla="*/ 21233 w 21212"/>
                <a:gd name="connsiteY53" fmla="*/ 19112 h 21212"/>
                <a:gd name="connsiteX54" fmla="*/ 20639 w 21212"/>
                <a:gd name="connsiteY54" fmla="*/ 19515 h 21212"/>
                <a:gd name="connsiteX55" fmla="*/ 20639 w 21212"/>
                <a:gd name="connsiteY55" fmla="*/ 19515 h 21212"/>
                <a:gd name="connsiteX56" fmla="*/ 20215 w 21212"/>
                <a:gd name="connsiteY56" fmla="*/ 20024 h 21212"/>
                <a:gd name="connsiteX57" fmla="*/ 20215 w 21212"/>
                <a:gd name="connsiteY57" fmla="*/ 20045 h 21212"/>
                <a:gd name="connsiteX58" fmla="*/ 19918 w 21212"/>
                <a:gd name="connsiteY58" fmla="*/ 20618 h 21212"/>
                <a:gd name="connsiteX59" fmla="*/ 19897 w 21212"/>
                <a:gd name="connsiteY59" fmla="*/ 20618 h 21212"/>
                <a:gd name="connsiteX60" fmla="*/ 19770 w 21212"/>
                <a:gd name="connsiteY60" fmla="*/ 21254 h 21212"/>
                <a:gd name="connsiteX61" fmla="*/ 19918 w 21212"/>
                <a:gd name="connsiteY61" fmla="*/ 21742 h 21212"/>
                <a:gd name="connsiteX62" fmla="*/ 19918 w 21212"/>
                <a:gd name="connsiteY62" fmla="*/ 21742 h 21212"/>
                <a:gd name="connsiteX63" fmla="*/ 20194 w 21212"/>
                <a:gd name="connsiteY63" fmla="*/ 22103 h 21212"/>
                <a:gd name="connsiteX64" fmla="*/ 16312 w 21212"/>
                <a:gd name="connsiteY64" fmla="*/ 19494 h 21212"/>
                <a:gd name="connsiteX65" fmla="*/ 16079 w 21212"/>
                <a:gd name="connsiteY65" fmla="*/ 19239 h 21212"/>
                <a:gd name="connsiteX66" fmla="*/ 16057 w 21212"/>
                <a:gd name="connsiteY66" fmla="*/ 19176 h 21212"/>
                <a:gd name="connsiteX67" fmla="*/ 16057 w 21212"/>
                <a:gd name="connsiteY67" fmla="*/ 19176 h 21212"/>
                <a:gd name="connsiteX68" fmla="*/ 16057 w 21212"/>
                <a:gd name="connsiteY68" fmla="*/ 19176 h 21212"/>
                <a:gd name="connsiteX69" fmla="*/ 15994 w 21212"/>
                <a:gd name="connsiteY69" fmla="*/ 19091 h 21212"/>
                <a:gd name="connsiteX70" fmla="*/ 15951 w 21212"/>
                <a:gd name="connsiteY70" fmla="*/ 19027 h 21212"/>
                <a:gd name="connsiteX71" fmla="*/ 15951 w 21212"/>
                <a:gd name="connsiteY71" fmla="*/ 18963 h 21212"/>
                <a:gd name="connsiteX72" fmla="*/ 15951 w 21212"/>
                <a:gd name="connsiteY72" fmla="*/ 18921 h 21212"/>
                <a:gd name="connsiteX73" fmla="*/ 15951 w 21212"/>
                <a:gd name="connsiteY73" fmla="*/ 18794 h 21212"/>
                <a:gd name="connsiteX74" fmla="*/ 15951 w 21212"/>
                <a:gd name="connsiteY74" fmla="*/ 18773 h 21212"/>
                <a:gd name="connsiteX75" fmla="*/ 15951 w 21212"/>
                <a:gd name="connsiteY75" fmla="*/ 18688 h 21212"/>
                <a:gd name="connsiteX76" fmla="*/ 15951 w 21212"/>
                <a:gd name="connsiteY76" fmla="*/ 18645 h 21212"/>
                <a:gd name="connsiteX77" fmla="*/ 15951 w 21212"/>
                <a:gd name="connsiteY77" fmla="*/ 18603 h 21212"/>
                <a:gd name="connsiteX78" fmla="*/ 15909 w 21212"/>
                <a:gd name="connsiteY78" fmla="*/ 1866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212" h="21212">
                  <a:moveTo>
                    <a:pt x="15909" y="18667"/>
                  </a:moveTo>
                  <a:cubicBezTo>
                    <a:pt x="15909" y="18667"/>
                    <a:pt x="15909" y="18624"/>
                    <a:pt x="15909" y="18603"/>
                  </a:cubicBezTo>
                  <a:cubicBezTo>
                    <a:pt x="15909" y="18497"/>
                    <a:pt x="15909" y="18497"/>
                    <a:pt x="15909" y="18497"/>
                  </a:cubicBezTo>
                  <a:cubicBezTo>
                    <a:pt x="15909" y="18476"/>
                    <a:pt x="15909" y="18476"/>
                    <a:pt x="15909" y="18412"/>
                  </a:cubicBezTo>
                  <a:cubicBezTo>
                    <a:pt x="15909" y="18370"/>
                    <a:pt x="15909" y="18370"/>
                    <a:pt x="15909" y="18370"/>
                  </a:cubicBezTo>
                  <a:cubicBezTo>
                    <a:pt x="15909" y="18370"/>
                    <a:pt x="15909" y="18370"/>
                    <a:pt x="15909" y="18348"/>
                  </a:cubicBezTo>
                  <a:cubicBezTo>
                    <a:pt x="15909" y="18306"/>
                    <a:pt x="15909" y="18306"/>
                    <a:pt x="15909" y="18264"/>
                  </a:cubicBezTo>
                  <a:lnTo>
                    <a:pt x="15951" y="18221"/>
                  </a:lnTo>
                  <a:cubicBezTo>
                    <a:pt x="15951" y="18179"/>
                    <a:pt x="15951" y="18115"/>
                    <a:pt x="15951" y="18115"/>
                  </a:cubicBezTo>
                  <a:lnTo>
                    <a:pt x="15951" y="18115"/>
                  </a:lnTo>
                  <a:lnTo>
                    <a:pt x="15951" y="18115"/>
                  </a:lnTo>
                  <a:cubicBezTo>
                    <a:pt x="16015" y="18115"/>
                    <a:pt x="16015" y="18073"/>
                    <a:pt x="16015" y="17988"/>
                  </a:cubicBezTo>
                  <a:cubicBezTo>
                    <a:pt x="16015" y="17988"/>
                    <a:pt x="16015" y="17967"/>
                    <a:pt x="16036" y="17967"/>
                  </a:cubicBezTo>
                  <a:cubicBezTo>
                    <a:pt x="16036" y="17903"/>
                    <a:pt x="16036" y="17903"/>
                    <a:pt x="16036" y="17861"/>
                  </a:cubicBezTo>
                  <a:cubicBezTo>
                    <a:pt x="16036" y="17818"/>
                    <a:pt x="16079" y="17818"/>
                    <a:pt x="16079" y="17776"/>
                  </a:cubicBezTo>
                  <a:lnTo>
                    <a:pt x="16142" y="17733"/>
                  </a:lnTo>
                  <a:cubicBezTo>
                    <a:pt x="16142" y="17648"/>
                    <a:pt x="16185" y="17627"/>
                    <a:pt x="16185" y="17627"/>
                  </a:cubicBezTo>
                  <a:cubicBezTo>
                    <a:pt x="16248" y="17542"/>
                    <a:pt x="16270" y="17500"/>
                    <a:pt x="16270" y="17457"/>
                  </a:cubicBezTo>
                  <a:cubicBezTo>
                    <a:pt x="16333" y="17394"/>
                    <a:pt x="16376" y="17309"/>
                    <a:pt x="16503" y="17224"/>
                  </a:cubicBezTo>
                  <a:cubicBezTo>
                    <a:pt x="16524" y="17182"/>
                    <a:pt x="16609" y="17139"/>
                    <a:pt x="16609" y="17097"/>
                  </a:cubicBezTo>
                  <a:cubicBezTo>
                    <a:pt x="16630" y="17054"/>
                    <a:pt x="16673" y="17054"/>
                    <a:pt x="16673" y="17012"/>
                  </a:cubicBezTo>
                  <a:cubicBezTo>
                    <a:pt x="16715" y="16991"/>
                    <a:pt x="16715" y="16991"/>
                    <a:pt x="16758" y="16927"/>
                  </a:cubicBezTo>
                  <a:lnTo>
                    <a:pt x="16758" y="16927"/>
                  </a:lnTo>
                  <a:lnTo>
                    <a:pt x="16758" y="16927"/>
                  </a:lnTo>
                  <a:cubicBezTo>
                    <a:pt x="16821" y="16927"/>
                    <a:pt x="16821" y="16906"/>
                    <a:pt x="16821" y="16906"/>
                  </a:cubicBezTo>
                  <a:cubicBezTo>
                    <a:pt x="16821" y="16821"/>
                    <a:pt x="16864" y="16821"/>
                    <a:pt x="16927" y="16779"/>
                  </a:cubicBezTo>
                  <a:cubicBezTo>
                    <a:pt x="16927" y="16779"/>
                    <a:pt x="16948" y="16779"/>
                    <a:pt x="16948" y="16736"/>
                  </a:cubicBezTo>
                  <a:cubicBezTo>
                    <a:pt x="16991" y="16736"/>
                    <a:pt x="16991" y="16694"/>
                    <a:pt x="17054" y="16694"/>
                  </a:cubicBezTo>
                  <a:lnTo>
                    <a:pt x="17097" y="16651"/>
                  </a:lnTo>
                  <a:cubicBezTo>
                    <a:pt x="17139" y="16609"/>
                    <a:pt x="17160" y="16609"/>
                    <a:pt x="17160" y="16609"/>
                  </a:cubicBezTo>
                  <a:cubicBezTo>
                    <a:pt x="17182" y="16609"/>
                    <a:pt x="17182" y="16609"/>
                    <a:pt x="17182" y="16567"/>
                  </a:cubicBezTo>
                  <a:cubicBezTo>
                    <a:pt x="17245" y="16567"/>
                    <a:pt x="17245" y="16567"/>
                    <a:pt x="17309" y="16524"/>
                  </a:cubicBezTo>
                  <a:lnTo>
                    <a:pt x="17309" y="16524"/>
                  </a:lnTo>
                  <a:lnTo>
                    <a:pt x="18242" y="16100"/>
                  </a:lnTo>
                  <a:cubicBezTo>
                    <a:pt x="18242" y="16100"/>
                    <a:pt x="18327" y="16100"/>
                    <a:pt x="18327" y="16036"/>
                  </a:cubicBezTo>
                  <a:cubicBezTo>
                    <a:pt x="18348" y="16036"/>
                    <a:pt x="18348" y="16036"/>
                    <a:pt x="18348" y="16036"/>
                  </a:cubicBezTo>
                  <a:cubicBezTo>
                    <a:pt x="18391" y="16036"/>
                    <a:pt x="18391" y="15951"/>
                    <a:pt x="18433" y="15951"/>
                  </a:cubicBezTo>
                  <a:lnTo>
                    <a:pt x="18497" y="15951"/>
                  </a:lnTo>
                  <a:cubicBezTo>
                    <a:pt x="18518" y="15951"/>
                    <a:pt x="18518" y="15951"/>
                    <a:pt x="18518" y="15951"/>
                  </a:cubicBezTo>
                  <a:cubicBezTo>
                    <a:pt x="18561" y="15951"/>
                    <a:pt x="18561" y="15909"/>
                    <a:pt x="18582" y="15909"/>
                  </a:cubicBezTo>
                  <a:lnTo>
                    <a:pt x="18624" y="15909"/>
                  </a:lnTo>
                  <a:cubicBezTo>
                    <a:pt x="18730" y="15909"/>
                    <a:pt x="18730" y="15909"/>
                    <a:pt x="18773" y="15909"/>
                  </a:cubicBezTo>
                  <a:lnTo>
                    <a:pt x="18794" y="15909"/>
                  </a:lnTo>
                  <a:cubicBezTo>
                    <a:pt x="18815" y="15909"/>
                    <a:pt x="18815" y="15909"/>
                    <a:pt x="18857" y="15909"/>
                  </a:cubicBezTo>
                  <a:lnTo>
                    <a:pt x="18857" y="15909"/>
                  </a:lnTo>
                  <a:lnTo>
                    <a:pt x="18857" y="15909"/>
                  </a:lnTo>
                  <a:cubicBezTo>
                    <a:pt x="18900" y="15909"/>
                    <a:pt x="18900" y="15909"/>
                    <a:pt x="18963" y="15909"/>
                  </a:cubicBezTo>
                  <a:lnTo>
                    <a:pt x="19006" y="15909"/>
                  </a:lnTo>
                  <a:cubicBezTo>
                    <a:pt x="19027" y="15909"/>
                    <a:pt x="19091" y="15909"/>
                    <a:pt x="19091" y="15909"/>
                  </a:cubicBezTo>
                  <a:cubicBezTo>
                    <a:pt x="19133" y="15909"/>
                    <a:pt x="19197" y="15951"/>
                    <a:pt x="19239" y="15951"/>
                  </a:cubicBezTo>
                  <a:cubicBezTo>
                    <a:pt x="19239" y="15951"/>
                    <a:pt x="19303" y="16036"/>
                    <a:pt x="19366" y="16100"/>
                  </a:cubicBezTo>
                  <a:lnTo>
                    <a:pt x="23206" y="18645"/>
                  </a:lnTo>
                  <a:cubicBezTo>
                    <a:pt x="22930" y="18412"/>
                    <a:pt x="22569" y="18412"/>
                    <a:pt x="22145" y="18645"/>
                  </a:cubicBezTo>
                  <a:lnTo>
                    <a:pt x="21233" y="19112"/>
                  </a:lnTo>
                  <a:cubicBezTo>
                    <a:pt x="21000" y="19239"/>
                    <a:pt x="20788" y="19409"/>
                    <a:pt x="20639" y="19515"/>
                  </a:cubicBezTo>
                  <a:lnTo>
                    <a:pt x="20639" y="19515"/>
                  </a:lnTo>
                  <a:cubicBezTo>
                    <a:pt x="20491" y="19685"/>
                    <a:pt x="20342" y="19876"/>
                    <a:pt x="20215" y="20024"/>
                  </a:cubicBezTo>
                  <a:lnTo>
                    <a:pt x="20215" y="20045"/>
                  </a:lnTo>
                  <a:cubicBezTo>
                    <a:pt x="20109" y="20236"/>
                    <a:pt x="19982" y="20448"/>
                    <a:pt x="19918" y="20618"/>
                  </a:cubicBezTo>
                  <a:cubicBezTo>
                    <a:pt x="19897" y="20618"/>
                    <a:pt x="19897" y="20618"/>
                    <a:pt x="19897" y="20618"/>
                  </a:cubicBezTo>
                  <a:cubicBezTo>
                    <a:pt x="19812" y="20873"/>
                    <a:pt x="19770" y="21063"/>
                    <a:pt x="19770" y="21254"/>
                  </a:cubicBezTo>
                  <a:cubicBezTo>
                    <a:pt x="19770" y="21488"/>
                    <a:pt x="19812" y="21573"/>
                    <a:pt x="19918" y="21742"/>
                  </a:cubicBezTo>
                  <a:lnTo>
                    <a:pt x="19918" y="21742"/>
                  </a:lnTo>
                  <a:cubicBezTo>
                    <a:pt x="19982" y="21870"/>
                    <a:pt x="20109" y="22061"/>
                    <a:pt x="20194" y="22103"/>
                  </a:cubicBezTo>
                  <a:lnTo>
                    <a:pt x="16312" y="19494"/>
                  </a:lnTo>
                  <a:cubicBezTo>
                    <a:pt x="16227" y="19451"/>
                    <a:pt x="16121" y="19409"/>
                    <a:pt x="16079" y="19239"/>
                  </a:cubicBezTo>
                  <a:cubicBezTo>
                    <a:pt x="16057" y="19239"/>
                    <a:pt x="16057" y="19218"/>
                    <a:pt x="16057" y="19176"/>
                  </a:cubicBezTo>
                  <a:lnTo>
                    <a:pt x="16057" y="19176"/>
                  </a:lnTo>
                  <a:lnTo>
                    <a:pt x="16057" y="19176"/>
                  </a:lnTo>
                  <a:cubicBezTo>
                    <a:pt x="15994" y="19133"/>
                    <a:pt x="15994" y="19133"/>
                    <a:pt x="15994" y="19091"/>
                  </a:cubicBezTo>
                  <a:lnTo>
                    <a:pt x="15951" y="19027"/>
                  </a:lnTo>
                  <a:cubicBezTo>
                    <a:pt x="15951" y="19006"/>
                    <a:pt x="15951" y="19006"/>
                    <a:pt x="15951" y="18963"/>
                  </a:cubicBezTo>
                  <a:cubicBezTo>
                    <a:pt x="15951" y="18921"/>
                    <a:pt x="15951" y="18921"/>
                    <a:pt x="15951" y="18921"/>
                  </a:cubicBezTo>
                  <a:cubicBezTo>
                    <a:pt x="15951" y="18836"/>
                    <a:pt x="15951" y="18836"/>
                    <a:pt x="15951" y="18794"/>
                  </a:cubicBezTo>
                  <a:cubicBezTo>
                    <a:pt x="15951" y="18773"/>
                    <a:pt x="15951" y="18773"/>
                    <a:pt x="15951" y="18773"/>
                  </a:cubicBezTo>
                  <a:cubicBezTo>
                    <a:pt x="15951" y="18730"/>
                    <a:pt x="15951" y="18688"/>
                    <a:pt x="15951" y="18688"/>
                  </a:cubicBezTo>
                  <a:lnTo>
                    <a:pt x="15951" y="18645"/>
                  </a:lnTo>
                  <a:lnTo>
                    <a:pt x="15951" y="18603"/>
                  </a:lnTo>
                  <a:cubicBezTo>
                    <a:pt x="15909" y="18709"/>
                    <a:pt x="15909" y="18709"/>
                    <a:pt x="15909" y="18667"/>
                  </a:cubicBezTo>
                  <a:close/>
                </a:path>
              </a:pathLst>
            </a:custGeom>
            <a:solidFill>
              <a:srgbClr val="D8238F"/>
            </a:solid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FC19073B-A217-4AFF-87CC-43682EE7FCF9}"/>
                </a:ext>
              </a:extLst>
            </p:cNvPr>
            <p:cNvSpPr/>
            <p:nvPr/>
          </p:nvSpPr>
          <p:spPr>
            <a:xfrm>
              <a:off x="6609664" y="4419686"/>
              <a:ext cx="31327" cy="31327"/>
            </a:xfrm>
            <a:custGeom>
              <a:avLst/>
              <a:gdLst>
                <a:gd name="connsiteX0" fmla="*/ 17351 w 21212"/>
                <a:gd name="connsiteY0" fmla="*/ 16516 h 21212"/>
                <a:gd name="connsiteX1" fmla="*/ 15909 w 21212"/>
                <a:gd name="connsiteY1" fmla="*/ 18680 h 21212"/>
                <a:gd name="connsiteX2" fmla="*/ 17415 w 21212"/>
                <a:gd name="connsiteY2" fmla="*/ 19528 h 21212"/>
                <a:gd name="connsiteX3" fmla="*/ 18327 w 21212"/>
                <a:gd name="connsiteY3" fmla="*/ 18998 h 21212"/>
                <a:gd name="connsiteX4" fmla="*/ 19706 w 21212"/>
                <a:gd name="connsiteY4" fmla="*/ 16834 h 21212"/>
                <a:gd name="connsiteX5" fmla="*/ 18264 w 21212"/>
                <a:gd name="connsiteY5" fmla="*/ 16049 h 21212"/>
                <a:gd name="connsiteX6" fmla="*/ 17351 w 21212"/>
                <a:gd name="connsiteY6" fmla="*/ 1651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7351" y="16516"/>
                  </a:moveTo>
                  <a:cubicBezTo>
                    <a:pt x="16524" y="16919"/>
                    <a:pt x="15909" y="17874"/>
                    <a:pt x="15909" y="18680"/>
                  </a:cubicBezTo>
                  <a:cubicBezTo>
                    <a:pt x="15909" y="19528"/>
                    <a:pt x="16609" y="19931"/>
                    <a:pt x="17415" y="19528"/>
                  </a:cubicBezTo>
                  <a:lnTo>
                    <a:pt x="18327" y="18998"/>
                  </a:lnTo>
                  <a:cubicBezTo>
                    <a:pt x="19091" y="18680"/>
                    <a:pt x="19727" y="17725"/>
                    <a:pt x="19706" y="16834"/>
                  </a:cubicBezTo>
                  <a:cubicBezTo>
                    <a:pt x="19706" y="16049"/>
                    <a:pt x="19027" y="15689"/>
                    <a:pt x="18264" y="16049"/>
                  </a:cubicBezTo>
                  <a:lnTo>
                    <a:pt x="17351" y="16516"/>
                  </a:lnTo>
                  <a:close/>
                </a:path>
              </a:pathLst>
            </a:custGeom>
            <a:solidFill>
              <a:srgbClr val="910460"/>
            </a:solid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65A779B-1B66-4155-A027-94CCE38EB122}"/>
                </a:ext>
              </a:extLst>
            </p:cNvPr>
            <p:cNvSpPr/>
            <p:nvPr/>
          </p:nvSpPr>
          <p:spPr>
            <a:xfrm>
              <a:off x="6610134" y="4419925"/>
              <a:ext cx="62653" cy="62653"/>
            </a:xfrm>
            <a:custGeom>
              <a:avLst/>
              <a:gdLst>
                <a:gd name="connsiteX0" fmla="*/ 15909 w 42424"/>
                <a:gd name="connsiteY0" fmla="*/ 18454 h 42424"/>
                <a:gd name="connsiteX1" fmla="*/ 15909 w 42424"/>
                <a:gd name="connsiteY1" fmla="*/ 18412 h 42424"/>
                <a:gd name="connsiteX2" fmla="*/ 15909 w 42424"/>
                <a:gd name="connsiteY2" fmla="*/ 18370 h 42424"/>
                <a:gd name="connsiteX3" fmla="*/ 15909 w 42424"/>
                <a:gd name="connsiteY3" fmla="*/ 18285 h 42424"/>
                <a:gd name="connsiteX4" fmla="*/ 15951 w 42424"/>
                <a:gd name="connsiteY4" fmla="*/ 18200 h 42424"/>
                <a:gd name="connsiteX5" fmla="*/ 15951 w 42424"/>
                <a:gd name="connsiteY5" fmla="*/ 18179 h 42424"/>
                <a:gd name="connsiteX6" fmla="*/ 15951 w 42424"/>
                <a:gd name="connsiteY6" fmla="*/ 18115 h 42424"/>
                <a:gd name="connsiteX7" fmla="*/ 15994 w 42424"/>
                <a:gd name="connsiteY7" fmla="*/ 18030 h 42424"/>
                <a:gd name="connsiteX8" fmla="*/ 15994 w 42424"/>
                <a:gd name="connsiteY8" fmla="*/ 17945 h 42424"/>
                <a:gd name="connsiteX9" fmla="*/ 15994 w 42424"/>
                <a:gd name="connsiteY9" fmla="*/ 17945 h 42424"/>
                <a:gd name="connsiteX10" fmla="*/ 15994 w 42424"/>
                <a:gd name="connsiteY10" fmla="*/ 17945 h 42424"/>
                <a:gd name="connsiteX11" fmla="*/ 16015 w 42424"/>
                <a:gd name="connsiteY11" fmla="*/ 17860 h 42424"/>
                <a:gd name="connsiteX12" fmla="*/ 16015 w 42424"/>
                <a:gd name="connsiteY12" fmla="*/ 17839 h 42424"/>
                <a:gd name="connsiteX13" fmla="*/ 16057 w 42424"/>
                <a:gd name="connsiteY13" fmla="*/ 17754 h 42424"/>
                <a:gd name="connsiteX14" fmla="*/ 16100 w 42424"/>
                <a:gd name="connsiteY14" fmla="*/ 17669 h 42424"/>
                <a:gd name="connsiteX15" fmla="*/ 16142 w 42424"/>
                <a:gd name="connsiteY15" fmla="*/ 17606 h 42424"/>
                <a:gd name="connsiteX16" fmla="*/ 16185 w 42424"/>
                <a:gd name="connsiteY16" fmla="*/ 17542 h 42424"/>
                <a:gd name="connsiteX17" fmla="*/ 16206 w 42424"/>
                <a:gd name="connsiteY17" fmla="*/ 17351 h 42424"/>
                <a:gd name="connsiteX18" fmla="*/ 16439 w 42424"/>
                <a:gd name="connsiteY18" fmla="*/ 17118 h 42424"/>
                <a:gd name="connsiteX19" fmla="*/ 16524 w 42424"/>
                <a:gd name="connsiteY19" fmla="*/ 17033 h 42424"/>
                <a:gd name="connsiteX20" fmla="*/ 16609 w 42424"/>
                <a:gd name="connsiteY20" fmla="*/ 16927 h 42424"/>
                <a:gd name="connsiteX21" fmla="*/ 16694 w 42424"/>
                <a:gd name="connsiteY21" fmla="*/ 16885 h 42424"/>
                <a:gd name="connsiteX22" fmla="*/ 16694 w 42424"/>
                <a:gd name="connsiteY22" fmla="*/ 16885 h 42424"/>
                <a:gd name="connsiteX23" fmla="*/ 16694 w 42424"/>
                <a:gd name="connsiteY23" fmla="*/ 16885 h 42424"/>
                <a:gd name="connsiteX24" fmla="*/ 16758 w 42424"/>
                <a:gd name="connsiteY24" fmla="*/ 16800 h 42424"/>
                <a:gd name="connsiteX25" fmla="*/ 16821 w 42424"/>
                <a:gd name="connsiteY25" fmla="*/ 16736 h 42424"/>
                <a:gd name="connsiteX26" fmla="*/ 16885 w 42424"/>
                <a:gd name="connsiteY26" fmla="*/ 16715 h 42424"/>
                <a:gd name="connsiteX27" fmla="*/ 16970 w 42424"/>
                <a:gd name="connsiteY27" fmla="*/ 16630 h 42424"/>
                <a:gd name="connsiteX28" fmla="*/ 16991 w 42424"/>
                <a:gd name="connsiteY28" fmla="*/ 16630 h 42424"/>
                <a:gd name="connsiteX29" fmla="*/ 17118 w 42424"/>
                <a:gd name="connsiteY29" fmla="*/ 16630 h 42424"/>
                <a:gd name="connsiteX30" fmla="*/ 17160 w 42424"/>
                <a:gd name="connsiteY30" fmla="*/ 16609 h 42424"/>
                <a:gd name="connsiteX31" fmla="*/ 17203 w 42424"/>
                <a:gd name="connsiteY31" fmla="*/ 16503 h 42424"/>
                <a:gd name="connsiteX32" fmla="*/ 17224 w 42424"/>
                <a:gd name="connsiteY32" fmla="*/ 16503 h 42424"/>
                <a:gd name="connsiteX33" fmla="*/ 18030 w 42424"/>
                <a:gd name="connsiteY33" fmla="*/ 16057 h 42424"/>
                <a:gd name="connsiteX34" fmla="*/ 18094 w 42424"/>
                <a:gd name="connsiteY34" fmla="*/ 16057 h 42424"/>
                <a:gd name="connsiteX35" fmla="*/ 18157 w 42424"/>
                <a:gd name="connsiteY35" fmla="*/ 16015 h 42424"/>
                <a:gd name="connsiteX36" fmla="*/ 18200 w 42424"/>
                <a:gd name="connsiteY36" fmla="*/ 15994 h 42424"/>
                <a:gd name="connsiteX37" fmla="*/ 18285 w 42424"/>
                <a:gd name="connsiteY37" fmla="*/ 15994 h 42424"/>
                <a:gd name="connsiteX38" fmla="*/ 18327 w 42424"/>
                <a:gd name="connsiteY38" fmla="*/ 15951 h 42424"/>
                <a:gd name="connsiteX39" fmla="*/ 18391 w 42424"/>
                <a:gd name="connsiteY39" fmla="*/ 15951 h 42424"/>
                <a:gd name="connsiteX40" fmla="*/ 18391 w 42424"/>
                <a:gd name="connsiteY40" fmla="*/ 15951 h 42424"/>
                <a:gd name="connsiteX41" fmla="*/ 18476 w 42424"/>
                <a:gd name="connsiteY41" fmla="*/ 15951 h 42424"/>
                <a:gd name="connsiteX42" fmla="*/ 18518 w 42424"/>
                <a:gd name="connsiteY42" fmla="*/ 15909 h 42424"/>
                <a:gd name="connsiteX43" fmla="*/ 18539 w 42424"/>
                <a:gd name="connsiteY43" fmla="*/ 15909 h 42424"/>
                <a:gd name="connsiteX44" fmla="*/ 18539 w 42424"/>
                <a:gd name="connsiteY44" fmla="*/ 15909 h 42424"/>
                <a:gd name="connsiteX45" fmla="*/ 18539 w 42424"/>
                <a:gd name="connsiteY45" fmla="*/ 15909 h 42424"/>
                <a:gd name="connsiteX46" fmla="*/ 18645 w 42424"/>
                <a:gd name="connsiteY46" fmla="*/ 15909 h 42424"/>
                <a:gd name="connsiteX47" fmla="*/ 18751 w 42424"/>
                <a:gd name="connsiteY47" fmla="*/ 15951 h 42424"/>
                <a:gd name="connsiteX48" fmla="*/ 18815 w 42424"/>
                <a:gd name="connsiteY48" fmla="*/ 15951 h 42424"/>
                <a:gd name="connsiteX49" fmla="*/ 18921 w 42424"/>
                <a:gd name="connsiteY49" fmla="*/ 15994 h 42424"/>
                <a:gd name="connsiteX50" fmla="*/ 19006 w 42424"/>
                <a:gd name="connsiteY50" fmla="*/ 16057 h 42424"/>
                <a:gd name="connsiteX51" fmla="*/ 40006 w 42424"/>
                <a:gd name="connsiteY51" fmla="*/ 30185 h 42424"/>
                <a:gd name="connsiteX52" fmla="*/ 38966 w 42424"/>
                <a:gd name="connsiteY52" fmla="*/ 30185 h 42424"/>
                <a:gd name="connsiteX53" fmla="*/ 38097 w 42424"/>
                <a:gd name="connsiteY53" fmla="*/ 30630 h 42424"/>
                <a:gd name="connsiteX54" fmla="*/ 37651 w 42424"/>
                <a:gd name="connsiteY54" fmla="*/ 30991 h 42424"/>
                <a:gd name="connsiteX55" fmla="*/ 37651 w 42424"/>
                <a:gd name="connsiteY55" fmla="*/ 30991 h 42424"/>
                <a:gd name="connsiteX56" fmla="*/ 37206 w 42424"/>
                <a:gd name="connsiteY56" fmla="*/ 31500 h 42424"/>
                <a:gd name="connsiteX57" fmla="*/ 37206 w 42424"/>
                <a:gd name="connsiteY57" fmla="*/ 31500 h 42424"/>
                <a:gd name="connsiteX58" fmla="*/ 36972 w 42424"/>
                <a:gd name="connsiteY58" fmla="*/ 31988 h 42424"/>
                <a:gd name="connsiteX59" fmla="*/ 36972 w 42424"/>
                <a:gd name="connsiteY59" fmla="*/ 32051 h 42424"/>
                <a:gd name="connsiteX60" fmla="*/ 36866 w 42424"/>
                <a:gd name="connsiteY60" fmla="*/ 32603 h 42424"/>
                <a:gd name="connsiteX61" fmla="*/ 36972 w 42424"/>
                <a:gd name="connsiteY61" fmla="*/ 33006 h 42424"/>
                <a:gd name="connsiteX62" fmla="*/ 36972 w 42424"/>
                <a:gd name="connsiteY62" fmla="*/ 33006 h 42424"/>
                <a:gd name="connsiteX63" fmla="*/ 37206 w 42424"/>
                <a:gd name="connsiteY63" fmla="*/ 33345 h 42424"/>
                <a:gd name="connsiteX64" fmla="*/ 16248 w 42424"/>
                <a:gd name="connsiteY64" fmla="*/ 19260 h 42424"/>
                <a:gd name="connsiteX65" fmla="*/ 16100 w 42424"/>
                <a:gd name="connsiteY65" fmla="*/ 19048 h 42424"/>
                <a:gd name="connsiteX66" fmla="*/ 16057 w 42424"/>
                <a:gd name="connsiteY66" fmla="*/ 18942 h 42424"/>
                <a:gd name="connsiteX67" fmla="*/ 16036 w 42424"/>
                <a:gd name="connsiteY67" fmla="*/ 18879 h 42424"/>
                <a:gd name="connsiteX68" fmla="*/ 16036 w 42424"/>
                <a:gd name="connsiteY68" fmla="*/ 18879 h 42424"/>
                <a:gd name="connsiteX69" fmla="*/ 16036 w 42424"/>
                <a:gd name="connsiteY69" fmla="*/ 18857 h 42424"/>
                <a:gd name="connsiteX70" fmla="*/ 15994 w 42424"/>
                <a:gd name="connsiteY70" fmla="*/ 18751 h 42424"/>
                <a:gd name="connsiteX71" fmla="*/ 15994 w 42424"/>
                <a:gd name="connsiteY71" fmla="*/ 18751 h 42424"/>
                <a:gd name="connsiteX72" fmla="*/ 15951 w 42424"/>
                <a:gd name="connsiteY72" fmla="*/ 18730 h 42424"/>
                <a:gd name="connsiteX73" fmla="*/ 15951 w 42424"/>
                <a:gd name="connsiteY73" fmla="*/ 18645 h 42424"/>
                <a:gd name="connsiteX74" fmla="*/ 15951 w 42424"/>
                <a:gd name="connsiteY74" fmla="*/ 18582 h 42424"/>
                <a:gd name="connsiteX75" fmla="*/ 15951 w 42424"/>
                <a:gd name="connsiteY75" fmla="*/ 18476 h 42424"/>
                <a:gd name="connsiteX76" fmla="*/ 15951 w 42424"/>
                <a:gd name="connsiteY76" fmla="*/ 18476 h 42424"/>
                <a:gd name="connsiteX77" fmla="*/ 15951 w 42424"/>
                <a:gd name="connsiteY77" fmla="*/ 18433 h 42424"/>
                <a:gd name="connsiteX78" fmla="*/ 15909 w 42424"/>
                <a:gd name="connsiteY78" fmla="*/ 1845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424" h="42424">
                  <a:moveTo>
                    <a:pt x="15909" y="18454"/>
                  </a:moveTo>
                  <a:lnTo>
                    <a:pt x="15909" y="18412"/>
                  </a:lnTo>
                  <a:cubicBezTo>
                    <a:pt x="15909" y="18370"/>
                    <a:pt x="15909" y="18370"/>
                    <a:pt x="15909" y="18370"/>
                  </a:cubicBezTo>
                  <a:cubicBezTo>
                    <a:pt x="15909" y="18327"/>
                    <a:pt x="15909" y="18327"/>
                    <a:pt x="15909" y="18285"/>
                  </a:cubicBezTo>
                  <a:cubicBezTo>
                    <a:pt x="15909" y="18285"/>
                    <a:pt x="15951" y="18285"/>
                    <a:pt x="15951" y="18200"/>
                  </a:cubicBezTo>
                  <a:lnTo>
                    <a:pt x="15951" y="18179"/>
                  </a:lnTo>
                  <a:cubicBezTo>
                    <a:pt x="15951" y="18115"/>
                    <a:pt x="15951" y="18115"/>
                    <a:pt x="15951" y="18115"/>
                  </a:cubicBezTo>
                  <a:lnTo>
                    <a:pt x="15994" y="18030"/>
                  </a:lnTo>
                  <a:cubicBezTo>
                    <a:pt x="15994" y="17988"/>
                    <a:pt x="15994" y="17945"/>
                    <a:pt x="15994" y="17945"/>
                  </a:cubicBezTo>
                  <a:lnTo>
                    <a:pt x="15994" y="17945"/>
                  </a:lnTo>
                  <a:lnTo>
                    <a:pt x="15994" y="17945"/>
                  </a:lnTo>
                  <a:cubicBezTo>
                    <a:pt x="15994" y="17924"/>
                    <a:pt x="15994" y="17924"/>
                    <a:pt x="16015" y="17860"/>
                  </a:cubicBezTo>
                  <a:lnTo>
                    <a:pt x="16015" y="17839"/>
                  </a:lnTo>
                  <a:cubicBezTo>
                    <a:pt x="16015" y="17754"/>
                    <a:pt x="16057" y="17754"/>
                    <a:pt x="16057" y="17754"/>
                  </a:cubicBezTo>
                  <a:cubicBezTo>
                    <a:pt x="16057" y="17712"/>
                    <a:pt x="16100" y="17669"/>
                    <a:pt x="16100" y="17669"/>
                  </a:cubicBezTo>
                  <a:cubicBezTo>
                    <a:pt x="16100" y="17627"/>
                    <a:pt x="16142" y="17627"/>
                    <a:pt x="16142" y="17606"/>
                  </a:cubicBezTo>
                  <a:cubicBezTo>
                    <a:pt x="16142" y="17563"/>
                    <a:pt x="16185" y="17563"/>
                    <a:pt x="16185" y="17542"/>
                  </a:cubicBezTo>
                  <a:cubicBezTo>
                    <a:pt x="16185" y="17457"/>
                    <a:pt x="16206" y="17436"/>
                    <a:pt x="16206" y="17351"/>
                  </a:cubicBezTo>
                  <a:cubicBezTo>
                    <a:pt x="16312" y="17266"/>
                    <a:pt x="16354" y="17203"/>
                    <a:pt x="16439" y="17118"/>
                  </a:cubicBezTo>
                  <a:cubicBezTo>
                    <a:pt x="16439" y="17076"/>
                    <a:pt x="16439" y="17076"/>
                    <a:pt x="16524" y="17033"/>
                  </a:cubicBezTo>
                  <a:cubicBezTo>
                    <a:pt x="16545" y="16991"/>
                    <a:pt x="16545" y="16991"/>
                    <a:pt x="16609" y="16927"/>
                  </a:cubicBezTo>
                  <a:cubicBezTo>
                    <a:pt x="16609" y="16885"/>
                    <a:pt x="16694" y="16885"/>
                    <a:pt x="16694" y="16885"/>
                  </a:cubicBezTo>
                  <a:lnTo>
                    <a:pt x="16694" y="16885"/>
                  </a:lnTo>
                  <a:lnTo>
                    <a:pt x="16694" y="16885"/>
                  </a:lnTo>
                  <a:cubicBezTo>
                    <a:pt x="16715" y="16821"/>
                    <a:pt x="16758" y="16800"/>
                    <a:pt x="16758" y="16800"/>
                  </a:cubicBezTo>
                  <a:cubicBezTo>
                    <a:pt x="16779" y="16736"/>
                    <a:pt x="16779" y="16736"/>
                    <a:pt x="16821" y="16736"/>
                  </a:cubicBezTo>
                  <a:cubicBezTo>
                    <a:pt x="16821" y="16715"/>
                    <a:pt x="16885" y="16715"/>
                    <a:pt x="16885" y="16715"/>
                  </a:cubicBezTo>
                  <a:cubicBezTo>
                    <a:pt x="16927" y="16673"/>
                    <a:pt x="16927" y="16673"/>
                    <a:pt x="16970" y="16630"/>
                  </a:cubicBezTo>
                  <a:lnTo>
                    <a:pt x="16991" y="16630"/>
                  </a:lnTo>
                  <a:cubicBezTo>
                    <a:pt x="17054" y="16630"/>
                    <a:pt x="17054" y="16630"/>
                    <a:pt x="17118" y="16630"/>
                  </a:cubicBezTo>
                  <a:cubicBezTo>
                    <a:pt x="17118" y="16630"/>
                    <a:pt x="17118" y="16609"/>
                    <a:pt x="17160" y="16609"/>
                  </a:cubicBezTo>
                  <a:cubicBezTo>
                    <a:pt x="17203" y="16503"/>
                    <a:pt x="17203" y="16503"/>
                    <a:pt x="17203" y="16503"/>
                  </a:cubicBezTo>
                  <a:lnTo>
                    <a:pt x="17224" y="16503"/>
                  </a:lnTo>
                  <a:lnTo>
                    <a:pt x="18030" y="16057"/>
                  </a:lnTo>
                  <a:cubicBezTo>
                    <a:pt x="18030" y="16057"/>
                    <a:pt x="18030" y="16057"/>
                    <a:pt x="18094" y="16057"/>
                  </a:cubicBezTo>
                  <a:cubicBezTo>
                    <a:pt x="18094" y="16015"/>
                    <a:pt x="18157" y="16015"/>
                    <a:pt x="18157" y="16015"/>
                  </a:cubicBezTo>
                  <a:cubicBezTo>
                    <a:pt x="18157" y="16015"/>
                    <a:pt x="18200" y="16015"/>
                    <a:pt x="18200" y="15994"/>
                  </a:cubicBezTo>
                  <a:cubicBezTo>
                    <a:pt x="18221" y="15994"/>
                    <a:pt x="18221" y="15994"/>
                    <a:pt x="18285" y="15994"/>
                  </a:cubicBezTo>
                  <a:cubicBezTo>
                    <a:pt x="18285" y="15994"/>
                    <a:pt x="18285" y="15994"/>
                    <a:pt x="18327" y="15951"/>
                  </a:cubicBezTo>
                  <a:lnTo>
                    <a:pt x="18391" y="15951"/>
                  </a:lnTo>
                  <a:lnTo>
                    <a:pt x="18391" y="15951"/>
                  </a:lnTo>
                  <a:cubicBezTo>
                    <a:pt x="18412" y="15951"/>
                    <a:pt x="18412" y="15951"/>
                    <a:pt x="18476" y="15951"/>
                  </a:cubicBezTo>
                  <a:lnTo>
                    <a:pt x="18518" y="15909"/>
                  </a:lnTo>
                  <a:cubicBezTo>
                    <a:pt x="18539" y="15909"/>
                    <a:pt x="18539" y="15909"/>
                    <a:pt x="18539" y="15909"/>
                  </a:cubicBezTo>
                  <a:lnTo>
                    <a:pt x="18539" y="15909"/>
                  </a:lnTo>
                  <a:lnTo>
                    <a:pt x="18539" y="15909"/>
                  </a:lnTo>
                  <a:cubicBezTo>
                    <a:pt x="18561" y="15909"/>
                    <a:pt x="18645" y="15909"/>
                    <a:pt x="18645" y="15909"/>
                  </a:cubicBezTo>
                  <a:cubicBezTo>
                    <a:pt x="18645" y="15909"/>
                    <a:pt x="18645" y="15951"/>
                    <a:pt x="18751" y="15951"/>
                  </a:cubicBezTo>
                  <a:cubicBezTo>
                    <a:pt x="18751" y="15951"/>
                    <a:pt x="18773" y="15951"/>
                    <a:pt x="18815" y="15951"/>
                  </a:cubicBezTo>
                  <a:cubicBezTo>
                    <a:pt x="18815" y="15951"/>
                    <a:pt x="18879" y="15951"/>
                    <a:pt x="18921" y="15994"/>
                  </a:cubicBezTo>
                  <a:cubicBezTo>
                    <a:pt x="18963" y="15994"/>
                    <a:pt x="18985" y="16015"/>
                    <a:pt x="19006" y="16057"/>
                  </a:cubicBezTo>
                  <a:lnTo>
                    <a:pt x="40006" y="30185"/>
                  </a:lnTo>
                  <a:cubicBezTo>
                    <a:pt x="39751" y="30036"/>
                    <a:pt x="39348" y="30036"/>
                    <a:pt x="38966" y="30185"/>
                  </a:cubicBezTo>
                  <a:lnTo>
                    <a:pt x="38097" y="30630"/>
                  </a:lnTo>
                  <a:cubicBezTo>
                    <a:pt x="37970" y="30736"/>
                    <a:pt x="37757" y="30821"/>
                    <a:pt x="37651" y="30991"/>
                  </a:cubicBezTo>
                  <a:lnTo>
                    <a:pt x="37651" y="30991"/>
                  </a:lnTo>
                  <a:cubicBezTo>
                    <a:pt x="37460" y="31139"/>
                    <a:pt x="37354" y="31309"/>
                    <a:pt x="37206" y="31500"/>
                  </a:cubicBezTo>
                  <a:lnTo>
                    <a:pt x="37206" y="31500"/>
                  </a:lnTo>
                  <a:cubicBezTo>
                    <a:pt x="37121" y="31648"/>
                    <a:pt x="36972" y="31839"/>
                    <a:pt x="36972" y="31988"/>
                  </a:cubicBezTo>
                  <a:cubicBezTo>
                    <a:pt x="36972" y="31988"/>
                    <a:pt x="36972" y="31988"/>
                    <a:pt x="36972" y="32051"/>
                  </a:cubicBezTo>
                  <a:cubicBezTo>
                    <a:pt x="36909" y="32200"/>
                    <a:pt x="36866" y="32433"/>
                    <a:pt x="36866" y="32603"/>
                  </a:cubicBezTo>
                  <a:cubicBezTo>
                    <a:pt x="36909" y="32815"/>
                    <a:pt x="36909" y="32963"/>
                    <a:pt x="36972" y="33006"/>
                  </a:cubicBezTo>
                  <a:lnTo>
                    <a:pt x="36972" y="33006"/>
                  </a:lnTo>
                  <a:cubicBezTo>
                    <a:pt x="36972" y="33154"/>
                    <a:pt x="37121" y="33303"/>
                    <a:pt x="37206" y="33345"/>
                  </a:cubicBezTo>
                  <a:lnTo>
                    <a:pt x="16248" y="19260"/>
                  </a:lnTo>
                  <a:cubicBezTo>
                    <a:pt x="16227" y="19154"/>
                    <a:pt x="16142" y="19133"/>
                    <a:pt x="16100" y="19048"/>
                  </a:cubicBezTo>
                  <a:cubicBezTo>
                    <a:pt x="16057" y="18963"/>
                    <a:pt x="16057" y="18963"/>
                    <a:pt x="16057" y="18942"/>
                  </a:cubicBezTo>
                  <a:cubicBezTo>
                    <a:pt x="16036" y="18879"/>
                    <a:pt x="16036" y="18879"/>
                    <a:pt x="16036" y="18879"/>
                  </a:cubicBezTo>
                  <a:lnTo>
                    <a:pt x="16036" y="18879"/>
                  </a:lnTo>
                  <a:cubicBezTo>
                    <a:pt x="16036" y="18879"/>
                    <a:pt x="16036" y="18879"/>
                    <a:pt x="16036" y="18857"/>
                  </a:cubicBezTo>
                  <a:cubicBezTo>
                    <a:pt x="16036" y="18794"/>
                    <a:pt x="15994" y="18794"/>
                    <a:pt x="15994" y="18751"/>
                  </a:cubicBezTo>
                  <a:lnTo>
                    <a:pt x="15994" y="18751"/>
                  </a:lnTo>
                  <a:cubicBezTo>
                    <a:pt x="15994" y="18730"/>
                    <a:pt x="15994" y="18730"/>
                    <a:pt x="15951" y="18730"/>
                  </a:cubicBezTo>
                  <a:cubicBezTo>
                    <a:pt x="15951" y="18667"/>
                    <a:pt x="15951" y="18645"/>
                    <a:pt x="15951" y="18645"/>
                  </a:cubicBezTo>
                  <a:cubicBezTo>
                    <a:pt x="15951" y="18582"/>
                    <a:pt x="15951" y="18582"/>
                    <a:pt x="15951" y="18582"/>
                  </a:cubicBezTo>
                  <a:cubicBezTo>
                    <a:pt x="15951" y="18497"/>
                    <a:pt x="15951" y="18497"/>
                    <a:pt x="15951" y="18476"/>
                  </a:cubicBezTo>
                  <a:lnTo>
                    <a:pt x="15951" y="18476"/>
                  </a:lnTo>
                  <a:cubicBezTo>
                    <a:pt x="15951" y="18433"/>
                    <a:pt x="15951" y="18433"/>
                    <a:pt x="15951" y="18433"/>
                  </a:cubicBezTo>
                  <a:cubicBezTo>
                    <a:pt x="15951" y="18433"/>
                    <a:pt x="15909" y="18476"/>
                    <a:pt x="15909" y="18454"/>
                  </a:cubicBezTo>
                  <a:close/>
                </a:path>
              </a:pathLst>
            </a:custGeom>
            <a:solidFill>
              <a:srgbClr val="FFFFFF"/>
            </a:solid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FBFF60C-5C56-4FA1-87B0-24A28DB6F2D4}"/>
                </a:ext>
              </a:extLst>
            </p:cNvPr>
            <p:cNvSpPr/>
            <p:nvPr/>
          </p:nvSpPr>
          <p:spPr>
            <a:xfrm>
              <a:off x="6641022" y="4440902"/>
              <a:ext cx="31327" cy="31327"/>
            </a:xfrm>
            <a:custGeom>
              <a:avLst/>
              <a:gdLst>
                <a:gd name="connsiteX0" fmla="*/ 17139 w 21212"/>
                <a:gd name="connsiteY0" fmla="*/ 16489 h 21212"/>
                <a:gd name="connsiteX1" fmla="*/ 15909 w 21212"/>
                <a:gd name="connsiteY1" fmla="*/ 18483 h 21212"/>
                <a:gd name="connsiteX2" fmla="*/ 17203 w 21212"/>
                <a:gd name="connsiteY2" fmla="*/ 19204 h 21212"/>
                <a:gd name="connsiteX3" fmla="*/ 18115 w 21212"/>
                <a:gd name="connsiteY3" fmla="*/ 18823 h 21212"/>
                <a:gd name="connsiteX4" fmla="*/ 19345 w 21212"/>
                <a:gd name="connsiteY4" fmla="*/ 16786 h 21212"/>
                <a:gd name="connsiteX5" fmla="*/ 18009 w 21212"/>
                <a:gd name="connsiteY5" fmla="*/ 16022 h 21212"/>
                <a:gd name="connsiteX6" fmla="*/ 17139 w 21212"/>
                <a:gd name="connsiteY6" fmla="*/ 1648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7139" y="16489"/>
                  </a:moveTo>
                  <a:cubicBezTo>
                    <a:pt x="16461" y="16850"/>
                    <a:pt x="15909" y="17698"/>
                    <a:pt x="15909" y="18483"/>
                  </a:cubicBezTo>
                  <a:cubicBezTo>
                    <a:pt x="15951" y="19204"/>
                    <a:pt x="16482" y="19586"/>
                    <a:pt x="17203" y="19204"/>
                  </a:cubicBezTo>
                  <a:lnTo>
                    <a:pt x="18115" y="18823"/>
                  </a:lnTo>
                  <a:cubicBezTo>
                    <a:pt x="18815" y="18462"/>
                    <a:pt x="19388" y="17571"/>
                    <a:pt x="19345" y="16786"/>
                  </a:cubicBezTo>
                  <a:cubicBezTo>
                    <a:pt x="19345" y="16022"/>
                    <a:pt x="18751" y="15725"/>
                    <a:pt x="18009" y="16022"/>
                  </a:cubicBezTo>
                  <a:lnTo>
                    <a:pt x="17139" y="16489"/>
                  </a:lnTo>
                  <a:close/>
                </a:path>
              </a:pathLst>
            </a:custGeom>
            <a:solidFill>
              <a:srgbClr val="910460"/>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FC4C59C-5646-4664-9524-182615EBE127}"/>
                </a:ext>
              </a:extLst>
            </p:cNvPr>
            <p:cNvSpPr/>
            <p:nvPr/>
          </p:nvSpPr>
          <p:spPr>
            <a:xfrm>
              <a:off x="6641835" y="4441853"/>
              <a:ext cx="31327" cy="31327"/>
            </a:xfrm>
            <a:custGeom>
              <a:avLst/>
              <a:gdLst>
                <a:gd name="connsiteX0" fmla="*/ 15909 w 21212"/>
                <a:gd name="connsiteY0" fmla="*/ 17839 h 21212"/>
                <a:gd name="connsiteX1" fmla="*/ 15909 w 21212"/>
                <a:gd name="connsiteY1" fmla="*/ 17754 h 21212"/>
                <a:gd name="connsiteX2" fmla="*/ 15909 w 21212"/>
                <a:gd name="connsiteY2" fmla="*/ 17691 h 21212"/>
                <a:gd name="connsiteX3" fmla="*/ 15909 w 21212"/>
                <a:gd name="connsiteY3" fmla="*/ 17691 h 21212"/>
                <a:gd name="connsiteX4" fmla="*/ 15951 w 21212"/>
                <a:gd name="connsiteY4" fmla="*/ 17648 h 21212"/>
                <a:gd name="connsiteX5" fmla="*/ 15951 w 21212"/>
                <a:gd name="connsiteY5" fmla="*/ 17542 h 21212"/>
                <a:gd name="connsiteX6" fmla="*/ 15951 w 21212"/>
                <a:gd name="connsiteY6" fmla="*/ 17500 h 21212"/>
                <a:gd name="connsiteX7" fmla="*/ 15951 w 21212"/>
                <a:gd name="connsiteY7" fmla="*/ 17479 h 21212"/>
                <a:gd name="connsiteX8" fmla="*/ 16036 w 21212"/>
                <a:gd name="connsiteY8" fmla="*/ 17415 h 21212"/>
                <a:gd name="connsiteX9" fmla="*/ 16036 w 21212"/>
                <a:gd name="connsiteY9" fmla="*/ 17415 h 21212"/>
                <a:gd name="connsiteX10" fmla="*/ 16036 w 21212"/>
                <a:gd name="connsiteY10" fmla="*/ 17415 h 21212"/>
                <a:gd name="connsiteX11" fmla="*/ 16036 w 21212"/>
                <a:gd name="connsiteY11" fmla="*/ 17330 h 21212"/>
                <a:gd name="connsiteX12" fmla="*/ 16036 w 21212"/>
                <a:gd name="connsiteY12" fmla="*/ 17288 h 21212"/>
                <a:gd name="connsiteX13" fmla="*/ 16079 w 21212"/>
                <a:gd name="connsiteY13" fmla="*/ 17267 h 21212"/>
                <a:gd name="connsiteX14" fmla="*/ 16079 w 21212"/>
                <a:gd name="connsiteY14" fmla="*/ 17203 h 21212"/>
                <a:gd name="connsiteX15" fmla="*/ 16079 w 21212"/>
                <a:gd name="connsiteY15" fmla="*/ 17118 h 21212"/>
                <a:gd name="connsiteX16" fmla="*/ 16142 w 21212"/>
                <a:gd name="connsiteY16" fmla="*/ 17033 h 21212"/>
                <a:gd name="connsiteX17" fmla="*/ 16206 w 21212"/>
                <a:gd name="connsiteY17" fmla="*/ 16991 h 21212"/>
                <a:gd name="connsiteX18" fmla="*/ 16312 w 21212"/>
                <a:gd name="connsiteY18" fmla="*/ 16800 h 21212"/>
                <a:gd name="connsiteX19" fmla="*/ 16418 w 21212"/>
                <a:gd name="connsiteY19" fmla="*/ 16779 h 21212"/>
                <a:gd name="connsiteX20" fmla="*/ 16482 w 21212"/>
                <a:gd name="connsiteY20" fmla="*/ 16630 h 21212"/>
                <a:gd name="connsiteX21" fmla="*/ 16503 w 21212"/>
                <a:gd name="connsiteY21" fmla="*/ 16630 h 21212"/>
                <a:gd name="connsiteX22" fmla="*/ 16503 w 21212"/>
                <a:gd name="connsiteY22" fmla="*/ 16630 h 21212"/>
                <a:gd name="connsiteX23" fmla="*/ 16503 w 21212"/>
                <a:gd name="connsiteY23" fmla="*/ 16630 h 21212"/>
                <a:gd name="connsiteX24" fmla="*/ 16588 w 21212"/>
                <a:gd name="connsiteY24" fmla="*/ 16567 h 21212"/>
                <a:gd name="connsiteX25" fmla="*/ 16609 w 21212"/>
                <a:gd name="connsiteY25" fmla="*/ 16524 h 21212"/>
                <a:gd name="connsiteX26" fmla="*/ 16651 w 21212"/>
                <a:gd name="connsiteY26" fmla="*/ 16482 h 21212"/>
                <a:gd name="connsiteX27" fmla="*/ 16673 w 21212"/>
                <a:gd name="connsiteY27" fmla="*/ 16439 h 21212"/>
                <a:gd name="connsiteX28" fmla="*/ 16715 w 21212"/>
                <a:gd name="connsiteY28" fmla="*/ 16397 h 21212"/>
                <a:gd name="connsiteX29" fmla="*/ 16736 w 21212"/>
                <a:gd name="connsiteY29" fmla="*/ 16397 h 21212"/>
                <a:gd name="connsiteX30" fmla="*/ 16842 w 21212"/>
                <a:gd name="connsiteY30" fmla="*/ 16397 h 21212"/>
                <a:gd name="connsiteX31" fmla="*/ 16885 w 21212"/>
                <a:gd name="connsiteY31" fmla="*/ 16312 h 21212"/>
                <a:gd name="connsiteX32" fmla="*/ 16885 w 21212"/>
                <a:gd name="connsiteY32" fmla="*/ 16312 h 21212"/>
                <a:gd name="connsiteX33" fmla="*/ 17542 w 21212"/>
                <a:gd name="connsiteY33" fmla="*/ 15994 h 21212"/>
                <a:gd name="connsiteX34" fmla="*/ 17585 w 21212"/>
                <a:gd name="connsiteY34" fmla="*/ 15994 h 21212"/>
                <a:gd name="connsiteX35" fmla="*/ 17627 w 21212"/>
                <a:gd name="connsiteY35" fmla="*/ 15994 h 21212"/>
                <a:gd name="connsiteX36" fmla="*/ 17712 w 21212"/>
                <a:gd name="connsiteY36" fmla="*/ 15994 h 21212"/>
                <a:gd name="connsiteX37" fmla="*/ 17712 w 21212"/>
                <a:gd name="connsiteY37" fmla="*/ 15994 h 21212"/>
                <a:gd name="connsiteX38" fmla="*/ 17733 w 21212"/>
                <a:gd name="connsiteY38" fmla="*/ 15994 h 21212"/>
                <a:gd name="connsiteX39" fmla="*/ 17733 w 21212"/>
                <a:gd name="connsiteY39" fmla="*/ 15994 h 21212"/>
                <a:gd name="connsiteX40" fmla="*/ 17839 w 21212"/>
                <a:gd name="connsiteY40" fmla="*/ 15909 h 21212"/>
                <a:gd name="connsiteX41" fmla="*/ 17860 w 21212"/>
                <a:gd name="connsiteY41" fmla="*/ 15909 h 21212"/>
                <a:gd name="connsiteX42" fmla="*/ 17860 w 21212"/>
                <a:gd name="connsiteY42" fmla="*/ 15909 h 21212"/>
                <a:gd name="connsiteX43" fmla="*/ 17924 w 21212"/>
                <a:gd name="connsiteY43" fmla="*/ 15909 h 21212"/>
                <a:gd name="connsiteX44" fmla="*/ 17924 w 21212"/>
                <a:gd name="connsiteY44" fmla="*/ 15909 h 21212"/>
                <a:gd name="connsiteX45" fmla="*/ 17924 w 21212"/>
                <a:gd name="connsiteY45" fmla="*/ 15909 h 21212"/>
                <a:gd name="connsiteX46" fmla="*/ 17988 w 21212"/>
                <a:gd name="connsiteY46" fmla="*/ 15909 h 21212"/>
                <a:gd name="connsiteX47" fmla="*/ 18051 w 21212"/>
                <a:gd name="connsiteY47" fmla="*/ 15909 h 21212"/>
                <a:gd name="connsiteX48" fmla="*/ 18136 w 21212"/>
                <a:gd name="connsiteY48" fmla="*/ 15994 h 21212"/>
                <a:gd name="connsiteX49" fmla="*/ 18157 w 21212"/>
                <a:gd name="connsiteY49" fmla="*/ 15994 h 21212"/>
                <a:gd name="connsiteX50" fmla="*/ 18306 w 21212"/>
                <a:gd name="connsiteY50" fmla="*/ 15994 h 21212"/>
                <a:gd name="connsiteX51" fmla="*/ 26133 w 21212"/>
                <a:gd name="connsiteY51" fmla="*/ 21360 h 21212"/>
                <a:gd name="connsiteX52" fmla="*/ 25370 w 21212"/>
                <a:gd name="connsiteY52" fmla="*/ 21360 h 21212"/>
                <a:gd name="connsiteX53" fmla="*/ 24754 w 21212"/>
                <a:gd name="connsiteY53" fmla="*/ 21594 h 21212"/>
                <a:gd name="connsiteX54" fmla="*/ 24309 w 21212"/>
                <a:gd name="connsiteY54" fmla="*/ 21933 h 21212"/>
                <a:gd name="connsiteX55" fmla="*/ 24309 w 21212"/>
                <a:gd name="connsiteY55" fmla="*/ 21933 h 21212"/>
                <a:gd name="connsiteX56" fmla="*/ 24076 w 21212"/>
                <a:gd name="connsiteY56" fmla="*/ 22294 h 21212"/>
                <a:gd name="connsiteX57" fmla="*/ 24076 w 21212"/>
                <a:gd name="connsiteY57" fmla="*/ 22294 h 21212"/>
                <a:gd name="connsiteX58" fmla="*/ 23800 w 21212"/>
                <a:gd name="connsiteY58" fmla="*/ 22739 h 21212"/>
                <a:gd name="connsiteX59" fmla="*/ 23800 w 21212"/>
                <a:gd name="connsiteY59" fmla="*/ 22739 h 21212"/>
                <a:gd name="connsiteX60" fmla="*/ 23715 w 21212"/>
                <a:gd name="connsiteY60" fmla="*/ 23206 h 21212"/>
                <a:gd name="connsiteX61" fmla="*/ 23800 w 21212"/>
                <a:gd name="connsiteY61" fmla="*/ 23545 h 21212"/>
                <a:gd name="connsiteX62" fmla="*/ 23800 w 21212"/>
                <a:gd name="connsiteY62" fmla="*/ 23545 h 21212"/>
                <a:gd name="connsiteX63" fmla="*/ 24076 w 21212"/>
                <a:gd name="connsiteY63" fmla="*/ 23736 h 21212"/>
                <a:gd name="connsiteX64" fmla="*/ 16227 w 21212"/>
                <a:gd name="connsiteY64" fmla="*/ 18455 h 21212"/>
                <a:gd name="connsiteX65" fmla="*/ 16100 w 21212"/>
                <a:gd name="connsiteY65" fmla="*/ 18221 h 21212"/>
                <a:gd name="connsiteX66" fmla="*/ 16057 w 21212"/>
                <a:gd name="connsiteY66" fmla="*/ 18221 h 21212"/>
                <a:gd name="connsiteX67" fmla="*/ 16057 w 21212"/>
                <a:gd name="connsiteY67" fmla="*/ 18221 h 21212"/>
                <a:gd name="connsiteX68" fmla="*/ 16057 w 21212"/>
                <a:gd name="connsiteY68" fmla="*/ 18221 h 21212"/>
                <a:gd name="connsiteX69" fmla="*/ 15973 w 21212"/>
                <a:gd name="connsiteY69" fmla="*/ 18179 h 21212"/>
                <a:gd name="connsiteX70" fmla="*/ 15973 w 21212"/>
                <a:gd name="connsiteY70" fmla="*/ 18115 h 21212"/>
                <a:gd name="connsiteX71" fmla="*/ 15973 w 21212"/>
                <a:gd name="connsiteY71" fmla="*/ 18094 h 21212"/>
                <a:gd name="connsiteX72" fmla="*/ 15930 w 21212"/>
                <a:gd name="connsiteY72" fmla="*/ 18030 h 21212"/>
                <a:gd name="connsiteX73" fmla="*/ 15930 w 21212"/>
                <a:gd name="connsiteY73" fmla="*/ 17967 h 21212"/>
                <a:gd name="connsiteX74" fmla="*/ 15930 w 21212"/>
                <a:gd name="connsiteY74" fmla="*/ 17924 h 21212"/>
                <a:gd name="connsiteX75" fmla="*/ 15930 w 21212"/>
                <a:gd name="connsiteY75" fmla="*/ 17861 h 21212"/>
                <a:gd name="connsiteX76" fmla="*/ 15930 w 21212"/>
                <a:gd name="connsiteY76" fmla="*/ 17861 h 21212"/>
                <a:gd name="connsiteX77" fmla="*/ 15909 w 21212"/>
                <a:gd name="connsiteY77" fmla="*/ 17839 h 21212"/>
                <a:gd name="connsiteX78" fmla="*/ 15909 w 21212"/>
                <a:gd name="connsiteY78" fmla="*/ 1783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212" h="21212">
                  <a:moveTo>
                    <a:pt x="15909" y="17839"/>
                  </a:moveTo>
                  <a:lnTo>
                    <a:pt x="15909" y="17754"/>
                  </a:lnTo>
                  <a:cubicBezTo>
                    <a:pt x="15909" y="17754"/>
                    <a:pt x="15909" y="17754"/>
                    <a:pt x="15909" y="17691"/>
                  </a:cubicBezTo>
                  <a:lnTo>
                    <a:pt x="15909" y="17691"/>
                  </a:lnTo>
                  <a:cubicBezTo>
                    <a:pt x="15909" y="17691"/>
                    <a:pt x="15909" y="17648"/>
                    <a:pt x="15951" y="17648"/>
                  </a:cubicBezTo>
                  <a:cubicBezTo>
                    <a:pt x="15951" y="17606"/>
                    <a:pt x="15951" y="17542"/>
                    <a:pt x="15951" y="17542"/>
                  </a:cubicBezTo>
                  <a:lnTo>
                    <a:pt x="15951" y="17500"/>
                  </a:lnTo>
                  <a:lnTo>
                    <a:pt x="15951" y="17479"/>
                  </a:lnTo>
                  <a:cubicBezTo>
                    <a:pt x="15951" y="17479"/>
                    <a:pt x="15951" y="17415"/>
                    <a:pt x="16036" y="17415"/>
                  </a:cubicBezTo>
                  <a:lnTo>
                    <a:pt x="16036" y="17415"/>
                  </a:lnTo>
                  <a:lnTo>
                    <a:pt x="16036" y="17415"/>
                  </a:lnTo>
                  <a:cubicBezTo>
                    <a:pt x="16036" y="17373"/>
                    <a:pt x="16036" y="17373"/>
                    <a:pt x="16036" y="17330"/>
                  </a:cubicBezTo>
                  <a:cubicBezTo>
                    <a:pt x="16036" y="17330"/>
                    <a:pt x="16036" y="17330"/>
                    <a:pt x="16036" y="17288"/>
                  </a:cubicBezTo>
                  <a:cubicBezTo>
                    <a:pt x="16079" y="17288"/>
                    <a:pt x="16079" y="17267"/>
                    <a:pt x="16079" y="17267"/>
                  </a:cubicBezTo>
                  <a:cubicBezTo>
                    <a:pt x="16079" y="17203"/>
                    <a:pt x="16079" y="17203"/>
                    <a:pt x="16079" y="17203"/>
                  </a:cubicBezTo>
                  <a:cubicBezTo>
                    <a:pt x="16079" y="17182"/>
                    <a:pt x="16079" y="17182"/>
                    <a:pt x="16079" y="17118"/>
                  </a:cubicBezTo>
                  <a:cubicBezTo>
                    <a:pt x="16142" y="17118"/>
                    <a:pt x="16142" y="17097"/>
                    <a:pt x="16142" y="17033"/>
                  </a:cubicBezTo>
                  <a:cubicBezTo>
                    <a:pt x="16142" y="17012"/>
                    <a:pt x="16142" y="17012"/>
                    <a:pt x="16206" y="16991"/>
                  </a:cubicBezTo>
                  <a:cubicBezTo>
                    <a:pt x="16227" y="16927"/>
                    <a:pt x="16270" y="16906"/>
                    <a:pt x="16312" y="16800"/>
                  </a:cubicBezTo>
                  <a:cubicBezTo>
                    <a:pt x="16312" y="16800"/>
                    <a:pt x="16354" y="16779"/>
                    <a:pt x="16418" y="16779"/>
                  </a:cubicBezTo>
                  <a:cubicBezTo>
                    <a:pt x="16418" y="16694"/>
                    <a:pt x="16482" y="16694"/>
                    <a:pt x="16482" y="16630"/>
                  </a:cubicBezTo>
                  <a:lnTo>
                    <a:pt x="16503" y="16630"/>
                  </a:lnTo>
                  <a:lnTo>
                    <a:pt x="16503" y="16630"/>
                  </a:lnTo>
                  <a:lnTo>
                    <a:pt x="16503" y="16630"/>
                  </a:lnTo>
                  <a:cubicBezTo>
                    <a:pt x="16588" y="16567"/>
                    <a:pt x="16588" y="16567"/>
                    <a:pt x="16588" y="16567"/>
                  </a:cubicBezTo>
                  <a:cubicBezTo>
                    <a:pt x="16609" y="16524"/>
                    <a:pt x="16609" y="16524"/>
                    <a:pt x="16609" y="16524"/>
                  </a:cubicBezTo>
                  <a:cubicBezTo>
                    <a:pt x="16609" y="16482"/>
                    <a:pt x="16609" y="16482"/>
                    <a:pt x="16651" y="16482"/>
                  </a:cubicBezTo>
                  <a:cubicBezTo>
                    <a:pt x="16651" y="16439"/>
                    <a:pt x="16673" y="16439"/>
                    <a:pt x="16673" y="16439"/>
                  </a:cubicBezTo>
                  <a:lnTo>
                    <a:pt x="16715" y="16397"/>
                  </a:lnTo>
                  <a:lnTo>
                    <a:pt x="16736" y="16397"/>
                  </a:lnTo>
                  <a:lnTo>
                    <a:pt x="16842" y="16397"/>
                  </a:lnTo>
                  <a:lnTo>
                    <a:pt x="16885" y="16312"/>
                  </a:lnTo>
                  <a:lnTo>
                    <a:pt x="16885" y="16312"/>
                  </a:lnTo>
                  <a:lnTo>
                    <a:pt x="17542" y="15994"/>
                  </a:lnTo>
                  <a:cubicBezTo>
                    <a:pt x="17542" y="15994"/>
                    <a:pt x="17542" y="15994"/>
                    <a:pt x="17585" y="15994"/>
                  </a:cubicBezTo>
                  <a:cubicBezTo>
                    <a:pt x="17585" y="15994"/>
                    <a:pt x="17585" y="15994"/>
                    <a:pt x="17627" y="15994"/>
                  </a:cubicBezTo>
                  <a:cubicBezTo>
                    <a:pt x="17627" y="15994"/>
                    <a:pt x="17627" y="15994"/>
                    <a:pt x="17712" y="15994"/>
                  </a:cubicBezTo>
                  <a:lnTo>
                    <a:pt x="17712" y="15994"/>
                  </a:lnTo>
                  <a:cubicBezTo>
                    <a:pt x="17712" y="15994"/>
                    <a:pt x="17712" y="15994"/>
                    <a:pt x="17733" y="15994"/>
                  </a:cubicBezTo>
                  <a:lnTo>
                    <a:pt x="17733" y="15994"/>
                  </a:lnTo>
                  <a:cubicBezTo>
                    <a:pt x="17797" y="15994"/>
                    <a:pt x="17797" y="15994"/>
                    <a:pt x="17839" y="15909"/>
                  </a:cubicBezTo>
                  <a:cubicBezTo>
                    <a:pt x="17839" y="15909"/>
                    <a:pt x="17839" y="15909"/>
                    <a:pt x="17860" y="15909"/>
                  </a:cubicBezTo>
                  <a:lnTo>
                    <a:pt x="17860" y="15909"/>
                  </a:lnTo>
                  <a:cubicBezTo>
                    <a:pt x="17903" y="15909"/>
                    <a:pt x="17903" y="15909"/>
                    <a:pt x="17924" y="15909"/>
                  </a:cubicBezTo>
                  <a:lnTo>
                    <a:pt x="17924" y="15909"/>
                  </a:lnTo>
                  <a:lnTo>
                    <a:pt x="17924" y="15909"/>
                  </a:lnTo>
                  <a:cubicBezTo>
                    <a:pt x="17924" y="15909"/>
                    <a:pt x="17924" y="15909"/>
                    <a:pt x="17988" y="15909"/>
                  </a:cubicBezTo>
                  <a:cubicBezTo>
                    <a:pt x="17988" y="15909"/>
                    <a:pt x="17988" y="15909"/>
                    <a:pt x="18051" y="15909"/>
                  </a:cubicBezTo>
                  <a:cubicBezTo>
                    <a:pt x="18051" y="15909"/>
                    <a:pt x="18094" y="15909"/>
                    <a:pt x="18136" y="15994"/>
                  </a:cubicBezTo>
                  <a:lnTo>
                    <a:pt x="18157" y="15994"/>
                  </a:lnTo>
                  <a:cubicBezTo>
                    <a:pt x="18221" y="15994"/>
                    <a:pt x="18285" y="15994"/>
                    <a:pt x="18306" y="15994"/>
                  </a:cubicBezTo>
                  <a:lnTo>
                    <a:pt x="26133" y="21360"/>
                  </a:lnTo>
                  <a:cubicBezTo>
                    <a:pt x="25900" y="21170"/>
                    <a:pt x="25688" y="21170"/>
                    <a:pt x="25370" y="21360"/>
                  </a:cubicBezTo>
                  <a:lnTo>
                    <a:pt x="24754" y="21594"/>
                  </a:lnTo>
                  <a:cubicBezTo>
                    <a:pt x="24563" y="21679"/>
                    <a:pt x="24457" y="21806"/>
                    <a:pt x="24309" y="21933"/>
                  </a:cubicBezTo>
                  <a:lnTo>
                    <a:pt x="24309" y="21933"/>
                  </a:lnTo>
                  <a:cubicBezTo>
                    <a:pt x="24203" y="22018"/>
                    <a:pt x="24139" y="22124"/>
                    <a:pt x="24076" y="22294"/>
                  </a:cubicBezTo>
                  <a:lnTo>
                    <a:pt x="24076" y="22294"/>
                  </a:lnTo>
                  <a:cubicBezTo>
                    <a:pt x="23948" y="22442"/>
                    <a:pt x="23864" y="22612"/>
                    <a:pt x="23800" y="22739"/>
                  </a:cubicBezTo>
                  <a:lnTo>
                    <a:pt x="23800" y="22739"/>
                  </a:lnTo>
                  <a:cubicBezTo>
                    <a:pt x="23779" y="22888"/>
                    <a:pt x="23715" y="23079"/>
                    <a:pt x="23715" y="23206"/>
                  </a:cubicBezTo>
                  <a:cubicBezTo>
                    <a:pt x="23715" y="23333"/>
                    <a:pt x="23779" y="23482"/>
                    <a:pt x="23800" y="23545"/>
                  </a:cubicBezTo>
                  <a:lnTo>
                    <a:pt x="23800" y="23545"/>
                  </a:lnTo>
                  <a:cubicBezTo>
                    <a:pt x="23864" y="23630"/>
                    <a:pt x="23948" y="23736"/>
                    <a:pt x="24076" y="23736"/>
                  </a:cubicBezTo>
                  <a:lnTo>
                    <a:pt x="16227" y="18455"/>
                  </a:lnTo>
                  <a:cubicBezTo>
                    <a:pt x="16163" y="18370"/>
                    <a:pt x="16100" y="18306"/>
                    <a:pt x="16100" y="18221"/>
                  </a:cubicBezTo>
                  <a:cubicBezTo>
                    <a:pt x="16057" y="18221"/>
                    <a:pt x="16057" y="18221"/>
                    <a:pt x="16057" y="18221"/>
                  </a:cubicBezTo>
                  <a:lnTo>
                    <a:pt x="16057" y="18221"/>
                  </a:lnTo>
                  <a:lnTo>
                    <a:pt x="16057" y="18221"/>
                  </a:lnTo>
                  <a:cubicBezTo>
                    <a:pt x="16057" y="18200"/>
                    <a:pt x="15973" y="18200"/>
                    <a:pt x="15973" y="18179"/>
                  </a:cubicBezTo>
                  <a:cubicBezTo>
                    <a:pt x="15973" y="18179"/>
                    <a:pt x="15973" y="18179"/>
                    <a:pt x="15973" y="18115"/>
                  </a:cubicBezTo>
                  <a:cubicBezTo>
                    <a:pt x="15973" y="18115"/>
                    <a:pt x="15973" y="18115"/>
                    <a:pt x="15973" y="18094"/>
                  </a:cubicBezTo>
                  <a:cubicBezTo>
                    <a:pt x="15973" y="18094"/>
                    <a:pt x="15973" y="18030"/>
                    <a:pt x="15930" y="18030"/>
                  </a:cubicBezTo>
                  <a:cubicBezTo>
                    <a:pt x="15930" y="18030"/>
                    <a:pt x="15930" y="18030"/>
                    <a:pt x="15930" y="17967"/>
                  </a:cubicBezTo>
                  <a:cubicBezTo>
                    <a:pt x="15930" y="17967"/>
                    <a:pt x="15930" y="17967"/>
                    <a:pt x="15930" y="17924"/>
                  </a:cubicBezTo>
                  <a:lnTo>
                    <a:pt x="15930" y="17861"/>
                  </a:lnTo>
                  <a:lnTo>
                    <a:pt x="15930" y="17861"/>
                  </a:lnTo>
                  <a:cubicBezTo>
                    <a:pt x="15909" y="17882"/>
                    <a:pt x="15909" y="17882"/>
                    <a:pt x="15909" y="17839"/>
                  </a:cubicBezTo>
                  <a:lnTo>
                    <a:pt x="15909" y="17839"/>
                  </a:lnTo>
                  <a:close/>
                </a:path>
              </a:pathLst>
            </a:custGeom>
            <a:solidFill>
              <a:srgbClr val="D8238F"/>
            </a:solid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D30ED07-2CB7-4540-9F63-E918DC7C77C7}"/>
                </a:ext>
              </a:extLst>
            </p:cNvPr>
            <p:cNvSpPr/>
            <p:nvPr/>
          </p:nvSpPr>
          <p:spPr>
            <a:xfrm>
              <a:off x="6653332" y="4449780"/>
              <a:ext cx="31327" cy="31327"/>
            </a:xfrm>
            <a:custGeom>
              <a:avLst/>
              <a:gdLst>
                <a:gd name="connsiteX0" fmla="*/ 16927 w 21212"/>
                <a:gd name="connsiteY0" fmla="*/ 16270 h 21212"/>
                <a:gd name="connsiteX1" fmla="*/ 15909 w 21212"/>
                <a:gd name="connsiteY1" fmla="*/ 17861 h 21212"/>
                <a:gd name="connsiteX2" fmla="*/ 16927 w 21212"/>
                <a:gd name="connsiteY2" fmla="*/ 18370 h 21212"/>
                <a:gd name="connsiteX3" fmla="*/ 17564 w 21212"/>
                <a:gd name="connsiteY3" fmla="*/ 18115 h 21212"/>
                <a:gd name="connsiteX4" fmla="*/ 18539 w 21212"/>
                <a:gd name="connsiteY4" fmla="*/ 16545 h 21212"/>
                <a:gd name="connsiteX5" fmla="*/ 17542 w 21212"/>
                <a:gd name="connsiteY5" fmla="*/ 16036 h 21212"/>
                <a:gd name="connsiteX6" fmla="*/ 16927 w 21212"/>
                <a:gd name="connsiteY6" fmla="*/ 1627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6927" y="16270"/>
                  </a:moveTo>
                  <a:cubicBezTo>
                    <a:pt x="16354" y="16609"/>
                    <a:pt x="15909" y="17267"/>
                    <a:pt x="15909" y="17861"/>
                  </a:cubicBezTo>
                  <a:cubicBezTo>
                    <a:pt x="15909" y="18370"/>
                    <a:pt x="16376" y="18667"/>
                    <a:pt x="16927" y="18370"/>
                  </a:cubicBezTo>
                  <a:lnTo>
                    <a:pt x="17564" y="18115"/>
                  </a:lnTo>
                  <a:cubicBezTo>
                    <a:pt x="18136" y="17839"/>
                    <a:pt x="18539" y="17139"/>
                    <a:pt x="18539" y="16545"/>
                  </a:cubicBezTo>
                  <a:cubicBezTo>
                    <a:pt x="18539" y="16036"/>
                    <a:pt x="18094" y="15718"/>
                    <a:pt x="17542" y="16036"/>
                  </a:cubicBezTo>
                  <a:lnTo>
                    <a:pt x="16927" y="16270"/>
                  </a:lnTo>
                  <a:close/>
                </a:path>
              </a:pathLst>
            </a:custGeom>
            <a:solidFill>
              <a:srgbClr val="2B0C5D"/>
            </a:solid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348861C-75F5-41B9-8256-842A288E3342}"/>
                </a:ext>
              </a:extLst>
            </p:cNvPr>
            <p:cNvSpPr/>
            <p:nvPr/>
          </p:nvSpPr>
          <p:spPr>
            <a:xfrm>
              <a:off x="6608536" y="4418453"/>
              <a:ext cx="31327" cy="31327"/>
            </a:xfrm>
            <a:custGeom>
              <a:avLst/>
              <a:gdLst>
                <a:gd name="connsiteX0" fmla="*/ 16121 w 21212"/>
                <a:gd name="connsiteY0" fmla="*/ 16058 h 21212"/>
                <a:gd name="connsiteX1" fmla="*/ 22315 w 21212"/>
                <a:gd name="connsiteY1" fmla="*/ 20427 h 21212"/>
                <a:gd name="connsiteX2" fmla="*/ 22697 w 21212"/>
                <a:gd name="connsiteY2" fmla="*/ 20554 h 21212"/>
                <a:gd name="connsiteX3" fmla="*/ 22739 w 21212"/>
                <a:gd name="connsiteY3" fmla="*/ 20554 h 21212"/>
                <a:gd name="connsiteX4" fmla="*/ 23142 w 21212"/>
                <a:gd name="connsiteY4" fmla="*/ 20364 h 21212"/>
                <a:gd name="connsiteX5" fmla="*/ 23354 w 21212"/>
                <a:gd name="connsiteY5" fmla="*/ 19876 h 21212"/>
                <a:gd name="connsiteX6" fmla="*/ 23461 w 21212"/>
                <a:gd name="connsiteY6" fmla="*/ 20321 h 21212"/>
                <a:gd name="connsiteX7" fmla="*/ 23333 w 21212"/>
                <a:gd name="connsiteY7" fmla="*/ 20767 h 21212"/>
                <a:gd name="connsiteX8" fmla="*/ 23079 w 21212"/>
                <a:gd name="connsiteY8" fmla="*/ 20894 h 21212"/>
                <a:gd name="connsiteX9" fmla="*/ 22951 w 21212"/>
                <a:gd name="connsiteY9" fmla="*/ 20936 h 21212"/>
                <a:gd name="connsiteX10" fmla="*/ 22888 w 21212"/>
                <a:gd name="connsiteY10" fmla="*/ 20936 h 21212"/>
                <a:gd name="connsiteX11" fmla="*/ 22824 w 21212"/>
                <a:gd name="connsiteY11" fmla="*/ 20936 h 21212"/>
                <a:gd name="connsiteX12" fmla="*/ 22803 w 21212"/>
                <a:gd name="connsiteY12" fmla="*/ 20936 h 21212"/>
                <a:gd name="connsiteX13" fmla="*/ 22570 w 21212"/>
                <a:gd name="connsiteY13" fmla="*/ 20894 h 21212"/>
                <a:gd name="connsiteX14" fmla="*/ 22506 w 21212"/>
                <a:gd name="connsiteY14" fmla="*/ 20894 h 21212"/>
                <a:gd name="connsiteX15" fmla="*/ 22463 w 21212"/>
                <a:gd name="connsiteY15" fmla="*/ 20873 h 21212"/>
                <a:gd name="connsiteX16" fmla="*/ 16185 w 21212"/>
                <a:gd name="connsiteY16" fmla="*/ 16482 h 21212"/>
                <a:gd name="connsiteX17" fmla="*/ 16121 w 21212"/>
                <a:gd name="connsiteY17" fmla="*/ 16355 h 21212"/>
                <a:gd name="connsiteX18" fmla="*/ 16079 w 21212"/>
                <a:gd name="connsiteY18" fmla="*/ 16248 h 21212"/>
                <a:gd name="connsiteX19" fmla="*/ 15909 w 21212"/>
                <a:gd name="connsiteY19" fmla="*/ 15909 h 21212"/>
                <a:gd name="connsiteX20" fmla="*/ 16121 w 21212"/>
                <a:gd name="connsiteY20"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212" h="21212">
                  <a:moveTo>
                    <a:pt x="16121" y="16058"/>
                  </a:moveTo>
                  <a:lnTo>
                    <a:pt x="22315" y="20427"/>
                  </a:lnTo>
                  <a:cubicBezTo>
                    <a:pt x="22442" y="20554"/>
                    <a:pt x="22591" y="20639"/>
                    <a:pt x="22697" y="20554"/>
                  </a:cubicBezTo>
                  <a:lnTo>
                    <a:pt x="22739" y="20554"/>
                  </a:lnTo>
                  <a:cubicBezTo>
                    <a:pt x="22888" y="20554"/>
                    <a:pt x="22994" y="20491"/>
                    <a:pt x="23142" y="20364"/>
                  </a:cubicBezTo>
                  <a:cubicBezTo>
                    <a:pt x="23333" y="20279"/>
                    <a:pt x="23376" y="20024"/>
                    <a:pt x="23354" y="19876"/>
                  </a:cubicBezTo>
                  <a:lnTo>
                    <a:pt x="23461" y="20321"/>
                  </a:lnTo>
                  <a:cubicBezTo>
                    <a:pt x="23524" y="20427"/>
                    <a:pt x="23418" y="20682"/>
                    <a:pt x="23333" y="20767"/>
                  </a:cubicBezTo>
                  <a:cubicBezTo>
                    <a:pt x="23248" y="20830"/>
                    <a:pt x="23185" y="20873"/>
                    <a:pt x="23079" y="20894"/>
                  </a:cubicBezTo>
                  <a:cubicBezTo>
                    <a:pt x="22994" y="20894"/>
                    <a:pt x="22973" y="20894"/>
                    <a:pt x="22951" y="20936"/>
                  </a:cubicBezTo>
                  <a:cubicBezTo>
                    <a:pt x="22909" y="20936"/>
                    <a:pt x="22888" y="20936"/>
                    <a:pt x="22888" y="20936"/>
                  </a:cubicBezTo>
                  <a:lnTo>
                    <a:pt x="22824" y="20936"/>
                  </a:lnTo>
                  <a:lnTo>
                    <a:pt x="22803" y="20936"/>
                  </a:lnTo>
                  <a:cubicBezTo>
                    <a:pt x="22697" y="20936"/>
                    <a:pt x="22654" y="20936"/>
                    <a:pt x="22570" y="20894"/>
                  </a:cubicBezTo>
                  <a:cubicBezTo>
                    <a:pt x="22506" y="20894"/>
                    <a:pt x="22506" y="20894"/>
                    <a:pt x="22506" y="20894"/>
                  </a:cubicBezTo>
                  <a:cubicBezTo>
                    <a:pt x="22463" y="20894"/>
                    <a:pt x="22463" y="20873"/>
                    <a:pt x="22463" y="20873"/>
                  </a:cubicBezTo>
                  <a:lnTo>
                    <a:pt x="16185" y="16482"/>
                  </a:lnTo>
                  <a:cubicBezTo>
                    <a:pt x="16121" y="16439"/>
                    <a:pt x="16121" y="16397"/>
                    <a:pt x="16121" y="16355"/>
                  </a:cubicBezTo>
                  <a:cubicBezTo>
                    <a:pt x="16121" y="16291"/>
                    <a:pt x="16079" y="16291"/>
                    <a:pt x="16079" y="16248"/>
                  </a:cubicBezTo>
                  <a:lnTo>
                    <a:pt x="15909" y="15909"/>
                  </a:lnTo>
                  <a:cubicBezTo>
                    <a:pt x="15973" y="15973"/>
                    <a:pt x="16015" y="16015"/>
                    <a:pt x="16121" y="16058"/>
                  </a:cubicBezTo>
                  <a:close/>
                </a:path>
              </a:pathLst>
            </a:custGeom>
            <a:solidFill>
              <a:srgbClr val="910460"/>
            </a:solid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1F5A6FE-A223-4746-BE73-EEFE66C762FB}"/>
                </a:ext>
              </a:extLst>
            </p:cNvPr>
            <p:cNvSpPr/>
            <p:nvPr/>
          </p:nvSpPr>
          <p:spPr>
            <a:xfrm>
              <a:off x="6608567" y="4417515"/>
              <a:ext cx="31327" cy="31327"/>
            </a:xfrm>
            <a:custGeom>
              <a:avLst/>
              <a:gdLst>
                <a:gd name="connsiteX0" fmla="*/ 16100 w 21212"/>
                <a:gd name="connsiteY0" fmla="*/ 16077 h 21212"/>
                <a:gd name="connsiteX1" fmla="*/ 16100 w 21212"/>
                <a:gd name="connsiteY1" fmla="*/ 16692 h 21212"/>
                <a:gd name="connsiteX2" fmla="*/ 22294 w 21212"/>
                <a:gd name="connsiteY2" fmla="*/ 21062 h 21212"/>
                <a:gd name="connsiteX3" fmla="*/ 23100 w 21212"/>
                <a:gd name="connsiteY3" fmla="*/ 20998 h 21212"/>
                <a:gd name="connsiteX4" fmla="*/ 23143 w 21212"/>
                <a:gd name="connsiteY4" fmla="*/ 20383 h 21212"/>
                <a:gd name="connsiteX5" fmla="*/ 16906 w 21212"/>
                <a:gd name="connsiteY5" fmla="*/ 15992 h 21212"/>
                <a:gd name="connsiteX6" fmla="*/ 16100 w 21212"/>
                <a:gd name="connsiteY6" fmla="*/ 1607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6100" y="16077"/>
                  </a:moveTo>
                  <a:cubicBezTo>
                    <a:pt x="15867" y="16268"/>
                    <a:pt x="15825" y="16565"/>
                    <a:pt x="16100" y="16692"/>
                  </a:cubicBezTo>
                  <a:lnTo>
                    <a:pt x="22294" y="21062"/>
                  </a:lnTo>
                  <a:cubicBezTo>
                    <a:pt x="22549" y="21274"/>
                    <a:pt x="22867" y="21274"/>
                    <a:pt x="23100" y="20998"/>
                  </a:cubicBezTo>
                  <a:cubicBezTo>
                    <a:pt x="23333" y="20829"/>
                    <a:pt x="23376" y="20510"/>
                    <a:pt x="23143" y="20383"/>
                  </a:cubicBezTo>
                  <a:lnTo>
                    <a:pt x="16906" y="15992"/>
                  </a:lnTo>
                  <a:cubicBezTo>
                    <a:pt x="16673" y="15844"/>
                    <a:pt x="16312" y="15907"/>
                    <a:pt x="16100" y="16077"/>
                  </a:cubicBezTo>
                  <a:close/>
                </a:path>
              </a:pathLst>
            </a:custGeom>
            <a:solidFill>
              <a:srgbClr val="BF2990"/>
            </a:solid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B2C67C20-EEEF-4D7C-B439-42402078DB33}"/>
                </a:ext>
              </a:extLst>
            </p:cNvPr>
            <p:cNvSpPr/>
            <p:nvPr/>
          </p:nvSpPr>
          <p:spPr>
            <a:xfrm>
              <a:off x="6653290" y="4449753"/>
              <a:ext cx="31327" cy="31327"/>
            </a:xfrm>
            <a:custGeom>
              <a:avLst/>
              <a:gdLst>
                <a:gd name="connsiteX0" fmla="*/ 18420 w 21212"/>
                <a:gd name="connsiteY0" fmla="*/ 16055 h 21212"/>
                <a:gd name="connsiteX1" fmla="*/ 20223 w 21212"/>
                <a:gd name="connsiteY1" fmla="*/ 18558 h 21212"/>
                <a:gd name="connsiteX2" fmla="*/ 19650 w 21212"/>
                <a:gd name="connsiteY2" fmla="*/ 19173 h 21212"/>
                <a:gd name="connsiteX3" fmla="*/ 16490 w 21212"/>
                <a:gd name="connsiteY3" fmla="*/ 18558 h 21212"/>
                <a:gd name="connsiteX4" fmla="*/ 18420 w 21212"/>
                <a:gd name="connsiteY4" fmla="*/ 1605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8420" y="16055"/>
                  </a:moveTo>
                  <a:lnTo>
                    <a:pt x="20223" y="18558"/>
                  </a:lnTo>
                  <a:cubicBezTo>
                    <a:pt x="19990" y="18685"/>
                    <a:pt x="19756" y="18897"/>
                    <a:pt x="19650" y="19173"/>
                  </a:cubicBezTo>
                  <a:lnTo>
                    <a:pt x="16490" y="18558"/>
                  </a:lnTo>
                  <a:cubicBezTo>
                    <a:pt x="14962" y="18027"/>
                    <a:pt x="16744" y="15249"/>
                    <a:pt x="18420" y="16055"/>
                  </a:cubicBezTo>
                  <a:close/>
                </a:path>
              </a:pathLst>
            </a:custGeom>
            <a:solidFill>
              <a:srgbClr val="FFFFFF"/>
            </a:solid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A521CF4-A1D1-4A2A-BE3B-6827D6DF267B}"/>
                </a:ext>
              </a:extLst>
            </p:cNvPr>
            <p:cNvSpPr/>
            <p:nvPr/>
          </p:nvSpPr>
          <p:spPr>
            <a:xfrm>
              <a:off x="6658783" y="4453662"/>
              <a:ext cx="31327" cy="31327"/>
            </a:xfrm>
            <a:custGeom>
              <a:avLst/>
              <a:gdLst>
                <a:gd name="connsiteX0" fmla="*/ 16503 w 21212"/>
                <a:gd name="connsiteY0" fmla="*/ 15911 h 21212"/>
                <a:gd name="connsiteX1" fmla="*/ 17097 w 21212"/>
                <a:gd name="connsiteY1" fmla="*/ 16759 h 21212"/>
                <a:gd name="connsiteX2" fmla="*/ 15909 w 21212"/>
                <a:gd name="connsiteY2" fmla="*/ 16526 h 21212"/>
                <a:gd name="connsiteX3" fmla="*/ 16503 w 21212"/>
                <a:gd name="connsiteY3" fmla="*/ 15911 h 21212"/>
              </a:gdLst>
              <a:ahLst/>
              <a:cxnLst>
                <a:cxn ang="0">
                  <a:pos x="connsiteX0" y="connsiteY0"/>
                </a:cxn>
                <a:cxn ang="0">
                  <a:pos x="connsiteX1" y="connsiteY1"/>
                </a:cxn>
                <a:cxn ang="0">
                  <a:pos x="connsiteX2" y="connsiteY2"/>
                </a:cxn>
                <a:cxn ang="0">
                  <a:pos x="connsiteX3" y="connsiteY3"/>
                </a:cxn>
              </a:cxnLst>
              <a:rect l="l" t="t" r="r" b="b"/>
              <a:pathLst>
                <a:path w="21212" h="21212">
                  <a:moveTo>
                    <a:pt x="16503" y="15911"/>
                  </a:moveTo>
                  <a:lnTo>
                    <a:pt x="17097" y="16759"/>
                  </a:lnTo>
                  <a:lnTo>
                    <a:pt x="15909" y="16526"/>
                  </a:lnTo>
                  <a:cubicBezTo>
                    <a:pt x="15994" y="16080"/>
                    <a:pt x="16164" y="15889"/>
                    <a:pt x="16503" y="15911"/>
                  </a:cubicBezTo>
                  <a:close/>
                </a:path>
              </a:pathLst>
            </a:custGeom>
            <a:solidFill>
              <a:srgbClr val="000000"/>
            </a:solid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8C1948D-6446-46A9-B8C0-BBCA14B38DCF}"/>
                </a:ext>
              </a:extLst>
            </p:cNvPr>
            <p:cNvSpPr/>
            <p:nvPr/>
          </p:nvSpPr>
          <p:spPr>
            <a:xfrm>
              <a:off x="6488962" y="4469547"/>
              <a:ext cx="187960" cy="125307"/>
            </a:xfrm>
            <a:custGeom>
              <a:avLst/>
              <a:gdLst>
                <a:gd name="connsiteX0" fmla="*/ 113124 w 127272"/>
                <a:gd name="connsiteY0" fmla="*/ 15909 h 84848"/>
                <a:gd name="connsiteX1" fmla="*/ 112954 w 127272"/>
                <a:gd name="connsiteY1" fmla="*/ 20703 h 84848"/>
                <a:gd name="connsiteX2" fmla="*/ 15909 w 127272"/>
                <a:gd name="connsiteY2" fmla="*/ 81157 h 84848"/>
                <a:gd name="connsiteX3" fmla="*/ 16100 w 127272"/>
                <a:gd name="connsiteY3" fmla="*/ 76257 h 84848"/>
              </a:gdLst>
              <a:ahLst/>
              <a:cxnLst>
                <a:cxn ang="0">
                  <a:pos x="connsiteX0" y="connsiteY0"/>
                </a:cxn>
                <a:cxn ang="0">
                  <a:pos x="connsiteX1" y="connsiteY1"/>
                </a:cxn>
                <a:cxn ang="0">
                  <a:pos x="connsiteX2" y="connsiteY2"/>
                </a:cxn>
                <a:cxn ang="0">
                  <a:pos x="connsiteX3" y="connsiteY3"/>
                </a:cxn>
              </a:cxnLst>
              <a:rect l="l" t="t" r="r" b="b"/>
              <a:pathLst>
                <a:path w="127272" h="84848">
                  <a:moveTo>
                    <a:pt x="113124" y="15909"/>
                  </a:moveTo>
                  <a:lnTo>
                    <a:pt x="112954" y="20703"/>
                  </a:lnTo>
                  <a:lnTo>
                    <a:pt x="15909" y="81157"/>
                  </a:lnTo>
                  <a:lnTo>
                    <a:pt x="16100" y="76257"/>
                  </a:lnTo>
                  <a:close/>
                </a:path>
              </a:pathLst>
            </a:custGeom>
            <a:solidFill>
              <a:srgbClr val="A9ABAE"/>
            </a:solid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54A7C4D0-A684-4293-AC14-AE7C3A423E57}"/>
                </a:ext>
              </a:extLst>
            </p:cNvPr>
            <p:cNvSpPr/>
            <p:nvPr/>
          </p:nvSpPr>
          <p:spPr>
            <a:xfrm>
              <a:off x="6408484" y="4518228"/>
              <a:ext cx="125307" cy="93980"/>
            </a:xfrm>
            <a:custGeom>
              <a:avLst/>
              <a:gdLst>
                <a:gd name="connsiteX0" fmla="*/ 70594 w 84848"/>
                <a:gd name="connsiteY0" fmla="*/ 43294 h 63636"/>
                <a:gd name="connsiteX1" fmla="*/ 70403 w 84848"/>
                <a:gd name="connsiteY1" fmla="*/ 48194 h 63636"/>
                <a:gd name="connsiteX2" fmla="*/ 15909 w 84848"/>
                <a:gd name="connsiteY2" fmla="*/ 20830 h 63636"/>
                <a:gd name="connsiteX3" fmla="*/ 16121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70594" y="43294"/>
                  </a:moveTo>
                  <a:lnTo>
                    <a:pt x="70403" y="48194"/>
                  </a:lnTo>
                  <a:lnTo>
                    <a:pt x="15909" y="20830"/>
                  </a:lnTo>
                  <a:lnTo>
                    <a:pt x="16121" y="15909"/>
                  </a:lnTo>
                  <a:close/>
                </a:path>
              </a:pathLst>
            </a:custGeom>
            <a:solidFill>
              <a:srgbClr val="636466"/>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1316A95-2F97-48E6-8580-B5957D81F1DA}"/>
                </a:ext>
              </a:extLst>
            </p:cNvPr>
            <p:cNvSpPr/>
            <p:nvPr/>
          </p:nvSpPr>
          <p:spPr>
            <a:xfrm>
              <a:off x="6409204" y="4429166"/>
              <a:ext cx="250613" cy="156633"/>
            </a:xfrm>
            <a:custGeom>
              <a:avLst/>
              <a:gdLst>
                <a:gd name="connsiteX0" fmla="*/ 113060 w 169696"/>
                <a:gd name="connsiteY0" fmla="*/ 15909 h 106060"/>
                <a:gd name="connsiteX1" fmla="*/ 167130 w 169696"/>
                <a:gd name="connsiteY1" fmla="*/ 43060 h 106060"/>
                <a:gd name="connsiteX2" fmla="*/ 70063 w 169696"/>
                <a:gd name="connsiteY2" fmla="*/ 103599 h 106060"/>
                <a:gd name="connsiteX3" fmla="*/ 15909 w 169696"/>
                <a:gd name="connsiteY3" fmla="*/ 76448 h 106060"/>
              </a:gdLst>
              <a:ahLst/>
              <a:cxnLst>
                <a:cxn ang="0">
                  <a:pos x="connsiteX0" y="connsiteY0"/>
                </a:cxn>
                <a:cxn ang="0">
                  <a:pos x="connsiteX1" y="connsiteY1"/>
                </a:cxn>
                <a:cxn ang="0">
                  <a:pos x="connsiteX2" y="connsiteY2"/>
                </a:cxn>
                <a:cxn ang="0">
                  <a:pos x="connsiteX3" y="connsiteY3"/>
                </a:cxn>
              </a:cxnLst>
              <a:rect l="l" t="t" r="r" b="b"/>
              <a:pathLst>
                <a:path w="169696" h="106060">
                  <a:moveTo>
                    <a:pt x="113060" y="15909"/>
                  </a:moveTo>
                  <a:lnTo>
                    <a:pt x="167130" y="43060"/>
                  </a:lnTo>
                  <a:lnTo>
                    <a:pt x="70063" y="103599"/>
                  </a:lnTo>
                  <a:lnTo>
                    <a:pt x="15909" y="76448"/>
                  </a:lnTo>
                  <a:close/>
                </a:path>
              </a:pathLst>
            </a:custGeom>
            <a:solidFill>
              <a:srgbClr val="4F4F51"/>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244BEF8-00F0-49D5-A9F5-C6F18F62CA7A}"/>
                </a:ext>
              </a:extLst>
            </p:cNvPr>
            <p:cNvSpPr/>
            <p:nvPr/>
          </p:nvSpPr>
          <p:spPr>
            <a:xfrm>
              <a:off x="6444196" y="4450218"/>
              <a:ext cx="187960" cy="125307"/>
            </a:xfrm>
            <a:custGeom>
              <a:avLst/>
              <a:gdLst>
                <a:gd name="connsiteX0" fmla="*/ 15909 w 127272"/>
                <a:gd name="connsiteY0" fmla="*/ 66245 h 84848"/>
                <a:gd name="connsiteX1" fmla="*/ 96600 w 127272"/>
                <a:gd name="connsiteY1" fmla="*/ 15909 h 84848"/>
                <a:gd name="connsiteX2" fmla="*/ 126148 w 127272"/>
                <a:gd name="connsiteY2" fmla="*/ 30885 h 84848"/>
                <a:gd name="connsiteX3" fmla="*/ 45394 w 127272"/>
                <a:gd name="connsiteY3" fmla="*/ 81200 h 84848"/>
              </a:gdLst>
              <a:ahLst/>
              <a:cxnLst>
                <a:cxn ang="0">
                  <a:pos x="connsiteX0" y="connsiteY0"/>
                </a:cxn>
                <a:cxn ang="0">
                  <a:pos x="connsiteX1" y="connsiteY1"/>
                </a:cxn>
                <a:cxn ang="0">
                  <a:pos x="connsiteX2" y="connsiteY2"/>
                </a:cxn>
                <a:cxn ang="0">
                  <a:pos x="connsiteX3" y="connsiteY3"/>
                </a:cxn>
              </a:cxnLst>
              <a:rect l="l" t="t" r="r" b="b"/>
              <a:pathLst>
                <a:path w="127272" h="84848">
                  <a:moveTo>
                    <a:pt x="15909" y="66245"/>
                  </a:moveTo>
                  <a:lnTo>
                    <a:pt x="96600" y="15909"/>
                  </a:lnTo>
                  <a:lnTo>
                    <a:pt x="126148" y="30885"/>
                  </a:lnTo>
                  <a:lnTo>
                    <a:pt x="45394" y="81200"/>
                  </a:lnTo>
                  <a:close/>
                </a:path>
              </a:pathLst>
            </a:custGeom>
            <a:solidFill>
              <a:srgbClr val="333334"/>
            </a:solid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B2B7B025-D9D4-47CC-BC5C-16882F9E51AA}"/>
                </a:ext>
              </a:extLst>
            </p:cNvPr>
            <p:cNvSpPr/>
            <p:nvPr/>
          </p:nvSpPr>
          <p:spPr>
            <a:xfrm>
              <a:off x="6467817" y="4474621"/>
              <a:ext cx="62653" cy="62653"/>
            </a:xfrm>
            <a:custGeom>
              <a:avLst/>
              <a:gdLst>
                <a:gd name="connsiteX0" fmla="*/ 15909 w 42424"/>
                <a:gd name="connsiteY0" fmla="*/ 24245 h 42424"/>
                <a:gd name="connsiteX1" fmla="*/ 29336 w 42424"/>
                <a:gd name="connsiteY1" fmla="*/ 15909 h 42424"/>
                <a:gd name="connsiteX2" fmla="*/ 38733 w 42424"/>
                <a:gd name="connsiteY2" fmla="*/ 21106 h 42424"/>
                <a:gd name="connsiteX3" fmla="*/ 25263 w 42424"/>
                <a:gd name="connsiteY3" fmla="*/ 29421 h 42424"/>
              </a:gdLst>
              <a:ahLst/>
              <a:cxnLst>
                <a:cxn ang="0">
                  <a:pos x="connsiteX0" y="connsiteY0"/>
                </a:cxn>
                <a:cxn ang="0">
                  <a:pos x="connsiteX1" y="connsiteY1"/>
                </a:cxn>
                <a:cxn ang="0">
                  <a:pos x="connsiteX2" y="connsiteY2"/>
                </a:cxn>
                <a:cxn ang="0">
                  <a:pos x="connsiteX3" y="connsiteY3"/>
                </a:cxn>
              </a:cxnLst>
              <a:rect l="l" t="t" r="r" b="b"/>
              <a:pathLst>
                <a:path w="42424" h="42424">
                  <a:moveTo>
                    <a:pt x="15909" y="24245"/>
                  </a:moveTo>
                  <a:lnTo>
                    <a:pt x="29336" y="15909"/>
                  </a:lnTo>
                  <a:lnTo>
                    <a:pt x="38733" y="21106"/>
                  </a:lnTo>
                  <a:lnTo>
                    <a:pt x="25263" y="29421"/>
                  </a:lnTo>
                  <a:close/>
                </a:path>
              </a:pathLst>
            </a:custGeom>
            <a:solidFill>
              <a:srgbClr val="333334"/>
            </a:solid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A1103DE1-03AD-4CCC-A272-14E06FB470F8}"/>
                </a:ext>
              </a:extLst>
            </p:cNvPr>
            <p:cNvSpPr/>
            <p:nvPr/>
          </p:nvSpPr>
          <p:spPr>
            <a:xfrm>
              <a:off x="6489494" y="4364383"/>
              <a:ext cx="187960" cy="219286"/>
            </a:xfrm>
            <a:custGeom>
              <a:avLst/>
              <a:gdLst>
                <a:gd name="connsiteX0" fmla="*/ 112912 w 127272"/>
                <a:gd name="connsiteY0" fmla="*/ 87224 h 148484"/>
                <a:gd name="connsiteX1" fmla="*/ 15930 w 127272"/>
                <a:gd name="connsiteY1" fmla="*/ 147508 h 148484"/>
                <a:gd name="connsiteX2" fmla="*/ 15909 w 127272"/>
                <a:gd name="connsiteY2" fmla="*/ 76194 h 148484"/>
                <a:gd name="connsiteX3" fmla="*/ 112848 w 127272"/>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127272" h="148484">
                  <a:moveTo>
                    <a:pt x="112912" y="87224"/>
                  </a:moveTo>
                  <a:lnTo>
                    <a:pt x="15930" y="147508"/>
                  </a:lnTo>
                  <a:lnTo>
                    <a:pt x="15909" y="76194"/>
                  </a:lnTo>
                  <a:lnTo>
                    <a:pt x="112848" y="15909"/>
                  </a:lnTo>
                  <a:close/>
                </a:path>
              </a:pathLst>
            </a:custGeom>
            <a:solidFill>
              <a:srgbClr val="4A4B4C"/>
            </a:solid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082693F-7B78-4B48-8A43-C7DF12B082BD}"/>
                </a:ext>
              </a:extLst>
            </p:cNvPr>
            <p:cNvSpPr/>
            <p:nvPr/>
          </p:nvSpPr>
          <p:spPr>
            <a:xfrm>
              <a:off x="6420325" y="4744345"/>
              <a:ext cx="62653" cy="62653"/>
            </a:xfrm>
            <a:custGeom>
              <a:avLst/>
              <a:gdLst>
                <a:gd name="connsiteX0" fmla="*/ 37270 w 42424"/>
                <a:gd name="connsiteY0" fmla="*/ 15909 h 42424"/>
                <a:gd name="connsiteX1" fmla="*/ 37206 w 42424"/>
                <a:gd name="connsiteY1" fmla="*/ 17712 h 42424"/>
                <a:gd name="connsiteX2" fmla="*/ 15909 w 42424"/>
                <a:gd name="connsiteY2" fmla="*/ 30758 h 42424"/>
                <a:gd name="connsiteX3" fmla="*/ 15952 w 42424"/>
                <a:gd name="connsiteY3" fmla="*/ 28976 h 42424"/>
              </a:gdLst>
              <a:ahLst/>
              <a:cxnLst>
                <a:cxn ang="0">
                  <a:pos x="connsiteX0" y="connsiteY0"/>
                </a:cxn>
                <a:cxn ang="0">
                  <a:pos x="connsiteX1" y="connsiteY1"/>
                </a:cxn>
                <a:cxn ang="0">
                  <a:pos x="connsiteX2" y="connsiteY2"/>
                </a:cxn>
                <a:cxn ang="0">
                  <a:pos x="connsiteX3" y="connsiteY3"/>
                </a:cxn>
              </a:cxnLst>
              <a:rect l="l" t="t" r="r" b="b"/>
              <a:pathLst>
                <a:path w="42424" h="42424">
                  <a:moveTo>
                    <a:pt x="37270" y="15909"/>
                  </a:moveTo>
                  <a:lnTo>
                    <a:pt x="37206" y="17712"/>
                  </a:lnTo>
                  <a:lnTo>
                    <a:pt x="15909" y="30758"/>
                  </a:lnTo>
                  <a:lnTo>
                    <a:pt x="15952" y="28976"/>
                  </a:lnTo>
                  <a:close/>
                </a:path>
              </a:pathLst>
            </a:custGeom>
            <a:solidFill>
              <a:srgbClr val="383838"/>
            </a:solid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80262E8-A35E-46D3-B8E3-926D500E08A5}"/>
                </a:ext>
              </a:extLst>
            </p:cNvPr>
            <p:cNvSpPr/>
            <p:nvPr/>
          </p:nvSpPr>
          <p:spPr>
            <a:xfrm>
              <a:off x="6358956" y="4733192"/>
              <a:ext cx="93980" cy="62653"/>
            </a:xfrm>
            <a:custGeom>
              <a:avLst/>
              <a:gdLst>
                <a:gd name="connsiteX0" fmla="*/ 57506 w 63636"/>
                <a:gd name="connsiteY0" fmla="*/ 36527 h 42424"/>
                <a:gd name="connsiteX1" fmla="*/ 57463 w 63636"/>
                <a:gd name="connsiteY1" fmla="*/ 38309 h 42424"/>
                <a:gd name="connsiteX2" fmla="*/ 15909 w 63636"/>
                <a:gd name="connsiteY2" fmla="*/ 17691 h 42424"/>
                <a:gd name="connsiteX3" fmla="*/ 15930 w 63636"/>
                <a:gd name="connsiteY3" fmla="*/ 15909 h 42424"/>
              </a:gdLst>
              <a:ahLst/>
              <a:cxnLst>
                <a:cxn ang="0">
                  <a:pos x="connsiteX0" y="connsiteY0"/>
                </a:cxn>
                <a:cxn ang="0">
                  <a:pos x="connsiteX1" y="connsiteY1"/>
                </a:cxn>
                <a:cxn ang="0">
                  <a:pos x="connsiteX2" y="connsiteY2"/>
                </a:cxn>
                <a:cxn ang="0">
                  <a:pos x="connsiteX3" y="connsiteY3"/>
                </a:cxn>
              </a:cxnLst>
              <a:rect l="l" t="t" r="r" b="b"/>
              <a:pathLst>
                <a:path w="63636" h="42424">
                  <a:moveTo>
                    <a:pt x="57506" y="36527"/>
                  </a:moveTo>
                  <a:lnTo>
                    <a:pt x="57463" y="38309"/>
                  </a:lnTo>
                  <a:lnTo>
                    <a:pt x="15909" y="17691"/>
                  </a:lnTo>
                  <a:lnTo>
                    <a:pt x="15930" y="15909"/>
                  </a:lnTo>
                  <a:close/>
                </a:path>
              </a:pathLst>
            </a:custGeom>
            <a:solidFill>
              <a:srgbClr val="1F1F1F"/>
            </a:solid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A29FD7BF-CDB2-49A7-9776-6CC834308F6A}"/>
                </a:ext>
              </a:extLst>
            </p:cNvPr>
            <p:cNvSpPr/>
            <p:nvPr/>
          </p:nvSpPr>
          <p:spPr>
            <a:xfrm>
              <a:off x="6358987" y="4713863"/>
              <a:ext cx="125307" cy="93980"/>
            </a:xfrm>
            <a:custGeom>
              <a:avLst/>
              <a:gdLst>
                <a:gd name="connsiteX0" fmla="*/ 78803 w 84848"/>
                <a:gd name="connsiteY0" fmla="*/ 36548 h 63636"/>
                <a:gd name="connsiteX1" fmla="*/ 57485 w 84848"/>
                <a:gd name="connsiteY1" fmla="*/ 49615 h 63636"/>
                <a:gd name="connsiteX2" fmla="*/ 15909 w 84848"/>
                <a:gd name="connsiteY2" fmla="*/ 28997 h 63636"/>
                <a:gd name="connsiteX3" fmla="*/ 37206 w 84848"/>
                <a:gd name="connsiteY3" fmla="*/ 15909 h 63636"/>
              </a:gdLst>
              <a:ahLst/>
              <a:cxnLst>
                <a:cxn ang="0">
                  <a:pos x="connsiteX0" y="connsiteY0"/>
                </a:cxn>
                <a:cxn ang="0">
                  <a:pos x="connsiteX1" y="connsiteY1"/>
                </a:cxn>
                <a:cxn ang="0">
                  <a:pos x="connsiteX2" y="connsiteY2"/>
                </a:cxn>
                <a:cxn ang="0">
                  <a:pos x="connsiteX3" y="connsiteY3"/>
                </a:cxn>
              </a:cxnLst>
              <a:rect l="l" t="t" r="r" b="b"/>
              <a:pathLst>
                <a:path w="84848" h="63636">
                  <a:moveTo>
                    <a:pt x="78803" y="36548"/>
                  </a:moveTo>
                  <a:lnTo>
                    <a:pt x="57485" y="49615"/>
                  </a:lnTo>
                  <a:lnTo>
                    <a:pt x="15909" y="28997"/>
                  </a:lnTo>
                  <a:lnTo>
                    <a:pt x="37206" y="15909"/>
                  </a:lnTo>
                  <a:close/>
                </a:path>
              </a:pathLst>
            </a:custGeom>
            <a:solidFill>
              <a:srgbClr val="575757"/>
            </a:solid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ED9554D-C107-4715-BD41-B8244ED3342C}"/>
                </a:ext>
              </a:extLst>
            </p:cNvPr>
            <p:cNvSpPr/>
            <p:nvPr/>
          </p:nvSpPr>
          <p:spPr>
            <a:xfrm>
              <a:off x="6368605" y="4718657"/>
              <a:ext cx="93980" cy="62653"/>
            </a:xfrm>
            <a:custGeom>
              <a:avLst/>
              <a:gdLst>
                <a:gd name="connsiteX0" fmla="*/ 62809 w 63636"/>
                <a:gd name="connsiteY0" fmla="*/ 30715 h 42424"/>
                <a:gd name="connsiteX1" fmla="*/ 45648 w 63636"/>
                <a:gd name="connsiteY1" fmla="*/ 41279 h 42424"/>
                <a:gd name="connsiteX2" fmla="*/ 15909 w 63636"/>
                <a:gd name="connsiteY2" fmla="*/ 26494 h 42424"/>
                <a:gd name="connsiteX3" fmla="*/ 33027 w 63636"/>
                <a:gd name="connsiteY3" fmla="*/ 15909 h 42424"/>
              </a:gdLst>
              <a:ahLst/>
              <a:cxnLst>
                <a:cxn ang="0">
                  <a:pos x="connsiteX0" y="connsiteY0"/>
                </a:cxn>
                <a:cxn ang="0">
                  <a:pos x="connsiteX1" y="connsiteY1"/>
                </a:cxn>
                <a:cxn ang="0">
                  <a:pos x="connsiteX2" y="connsiteY2"/>
                </a:cxn>
                <a:cxn ang="0">
                  <a:pos x="connsiteX3" y="connsiteY3"/>
                </a:cxn>
              </a:cxnLst>
              <a:rect l="l" t="t" r="r" b="b"/>
              <a:pathLst>
                <a:path w="63636" h="42424">
                  <a:moveTo>
                    <a:pt x="62809" y="30715"/>
                  </a:moveTo>
                  <a:lnTo>
                    <a:pt x="45648" y="41279"/>
                  </a:lnTo>
                  <a:lnTo>
                    <a:pt x="15909" y="26494"/>
                  </a:lnTo>
                  <a:lnTo>
                    <a:pt x="33027" y="15909"/>
                  </a:lnTo>
                  <a:close/>
                </a:path>
              </a:pathLst>
            </a:custGeom>
            <a:solidFill>
              <a:srgbClr val="C4E9FB"/>
            </a:solid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83C36A7-393B-425C-85DD-1695E31573C5}"/>
                </a:ext>
              </a:extLst>
            </p:cNvPr>
            <p:cNvSpPr/>
            <p:nvPr/>
          </p:nvSpPr>
          <p:spPr>
            <a:xfrm>
              <a:off x="6394700" y="4733192"/>
              <a:ext cx="31327" cy="31327"/>
            </a:xfrm>
            <a:custGeom>
              <a:avLst/>
              <a:gdLst>
                <a:gd name="connsiteX0" fmla="*/ 23376 w 21212"/>
                <a:gd name="connsiteY0" fmla="*/ 18688 h 21212"/>
                <a:gd name="connsiteX1" fmla="*/ 21424 w 21212"/>
                <a:gd name="connsiteY1" fmla="*/ 19939 h 21212"/>
                <a:gd name="connsiteX2" fmla="*/ 15909 w 21212"/>
                <a:gd name="connsiteY2" fmla="*/ 17118 h 21212"/>
                <a:gd name="connsiteX3" fmla="*/ 17882 w 21212"/>
                <a:gd name="connsiteY3" fmla="*/ 15909 h 21212"/>
              </a:gdLst>
              <a:ahLst/>
              <a:cxnLst>
                <a:cxn ang="0">
                  <a:pos x="connsiteX0" y="connsiteY0"/>
                </a:cxn>
                <a:cxn ang="0">
                  <a:pos x="connsiteX1" y="connsiteY1"/>
                </a:cxn>
                <a:cxn ang="0">
                  <a:pos x="connsiteX2" y="connsiteY2"/>
                </a:cxn>
                <a:cxn ang="0">
                  <a:pos x="connsiteX3" y="connsiteY3"/>
                </a:cxn>
              </a:cxnLst>
              <a:rect l="l" t="t" r="r" b="b"/>
              <a:pathLst>
                <a:path w="21212" h="21212">
                  <a:moveTo>
                    <a:pt x="23376" y="18688"/>
                  </a:moveTo>
                  <a:lnTo>
                    <a:pt x="21424" y="19939"/>
                  </a:lnTo>
                  <a:lnTo>
                    <a:pt x="15909" y="17118"/>
                  </a:lnTo>
                  <a:lnTo>
                    <a:pt x="17882" y="15909"/>
                  </a:lnTo>
                  <a:close/>
                </a:path>
              </a:pathLst>
            </a:custGeom>
            <a:solidFill>
              <a:srgbClr val="EF4351"/>
            </a:solid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C0C2C359-5A1E-4936-8AD4-52B192F0758E}"/>
                </a:ext>
              </a:extLst>
            </p:cNvPr>
            <p:cNvSpPr/>
            <p:nvPr/>
          </p:nvSpPr>
          <p:spPr>
            <a:xfrm>
              <a:off x="6393697" y="4736637"/>
              <a:ext cx="31327" cy="31327"/>
            </a:xfrm>
            <a:custGeom>
              <a:avLst/>
              <a:gdLst>
                <a:gd name="connsiteX0" fmla="*/ 21679 w 21212"/>
                <a:gd name="connsiteY0" fmla="*/ 17882 h 21212"/>
                <a:gd name="connsiteX1" fmla="*/ 19770 w 21212"/>
                <a:gd name="connsiteY1" fmla="*/ 19048 h 21212"/>
                <a:gd name="connsiteX2" fmla="*/ 15909 w 21212"/>
                <a:gd name="connsiteY2" fmla="*/ 17161 h 21212"/>
                <a:gd name="connsiteX3" fmla="*/ 17861 w 21212"/>
                <a:gd name="connsiteY3" fmla="*/ 15909 h 21212"/>
              </a:gdLst>
              <a:ahLst/>
              <a:cxnLst>
                <a:cxn ang="0">
                  <a:pos x="connsiteX0" y="connsiteY0"/>
                </a:cxn>
                <a:cxn ang="0">
                  <a:pos x="connsiteX1" y="connsiteY1"/>
                </a:cxn>
                <a:cxn ang="0">
                  <a:pos x="connsiteX2" y="connsiteY2"/>
                </a:cxn>
                <a:cxn ang="0">
                  <a:pos x="connsiteX3" y="connsiteY3"/>
                </a:cxn>
              </a:cxnLst>
              <a:rect l="l" t="t" r="r" b="b"/>
              <a:pathLst>
                <a:path w="21212" h="21212">
                  <a:moveTo>
                    <a:pt x="21679" y="17882"/>
                  </a:moveTo>
                  <a:lnTo>
                    <a:pt x="19770" y="19048"/>
                  </a:lnTo>
                  <a:lnTo>
                    <a:pt x="15909" y="17161"/>
                  </a:lnTo>
                  <a:lnTo>
                    <a:pt x="17861" y="15909"/>
                  </a:lnTo>
                  <a:close/>
                </a:path>
              </a:pathLst>
            </a:custGeom>
            <a:solidFill>
              <a:srgbClr val="00AEEF"/>
            </a:solid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29ABF92B-4DBC-4FF2-BA0D-1884EB2C78C9}"/>
                </a:ext>
              </a:extLst>
            </p:cNvPr>
            <p:cNvSpPr/>
            <p:nvPr/>
          </p:nvSpPr>
          <p:spPr>
            <a:xfrm>
              <a:off x="6395201" y="4729495"/>
              <a:ext cx="31327" cy="31327"/>
            </a:xfrm>
            <a:custGeom>
              <a:avLst/>
              <a:gdLst>
                <a:gd name="connsiteX0" fmla="*/ 25391 w 21212"/>
                <a:gd name="connsiteY0" fmla="*/ 19642 h 21212"/>
                <a:gd name="connsiteX1" fmla="*/ 23439 w 21212"/>
                <a:gd name="connsiteY1" fmla="*/ 20873 h 21212"/>
                <a:gd name="connsiteX2" fmla="*/ 15909 w 21212"/>
                <a:gd name="connsiteY2" fmla="*/ 17160 h 21212"/>
                <a:gd name="connsiteX3" fmla="*/ 17903 w 21212"/>
                <a:gd name="connsiteY3" fmla="*/ 15909 h 21212"/>
              </a:gdLst>
              <a:ahLst/>
              <a:cxnLst>
                <a:cxn ang="0">
                  <a:pos x="connsiteX0" y="connsiteY0"/>
                </a:cxn>
                <a:cxn ang="0">
                  <a:pos x="connsiteX1" y="connsiteY1"/>
                </a:cxn>
                <a:cxn ang="0">
                  <a:pos x="connsiteX2" y="connsiteY2"/>
                </a:cxn>
                <a:cxn ang="0">
                  <a:pos x="connsiteX3" y="connsiteY3"/>
                </a:cxn>
              </a:cxnLst>
              <a:rect l="l" t="t" r="r" b="b"/>
              <a:pathLst>
                <a:path w="21212" h="21212">
                  <a:moveTo>
                    <a:pt x="25391" y="19642"/>
                  </a:moveTo>
                  <a:lnTo>
                    <a:pt x="23439" y="20873"/>
                  </a:lnTo>
                  <a:lnTo>
                    <a:pt x="15909" y="17160"/>
                  </a:lnTo>
                  <a:lnTo>
                    <a:pt x="17903" y="15909"/>
                  </a:lnTo>
                  <a:close/>
                </a:path>
              </a:pathLst>
            </a:custGeom>
            <a:solidFill>
              <a:srgbClr val="F37033"/>
            </a:solid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8497E4-BC85-4E53-8658-B802C1BDD931}"/>
                </a:ext>
              </a:extLst>
            </p:cNvPr>
            <p:cNvSpPr/>
            <p:nvPr/>
          </p:nvSpPr>
          <p:spPr>
            <a:xfrm>
              <a:off x="6386625" y="4717642"/>
              <a:ext cx="31327" cy="31327"/>
            </a:xfrm>
            <a:custGeom>
              <a:avLst/>
              <a:gdLst>
                <a:gd name="connsiteX0" fmla="*/ 15989 w 21212"/>
                <a:gd name="connsiteY0" fmla="*/ 17423 h 21212"/>
                <a:gd name="connsiteX1" fmla="*/ 16583 w 21212"/>
                <a:gd name="connsiteY1" fmla="*/ 17444 h 21212"/>
                <a:gd name="connsiteX2" fmla="*/ 17898 w 21212"/>
                <a:gd name="connsiteY2" fmla="*/ 16532 h 21212"/>
                <a:gd name="connsiteX3" fmla="*/ 18025 w 21212"/>
                <a:gd name="connsiteY3" fmla="*/ 16065 h 21212"/>
                <a:gd name="connsiteX4" fmla="*/ 18025 w 21212"/>
                <a:gd name="connsiteY4" fmla="*/ 16065 h 21212"/>
                <a:gd name="connsiteX5" fmla="*/ 17495 w 21212"/>
                <a:gd name="connsiteY5" fmla="*/ 15980 h 21212"/>
                <a:gd name="connsiteX6" fmla="*/ 16137 w 21212"/>
                <a:gd name="connsiteY6" fmla="*/ 16956 h 21212"/>
                <a:gd name="connsiteX7" fmla="*/ 15989 w 21212"/>
                <a:gd name="connsiteY7" fmla="*/ 17423 h 21212"/>
                <a:gd name="connsiteX8" fmla="*/ 15989 w 21212"/>
                <a:gd name="connsiteY8" fmla="*/ 1742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2" h="21212">
                  <a:moveTo>
                    <a:pt x="15989" y="17423"/>
                  </a:moveTo>
                  <a:cubicBezTo>
                    <a:pt x="16116" y="17571"/>
                    <a:pt x="16371" y="17571"/>
                    <a:pt x="16583" y="17444"/>
                  </a:cubicBezTo>
                  <a:lnTo>
                    <a:pt x="17898" y="16532"/>
                  </a:lnTo>
                  <a:cubicBezTo>
                    <a:pt x="18110" y="16383"/>
                    <a:pt x="18195" y="16171"/>
                    <a:pt x="18025" y="16065"/>
                  </a:cubicBezTo>
                  <a:lnTo>
                    <a:pt x="18025" y="16065"/>
                  </a:lnTo>
                  <a:cubicBezTo>
                    <a:pt x="17919" y="15874"/>
                    <a:pt x="17622" y="15874"/>
                    <a:pt x="17495" y="15980"/>
                  </a:cubicBezTo>
                  <a:lnTo>
                    <a:pt x="16137" y="16956"/>
                  </a:lnTo>
                  <a:cubicBezTo>
                    <a:pt x="15904" y="17020"/>
                    <a:pt x="15840" y="17253"/>
                    <a:pt x="15989" y="17423"/>
                  </a:cubicBezTo>
                  <a:lnTo>
                    <a:pt x="15989" y="17423"/>
                  </a:lnTo>
                  <a:close/>
                </a:path>
              </a:pathLst>
            </a:custGeom>
            <a:solidFill>
              <a:srgbClr val="A8A8A8"/>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BDDCA16E-CDED-4085-B87D-2602AF1F2025}"/>
                </a:ext>
              </a:extLst>
            </p:cNvPr>
            <p:cNvSpPr/>
            <p:nvPr/>
          </p:nvSpPr>
          <p:spPr>
            <a:xfrm>
              <a:off x="6427617" y="4748142"/>
              <a:ext cx="31327" cy="31327"/>
            </a:xfrm>
            <a:custGeom>
              <a:avLst/>
              <a:gdLst>
                <a:gd name="connsiteX0" fmla="*/ 20665 w 21212"/>
                <a:gd name="connsiteY0" fmla="*/ 16329 h 21212"/>
                <a:gd name="connsiteX1" fmla="*/ 20772 w 21212"/>
                <a:gd name="connsiteY1" fmla="*/ 18535 h 21212"/>
                <a:gd name="connsiteX2" fmla="*/ 16805 w 21212"/>
                <a:gd name="connsiteY2" fmla="*/ 18683 h 21212"/>
                <a:gd name="connsiteX3" fmla="*/ 16657 w 21212"/>
                <a:gd name="connsiteY3" fmla="*/ 16520 h 21212"/>
                <a:gd name="connsiteX4" fmla="*/ 20665 w 21212"/>
                <a:gd name="connsiteY4" fmla="*/ 1632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20665" y="16329"/>
                  </a:moveTo>
                  <a:cubicBezTo>
                    <a:pt x="21790" y="16859"/>
                    <a:pt x="21875" y="17835"/>
                    <a:pt x="20772" y="18535"/>
                  </a:cubicBezTo>
                  <a:cubicBezTo>
                    <a:pt x="19796" y="19171"/>
                    <a:pt x="18014" y="19235"/>
                    <a:pt x="16805" y="18683"/>
                  </a:cubicBezTo>
                  <a:cubicBezTo>
                    <a:pt x="15681" y="18068"/>
                    <a:pt x="15596" y="17092"/>
                    <a:pt x="16657" y="16520"/>
                  </a:cubicBezTo>
                  <a:cubicBezTo>
                    <a:pt x="17738" y="15798"/>
                    <a:pt x="19499" y="15692"/>
                    <a:pt x="20665" y="16329"/>
                  </a:cubicBezTo>
                  <a:close/>
                </a:path>
              </a:pathLst>
            </a:custGeom>
            <a:solidFill>
              <a:srgbClr val="9D9D9D"/>
            </a:solid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9A460173-E18C-4814-9F52-95FDF11235FA}"/>
                </a:ext>
              </a:extLst>
            </p:cNvPr>
            <p:cNvSpPr/>
            <p:nvPr/>
          </p:nvSpPr>
          <p:spPr>
            <a:xfrm>
              <a:off x="6388967" y="4723669"/>
              <a:ext cx="31327" cy="31327"/>
            </a:xfrm>
            <a:custGeom>
              <a:avLst/>
              <a:gdLst>
                <a:gd name="connsiteX0" fmla="*/ 21594 w 21212"/>
                <a:gd name="connsiteY0" fmla="*/ 17160 h 21212"/>
                <a:gd name="connsiteX1" fmla="*/ 20851 w 21212"/>
                <a:gd name="connsiteY1" fmla="*/ 15909 h 21212"/>
                <a:gd name="connsiteX2" fmla="*/ 19961 w 21212"/>
                <a:gd name="connsiteY2" fmla="*/ 17160 h 21212"/>
                <a:gd name="connsiteX3" fmla="*/ 20130 w 21212"/>
                <a:gd name="connsiteY3" fmla="*/ 17245 h 21212"/>
                <a:gd name="connsiteX4" fmla="*/ 20703 w 21212"/>
                <a:gd name="connsiteY4" fmla="*/ 16439 h 21212"/>
                <a:gd name="connsiteX5" fmla="*/ 20406 w 21212"/>
                <a:gd name="connsiteY5" fmla="*/ 20045 h 21212"/>
                <a:gd name="connsiteX6" fmla="*/ 18603 w 21212"/>
                <a:gd name="connsiteY6" fmla="*/ 19706 h 21212"/>
                <a:gd name="connsiteX7" fmla="*/ 20130 w 21212"/>
                <a:gd name="connsiteY7" fmla="*/ 22527 h 21212"/>
                <a:gd name="connsiteX8" fmla="*/ 17712 w 21212"/>
                <a:gd name="connsiteY8" fmla="*/ 22294 h 21212"/>
                <a:gd name="connsiteX9" fmla="*/ 18836 w 21212"/>
                <a:gd name="connsiteY9" fmla="*/ 24818 h 21212"/>
                <a:gd name="connsiteX10" fmla="*/ 15909 w 21212"/>
                <a:gd name="connsiteY10" fmla="*/ 25391 h 21212"/>
                <a:gd name="connsiteX11" fmla="*/ 15909 w 21212"/>
                <a:gd name="connsiteY11" fmla="*/ 25539 h 21212"/>
                <a:gd name="connsiteX12" fmla="*/ 19176 w 21212"/>
                <a:gd name="connsiteY12" fmla="*/ 25009 h 21212"/>
                <a:gd name="connsiteX13" fmla="*/ 18030 w 21212"/>
                <a:gd name="connsiteY13" fmla="*/ 22527 h 21212"/>
                <a:gd name="connsiteX14" fmla="*/ 20406 w 21212"/>
                <a:gd name="connsiteY14" fmla="*/ 22654 h 21212"/>
                <a:gd name="connsiteX15" fmla="*/ 19006 w 21212"/>
                <a:gd name="connsiteY15" fmla="*/ 19982 h 21212"/>
                <a:gd name="connsiteX16" fmla="*/ 20576 w 21212"/>
                <a:gd name="connsiteY16" fmla="*/ 20236 h 21212"/>
                <a:gd name="connsiteX17" fmla="*/ 20936 w 21212"/>
                <a:gd name="connsiteY17" fmla="*/ 16460 h 21212"/>
                <a:gd name="connsiteX18" fmla="*/ 21424 w 21212"/>
                <a:gd name="connsiteY18" fmla="*/ 1724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21594" y="17160"/>
                  </a:moveTo>
                  <a:lnTo>
                    <a:pt x="20851" y="15909"/>
                  </a:lnTo>
                  <a:lnTo>
                    <a:pt x="19961" y="17160"/>
                  </a:lnTo>
                  <a:lnTo>
                    <a:pt x="20130" y="17245"/>
                  </a:lnTo>
                  <a:lnTo>
                    <a:pt x="20703" y="16439"/>
                  </a:lnTo>
                  <a:lnTo>
                    <a:pt x="20406" y="20045"/>
                  </a:lnTo>
                  <a:lnTo>
                    <a:pt x="18603" y="19706"/>
                  </a:lnTo>
                  <a:lnTo>
                    <a:pt x="20130" y="22527"/>
                  </a:lnTo>
                  <a:lnTo>
                    <a:pt x="17712" y="22294"/>
                  </a:lnTo>
                  <a:lnTo>
                    <a:pt x="18836" y="24818"/>
                  </a:lnTo>
                  <a:lnTo>
                    <a:pt x="15909" y="25391"/>
                  </a:lnTo>
                  <a:lnTo>
                    <a:pt x="15909" y="25539"/>
                  </a:lnTo>
                  <a:lnTo>
                    <a:pt x="19176" y="25009"/>
                  </a:lnTo>
                  <a:lnTo>
                    <a:pt x="18030" y="22527"/>
                  </a:lnTo>
                  <a:lnTo>
                    <a:pt x="20406" y="22654"/>
                  </a:lnTo>
                  <a:lnTo>
                    <a:pt x="19006" y="19982"/>
                  </a:lnTo>
                  <a:lnTo>
                    <a:pt x="20576" y="20236"/>
                  </a:lnTo>
                  <a:lnTo>
                    <a:pt x="20936" y="16460"/>
                  </a:lnTo>
                  <a:lnTo>
                    <a:pt x="21424" y="17245"/>
                  </a:lnTo>
                  <a:close/>
                </a:path>
              </a:pathLst>
            </a:custGeom>
            <a:solidFill>
              <a:srgbClr val="549CB8"/>
            </a:solid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964E5E9-33F8-4026-BA26-42263626BE3A}"/>
                </a:ext>
              </a:extLst>
            </p:cNvPr>
            <p:cNvSpPr/>
            <p:nvPr/>
          </p:nvSpPr>
          <p:spPr>
            <a:xfrm>
              <a:off x="6403409" y="4744594"/>
              <a:ext cx="31327" cy="31327"/>
            </a:xfrm>
            <a:custGeom>
              <a:avLst/>
              <a:gdLst>
                <a:gd name="connsiteX0" fmla="*/ 15909 w 21212"/>
                <a:gd name="connsiteY0" fmla="*/ 15909 h 21212"/>
                <a:gd name="connsiteX1" fmla="*/ 16121 w 21212"/>
                <a:gd name="connsiteY1" fmla="*/ 15973 h 21212"/>
                <a:gd name="connsiteX2" fmla="*/ 16206 w 21212"/>
                <a:gd name="connsiteY2" fmla="*/ 15930 h 21212"/>
                <a:gd name="connsiteX3" fmla="*/ 16227 w 21212"/>
                <a:gd name="connsiteY3" fmla="*/ 15930 h 21212"/>
                <a:gd name="connsiteX4" fmla="*/ 16079 w 21212"/>
                <a:gd name="connsiteY4" fmla="*/ 15994 h 21212"/>
                <a:gd name="connsiteX5" fmla="*/ 15909 w 21212"/>
                <a:gd name="connsiteY5" fmla="*/ 15909 h 21212"/>
                <a:gd name="connsiteX6" fmla="*/ 15909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5909" y="15909"/>
                  </a:moveTo>
                  <a:lnTo>
                    <a:pt x="16121" y="15973"/>
                  </a:lnTo>
                  <a:lnTo>
                    <a:pt x="16206" y="15930"/>
                  </a:lnTo>
                  <a:lnTo>
                    <a:pt x="16227" y="15930"/>
                  </a:lnTo>
                  <a:lnTo>
                    <a:pt x="16079" y="15994"/>
                  </a:lnTo>
                  <a:lnTo>
                    <a:pt x="15909"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2CAA2124-C85B-44A8-AC84-D02174DD58F1}"/>
                </a:ext>
              </a:extLst>
            </p:cNvPr>
            <p:cNvSpPr/>
            <p:nvPr/>
          </p:nvSpPr>
          <p:spPr>
            <a:xfrm>
              <a:off x="6403753" y="4744501"/>
              <a:ext cx="31327" cy="31327"/>
            </a:xfrm>
            <a:custGeom>
              <a:avLst/>
              <a:gdLst>
                <a:gd name="connsiteX0" fmla="*/ 16121 w 21212"/>
                <a:gd name="connsiteY0" fmla="*/ 15909 h 21212"/>
                <a:gd name="connsiteX1" fmla="*/ 16206 w 21212"/>
                <a:gd name="connsiteY1" fmla="*/ 15930 h 21212"/>
                <a:gd name="connsiteX2" fmla="*/ 16206 w 21212"/>
                <a:gd name="connsiteY2" fmla="*/ 15930 h 21212"/>
                <a:gd name="connsiteX3" fmla="*/ 16206 w 21212"/>
                <a:gd name="connsiteY3" fmla="*/ 15930 h 21212"/>
                <a:gd name="connsiteX4" fmla="*/ 16121 w 21212"/>
                <a:gd name="connsiteY4" fmla="*/ 15909 h 21212"/>
                <a:gd name="connsiteX5" fmla="*/ 16079 w 21212"/>
                <a:gd name="connsiteY5" fmla="*/ 15973 h 21212"/>
                <a:gd name="connsiteX6" fmla="*/ 16036 w 21212"/>
                <a:gd name="connsiteY6" fmla="*/ 15973 h 21212"/>
                <a:gd name="connsiteX7" fmla="*/ 15994 w 21212"/>
                <a:gd name="connsiteY7" fmla="*/ 15973 h 21212"/>
                <a:gd name="connsiteX8" fmla="*/ 15973 w 21212"/>
                <a:gd name="connsiteY8" fmla="*/ 15973 h 21212"/>
                <a:gd name="connsiteX9" fmla="*/ 15909 w 21212"/>
                <a:gd name="connsiteY9" fmla="*/ 15930 h 21212"/>
                <a:gd name="connsiteX10" fmla="*/ 15909 w 21212"/>
                <a:gd name="connsiteY10" fmla="*/ 15930 h 21212"/>
                <a:gd name="connsiteX11" fmla="*/ 15909 w 21212"/>
                <a:gd name="connsiteY11" fmla="*/ 15930 h 21212"/>
                <a:gd name="connsiteX12" fmla="*/ 15973 w 21212"/>
                <a:gd name="connsiteY12" fmla="*/ 15930 h 21212"/>
                <a:gd name="connsiteX13" fmla="*/ 15994 w 21212"/>
                <a:gd name="connsiteY13" fmla="*/ 15909 h 21212"/>
                <a:gd name="connsiteX14" fmla="*/ 16036 w 21212"/>
                <a:gd name="connsiteY14" fmla="*/ 15909 h 21212"/>
                <a:gd name="connsiteX15" fmla="*/ 16079 w 21212"/>
                <a:gd name="connsiteY15" fmla="*/ 15909 h 21212"/>
                <a:gd name="connsiteX16" fmla="*/ 16121 w 21212"/>
                <a:gd name="connsiteY16" fmla="*/ 15909 h 21212"/>
                <a:gd name="connsiteX17" fmla="*/ 16079 w 21212"/>
                <a:gd name="connsiteY17" fmla="*/ 15930 h 21212"/>
                <a:gd name="connsiteX18" fmla="*/ 16079 w 21212"/>
                <a:gd name="connsiteY18" fmla="*/ 15930 h 21212"/>
                <a:gd name="connsiteX19" fmla="*/ 16036 w 21212"/>
                <a:gd name="connsiteY19" fmla="*/ 15930 h 21212"/>
                <a:gd name="connsiteX20" fmla="*/ 15994 w 21212"/>
                <a:gd name="connsiteY20" fmla="*/ 15909 h 21212"/>
                <a:gd name="connsiteX21" fmla="*/ 15994 w 21212"/>
                <a:gd name="connsiteY21" fmla="*/ 15930 h 21212"/>
                <a:gd name="connsiteX22" fmla="*/ 15973 w 21212"/>
                <a:gd name="connsiteY22" fmla="*/ 15930 h 21212"/>
                <a:gd name="connsiteX23" fmla="*/ 15973 w 21212"/>
                <a:gd name="connsiteY23" fmla="*/ 15930 h 21212"/>
                <a:gd name="connsiteX24" fmla="*/ 15973 w 21212"/>
                <a:gd name="connsiteY24" fmla="*/ 15930 h 21212"/>
                <a:gd name="connsiteX25" fmla="*/ 15994 w 21212"/>
                <a:gd name="connsiteY25" fmla="*/ 15930 h 21212"/>
                <a:gd name="connsiteX26" fmla="*/ 15994 w 21212"/>
                <a:gd name="connsiteY26" fmla="*/ 15930 h 21212"/>
                <a:gd name="connsiteX27" fmla="*/ 16036 w 21212"/>
                <a:gd name="connsiteY27" fmla="*/ 15930 h 21212"/>
                <a:gd name="connsiteX28" fmla="*/ 16079 w 21212"/>
                <a:gd name="connsiteY28" fmla="*/ 15930 h 21212"/>
                <a:gd name="connsiteX29" fmla="*/ 16079 w 21212"/>
                <a:gd name="connsiteY29" fmla="*/ 15930 h 21212"/>
                <a:gd name="connsiteX30" fmla="*/ 16121 w 21212"/>
                <a:gd name="connsiteY30" fmla="*/ 15930 h 21212"/>
                <a:gd name="connsiteX31" fmla="*/ 16121 w 21212"/>
                <a:gd name="connsiteY31" fmla="*/ 15930 h 21212"/>
                <a:gd name="connsiteX32" fmla="*/ 16121 w 21212"/>
                <a:gd name="connsiteY32" fmla="*/ 15930 h 21212"/>
                <a:gd name="connsiteX33" fmla="*/ 16079 w 21212"/>
                <a:gd name="connsiteY33"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21" y="15909"/>
                  </a:moveTo>
                  <a:cubicBezTo>
                    <a:pt x="16121" y="15909"/>
                    <a:pt x="16121" y="15930"/>
                    <a:pt x="16206" y="15930"/>
                  </a:cubicBezTo>
                  <a:lnTo>
                    <a:pt x="16206" y="15930"/>
                  </a:lnTo>
                  <a:lnTo>
                    <a:pt x="16206" y="15930"/>
                  </a:lnTo>
                  <a:cubicBezTo>
                    <a:pt x="16121" y="15930"/>
                    <a:pt x="16121" y="15930"/>
                    <a:pt x="16121" y="15909"/>
                  </a:cubicBezTo>
                  <a:lnTo>
                    <a:pt x="16079" y="15973"/>
                  </a:lnTo>
                  <a:cubicBezTo>
                    <a:pt x="16036" y="15973"/>
                    <a:pt x="16036" y="15973"/>
                    <a:pt x="16036" y="15973"/>
                  </a:cubicBezTo>
                  <a:cubicBezTo>
                    <a:pt x="15994" y="15973"/>
                    <a:pt x="15994" y="15973"/>
                    <a:pt x="15994" y="15973"/>
                  </a:cubicBezTo>
                  <a:lnTo>
                    <a:pt x="15973" y="15973"/>
                  </a:lnTo>
                  <a:cubicBezTo>
                    <a:pt x="15909" y="15930"/>
                    <a:pt x="15909" y="15930"/>
                    <a:pt x="15909" y="15930"/>
                  </a:cubicBezTo>
                  <a:lnTo>
                    <a:pt x="15909" y="15930"/>
                  </a:lnTo>
                  <a:lnTo>
                    <a:pt x="15909" y="15930"/>
                  </a:lnTo>
                  <a:lnTo>
                    <a:pt x="15973" y="15930"/>
                  </a:lnTo>
                  <a:cubicBezTo>
                    <a:pt x="15973" y="15909"/>
                    <a:pt x="15994" y="15909"/>
                    <a:pt x="15994" y="15909"/>
                  </a:cubicBezTo>
                  <a:lnTo>
                    <a:pt x="16036" y="15909"/>
                  </a:lnTo>
                  <a:cubicBezTo>
                    <a:pt x="16036" y="15909"/>
                    <a:pt x="16036" y="15909"/>
                    <a:pt x="16079" y="15909"/>
                  </a:cubicBezTo>
                  <a:lnTo>
                    <a:pt x="16121" y="15909"/>
                  </a:lnTo>
                  <a:close/>
                  <a:moveTo>
                    <a:pt x="16079" y="15930"/>
                  </a:moveTo>
                  <a:lnTo>
                    <a:pt x="16079" y="15930"/>
                  </a:lnTo>
                  <a:cubicBezTo>
                    <a:pt x="16036" y="15930"/>
                    <a:pt x="16036" y="15909"/>
                    <a:pt x="16036" y="15930"/>
                  </a:cubicBezTo>
                  <a:cubicBezTo>
                    <a:pt x="15994" y="15909"/>
                    <a:pt x="15994" y="15909"/>
                    <a:pt x="15994" y="15909"/>
                  </a:cubicBezTo>
                  <a:cubicBezTo>
                    <a:pt x="15994" y="15930"/>
                    <a:pt x="15994" y="15930"/>
                    <a:pt x="15994" y="15930"/>
                  </a:cubicBezTo>
                  <a:lnTo>
                    <a:pt x="15973" y="15930"/>
                  </a:lnTo>
                  <a:lnTo>
                    <a:pt x="15973" y="15930"/>
                  </a:lnTo>
                  <a:lnTo>
                    <a:pt x="15973" y="15930"/>
                  </a:lnTo>
                  <a:lnTo>
                    <a:pt x="15994" y="15930"/>
                  </a:lnTo>
                  <a:lnTo>
                    <a:pt x="15994" y="15930"/>
                  </a:lnTo>
                  <a:lnTo>
                    <a:pt x="16036" y="15930"/>
                  </a:lnTo>
                  <a:cubicBezTo>
                    <a:pt x="16036" y="15930"/>
                    <a:pt x="16036" y="15930"/>
                    <a:pt x="16079" y="15930"/>
                  </a:cubicBezTo>
                  <a:lnTo>
                    <a:pt x="16079" y="15930"/>
                  </a:lnTo>
                  <a:lnTo>
                    <a:pt x="16121" y="15930"/>
                  </a:lnTo>
                  <a:lnTo>
                    <a:pt x="16121" y="15930"/>
                  </a:lnTo>
                  <a:lnTo>
                    <a:pt x="16121" y="15930"/>
                  </a:lnTo>
                  <a:cubicBezTo>
                    <a:pt x="16079" y="15930"/>
                    <a:pt x="16079" y="15930"/>
                    <a:pt x="16079" y="15930"/>
                  </a:cubicBezTo>
                  <a:close/>
                </a:path>
              </a:pathLst>
            </a:custGeom>
            <a:solidFill>
              <a:srgbClr val="000000"/>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FF818E8E-09CA-4A06-87E9-8C2AF8023888}"/>
                </a:ext>
              </a:extLst>
            </p:cNvPr>
            <p:cNvSpPr/>
            <p:nvPr/>
          </p:nvSpPr>
          <p:spPr>
            <a:xfrm>
              <a:off x="6404004" y="4744250"/>
              <a:ext cx="31327" cy="31327"/>
            </a:xfrm>
            <a:custGeom>
              <a:avLst/>
              <a:gdLst>
                <a:gd name="connsiteX0" fmla="*/ 16079 w 21212"/>
                <a:gd name="connsiteY0" fmla="*/ 15909 h 21212"/>
                <a:gd name="connsiteX1" fmla="*/ 16079 w 21212"/>
                <a:gd name="connsiteY1" fmla="*/ 15909 h 21212"/>
                <a:gd name="connsiteX2" fmla="*/ 16036 w 21212"/>
                <a:gd name="connsiteY2" fmla="*/ 15909 h 21212"/>
                <a:gd name="connsiteX3" fmla="*/ 16036 w 21212"/>
                <a:gd name="connsiteY3" fmla="*/ 15909 h 21212"/>
                <a:gd name="connsiteX4" fmla="*/ 16036 w 21212"/>
                <a:gd name="connsiteY4" fmla="*/ 15973 h 21212"/>
                <a:gd name="connsiteX5" fmla="*/ 16036 w 21212"/>
                <a:gd name="connsiteY5" fmla="*/ 15973 h 21212"/>
                <a:gd name="connsiteX6" fmla="*/ 16100 w 21212"/>
                <a:gd name="connsiteY6" fmla="*/ 16079 h 21212"/>
                <a:gd name="connsiteX7" fmla="*/ 16100 w 21212"/>
                <a:gd name="connsiteY7" fmla="*/ 16100 h 21212"/>
                <a:gd name="connsiteX8" fmla="*/ 15909 w 21212"/>
                <a:gd name="connsiteY8" fmla="*/ 15973 h 21212"/>
                <a:gd name="connsiteX9" fmla="*/ 15909 w 21212"/>
                <a:gd name="connsiteY9" fmla="*/ 15973 h 21212"/>
                <a:gd name="connsiteX10" fmla="*/ 15951 w 21212"/>
                <a:gd name="connsiteY10" fmla="*/ 15973 h 21212"/>
                <a:gd name="connsiteX11" fmla="*/ 15951 w 21212"/>
                <a:gd name="connsiteY11" fmla="*/ 15973 h 21212"/>
                <a:gd name="connsiteX12" fmla="*/ 15951 w 21212"/>
                <a:gd name="connsiteY12" fmla="*/ 15909 h 21212"/>
                <a:gd name="connsiteX13" fmla="*/ 15951 w 21212"/>
                <a:gd name="connsiteY13" fmla="*/ 15909 h 21212"/>
                <a:gd name="connsiteX14" fmla="*/ 16036 w 21212"/>
                <a:gd name="connsiteY14" fmla="*/ 15909 h 21212"/>
                <a:gd name="connsiteX15" fmla="*/ 16036 w 21212"/>
                <a:gd name="connsiteY15" fmla="*/ 15909 h 21212"/>
                <a:gd name="connsiteX16" fmla="*/ 16036 w 21212"/>
                <a:gd name="connsiteY16" fmla="*/ 15909 h 21212"/>
                <a:gd name="connsiteX17" fmla="*/ 16036 w 21212"/>
                <a:gd name="connsiteY17" fmla="*/ 15909 h 21212"/>
                <a:gd name="connsiteX18" fmla="*/ 16079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79" y="15909"/>
                  </a:moveTo>
                  <a:lnTo>
                    <a:pt x="16079" y="15909"/>
                  </a:lnTo>
                  <a:lnTo>
                    <a:pt x="16036" y="15909"/>
                  </a:lnTo>
                  <a:lnTo>
                    <a:pt x="16036" y="15909"/>
                  </a:lnTo>
                  <a:lnTo>
                    <a:pt x="16036" y="15973"/>
                  </a:lnTo>
                  <a:lnTo>
                    <a:pt x="16036" y="15973"/>
                  </a:lnTo>
                  <a:lnTo>
                    <a:pt x="16100" y="16079"/>
                  </a:lnTo>
                  <a:lnTo>
                    <a:pt x="16100" y="16100"/>
                  </a:lnTo>
                  <a:lnTo>
                    <a:pt x="15909" y="15973"/>
                  </a:lnTo>
                  <a:lnTo>
                    <a:pt x="15909" y="15973"/>
                  </a:lnTo>
                  <a:lnTo>
                    <a:pt x="15951" y="15973"/>
                  </a:lnTo>
                  <a:lnTo>
                    <a:pt x="15951" y="15973"/>
                  </a:lnTo>
                  <a:cubicBezTo>
                    <a:pt x="15951" y="15973"/>
                    <a:pt x="15951" y="15973"/>
                    <a:pt x="15951" y="15909"/>
                  </a:cubicBezTo>
                  <a:lnTo>
                    <a:pt x="15951" y="15909"/>
                  </a:lnTo>
                  <a:lnTo>
                    <a:pt x="16036" y="15909"/>
                  </a:lnTo>
                  <a:lnTo>
                    <a:pt x="16036" y="15909"/>
                  </a:lnTo>
                  <a:lnTo>
                    <a:pt x="16036" y="15909"/>
                  </a:lnTo>
                  <a:lnTo>
                    <a:pt x="16036" y="15909"/>
                  </a:lnTo>
                  <a:lnTo>
                    <a:pt x="16079" y="15909"/>
                  </a:lnTo>
                  <a:close/>
                </a:path>
              </a:pathLst>
            </a:custGeom>
            <a:solidFill>
              <a:srgbClr val="000000"/>
            </a:solid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702D8F9-DDA3-4129-BB74-E33688BA5137}"/>
                </a:ext>
              </a:extLst>
            </p:cNvPr>
            <p:cNvSpPr/>
            <p:nvPr/>
          </p:nvSpPr>
          <p:spPr>
            <a:xfrm>
              <a:off x="6404286" y="4744094"/>
              <a:ext cx="31327" cy="31327"/>
            </a:xfrm>
            <a:custGeom>
              <a:avLst/>
              <a:gdLst>
                <a:gd name="connsiteX0" fmla="*/ 16079 w 21212"/>
                <a:gd name="connsiteY0" fmla="*/ 16015 h 21212"/>
                <a:gd name="connsiteX1" fmla="*/ 16142 w 21212"/>
                <a:gd name="connsiteY1" fmla="*/ 15994 h 21212"/>
                <a:gd name="connsiteX2" fmla="*/ 16142 w 21212"/>
                <a:gd name="connsiteY2" fmla="*/ 15994 h 21212"/>
                <a:gd name="connsiteX3" fmla="*/ 16163 w 21212"/>
                <a:gd name="connsiteY3" fmla="*/ 15994 h 21212"/>
                <a:gd name="connsiteX4" fmla="*/ 16142 w 21212"/>
                <a:gd name="connsiteY4" fmla="*/ 15994 h 21212"/>
                <a:gd name="connsiteX5" fmla="*/ 16142 w 21212"/>
                <a:gd name="connsiteY5" fmla="*/ 16015 h 21212"/>
                <a:gd name="connsiteX6" fmla="*/ 16079 w 21212"/>
                <a:gd name="connsiteY6" fmla="*/ 16015 h 21212"/>
                <a:gd name="connsiteX7" fmla="*/ 16079 w 21212"/>
                <a:gd name="connsiteY7" fmla="*/ 16015 h 21212"/>
                <a:gd name="connsiteX8" fmla="*/ 15994 w 21212"/>
                <a:gd name="connsiteY8" fmla="*/ 16015 h 21212"/>
                <a:gd name="connsiteX9" fmla="*/ 15973 w 21212"/>
                <a:gd name="connsiteY9" fmla="*/ 16015 h 21212"/>
                <a:gd name="connsiteX10" fmla="*/ 15909 w 21212"/>
                <a:gd name="connsiteY10" fmla="*/ 16015 h 21212"/>
                <a:gd name="connsiteX11" fmla="*/ 15909 w 21212"/>
                <a:gd name="connsiteY11" fmla="*/ 15994 h 21212"/>
                <a:gd name="connsiteX12" fmla="*/ 15909 w 21212"/>
                <a:gd name="connsiteY12" fmla="*/ 15994 h 21212"/>
                <a:gd name="connsiteX13" fmla="*/ 15909 w 21212"/>
                <a:gd name="connsiteY13" fmla="*/ 15973 h 21212"/>
                <a:gd name="connsiteX14" fmla="*/ 15973 w 21212"/>
                <a:gd name="connsiteY14" fmla="*/ 15973 h 21212"/>
                <a:gd name="connsiteX15" fmla="*/ 15994 w 21212"/>
                <a:gd name="connsiteY15" fmla="*/ 15909 h 21212"/>
                <a:gd name="connsiteX16" fmla="*/ 16057 w 21212"/>
                <a:gd name="connsiteY16" fmla="*/ 15909 h 21212"/>
                <a:gd name="connsiteX17" fmla="*/ 16079 w 21212"/>
                <a:gd name="connsiteY17" fmla="*/ 15973 h 21212"/>
                <a:gd name="connsiteX18" fmla="*/ 16079 w 21212"/>
                <a:gd name="connsiteY18" fmla="*/ 15973 h 21212"/>
                <a:gd name="connsiteX19" fmla="*/ 16079 w 21212"/>
                <a:gd name="connsiteY19" fmla="*/ 15973 h 21212"/>
                <a:gd name="connsiteX20" fmla="*/ 15973 w 21212"/>
                <a:gd name="connsiteY20" fmla="*/ 16015 h 21212"/>
                <a:gd name="connsiteX21" fmla="*/ 15994 w 21212"/>
                <a:gd name="connsiteY21" fmla="*/ 16015 h 21212"/>
                <a:gd name="connsiteX22" fmla="*/ 16079 w 21212"/>
                <a:gd name="connsiteY22" fmla="*/ 16015 h 21212"/>
                <a:gd name="connsiteX23" fmla="*/ 16079 w 21212"/>
                <a:gd name="connsiteY23" fmla="*/ 16015 h 21212"/>
                <a:gd name="connsiteX24" fmla="*/ 16079 w 21212"/>
                <a:gd name="connsiteY24" fmla="*/ 16015 h 21212"/>
                <a:gd name="connsiteX25" fmla="*/ 15973 w 21212"/>
                <a:gd name="connsiteY25" fmla="*/ 15973 h 21212"/>
                <a:gd name="connsiteX26" fmla="*/ 15973 w 21212"/>
                <a:gd name="connsiteY26" fmla="*/ 15973 h 21212"/>
                <a:gd name="connsiteX27" fmla="*/ 15973 w 21212"/>
                <a:gd name="connsiteY27" fmla="*/ 15973 h 21212"/>
                <a:gd name="connsiteX28" fmla="*/ 15973 w 21212"/>
                <a:gd name="connsiteY28" fmla="*/ 15973 h 21212"/>
                <a:gd name="connsiteX29" fmla="*/ 15973 w 21212"/>
                <a:gd name="connsiteY29" fmla="*/ 16015 h 21212"/>
                <a:gd name="connsiteX30" fmla="*/ 16057 w 21212"/>
                <a:gd name="connsiteY30" fmla="*/ 15973 h 21212"/>
                <a:gd name="connsiteX31" fmla="*/ 15973 w 21212"/>
                <a:gd name="connsiteY31" fmla="*/ 15973 h 21212"/>
                <a:gd name="connsiteX32" fmla="*/ 15973 w 21212"/>
                <a:gd name="connsiteY32" fmla="*/ 15973 h 21212"/>
                <a:gd name="connsiteX33" fmla="*/ 15973 w 21212"/>
                <a:gd name="connsiteY33" fmla="*/ 15973 h 21212"/>
                <a:gd name="connsiteX34" fmla="*/ 15973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6015"/>
                  </a:moveTo>
                  <a:lnTo>
                    <a:pt x="16142" y="15994"/>
                  </a:lnTo>
                  <a:lnTo>
                    <a:pt x="16142" y="15994"/>
                  </a:lnTo>
                  <a:lnTo>
                    <a:pt x="16163" y="15994"/>
                  </a:lnTo>
                  <a:lnTo>
                    <a:pt x="16142" y="15994"/>
                  </a:lnTo>
                  <a:cubicBezTo>
                    <a:pt x="16142" y="16015"/>
                    <a:pt x="16142" y="16015"/>
                    <a:pt x="16142" y="16015"/>
                  </a:cubicBezTo>
                  <a:cubicBezTo>
                    <a:pt x="16079" y="16015"/>
                    <a:pt x="16079" y="16015"/>
                    <a:pt x="16079" y="16015"/>
                  </a:cubicBezTo>
                  <a:lnTo>
                    <a:pt x="16079" y="16015"/>
                  </a:lnTo>
                  <a:cubicBezTo>
                    <a:pt x="15994" y="16015"/>
                    <a:pt x="15994" y="16015"/>
                    <a:pt x="15994" y="16015"/>
                  </a:cubicBezTo>
                  <a:cubicBezTo>
                    <a:pt x="15973" y="16015"/>
                    <a:pt x="15973" y="16015"/>
                    <a:pt x="15973" y="16015"/>
                  </a:cubicBezTo>
                  <a:cubicBezTo>
                    <a:pt x="15909" y="16015"/>
                    <a:pt x="15909" y="16015"/>
                    <a:pt x="15909" y="16015"/>
                  </a:cubicBezTo>
                  <a:lnTo>
                    <a:pt x="15909" y="15994"/>
                  </a:lnTo>
                  <a:lnTo>
                    <a:pt x="15909" y="15994"/>
                  </a:lnTo>
                  <a:cubicBezTo>
                    <a:pt x="15909" y="15973"/>
                    <a:pt x="15909" y="15973"/>
                    <a:pt x="15909" y="15973"/>
                  </a:cubicBezTo>
                  <a:cubicBezTo>
                    <a:pt x="15973" y="15973"/>
                    <a:pt x="15973" y="15973"/>
                    <a:pt x="15973" y="15973"/>
                  </a:cubicBezTo>
                  <a:lnTo>
                    <a:pt x="15994" y="15909"/>
                  </a:lnTo>
                  <a:lnTo>
                    <a:pt x="16057" y="15909"/>
                  </a:lnTo>
                  <a:lnTo>
                    <a:pt x="16079" y="15973"/>
                  </a:lnTo>
                  <a:lnTo>
                    <a:pt x="16079" y="15973"/>
                  </a:lnTo>
                  <a:lnTo>
                    <a:pt x="16079" y="15973"/>
                  </a:lnTo>
                  <a:lnTo>
                    <a:pt x="15973" y="16015"/>
                  </a:lnTo>
                  <a:lnTo>
                    <a:pt x="15994" y="16015"/>
                  </a:lnTo>
                  <a:lnTo>
                    <a:pt x="16079" y="16015"/>
                  </a:lnTo>
                  <a:cubicBezTo>
                    <a:pt x="16057" y="16015"/>
                    <a:pt x="16057" y="16015"/>
                    <a:pt x="16079" y="16015"/>
                  </a:cubicBezTo>
                  <a:lnTo>
                    <a:pt x="16079" y="16015"/>
                  </a:lnTo>
                  <a:close/>
                  <a:moveTo>
                    <a:pt x="15973" y="15973"/>
                  </a:moveTo>
                  <a:cubicBezTo>
                    <a:pt x="15973" y="15973"/>
                    <a:pt x="15973" y="15973"/>
                    <a:pt x="15973" y="15973"/>
                  </a:cubicBezTo>
                  <a:lnTo>
                    <a:pt x="15973" y="15973"/>
                  </a:lnTo>
                  <a:lnTo>
                    <a:pt x="15973" y="15973"/>
                  </a:lnTo>
                  <a:cubicBezTo>
                    <a:pt x="15973" y="16015"/>
                    <a:pt x="15973" y="16015"/>
                    <a:pt x="15973" y="16015"/>
                  </a:cubicBezTo>
                  <a:lnTo>
                    <a:pt x="16057" y="15973"/>
                  </a:lnTo>
                  <a:cubicBezTo>
                    <a:pt x="16057" y="15973"/>
                    <a:pt x="16057" y="15973"/>
                    <a:pt x="15973" y="15973"/>
                  </a:cubicBezTo>
                  <a:lnTo>
                    <a:pt x="15973" y="15973"/>
                  </a:lnTo>
                  <a:cubicBezTo>
                    <a:pt x="15994" y="15973"/>
                    <a:pt x="15994" y="15973"/>
                    <a:pt x="15973" y="15973"/>
                  </a:cubicBezTo>
                  <a:lnTo>
                    <a:pt x="15973" y="15973"/>
                  </a:lnTo>
                  <a:close/>
                </a:path>
              </a:pathLst>
            </a:custGeom>
            <a:solidFill>
              <a:srgbClr val="000000"/>
            </a:solid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F965ED-B2E4-48E5-AB6C-2515502CBA86}"/>
                </a:ext>
              </a:extLst>
            </p:cNvPr>
            <p:cNvSpPr/>
            <p:nvPr/>
          </p:nvSpPr>
          <p:spPr>
            <a:xfrm>
              <a:off x="6404505" y="4743843"/>
              <a:ext cx="31327" cy="31327"/>
            </a:xfrm>
            <a:custGeom>
              <a:avLst/>
              <a:gdLst>
                <a:gd name="connsiteX0" fmla="*/ 16206 w 21212"/>
                <a:gd name="connsiteY0" fmla="*/ 16057 h 21212"/>
                <a:gd name="connsiteX1" fmla="*/ 16206 w 21212"/>
                <a:gd name="connsiteY1" fmla="*/ 16057 h 21212"/>
                <a:gd name="connsiteX2" fmla="*/ 16036 w 21212"/>
                <a:gd name="connsiteY2" fmla="*/ 15994 h 21212"/>
                <a:gd name="connsiteX3" fmla="*/ 16036 w 21212"/>
                <a:gd name="connsiteY3" fmla="*/ 15994 h 21212"/>
                <a:gd name="connsiteX4" fmla="*/ 16036 w 21212"/>
                <a:gd name="connsiteY4" fmla="*/ 15994 h 21212"/>
                <a:gd name="connsiteX5" fmla="*/ 15994 w 21212"/>
                <a:gd name="connsiteY5" fmla="*/ 15994 h 21212"/>
                <a:gd name="connsiteX6" fmla="*/ 15994 w 21212"/>
                <a:gd name="connsiteY6" fmla="*/ 15994 h 21212"/>
                <a:gd name="connsiteX7" fmla="*/ 15973 w 21212"/>
                <a:gd name="connsiteY7" fmla="*/ 16057 h 21212"/>
                <a:gd name="connsiteX8" fmla="*/ 15973 w 21212"/>
                <a:gd name="connsiteY8" fmla="*/ 16057 h 21212"/>
                <a:gd name="connsiteX9" fmla="*/ 16121 w 21212"/>
                <a:gd name="connsiteY9" fmla="*/ 16142 h 21212"/>
                <a:gd name="connsiteX10" fmla="*/ 16036 w 21212"/>
                <a:gd name="connsiteY10" fmla="*/ 16142 h 21212"/>
                <a:gd name="connsiteX11" fmla="*/ 15909 w 21212"/>
                <a:gd name="connsiteY11" fmla="*/ 16057 h 21212"/>
                <a:gd name="connsiteX12" fmla="*/ 15909 w 21212"/>
                <a:gd name="connsiteY12" fmla="*/ 16057 h 21212"/>
                <a:gd name="connsiteX13" fmla="*/ 15973 w 21212"/>
                <a:gd name="connsiteY13" fmla="*/ 16057 h 21212"/>
                <a:gd name="connsiteX14" fmla="*/ 15973 w 21212"/>
                <a:gd name="connsiteY14" fmla="*/ 16057 h 21212"/>
                <a:gd name="connsiteX15" fmla="*/ 15973 w 21212"/>
                <a:gd name="connsiteY15" fmla="*/ 16057 h 21212"/>
                <a:gd name="connsiteX16" fmla="*/ 15973 w 21212"/>
                <a:gd name="connsiteY16" fmla="*/ 16057 h 21212"/>
                <a:gd name="connsiteX17" fmla="*/ 15973 w 21212"/>
                <a:gd name="connsiteY17" fmla="*/ 15994 h 21212"/>
                <a:gd name="connsiteX18" fmla="*/ 15973 w 21212"/>
                <a:gd name="connsiteY18" fmla="*/ 15994 h 21212"/>
                <a:gd name="connsiteX19" fmla="*/ 15994 w 21212"/>
                <a:gd name="connsiteY19" fmla="*/ 15994 h 21212"/>
                <a:gd name="connsiteX20" fmla="*/ 16036 w 21212"/>
                <a:gd name="connsiteY20" fmla="*/ 15973 h 21212"/>
                <a:gd name="connsiteX21" fmla="*/ 16036 w 21212"/>
                <a:gd name="connsiteY21" fmla="*/ 15973 h 21212"/>
                <a:gd name="connsiteX22" fmla="*/ 16036 w 21212"/>
                <a:gd name="connsiteY22" fmla="*/ 15973 h 21212"/>
                <a:gd name="connsiteX23" fmla="*/ 16121 w 21212"/>
                <a:gd name="connsiteY23" fmla="*/ 15973 h 21212"/>
                <a:gd name="connsiteX24" fmla="*/ 16121 w 21212"/>
                <a:gd name="connsiteY24" fmla="*/ 15909 h 21212"/>
                <a:gd name="connsiteX25" fmla="*/ 16142 w 21212"/>
                <a:gd name="connsiteY25" fmla="*/ 15909 h 21212"/>
                <a:gd name="connsiteX26" fmla="*/ 16206 w 21212"/>
                <a:gd name="connsiteY26" fmla="*/ 15909 h 21212"/>
                <a:gd name="connsiteX27" fmla="*/ 16206 w 21212"/>
                <a:gd name="connsiteY27" fmla="*/ 15909 h 21212"/>
                <a:gd name="connsiteX28" fmla="*/ 16291 w 21212"/>
                <a:gd name="connsiteY28" fmla="*/ 15973 h 21212"/>
                <a:gd name="connsiteX29" fmla="*/ 16291 w 21212"/>
                <a:gd name="connsiteY29" fmla="*/ 15994 h 21212"/>
                <a:gd name="connsiteX30" fmla="*/ 16206 w 21212"/>
                <a:gd name="connsiteY30" fmla="*/ 15973 h 21212"/>
                <a:gd name="connsiteX31" fmla="*/ 16206 w 21212"/>
                <a:gd name="connsiteY31" fmla="*/ 15973 h 21212"/>
                <a:gd name="connsiteX32" fmla="*/ 16142 w 21212"/>
                <a:gd name="connsiteY32" fmla="*/ 15973 h 21212"/>
                <a:gd name="connsiteX33" fmla="*/ 16121 w 21212"/>
                <a:gd name="connsiteY33" fmla="*/ 15973 h 21212"/>
                <a:gd name="connsiteX34" fmla="*/ 16121 w 21212"/>
                <a:gd name="connsiteY34" fmla="*/ 15973 h 21212"/>
                <a:gd name="connsiteX35" fmla="*/ 16121 w 21212"/>
                <a:gd name="connsiteY35" fmla="*/ 15973 h 21212"/>
                <a:gd name="connsiteX36" fmla="*/ 16121 w 21212"/>
                <a:gd name="connsiteY36" fmla="*/ 15994 h 21212"/>
                <a:gd name="connsiteX37" fmla="*/ 16206 w 21212"/>
                <a:gd name="connsiteY37"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06" y="16057"/>
                  </a:moveTo>
                  <a:lnTo>
                    <a:pt x="16206" y="16057"/>
                  </a:lnTo>
                  <a:lnTo>
                    <a:pt x="16036" y="15994"/>
                  </a:lnTo>
                  <a:lnTo>
                    <a:pt x="16036" y="15994"/>
                  </a:lnTo>
                  <a:lnTo>
                    <a:pt x="16036" y="15994"/>
                  </a:lnTo>
                  <a:lnTo>
                    <a:pt x="15994" y="15994"/>
                  </a:lnTo>
                  <a:lnTo>
                    <a:pt x="15994" y="15994"/>
                  </a:lnTo>
                  <a:cubicBezTo>
                    <a:pt x="15973" y="16057"/>
                    <a:pt x="15973" y="16057"/>
                    <a:pt x="15973" y="16057"/>
                  </a:cubicBezTo>
                  <a:lnTo>
                    <a:pt x="15973" y="16057"/>
                  </a:lnTo>
                  <a:lnTo>
                    <a:pt x="16121" y="16142"/>
                  </a:lnTo>
                  <a:lnTo>
                    <a:pt x="16036" y="16142"/>
                  </a:lnTo>
                  <a:lnTo>
                    <a:pt x="15909" y="16057"/>
                  </a:lnTo>
                  <a:lnTo>
                    <a:pt x="15909" y="16057"/>
                  </a:lnTo>
                  <a:lnTo>
                    <a:pt x="15973" y="16057"/>
                  </a:lnTo>
                  <a:lnTo>
                    <a:pt x="15973" y="16057"/>
                  </a:lnTo>
                  <a:lnTo>
                    <a:pt x="15973" y="16057"/>
                  </a:lnTo>
                  <a:lnTo>
                    <a:pt x="15973" y="16057"/>
                  </a:lnTo>
                  <a:lnTo>
                    <a:pt x="15973" y="15994"/>
                  </a:lnTo>
                  <a:lnTo>
                    <a:pt x="15973" y="15994"/>
                  </a:lnTo>
                  <a:cubicBezTo>
                    <a:pt x="15994" y="15994"/>
                    <a:pt x="15994" y="15994"/>
                    <a:pt x="15994" y="15994"/>
                  </a:cubicBezTo>
                  <a:cubicBezTo>
                    <a:pt x="16036" y="15973"/>
                    <a:pt x="16036" y="15973"/>
                    <a:pt x="16036" y="15973"/>
                  </a:cubicBezTo>
                  <a:lnTo>
                    <a:pt x="16036" y="15973"/>
                  </a:lnTo>
                  <a:lnTo>
                    <a:pt x="16036" y="15973"/>
                  </a:lnTo>
                  <a:cubicBezTo>
                    <a:pt x="16121" y="15973"/>
                    <a:pt x="16121" y="15973"/>
                    <a:pt x="16121" y="15973"/>
                  </a:cubicBezTo>
                  <a:cubicBezTo>
                    <a:pt x="16121" y="15909"/>
                    <a:pt x="16121" y="15909"/>
                    <a:pt x="16121" y="15909"/>
                  </a:cubicBezTo>
                  <a:cubicBezTo>
                    <a:pt x="16121" y="15909"/>
                    <a:pt x="16121" y="15909"/>
                    <a:pt x="16142" y="15909"/>
                  </a:cubicBezTo>
                  <a:lnTo>
                    <a:pt x="16206" y="15909"/>
                  </a:lnTo>
                  <a:lnTo>
                    <a:pt x="16206" y="15909"/>
                  </a:lnTo>
                  <a:lnTo>
                    <a:pt x="16291" y="15973"/>
                  </a:lnTo>
                  <a:lnTo>
                    <a:pt x="16291" y="15994"/>
                  </a:lnTo>
                  <a:lnTo>
                    <a:pt x="16206" y="15973"/>
                  </a:lnTo>
                  <a:lnTo>
                    <a:pt x="16206" y="15973"/>
                  </a:lnTo>
                  <a:lnTo>
                    <a:pt x="16142" y="15973"/>
                  </a:lnTo>
                  <a:lnTo>
                    <a:pt x="16121" y="15973"/>
                  </a:lnTo>
                  <a:lnTo>
                    <a:pt x="16121" y="15973"/>
                  </a:lnTo>
                  <a:lnTo>
                    <a:pt x="16121" y="15973"/>
                  </a:lnTo>
                  <a:cubicBezTo>
                    <a:pt x="16121" y="15973"/>
                    <a:pt x="16121" y="15973"/>
                    <a:pt x="16121" y="15994"/>
                  </a:cubicBezTo>
                  <a:lnTo>
                    <a:pt x="16206" y="16057"/>
                  </a:lnTo>
                  <a:close/>
                </a:path>
              </a:pathLst>
            </a:custGeom>
            <a:solidFill>
              <a:srgbClr val="000000"/>
            </a:solid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5263EEE-6F9F-4170-A379-D2FC6FEC3112}"/>
                </a:ext>
              </a:extLst>
            </p:cNvPr>
            <p:cNvSpPr/>
            <p:nvPr/>
          </p:nvSpPr>
          <p:spPr>
            <a:xfrm>
              <a:off x="6404944" y="4743561"/>
              <a:ext cx="31327" cy="31327"/>
            </a:xfrm>
            <a:custGeom>
              <a:avLst/>
              <a:gdLst>
                <a:gd name="connsiteX0" fmla="*/ 15951 w 21212"/>
                <a:gd name="connsiteY0" fmla="*/ 15973 h 21212"/>
                <a:gd name="connsiteX1" fmla="*/ 15909 w 21212"/>
                <a:gd name="connsiteY1" fmla="*/ 15973 h 21212"/>
                <a:gd name="connsiteX2" fmla="*/ 15951 w 21212"/>
                <a:gd name="connsiteY2" fmla="*/ 15909 h 21212"/>
                <a:gd name="connsiteX3" fmla="*/ 15994 w 21212"/>
                <a:gd name="connsiteY3" fmla="*/ 15973 h 21212"/>
                <a:gd name="connsiteX4" fmla="*/ 15951 w 21212"/>
                <a:gd name="connsiteY4" fmla="*/ 15973 h 21212"/>
                <a:gd name="connsiteX5" fmla="*/ 16121 w 21212"/>
                <a:gd name="connsiteY5" fmla="*/ 16121 h 21212"/>
                <a:gd name="connsiteX6" fmla="*/ 15994 w 21212"/>
                <a:gd name="connsiteY6" fmla="*/ 16036 h 21212"/>
                <a:gd name="connsiteX7" fmla="*/ 15994 w 21212"/>
                <a:gd name="connsiteY7" fmla="*/ 15973 h 21212"/>
                <a:gd name="connsiteX8" fmla="*/ 16121 w 21212"/>
                <a:gd name="connsiteY8" fmla="*/ 16121 h 21212"/>
                <a:gd name="connsiteX9" fmla="*/ 16121 w 21212"/>
                <a:gd name="connsiteY9" fmla="*/ 1612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51" y="15973"/>
                  </a:moveTo>
                  <a:lnTo>
                    <a:pt x="15909" y="15973"/>
                  </a:lnTo>
                  <a:lnTo>
                    <a:pt x="15951" y="15909"/>
                  </a:lnTo>
                  <a:lnTo>
                    <a:pt x="15994" y="15973"/>
                  </a:lnTo>
                  <a:lnTo>
                    <a:pt x="15951" y="15973"/>
                  </a:lnTo>
                  <a:close/>
                  <a:moveTo>
                    <a:pt x="16121" y="16121"/>
                  </a:moveTo>
                  <a:lnTo>
                    <a:pt x="15994" y="16036"/>
                  </a:lnTo>
                  <a:lnTo>
                    <a:pt x="15994" y="15973"/>
                  </a:lnTo>
                  <a:lnTo>
                    <a:pt x="16121" y="16121"/>
                  </a:lnTo>
                  <a:lnTo>
                    <a:pt x="16121" y="16121"/>
                  </a:lnTo>
                  <a:close/>
                </a:path>
              </a:pathLst>
            </a:custGeom>
            <a:solidFill>
              <a:srgbClr val="000000"/>
            </a:solid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2D0DF4A-D9EB-4BB5-8DE7-75054A6867B1}"/>
                </a:ext>
              </a:extLst>
            </p:cNvPr>
            <p:cNvSpPr/>
            <p:nvPr/>
          </p:nvSpPr>
          <p:spPr>
            <a:xfrm>
              <a:off x="6405131" y="4743529"/>
              <a:ext cx="31327" cy="31327"/>
            </a:xfrm>
            <a:custGeom>
              <a:avLst/>
              <a:gdLst>
                <a:gd name="connsiteX0" fmla="*/ 16142 w 21212"/>
                <a:gd name="connsiteY0" fmla="*/ 15909 h 21212"/>
                <a:gd name="connsiteX1" fmla="*/ 16142 w 21212"/>
                <a:gd name="connsiteY1" fmla="*/ 15909 h 21212"/>
                <a:gd name="connsiteX2" fmla="*/ 16142 w 21212"/>
                <a:gd name="connsiteY2" fmla="*/ 15909 h 21212"/>
                <a:gd name="connsiteX3" fmla="*/ 16142 w 21212"/>
                <a:gd name="connsiteY3" fmla="*/ 15909 h 21212"/>
                <a:gd name="connsiteX4" fmla="*/ 16142 w 21212"/>
                <a:gd name="connsiteY4" fmla="*/ 15909 h 21212"/>
                <a:gd name="connsiteX5" fmla="*/ 16164 w 21212"/>
                <a:gd name="connsiteY5" fmla="*/ 15994 h 21212"/>
                <a:gd name="connsiteX6" fmla="*/ 16164 w 21212"/>
                <a:gd name="connsiteY6" fmla="*/ 15994 h 21212"/>
                <a:gd name="connsiteX7" fmla="*/ 16142 w 21212"/>
                <a:gd name="connsiteY7" fmla="*/ 16058 h 21212"/>
                <a:gd name="connsiteX8" fmla="*/ 16100 w 21212"/>
                <a:gd name="connsiteY8" fmla="*/ 16058 h 21212"/>
                <a:gd name="connsiteX9" fmla="*/ 16100 w 21212"/>
                <a:gd name="connsiteY9" fmla="*/ 16058 h 21212"/>
                <a:gd name="connsiteX10" fmla="*/ 16164 w 21212"/>
                <a:gd name="connsiteY10" fmla="*/ 16121 h 21212"/>
                <a:gd name="connsiteX11" fmla="*/ 16142 w 21212"/>
                <a:gd name="connsiteY11" fmla="*/ 16121 h 21212"/>
                <a:gd name="connsiteX12" fmla="*/ 15909 w 21212"/>
                <a:gd name="connsiteY12" fmla="*/ 15930 h 21212"/>
                <a:gd name="connsiteX13" fmla="*/ 15909 w 21212"/>
                <a:gd name="connsiteY13" fmla="*/ 15930 h 21212"/>
                <a:gd name="connsiteX14" fmla="*/ 15930 w 21212"/>
                <a:gd name="connsiteY14" fmla="*/ 15930 h 21212"/>
                <a:gd name="connsiteX15" fmla="*/ 15930 w 21212"/>
                <a:gd name="connsiteY15" fmla="*/ 15930 h 21212"/>
                <a:gd name="connsiteX16" fmla="*/ 15930 w 21212"/>
                <a:gd name="connsiteY16" fmla="*/ 15930 h 21212"/>
                <a:gd name="connsiteX17" fmla="*/ 15930 w 21212"/>
                <a:gd name="connsiteY17" fmla="*/ 15930 h 21212"/>
                <a:gd name="connsiteX18" fmla="*/ 15930 w 21212"/>
                <a:gd name="connsiteY18" fmla="*/ 15930 h 21212"/>
                <a:gd name="connsiteX19" fmla="*/ 15994 w 21212"/>
                <a:gd name="connsiteY19" fmla="*/ 15930 h 21212"/>
                <a:gd name="connsiteX20" fmla="*/ 15994 w 21212"/>
                <a:gd name="connsiteY20" fmla="*/ 15909 h 21212"/>
                <a:gd name="connsiteX21" fmla="*/ 16015 w 21212"/>
                <a:gd name="connsiteY21" fmla="*/ 15909 h 21212"/>
                <a:gd name="connsiteX22" fmla="*/ 16100 w 21212"/>
                <a:gd name="connsiteY22" fmla="*/ 15909 h 21212"/>
                <a:gd name="connsiteX23" fmla="*/ 16142 w 21212"/>
                <a:gd name="connsiteY23" fmla="*/ 15909 h 21212"/>
                <a:gd name="connsiteX24" fmla="*/ 16142 w 21212"/>
                <a:gd name="connsiteY24" fmla="*/ 15930 h 21212"/>
                <a:gd name="connsiteX25" fmla="*/ 16100 w 21212"/>
                <a:gd name="connsiteY25" fmla="*/ 15909 h 21212"/>
                <a:gd name="connsiteX26" fmla="*/ 16100 w 21212"/>
                <a:gd name="connsiteY26" fmla="*/ 15909 h 21212"/>
                <a:gd name="connsiteX27" fmla="*/ 16015 w 21212"/>
                <a:gd name="connsiteY27" fmla="*/ 15930 h 21212"/>
                <a:gd name="connsiteX28" fmla="*/ 15994 w 21212"/>
                <a:gd name="connsiteY28" fmla="*/ 15930 h 21212"/>
                <a:gd name="connsiteX29" fmla="*/ 15994 w 21212"/>
                <a:gd name="connsiteY29" fmla="*/ 15930 h 21212"/>
                <a:gd name="connsiteX30" fmla="*/ 15994 w 21212"/>
                <a:gd name="connsiteY30" fmla="*/ 15930 h 21212"/>
                <a:gd name="connsiteX31" fmla="*/ 15930 w 21212"/>
                <a:gd name="connsiteY31" fmla="*/ 15930 h 21212"/>
                <a:gd name="connsiteX32" fmla="*/ 15930 w 21212"/>
                <a:gd name="connsiteY32" fmla="*/ 15930 h 21212"/>
                <a:gd name="connsiteX33" fmla="*/ 16100 w 21212"/>
                <a:gd name="connsiteY33" fmla="*/ 15994 h 21212"/>
                <a:gd name="connsiteX34" fmla="*/ 16100 w 21212"/>
                <a:gd name="connsiteY34" fmla="*/ 15994 h 21212"/>
                <a:gd name="connsiteX35" fmla="*/ 16142 w 21212"/>
                <a:gd name="connsiteY35" fmla="*/ 15994 h 21212"/>
                <a:gd name="connsiteX36" fmla="*/ 16142 w 21212"/>
                <a:gd name="connsiteY36" fmla="*/ 15994 h 21212"/>
                <a:gd name="connsiteX37" fmla="*/ 16142 w 21212"/>
                <a:gd name="connsiteY37" fmla="*/ 15930 h 21212"/>
                <a:gd name="connsiteX38" fmla="*/ 16142 w 21212"/>
                <a:gd name="connsiteY38" fmla="*/ 15930 h 21212"/>
                <a:gd name="connsiteX39" fmla="*/ 16142 w 21212"/>
                <a:gd name="connsiteY3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42" y="15909"/>
                  </a:moveTo>
                  <a:cubicBezTo>
                    <a:pt x="16164" y="15909"/>
                    <a:pt x="16164" y="15930"/>
                    <a:pt x="16142" y="15909"/>
                  </a:cubicBezTo>
                  <a:lnTo>
                    <a:pt x="16142" y="15909"/>
                  </a:lnTo>
                  <a:lnTo>
                    <a:pt x="16142" y="15909"/>
                  </a:lnTo>
                  <a:lnTo>
                    <a:pt x="16142" y="15909"/>
                  </a:lnTo>
                  <a:cubicBezTo>
                    <a:pt x="16164" y="15994"/>
                    <a:pt x="16164" y="15994"/>
                    <a:pt x="16164" y="15994"/>
                  </a:cubicBezTo>
                  <a:lnTo>
                    <a:pt x="16164" y="15994"/>
                  </a:lnTo>
                  <a:cubicBezTo>
                    <a:pt x="16142" y="15994"/>
                    <a:pt x="16142" y="16058"/>
                    <a:pt x="16142" y="16058"/>
                  </a:cubicBezTo>
                  <a:cubicBezTo>
                    <a:pt x="16100" y="16058"/>
                    <a:pt x="16100" y="16058"/>
                    <a:pt x="16100" y="16058"/>
                  </a:cubicBezTo>
                  <a:lnTo>
                    <a:pt x="16100" y="16058"/>
                  </a:lnTo>
                  <a:lnTo>
                    <a:pt x="16164" y="16121"/>
                  </a:lnTo>
                  <a:lnTo>
                    <a:pt x="16142" y="16121"/>
                  </a:lnTo>
                  <a:lnTo>
                    <a:pt x="15909" y="15930"/>
                  </a:lnTo>
                  <a:lnTo>
                    <a:pt x="15909" y="15930"/>
                  </a:lnTo>
                  <a:lnTo>
                    <a:pt x="15930" y="15930"/>
                  </a:lnTo>
                  <a:lnTo>
                    <a:pt x="15930" y="15930"/>
                  </a:lnTo>
                  <a:lnTo>
                    <a:pt x="15930" y="15930"/>
                  </a:lnTo>
                  <a:lnTo>
                    <a:pt x="15930" y="15930"/>
                  </a:lnTo>
                  <a:lnTo>
                    <a:pt x="15930" y="15930"/>
                  </a:lnTo>
                  <a:cubicBezTo>
                    <a:pt x="15930" y="15930"/>
                    <a:pt x="15930" y="15930"/>
                    <a:pt x="15994" y="15930"/>
                  </a:cubicBezTo>
                  <a:cubicBezTo>
                    <a:pt x="15994" y="15909"/>
                    <a:pt x="15994" y="15909"/>
                    <a:pt x="15994" y="15909"/>
                  </a:cubicBezTo>
                  <a:cubicBezTo>
                    <a:pt x="16015" y="15909"/>
                    <a:pt x="16015" y="15909"/>
                    <a:pt x="16015" y="15909"/>
                  </a:cubicBezTo>
                  <a:lnTo>
                    <a:pt x="16100" y="15909"/>
                  </a:lnTo>
                  <a:lnTo>
                    <a:pt x="16142" y="15909"/>
                  </a:lnTo>
                  <a:close/>
                  <a:moveTo>
                    <a:pt x="16142" y="15930"/>
                  </a:moveTo>
                  <a:lnTo>
                    <a:pt x="16100" y="15909"/>
                  </a:lnTo>
                  <a:lnTo>
                    <a:pt x="16100" y="15909"/>
                  </a:lnTo>
                  <a:cubicBezTo>
                    <a:pt x="16015" y="15909"/>
                    <a:pt x="16015" y="15909"/>
                    <a:pt x="16015" y="15930"/>
                  </a:cubicBezTo>
                  <a:cubicBezTo>
                    <a:pt x="15994" y="15930"/>
                    <a:pt x="15994" y="15930"/>
                    <a:pt x="15994" y="15930"/>
                  </a:cubicBezTo>
                  <a:lnTo>
                    <a:pt x="15994" y="15930"/>
                  </a:lnTo>
                  <a:lnTo>
                    <a:pt x="15994" y="15930"/>
                  </a:lnTo>
                  <a:lnTo>
                    <a:pt x="15930" y="15930"/>
                  </a:lnTo>
                  <a:lnTo>
                    <a:pt x="15930" y="15930"/>
                  </a:lnTo>
                  <a:lnTo>
                    <a:pt x="16100" y="15994"/>
                  </a:lnTo>
                  <a:cubicBezTo>
                    <a:pt x="16100" y="16058"/>
                    <a:pt x="16100" y="15994"/>
                    <a:pt x="16100" y="15994"/>
                  </a:cubicBezTo>
                  <a:lnTo>
                    <a:pt x="16142" y="15994"/>
                  </a:lnTo>
                  <a:lnTo>
                    <a:pt x="16142" y="15994"/>
                  </a:lnTo>
                  <a:lnTo>
                    <a:pt x="16142" y="15930"/>
                  </a:lnTo>
                  <a:lnTo>
                    <a:pt x="16142" y="15930"/>
                  </a:lnTo>
                  <a:lnTo>
                    <a:pt x="16142" y="15930"/>
                  </a:lnTo>
                  <a:close/>
                </a:path>
              </a:pathLst>
            </a:custGeom>
            <a:solidFill>
              <a:srgbClr val="000000"/>
            </a:solid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6DA24E9-FF4B-4540-A4D3-189116CCF149}"/>
                </a:ext>
              </a:extLst>
            </p:cNvPr>
            <p:cNvSpPr/>
            <p:nvPr/>
          </p:nvSpPr>
          <p:spPr>
            <a:xfrm>
              <a:off x="6405484" y="4743435"/>
              <a:ext cx="31327" cy="31327"/>
            </a:xfrm>
            <a:custGeom>
              <a:avLst/>
              <a:gdLst>
                <a:gd name="connsiteX0" fmla="*/ 15925 w 21212"/>
                <a:gd name="connsiteY0" fmla="*/ 15930 h 21212"/>
                <a:gd name="connsiteX1" fmla="*/ 15925 w 21212"/>
                <a:gd name="connsiteY1" fmla="*/ 15930 h 21212"/>
                <a:gd name="connsiteX2" fmla="*/ 15989 w 21212"/>
                <a:gd name="connsiteY2" fmla="*/ 15930 h 21212"/>
                <a:gd name="connsiteX3" fmla="*/ 15989 w 21212"/>
                <a:gd name="connsiteY3" fmla="*/ 15930 h 21212"/>
                <a:gd name="connsiteX4" fmla="*/ 15989 w 21212"/>
                <a:gd name="connsiteY4" fmla="*/ 15930 h 21212"/>
                <a:gd name="connsiteX5" fmla="*/ 16010 w 21212"/>
                <a:gd name="connsiteY5" fmla="*/ 15930 h 21212"/>
                <a:gd name="connsiteX6" fmla="*/ 16010 w 21212"/>
                <a:gd name="connsiteY6" fmla="*/ 15909 h 21212"/>
                <a:gd name="connsiteX7" fmla="*/ 16052 w 21212"/>
                <a:gd name="connsiteY7" fmla="*/ 15909 h 21212"/>
                <a:gd name="connsiteX8" fmla="*/ 16073 w 21212"/>
                <a:gd name="connsiteY8" fmla="*/ 15909 h 21212"/>
                <a:gd name="connsiteX9" fmla="*/ 16073 w 21212"/>
                <a:gd name="connsiteY9" fmla="*/ 15930 h 21212"/>
                <a:gd name="connsiteX10" fmla="*/ 16073 w 21212"/>
                <a:gd name="connsiteY10" fmla="*/ 15930 h 21212"/>
                <a:gd name="connsiteX11" fmla="*/ 16073 w 21212"/>
                <a:gd name="connsiteY11" fmla="*/ 15930 h 21212"/>
                <a:gd name="connsiteX12" fmla="*/ 16052 w 21212"/>
                <a:gd name="connsiteY12" fmla="*/ 15973 h 21212"/>
                <a:gd name="connsiteX13" fmla="*/ 16052 w 21212"/>
                <a:gd name="connsiteY13" fmla="*/ 15973 h 21212"/>
                <a:gd name="connsiteX14" fmla="*/ 16010 w 21212"/>
                <a:gd name="connsiteY14" fmla="*/ 15973 h 21212"/>
                <a:gd name="connsiteX15" fmla="*/ 16010 w 21212"/>
                <a:gd name="connsiteY15" fmla="*/ 15973 h 21212"/>
                <a:gd name="connsiteX16" fmla="*/ 16010 w 21212"/>
                <a:gd name="connsiteY16" fmla="*/ 15994 h 21212"/>
                <a:gd name="connsiteX17" fmla="*/ 15989 w 21212"/>
                <a:gd name="connsiteY17" fmla="*/ 15973 h 21212"/>
                <a:gd name="connsiteX18" fmla="*/ 16010 w 21212"/>
                <a:gd name="connsiteY18" fmla="*/ 15973 h 21212"/>
                <a:gd name="connsiteX19" fmla="*/ 16052 w 21212"/>
                <a:gd name="connsiteY19" fmla="*/ 15973 h 21212"/>
                <a:gd name="connsiteX20" fmla="*/ 16052 w 21212"/>
                <a:gd name="connsiteY20" fmla="*/ 15930 h 21212"/>
                <a:gd name="connsiteX21" fmla="*/ 16052 w 21212"/>
                <a:gd name="connsiteY21" fmla="*/ 15930 h 21212"/>
                <a:gd name="connsiteX22" fmla="*/ 16052 w 21212"/>
                <a:gd name="connsiteY22" fmla="*/ 15930 h 21212"/>
                <a:gd name="connsiteX23" fmla="*/ 16052 w 21212"/>
                <a:gd name="connsiteY23" fmla="*/ 15930 h 21212"/>
                <a:gd name="connsiteX24" fmla="*/ 16052 w 21212"/>
                <a:gd name="connsiteY24" fmla="*/ 15930 h 21212"/>
                <a:gd name="connsiteX25" fmla="*/ 16010 w 21212"/>
                <a:gd name="connsiteY25" fmla="*/ 15930 h 21212"/>
                <a:gd name="connsiteX26" fmla="*/ 16010 w 21212"/>
                <a:gd name="connsiteY26" fmla="*/ 15930 h 21212"/>
                <a:gd name="connsiteX27" fmla="*/ 16010 w 21212"/>
                <a:gd name="connsiteY27" fmla="*/ 15930 h 21212"/>
                <a:gd name="connsiteX28" fmla="*/ 15989 w 21212"/>
                <a:gd name="connsiteY28" fmla="*/ 15930 h 21212"/>
                <a:gd name="connsiteX29" fmla="*/ 15989 w 21212"/>
                <a:gd name="connsiteY29" fmla="*/ 15930 h 21212"/>
                <a:gd name="connsiteX30" fmla="*/ 15925 w 21212"/>
                <a:gd name="connsiteY30" fmla="*/ 15930 h 21212"/>
                <a:gd name="connsiteX31" fmla="*/ 15925 w 21212"/>
                <a:gd name="connsiteY31" fmla="*/ 15930 h 21212"/>
                <a:gd name="connsiteX32" fmla="*/ 15925 w 21212"/>
                <a:gd name="connsiteY32" fmla="*/ 15930 h 21212"/>
                <a:gd name="connsiteX33" fmla="*/ 15925 w 21212"/>
                <a:gd name="connsiteY33" fmla="*/ 15930 h 21212"/>
                <a:gd name="connsiteX34" fmla="*/ 15925 w 21212"/>
                <a:gd name="connsiteY34" fmla="*/ 15930 h 21212"/>
                <a:gd name="connsiteX35" fmla="*/ 15925 w 21212"/>
                <a:gd name="connsiteY35" fmla="*/ 15930 h 21212"/>
                <a:gd name="connsiteX36" fmla="*/ 15925 w 21212"/>
                <a:gd name="connsiteY36" fmla="*/ 15930 h 21212"/>
                <a:gd name="connsiteX37" fmla="*/ 15989 w 21212"/>
                <a:gd name="connsiteY37" fmla="*/ 15909 h 21212"/>
                <a:gd name="connsiteX38" fmla="*/ 16010 w 21212"/>
                <a:gd name="connsiteY38" fmla="*/ 15909 h 21212"/>
                <a:gd name="connsiteX39" fmla="*/ 15989 w 21212"/>
                <a:gd name="connsiteY39" fmla="*/ 15909 h 21212"/>
                <a:gd name="connsiteX40" fmla="*/ 15925 w 21212"/>
                <a:gd name="connsiteY40" fmla="*/ 15930 h 21212"/>
                <a:gd name="connsiteX41" fmla="*/ 15925 w 21212"/>
                <a:gd name="connsiteY41" fmla="*/ 15930 h 21212"/>
                <a:gd name="connsiteX42" fmla="*/ 15925 w 21212"/>
                <a:gd name="connsiteY42" fmla="*/ 15930 h 21212"/>
                <a:gd name="connsiteX43" fmla="*/ 15925 w 21212"/>
                <a:gd name="connsiteY43" fmla="*/ 15930 h 21212"/>
                <a:gd name="connsiteX44" fmla="*/ 15925 w 21212"/>
                <a:gd name="connsiteY4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25" y="15930"/>
                  </a:moveTo>
                  <a:lnTo>
                    <a:pt x="15925" y="15930"/>
                  </a:lnTo>
                  <a:lnTo>
                    <a:pt x="15989" y="15930"/>
                  </a:lnTo>
                  <a:lnTo>
                    <a:pt x="15989" y="15930"/>
                  </a:lnTo>
                  <a:lnTo>
                    <a:pt x="15989" y="15930"/>
                  </a:lnTo>
                  <a:cubicBezTo>
                    <a:pt x="16010" y="15930"/>
                    <a:pt x="16010" y="15930"/>
                    <a:pt x="16010" y="15930"/>
                  </a:cubicBezTo>
                  <a:lnTo>
                    <a:pt x="16010" y="15909"/>
                  </a:lnTo>
                  <a:cubicBezTo>
                    <a:pt x="16052" y="15909"/>
                    <a:pt x="16052" y="15909"/>
                    <a:pt x="16052" y="15909"/>
                  </a:cubicBezTo>
                  <a:lnTo>
                    <a:pt x="16073" y="15909"/>
                  </a:lnTo>
                  <a:cubicBezTo>
                    <a:pt x="16073" y="15930"/>
                    <a:pt x="16073" y="15930"/>
                    <a:pt x="16073" y="15930"/>
                  </a:cubicBezTo>
                  <a:lnTo>
                    <a:pt x="16073" y="15930"/>
                  </a:lnTo>
                  <a:lnTo>
                    <a:pt x="16073" y="15930"/>
                  </a:lnTo>
                  <a:cubicBezTo>
                    <a:pt x="16073" y="15973"/>
                    <a:pt x="16052" y="15973"/>
                    <a:pt x="16052" y="15973"/>
                  </a:cubicBezTo>
                  <a:lnTo>
                    <a:pt x="16052" y="15973"/>
                  </a:lnTo>
                  <a:lnTo>
                    <a:pt x="16010" y="15973"/>
                  </a:lnTo>
                  <a:lnTo>
                    <a:pt x="16010" y="15973"/>
                  </a:lnTo>
                  <a:cubicBezTo>
                    <a:pt x="16010" y="15994"/>
                    <a:pt x="16010" y="15994"/>
                    <a:pt x="16010" y="15994"/>
                  </a:cubicBezTo>
                  <a:lnTo>
                    <a:pt x="15989" y="15973"/>
                  </a:lnTo>
                  <a:cubicBezTo>
                    <a:pt x="16010" y="15973"/>
                    <a:pt x="16010" y="15973"/>
                    <a:pt x="16010" y="15973"/>
                  </a:cubicBezTo>
                  <a:lnTo>
                    <a:pt x="16052" y="15973"/>
                  </a:lnTo>
                  <a:cubicBezTo>
                    <a:pt x="16052" y="15973"/>
                    <a:pt x="16052" y="15973"/>
                    <a:pt x="16052" y="15930"/>
                  </a:cubicBezTo>
                  <a:lnTo>
                    <a:pt x="16052" y="15930"/>
                  </a:lnTo>
                  <a:lnTo>
                    <a:pt x="16052" y="15930"/>
                  </a:lnTo>
                  <a:lnTo>
                    <a:pt x="16052" y="15930"/>
                  </a:lnTo>
                  <a:lnTo>
                    <a:pt x="16052" y="15930"/>
                  </a:lnTo>
                  <a:lnTo>
                    <a:pt x="16010" y="15930"/>
                  </a:lnTo>
                  <a:lnTo>
                    <a:pt x="16010" y="15930"/>
                  </a:lnTo>
                  <a:lnTo>
                    <a:pt x="16010" y="15930"/>
                  </a:lnTo>
                  <a:lnTo>
                    <a:pt x="15989" y="15930"/>
                  </a:lnTo>
                  <a:lnTo>
                    <a:pt x="15989" y="15930"/>
                  </a:lnTo>
                  <a:cubicBezTo>
                    <a:pt x="15925" y="15930"/>
                    <a:pt x="15925" y="15930"/>
                    <a:pt x="15925" y="15930"/>
                  </a:cubicBezTo>
                  <a:cubicBezTo>
                    <a:pt x="15925" y="15930"/>
                    <a:pt x="15925" y="15930"/>
                    <a:pt x="15925" y="15930"/>
                  </a:cubicBezTo>
                  <a:lnTo>
                    <a:pt x="15925" y="15930"/>
                  </a:lnTo>
                  <a:lnTo>
                    <a:pt x="15925" y="15930"/>
                  </a:lnTo>
                  <a:cubicBezTo>
                    <a:pt x="15904" y="15930"/>
                    <a:pt x="15904" y="15930"/>
                    <a:pt x="15925" y="15930"/>
                  </a:cubicBezTo>
                  <a:lnTo>
                    <a:pt x="15925" y="15930"/>
                  </a:lnTo>
                  <a:cubicBezTo>
                    <a:pt x="15925" y="15909"/>
                    <a:pt x="15925" y="15909"/>
                    <a:pt x="15925" y="15930"/>
                  </a:cubicBezTo>
                  <a:cubicBezTo>
                    <a:pt x="15989" y="15909"/>
                    <a:pt x="15989" y="15909"/>
                    <a:pt x="15989" y="15909"/>
                  </a:cubicBezTo>
                  <a:lnTo>
                    <a:pt x="16010" y="15909"/>
                  </a:lnTo>
                  <a:cubicBezTo>
                    <a:pt x="15989" y="15909"/>
                    <a:pt x="15989" y="15909"/>
                    <a:pt x="15989" y="15909"/>
                  </a:cubicBezTo>
                  <a:lnTo>
                    <a:pt x="15925" y="15930"/>
                  </a:lnTo>
                  <a:lnTo>
                    <a:pt x="15925" y="15930"/>
                  </a:lnTo>
                  <a:lnTo>
                    <a:pt x="15925" y="15930"/>
                  </a:lnTo>
                  <a:lnTo>
                    <a:pt x="15925" y="15930"/>
                  </a:lnTo>
                  <a:lnTo>
                    <a:pt x="15925" y="15930"/>
                  </a:lnTo>
                  <a:close/>
                </a:path>
              </a:pathLst>
            </a:custGeom>
            <a:solidFill>
              <a:srgbClr val="000000"/>
            </a:solid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74095AA1-3A51-4F50-AA33-B8158E1CFAA2}"/>
                </a:ext>
              </a:extLst>
            </p:cNvPr>
            <p:cNvSpPr/>
            <p:nvPr/>
          </p:nvSpPr>
          <p:spPr>
            <a:xfrm>
              <a:off x="6405633" y="4743153"/>
              <a:ext cx="31327" cy="31327"/>
            </a:xfrm>
            <a:custGeom>
              <a:avLst/>
              <a:gdLst>
                <a:gd name="connsiteX0" fmla="*/ 16121 w 21212"/>
                <a:gd name="connsiteY0" fmla="*/ 16100 h 21212"/>
                <a:gd name="connsiteX1" fmla="*/ 16121 w 21212"/>
                <a:gd name="connsiteY1" fmla="*/ 16100 h 21212"/>
                <a:gd name="connsiteX2" fmla="*/ 16079 w 21212"/>
                <a:gd name="connsiteY2" fmla="*/ 16100 h 21212"/>
                <a:gd name="connsiteX3" fmla="*/ 16079 w 21212"/>
                <a:gd name="connsiteY3" fmla="*/ 16100 h 21212"/>
                <a:gd name="connsiteX4" fmla="*/ 16036 w 21212"/>
                <a:gd name="connsiteY4" fmla="*/ 16100 h 21212"/>
                <a:gd name="connsiteX5" fmla="*/ 16036 w 21212"/>
                <a:gd name="connsiteY5" fmla="*/ 16100 h 21212"/>
                <a:gd name="connsiteX6" fmla="*/ 15973 w 21212"/>
                <a:gd name="connsiteY6" fmla="*/ 16100 h 21212"/>
                <a:gd name="connsiteX7" fmla="*/ 15909 w 21212"/>
                <a:gd name="connsiteY7" fmla="*/ 15973 h 21212"/>
                <a:gd name="connsiteX8" fmla="*/ 15951 w 21212"/>
                <a:gd name="connsiteY8" fmla="*/ 15973 h 21212"/>
                <a:gd name="connsiteX9" fmla="*/ 16036 w 21212"/>
                <a:gd name="connsiteY9" fmla="*/ 16100 h 21212"/>
                <a:gd name="connsiteX10" fmla="*/ 16079 w 21212"/>
                <a:gd name="connsiteY10" fmla="*/ 16100 h 21212"/>
                <a:gd name="connsiteX11" fmla="*/ 16079 w 21212"/>
                <a:gd name="connsiteY11" fmla="*/ 16100 h 21212"/>
                <a:gd name="connsiteX12" fmla="*/ 16121 w 21212"/>
                <a:gd name="connsiteY12" fmla="*/ 16100 h 21212"/>
                <a:gd name="connsiteX13" fmla="*/ 16121 w 21212"/>
                <a:gd name="connsiteY13" fmla="*/ 15973 h 21212"/>
                <a:gd name="connsiteX14" fmla="*/ 16121 w 21212"/>
                <a:gd name="connsiteY14" fmla="*/ 15973 h 21212"/>
                <a:gd name="connsiteX15" fmla="*/ 16121 w 21212"/>
                <a:gd name="connsiteY15" fmla="*/ 15973 h 21212"/>
                <a:gd name="connsiteX16" fmla="*/ 16036 w 21212"/>
                <a:gd name="connsiteY16" fmla="*/ 15952 h 21212"/>
                <a:gd name="connsiteX17" fmla="*/ 16036 w 21212"/>
                <a:gd name="connsiteY17" fmla="*/ 15909 h 21212"/>
                <a:gd name="connsiteX18" fmla="*/ 16185 w 21212"/>
                <a:gd name="connsiteY18" fmla="*/ 15973 h 21212"/>
                <a:gd name="connsiteX19" fmla="*/ 16185 w 21212"/>
                <a:gd name="connsiteY19" fmla="*/ 15973 h 21212"/>
                <a:gd name="connsiteX20" fmla="*/ 16185 w 21212"/>
                <a:gd name="connsiteY20" fmla="*/ 15973 h 21212"/>
                <a:gd name="connsiteX21" fmla="*/ 16185 w 21212"/>
                <a:gd name="connsiteY21" fmla="*/ 15973 h 21212"/>
                <a:gd name="connsiteX22" fmla="*/ 16185 w 21212"/>
                <a:gd name="connsiteY22" fmla="*/ 15973 h 21212"/>
                <a:gd name="connsiteX23" fmla="*/ 16185 w 21212"/>
                <a:gd name="connsiteY23" fmla="*/ 16058 h 21212"/>
                <a:gd name="connsiteX24" fmla="*/ 16121 w 21212"/>
                <a:gd name="connsiteY24"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100"/>
                  </a:moveTo>
                  <a:lnTo>
                    <a:pt x="16121" y="16100"/>
                  </a:lnTo>
                  <a:lnTo>
                    <a:pt x="16079" y="16100"/>
                  </a:lnTo>
                  <a:lnTo>
                    <a:pt x="16079" y="16100"/>
                  </a:lnTo>
                  <a:cubicBezTo>
                    <a:pt x="16036" y="16100"/>
                    <a:pt x="16036" y="16100"/>
                    <a:pt x="16036" y="16100"/>
                  </a:cubicBezTo>
                  <a:lnTo>
                    <a:pt x="16036" y="16100"/>
                  </a:lnTo>
                  <a:cubicBezTo>
                    <a:pt x="16036" y="16100"/>
                    <a:pt x="16036" y="16100"/>
                    <a:pt x="15973" y="16100"/>
                  </a:cubicBezTo>
                  <a:lnTo>
                    <a:pt x="15909" y="15973"/>
                  </a:lnTo>
                  <a:lnTo>
                    <a:pt x="15951" y="15973"/>
                  </a:lnTo>
                  <a:lnTo>
                    <a:pt x="16036" y="16100"/>
                  </a:lnTo>
                  <a:cubicBezTo>
                    <a:pt x="16036" y="16100"/>
                    <a:pt x="16036" y="16100"/>
                    <a:pt x="16079" y="16100"/>
                  </a:cubicBezTo>
                  <a:lnTo>
                    <a:pt x="16079" y="16100"/>
                  </a:lnTo>
                  <a:cubicBezTo>
                    <a:pt x="16121" y="16100"/>
                    <a:pt x="16121" y="16100"/>
                    <a:pt x="16121" y="16100"/>
                  </a:cubicBezTo>
                  <a:cubicBezTo>
                    <a:pt x="16121" y="16058"/>
                    <a:pt x="16121" y="16058"/>
                    <a:pt x="16121" y="15973"/>
                  </a:cubicBezTo>
                  <a:lnTo>
                    <a:pt x="16121" y="15973"/>
                  </a:lnTo>
                  <a:lnTo>
                    <a:pt x="16121" y="15973"/>
                  </a:lnTo>
                  <a:lnTo>
                    <a:pt x="16036" y="15952"/>
                  </a:lnTo>
                  <a:lnTo>
                    <a:pt x="16036" y="15909"/>
                  </a:lnTo>
                  <a:lnTo>
                    <a:pt x="16185" y="15973"/>
                  </a:lnTo>
                  <a:lnTo>
                    <a:pt x="16185" y="15973"/>
                  </a:lnTo>
                  <a:lnTo>
                    <a:pt x="16185" y="15973"/>
                  </a:lnTo>
                  <a:lnTo>
                    <a:pt x="16185" y="15973"/>
                  </a:lnTo>
                  <a:lnTo>
                    <a:pt x="16185" y="15973"/>
                  </a:lnTo>
                  <a:cubicBezTo>
                    <a:pt x="16185" y="16058"/>
                    <a:pt x="16185" y="16058"/>
                    <a:pt x="16185" y="16058"/>
                  </a:cubicBezTo>
                  <a:cubicBezTo>
                    <a:pt x="16164" y="16100"/>
                    <a:pt x="16164" y="16100"/>
                    <a:pt x="16121" y="16100"/>
                  </a:cubicBezTo>
                  <a:close/>
                </a:path>
              </a:pathLst>
            </a:custGeom>
            <a:solidFill>
              <a:srgbClr val="000000"/>
            </a:solid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D4417DC3-E546-4F24-8AE0-A16503A88E0B}"/>
                </a:ext>
              </a:extLst>
            </p:cNvPr>
            <p:cNvSpPr/>
            <p:nvPr/>
          </p:nvSpPr>
          <p:spPr>
            <a:xfrm>
              <a:off x="6405915" y="4742903"/>
              <a:ext cx="31327" cy="31327"/>
            </a:xfrm>
            <a:custGeom>
              <a:avLst/>
              <a:gdLst>
                <a:gd name="connsiteX0" fmla="*/ 16227 w 21212"/>
                <a:gd name="connsiteY0" fmla="*/ 16079 h 21212"/>
                <a:gd name="connsiteX1" fmla="*/ 16185 w 21212"/>
                <a:gd name="connsiteY1" fmla="*/ 16079 h 21212"/>
                <a:gd name="connsiteX2" fmla="*/ 16121 w 21212"/>
                <a:gd name="connsiteY2" fmla="*/ 16015 h 21212"/>
                <a:gd name="connsiteX3" fmla="*/ 16058 w 21212"/>
                <a:gd name="connsiteY3" fmla="*/ 16015 h 21212"/>
                <a:gd name="connsiteX4" fmla="*/ 16058 w 21212"/>
                <a:gd name="connsiteY4" fmla="*/ 16015 h 21212"/>
                <a:gd name="connsiteX5" fmla="*/ 16036 w 21212"/>
                <a:gd name="connsiteY5" fmla="*/ 16015 h 21212"/>
                <a:gd name="connsiteX6" fmla="*/ 16036 w 21212"/>
                <a:gd name="connsiteY6" fmla="*/ 16015 h 21212"/>
                <a:gd name="connsiteX7" fmla="*/ 16036 w 21212"/>
                <a:gd name="connsiteY7" fmla="*/ 16015 h 21212"/>
                <a:gd name="connsiteX8" fmla="*/ 15973 w 21212"/>
                <a:gd name="connsiteY8" fmla="*/ 16079 h 21212"/>
                <a:gd name="connsiteX9" fmla="*/ 16121 w 21212"/>
                <a:gd name="connsiteY9" fmla="*/ 16121 h 21212"/>
                <a:gd name="connsiteX10" fmla="*/ 16058 w 21212"/>
                <a:gd name="connsiteY10" fmla="*/ 16142 h 21212"/>
                <a:gd name="connsiteX11" fmla="*/ 15909 w 21212"/>
                <a:gd name="connsiteY11" fmla="*/ 16079 h 21212"/>
                <a:gd name="connsiteX12" fmla="*/ 15909 w 21212"/>
                <a:gd name="connsiteY12" fmla="*/ 16079 h 21212"/>
                <a:gd name="connsiteX13" fmla="*/ 15973 w 21212"/>
                <a:gd name="connsiteY13" fmla="*/ 16079 h 21212"/>
                <a:gd name="connsiteX14" fmla="*/ 15973 w 21212"/>
                <a:gd name="connsiteY14" fmla="*/ 16079 h 21212"/>
                <a:gd name="connsiteX15" fmla="*/ 15973 w 21212"/>
                <a:gd name="connsiteY15" fmla="*/ 16015 h 21212"/>
                <a:gd name="connsiteX16" fmla="*/ 15973 w 21212"/>
                <a:gd name="connsiteY16" fmla="*/ 16015 h 21212"/>
                <a:gd name="connsiteX17" fmla="*/ 15973 w 21212"/>
                <a:gd name="connsiteY17" fmla="*/ 16015 h 21212"/>
                <a:gd name="connsiteX18" fmla="*/ 16036 w 21212"/>
                <a:gd name="connsiteY18" fmla="*/ 16015 h 21212"/>
                <a:gd name="connsiteX19" fmla="*/ 16058 w 21212"/>
                <a:gd name="connsiteY19" fmla="*/ 15973 h 21212"/>
                <a:gd name="connsiteX20" fmla="*/ 16121 w 21212"/>
                <a:gd name="connsiteY20" fmla="*/ 15973 h 21212"/>
                <a:gd name="connsiteX21" fmla="*/ 16121 w 21212"/>
                <a:gd name="connsiteY21" fmla="*/ 15973 h 21212"/>
                <a:gd name="connsiteX22" fmla="*/ 16121 w 21212"/>
                <a:gd name="connsiteY22" fmla="*/ 15973 h 21212"/>
                <a:gd name="connsiteX23" fmla="*/ 16121 w 21212"/>
                <a:gd name="connsiteY23" fmla="*/ 15909 h 21212"/>
                <a:gd name="connsiteX24" fmla="*/ 16142 w 21212"/>
                <a:gd name="connsiteY24" fmla="*/ 15909 h 21212"/>
                <a:gd name="connsiteX25" fmla="*/ 16142 w 21212"/>
                <a:gd name="connsiteY25" fmla="*/ 15909 h 21212"/>
                <a:gd name="connsiteX26" fmla="*/ 16185 w 21212"/>
                <a:gd name="connsiteY26" fmla="*/ 15909 h 21212"/>
                <a:gd name="connsiteX27" fmla="*/ 16227 w 21212"/>
                <a:gd name="connsiteY27" fmla="*/ 15909 h 21212"/>
                <a:gd name="connsiteX28" fmla="*/ 16312 w 21212"/>
                <a:gd name="connsiteY28" fmla="*/ 15973 h 21212"/>
                <a:gd name="connsiteX29" fmla="*/ 16312 w 21212"/>
                <a:gd name="connsiteY29" fmla="*/ 15973 h 21212"/>
                <a:gd name="connsiteX30" fmla="*/ 16185 w 21212"/>
                <a:gd name="connsiteY30" fmla="*/ 15909 h 21212"/>
                <a:gd name="connsiteX31" fmla="*/ 16185 w 21212"/>
                <a:gd name="connsiteY31" fmla="*/ 15909 h 21212"/>
                <a:gd name="connsiteX32" fmla="*/ 16185 w 21212"/>
                <a:gd name="connsiteY32" fmla="*/ 15909 h 21212"/>
                <a:gd name="connsiteX33" fmla="*/ 16142 w 21212"/>
                <a:gd name="connsiteY33" fmla="*/ 15909 h 21212"/>
                <a:gd name="connsiteX34" fmla="*/ 16142 w 21212"/>
                <a:gd name="connsiteY34" fmla="*/ 15909 h 21212"/>
                <a:gd name="connsiteX35" fmla="*/ 16121 w 21212"/>
                <a:gd name="connsiteY35" fmla="*/ 15973 h 21212"/>
                <a:gd name="connsiteX36" fmla="*/ 16121 w 21212"/>
                <a:gd name="connsiteY36" fmla="*/ 15973 h 21212"/>
                <a:gd name="connsiteX37" fmla="*/ 16227 w 21212"/>
                <a:gd name="connsiteY37"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079"/>
                  </a:moveTo>
                  <a:lnTo>
                    <a:pt x="16185" y="16079"/>
                  </a:lnTo>
                  <a:lnTo>
                    <a:pt x="16121" y="16015"/>
                  </a:lnTo>
                  <a:lnTo>
                    <a:pt x="16058" y="16015"/>
                  </a:lnTo>
                  <a:lnTo>
                    <a:pt x="16058" y="16015"/>
                  </a:lnTo>
                  <a:cubicBezTo>
                    <a:pt x="16058" y="16015"/>
                    <a:pt x="16058" y="16015"/>
                    <a:pt x="16036" y="16015"/>
                  </a:cubicBezTo>
                  <a:lnTo>
                    <a:pt x="16036" y="16015"/>
                  </a:lnTo>
                  <a:lnTo>
                    <a:pt x="16036" y="16015"/>
                  </a:lnTo>
                  <a:cubicBezTo>
                    <a:pt x="15973" y="16079"/>
                    <a:pt x="15973" y="16079"/>
                    <a:pt x="15973" y="16079"/>
                  </a:cubicBezTo>
                  <a:lnTo>
                    <a:pt x="16121" y="16121"/>
                  </a:lnTo>
                  <a:lnTo>
                    <a:pt x="16058" y="16142"/>
                  </a:lnTo>
                  <a:lnTo>
                    <a:pt x="15909" y="16079"/>
                  </a:lnTo>
                  <a:lnTo>
                    <a:pt x="15909" y="16079"/>
                  </a:lnTo>
                  <a:lnTo>
                    <a:pt x="15973" y="16079"/>
                  </a:lnTo>
                  <a:lnTo>
                    <a:pt x="15973" y="16079"/>
                  </a:lnTo>
                  <a:cubicBezTo>
                    <a:pt x="15973" y="16079"/>
                    <a:pt x="15973" y="16079"/>
                    <a:pt x="15973" y="16015"/>
                  </a:cubicBezTo>
                  <a:lnTo>
                    <a:pt x="15973" y="16015"/>
                  </a:lnTo>
                  <a:lnTo>
                    <a:pt x="15973" y="16015"/>
                  </a:lnTo>
                  <a:lnTo>
                    <a:pt x="16036" y="16015"/>
                  </a:lnTo>
                  <a:cubicBezTo>
                    <a:pt x="16036" y="15973"/>
                    <a:pt x="16036" y="15973"/>
                    <a:pt x="16058" y="15973"/>
                  </a:cubicBezTo>
                  <a:cubicBezTo>
                    <a:pt x="16058" y="15973"/>
                    <a:pt x="16058" y="15973"/>
                    <a:pt x="16121" y="15973"/>
                  </a:cubicBezTo>
                  <a:lnTo>
                    <a:pt x="16121" y="15973"/>
                  </a:lnTo>
                  <a:lnTo>
                    <a:pt x="16121" y="15973"/>
                  </a:lnTo>
                  <a:lnTo>
                    <a:pt x="16121" y="15909"/>
                  </a:lnTo>
                  <a:lnTo>
                    <a:pt x="16142" y="15909"/>
                  </a:lnTo>
                  <a:lnTo>
                    <a:pt x="16142" y="15909"/>
                  </a:lnTo>
                  <a:cubicBezTo>
                    <a:pt x="16185" y="15909"/>
                    <a:pt x="16185" y="15909"/>
                    <a:pt x="16185" y="15909"/>
                  </a:cubicBezTo>
                  <a:lnTo>
                    <a:pt x="16227" y="15909"/>
                  </a:lnTo>
                  <a:lnTo>
                    <a:pt x="16312" y="15973"/>
                  </a:lnTo>
                  <a:lnTo>
                    <a:pt x="16312" y="15973"/>
                  </a:lnTo>
                  <a:lnTo>
                    <a:pt x="16185" y="15909"/>
                  </a:lnTo>
                  <a:lnTo>
                    <a:pt x="16185" y="15909"/>
                  </a:lnTo>
                  <a:lnTo>
                    <a:pt x="16185" y="15909"/>
                  </a:lnTo>
                  <a:lnTo>
                    <a:pt x="16142" y="15909"/>
                  </a:lnTo>
                  <a:lnTo>
                    <a:pt x="16142" y="15909"/>
                  </a:lnTo>
                  <a:cubicBezTo>
                    <a:pt x="16121" y="15973"/>
                    <a:pt x="16121" y="15973"/>
                    <a:pt x="16121" y="15973"/>
                  </a:cubicBezTo>
                  <a:lnTo>
                    <a:pt x="16121" y="15973"/>
                  </a:lnTo>
                  <a:lnTo>
                    <a:pt x="16227" y="16079"/>
                  </a:lnTo>
                  <a:close/>
                </a:path>
              </a:pathLst>
            </a:custGeom>
            <a:solidFill>
              <a:srgbClr val="000000"/>
            </a:solid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DEA51E5C-221A-4EC0-B8BC-7B6AEDF027F2}"/>
                </a:ext>
              </a:extLst>
            </p:cNvPr>
            <p:cNvSpPr/>
            <p:nvPr/>
          </p:nvSpPr>
          <p:spPr>
            <a:xfrm>
              <a:off x="6406544" y="4742621"/>
              <a:ext cx="31327" cy="31327"/>
            </a:xfrm>
            <a:custGeom>
              <a:avLst/>
              <a:gdLst>
                <a:gd name="connsiteX0" fmla="*/ 15928 w 21212"/>
                <a:gd name="connsiteY0" fmla="*/ 16058 h 21212"/>
                <a:gd name="connsiteX1" fmla="*/ 15928 w 21212"/>
                <a:gd name="connsiteY1" fmla="*/ 16058 h 21212"/>
                <a:gd name="connsiteX2" fmla="*/ 15928 w 21212"/>
                <a:gd name="connsiteY2" fmla="*/ 16058 h 21212"/>
                <a:gd name="connsiteX3" fmla="*/ 15928 w 21212"/>
                <a:gd name="connsiteY3" fmla="*/ 16058 h 21212"/>
                <a:gd name="connsiteX4" fmla="*/ 15928 w 21212"/>
                <a:gd name="connsiteY4" fmla="*/ 16058 h 21212"/>
                <a:gd name="connsiteX5" fmla="*/ 15928 w 21212"/>
                <a:gd name="connsiteY5" fmla="*/ 15994 h 21212"/>
                <a:gd name="connsiteX6" fmla="*/ 15928 w 21212"/>
                <a:gd name="connsiteY6" fmla="*/ 15994 h 21212"/>
                <a:gd name="connsiteX7" fmla="*/ 16013 w 21212"/>
                <a:gd name="connsiteY7" fmla="*/ 15994 h 21212"/>
                <a:gd name="connsiteX8" fmla="*/ 16013 w 21212"/>
                <a:gd name="connsiteY8" fmla="*/ 15994 h 21212"/>
                <a:gd name="connsiteX9" fmla="*/ 16013 w 21212"/>
                <a:gd name="connsiteY9" fmla="*/ 15994 h 21212"/>
                <a:gd name="connsiteX10" fmla="*/ 15928 w 21212"/>
                <a:gd name="connsiteY10" fmla="*/ 15994 h 21212"/>
                <a:gd name="connsiteX11" fmla="*/ 15928 w 21212"/>
                <a:gd name="connsiteY11" fmla="*/ 15909 h 21212"/>
                <a:gd name="connsiteX12" fmla="*/ 16161 w 21212"/>
                <a:gd name="connsiteY12" fmla="*/ 16058 h 21212"/>
                <a:gd name="connsiteX13" fmla="*/ 16140 w 21212"/>
                <a:gd name="connsiteY13" fmla="*/ 16058 h 21212"/>
                <a:gd name="connsiteX14" fmla="*/ 16140 w 21212"/>
                <a:gd name="connsiteY14" fmla="*/ 16058 h 21212"/>
                <a:gd name="connsiteX15" fmla="*/ 16140 w 21212"/>
                <a:gd name="connsiteY15" fmla="*/ 16058 h 21212"/>
                <a:gd name="connsiteX16" fmla="*/ 16140 w 21212"/>
                <a:gd name="connsiteY16" fmla="*/ 16058 h 21212"/>
                <a:gd name="connsiteX17" fmla="*/ 16140 w 21212"/>
                <a:gd name="connsiteY17" fmla="*/ 16058 h 21212"/>
                <a:gd name="connsiteX18" fmla="*/ 16140 w 21212"/>
                <a:gd name="connsiteY18" fmla="*/ 16058 h 21212"/>
                <a:gd name="connsiteX19" fmla="*/ 16076 w 21212"/>
                <a:gd name="connsiteY19" fmla="*/ 16058 h 21212"/>
                <a:gd name="connsiteX20" fmla="*/ 16034 w 21212"/>
                <a:gd name="connsiteY20" fmla="*/ 16058 h 21212"/>
                <a:gd name="connsiteX21" fmla="*/ 16034 w 21212"/>
                <a:gd name="connsiteY21" fmla="*/ 16058 h 21212"/>
                <a:gd name="connsiteX22" fmla="*/ 16013 w 21212"/>
                <a:gd name="connsiteY22" fmla="*/ 16058 h 21212"/>
                <a:gd name="connsiteX23" fmla="*/ 15928 w 21212"/>
                <a:gd name="connsiteY23" fmla="*/ 16058 h 21212"/>
                <a:gd name="connsiteX24" fmla="*/ 16013 w 21212"/>
                <a:gd name="connsiteY24" fmla="*/ 16058 h 21212"/>
                <a:gd name="connsiteX25" fmla="*/ 16013 w 21212"/>
                <a:gd name="connsiteY25" fmla="*/ 16058 h 21212"/>
                <a:gd name="connsiteX26" fmla="*/ 16013 w 21212"/>
                <a:gd name="connsiteY26" fmla="*/ 16058 h 21212"/>
                <a:gd name="connsiteX27" fmla="*/ 16013 w 21212"/>
                <a:gd name="connsiteY27" fmla="*/ 16058 h 21212"/>
                <a:gd name="connsiteX28" fmla="*/ 16076 w 21212"/>
                <a:gd name="connsiteY28" fmla="*/ 16058 h 21212"/>
                <a:gd name="connsiteX29" fmla="*/ 16076 w 21212"/>
                <a:gd name="connsiteY29" fmla="*/ 16058 h 21212"/>
                <a:gd name="connsiteX30" fmla="*/ 16076 w 21212"/>
                <a:gd name="connsiteY30" fmla="*/ 16058 h 21212"/>
                <a:gd name="connsiteX31" fmla="*/ 16076 w 21212"/>
                <a:gd name="connsiteY31" fmla="*/ 16058 h 21212"/>
                <a:gd name="connsiteX32" fmla="*/ 16140 w 21212"/>
                <a:gd name="connsiteY32" fmla="*/ 16058 h 21212"/>
                <a:gd name="connsiteX33" fmla="*/ 16013 w 21212"/>
                <a:gd name="connsiteY33" fmla="*/ 15994 h 21212"/>
                <a:gd name="connsiteX34" fmla="*/ 16013 w 21212"/>
                <a:gd name="connsiteY34" fmla="*/ 15994 h 21212"/>
                <a:gd name="connsiteX35" fmla="*/ 16013 w 21212"/>
                <a:gd name="connsiteY35" fmla="*/ 15994 h 21212"/>
                <a:gd name="connsiteX36" fmla="*/ 16013 w 21212"/>
                <a:gd name="connsiteY36" fmla="*/ 16058 h 21212"/>
                <a:gd name="connsiteX37" fmla="*/ 15928 w 21212"/>
                <a:gd name="connsiteY37" fmla="*/ 16058 h 21212"/>
                <a:gd name="connsiteX38" fmla="*/ 15928 w 21212"/>
                <a:gd name="connsiteY38" fmla="*/ 16058 h 21212"/>
                <a:gd name="connsiteX39" fmla="*/ 16013 w 21212"/>
                <a:gd name="connsiteY39"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28" y="16058"/>
                  </a:moveTo>
                  <a:lnTo>
                    <a:pt x="15928" y="16058"/>
                  </a:lnTo>
                  <a:lnTo>
                    <a:pt x="15928" y="16058"/>
                  </a:lnTo>
                  <a:cubicBezTo>
                    <a:pt x="15928" y="16058"/>
                    <a:pt x="15885" y="16058"/>
                    <a:pt x="15928" y="16058"/>
                  </a:cubicBezTo>
                  <a:lnTo>
                    <a:pt x="15928" y="16058"/>
                  </a:lnTo>
                  <a:lnTo>
                    <a:pt x="15928" y="15994"/>
                  </a:lnTo>
                  <a:lnTo>
                    <a:pt x="15928" y="15994"/>
                  </a:lnTo>
                  <a:lnTo>
                    <a:pt x="16013" y="15994"/>
                  </a:lnTo>
                  <a:lnTo>
                    <a:pt x="16013" y="15994"/>
                  </a:lnTo>
                  <a:lnTo>
                    <a:pt x="16013" y="15994"/>
                  </a:lnTo>
                  <a:lnTo>
                    <a:pt x="15928" y="15994"/>
                  </a:lnTo>
                  <a:lnTo>
                    <a:pt x="15928" y="15909"/>
                  </a:lnTo>
                  <a:lnTo>
                    <a:pt x="16161" y="16058"/>
                  </a:lnTo>
                  <a:lnTo>
                    <a:pt x="16140" y="16058"/>
                  </a:lnTo>
                  <a:lnTo>
                    <a:pt x="16140" y="16058"/>
                  </a:lnTo>
                  <a:lnTo>
                    <a:pt x="16140" y="16058"/>
                  </a:lnTo>
                  <a:lnTo>
                    <a:pt x="16140" y="16058"/>
                  </a:lnTo>
                  <a:lnTo>
                    <a:pt x="16140" y="16058"/>
                  </a:lnTo>
                  <a:lnTo>
                    <a:pt x="16140" y="16058"/>
                  </a:lnTo>
                  <a:cubicBezTo>
                    <a:pt x="16140" y="16058"/>
                    <a:pt x="16140" y="16058"/>
                    <a:pt x="16076" y="16058"/>
                  </a:cubicBezTo>
                  <a:cubicBezTo>
                    <a:pt x="16076" y="16058"/>
                    <a:pt x="16076" y="16058"/>
                    <a:pt x="16034" y="16058"/>
                  </a:cubicBezTo>
                  <a:lnTo>
                    <a:pt x="16034" y="16058"/>
                  </a:lnTo>
                  <a:cubicBezTo>
                    <a:pt x="16013" y="16058"/>
                    <a:pt x="16013" y="16058"/>
                    <a:pt x="16013" y="16058"/>
                  </a:cubicBezTo>
                  <a:cubicBezTo>
                    <a:pt x="16013" y="16058"/>
                    <a:pt x="16013" y="16058"/>
                    <a:pt x="15928" y="16058"/>
                  </a:cubicBezTo>
                  <a:close/>
                  <a:moveTo>
                    <a:pt x="16013" y="16058"/>
                  </a:moveTo>
                  <a:lnTo>
                    <a:pt x="16013" y="16058"/>
                  </a:lnTo>
                  <a:cubicBezTo>
                    <a:pt x="16013" y="16058"/>
                    <a:pt x="16013" y="16058"/>
                    <a:pt x="16013" y="16058"/>
                  </a:cubicBezTo>
                  <a:lnTo>
                    <a:pt x="16013" y="16058"/>
                  </a:lnTo>
                  <a:lnTo>
                    <a:pt x="16076" y="16058"/>
                  </a:lnTo>
                  <a:lnTo>
                    <a:pt x="16076" y="16058"/>
                  </a:lnTo>
                  <a:lnTo>
                    <a:pt x="16076" y="16058"/>
                  </a:lnTo>
                  <a:cubicBezTo>
                    <a:pt x="16140" y="16058"/>
                    <a:pt x="16076" y="16058"/>
                    <a:pt x="16076" y="16058"/>
                  </a:cubicBezTo>
                  <a:lnTo>
                    <a:pt x="16140" y="16058"/>
                  </a:lnTo>
                  <a:lnTo>
                    <a:pt x="16013" y="15994"/>
                  </a:lnTo>
                  <a:lnTo>
                    <a:pt x="16013" y="15994"/>
                  </a:lnTo>
                  <a:lnTo>
                    <a:pt x="16013" y="15994"/>
                  </a:lnTo>
                  <a:cubicBezTo>
                    <a:pt x="16013" y="16058"/>
                    <a:pt x="16013" y="16058"/>
                    <a:pt x="16013" y="16058"/>
                  </a:cubicBezTo>
                  <a:lnTo>
                    <a:pt x="15928" y="16058"/>
                  </a:lnTo>
                  <a:lnTo>
                    <a:pt x="15928" y="16058"/>
                  </a:lnTo>
                  <a:cubicBezTo>
                    <a:pt x="16013" y="16058"/>
                    <a:pt x="16013" y="16058"/>
                    <a:pt x="16013" y="16058"/>
                  </a:cubicBezTo>
                  <a:close/>
                </a:path>
              </a:pathLst>
            </a:custGeom>
            <a:solidFill>
              <a:srgbClr val="000000"/>
            </a:solid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08C366C4-0552-476E-B235-28B7DABE6381}"/>
                </a:ext>
              </a:extLst>
            </p:cNvPr>
            <p:cNvSpPr/>
            <p:nvPr/>
          </p:nvSpPr>
          <p:spPr>
            <a:xfrm>
              <a:off x="6406844" y="4742652"/>
              <a:ext cx="31327" cy="31327"/>
            </a:xfrm>
            <a:custGeom>
              <a:avLst/>
              <a:gdLst>
                <a:gd name="connsiteX0" fmla="*/ 16086 w 21212"/>
                <a:gd name="connsiteY0" fmla="*/ 15909 h 21212"/>
                <a:gd name="connsiteX1" fmla="*/ 16086 w 21212"/>
                <a:gd name="connsiteY1" fmla="*/ 15909 h 21212"/>
                <a:gd name="connsiteX2" fmla="*/ 16086 w 21212"/>
                <a:gd name="connsiteY2" fmla="*/ 15909 h 21212"/>
                <a:gd name="connsiteX3" fmla="*/ 16107 w 21212"/>
                <a:gd name="connsiteY3" fmla="*/ 15994 h 21212"/>
                <a:gd name="connsiteX4" fmla="*/ 16086 w 21212"/>
                <a:gd name="connsiteY4" fmla="*/ 15994 h 21212"/>
                <a:gd name="connsiteX5" fmla="*/ 16043 w 21212"/>
                <a:gd name="connsiteY5" fmla="*/ 15994 h 21212"/>
                <a:gd name="connsiteX6" fmla="*/ 16001 w 21212"/>
                <a:gd name="connsiteY6" fmla="*/ 15994 h 21212"/>
                <a:gd name="connsiteX7" fmla="*/ 15959 w 21212"/>
                <a:gd name="connsiteY7" fmla="*/ 15994 h 21212"/>
                <a:gd name="connsiteX8" fmla="*/ 15937 w 21212"/>
                <a:gd name="connsiteY8" fmla="*/ 15994 h 21212"/>
                <a:gd name="connsiteX9" fmla="*/ 15937 w 21212"/>
                <a:gd name="connsiteY9" fmla="*/ 15994 h 21212"/>
                <a:gd name="connsiteX10" fmla="*/ 15937 w 21212"/>
                <a:gd name="connsiteY10" fmla="*/ 15909 h 21212"/>
                <a:gd name="connsiteX11" fmla="*/ 15937 w 21212"/>
                <a:gd name="connsiteY11" fmla="*/ 15909 h 21212"/>
                <a:gd name="connsiteX12" fmla="*/ 15937 w 21212"/>
                <a:gd name="connsiteY12" fmla="*/ 15909 h 21212"/>
                <a:gd name="connsiteX13" fmla="*/ 15959 w 21212"/>
                <a:gd name="connsiteY13" fmla="*/ 15909 h 21212"/>
                <a:gd name="connsiteX14" fmla="*/ 16001 w 21212"/>
                <a:gd name="connsiteY14" fmla="*/ 15909 h 21212"/>
                <a:gd name="connsiteX15" fmla="*/ 16043 w 21212"/>
                <a:gd name="connsiteY15" fmla="*/ 15909 h 21212"/>
                <a:gd name="connsiteX16" fmla="*/ 16086 w 21212"/>
                <a:gd name="connsiteY16" fmla="*/ 15909 h 21212"/>
                <a:gd name="connsiteX17" fmla="*/ 16043 w 21212"/>
                <a:gd name="connsiteY17" fmla="*/ 15909 h 21212"/>
                <a:gd name="connsiteX18" fmla="*/ 16043 w 21212"/>
                <a:gd name="connsiteY18" fmla="*/ 15909 h 21212"/>
                <a:gd name="connsiteX19" fmla="*/ 16001 w 21212"/>
                <a:gd name="connsiteY19" fmla="*/ 15909 h 21212"/>
                <a:gd name="connsiteX20" fmla="*/ 15959 w 21212"/>
                <a:gd name="connsiteY20" fmla="*/ 15909 h 21212"/>
                <a:gd name="connsiteX21" fmla="*/ 15959 w 21212"/>
                <a:gd name="connsiteY21" fmla="*/ 15909 h 21212"/>
                <a:gd name="connsiteX22" fmla="*/ 15937 w 21212"/>
                <a:gd name="connsiteY22" fmla="*/ 15909 h 21212"/>
                <a:gd name="connsiteX23" fmla="*/ 15937 w 21212"/>
                <a:gd name="connsiteY23" fmla="*/ 15909 h 21212"/>
                <a:gd name="connsiteX24" fmla="*/ 15937 w 21212"/>
                <a:gd name="connsiteY24" fmla="*/ 15994 h 21212"/>
                <a:gd name="connsiteX25" fmla="*/ 15959 w 21212"/>
                <a:gd name="connsiteY25" fmla="*/ 15994 h 21212"/>
                <a:gd name="connsiteX26" fmla="*/ 15959 w 21212"/>
                <a:gd name="connsiteY26" fmla="*/ 15994 h 21212"/>
                <a:gd name="connsiteX27" fmla="*/ 16001 w 21212"/>
                <a:gd name="connsiteY27" fmla="*/ 15994 h 21212"/>
                <a:gd name="connsiteX28" fmla="*/ 16043 w 21212"/>
                <a:gd name="connsiteY28" fmla="*/ 15994 h 21212"/>
                <a:gd name="connsiteX29" fmla="*/ 16086 w 21212"/>
                <a:gd name="connsiteY29" fmla="*/ 15994 h 21212"/>
                <a:gd name="connsiteX30" fmla="*/ 16086 w 21212"/>
                <a:gd name="connsiteY30" fmla="*/ 15909 h 21212"/>
                <a:gd name="connsiteX31" fmla="*/ 16086 w 21212"/>
                <a:gd name="connsiteY31" fmla="*/ 15909 h 21212"/>
                <a:gd name="connsiteX32" fmla="*/ 16086 w 21212"/>
                <a:gd name="connsiteY32" fmla="*/ 15909 h 21212"/>
                <a:gd name="connsiteX33" fmla="*/ 16043 w 21212"/>
                <a:gd name="connsiteY33"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086" y="15909"/>
                  </a:moveTo>
                  <a:lnTo>
                    <a:pt x="16086" y="15909"/>
                  </a:lnTo>
                  <a:lnTo>
                    <a:pt x="16086" y="15909"/>
                  </a:lnTo>
                  <a:lnTo>
                    <a:pt x="16107" y="15994"/>
                  </a:lnTo>
                  <a:lnTo>
                    <a:pt x="16086" y="15994"/>
                  </a:lnTo>
                  <a:lnTo>
                    <a:pt x="16043" y="15994"/>
                  </a:lnTo>
                  <a:lnTo>
                    <a:pt x="16001" y="15994"/>
                  </a:lnTo>
                  <a:lnTo>
                    <a:pt x="15959" y="15994"/>
                  </a:lnTo>
                  <a:lnTo>
                    <a:pt x="15937" y="15994"/>
                  </a:lnTo>
                  <a:lnTo>
                    <a:pt x="15937" y="15994"/>
                  </a:lnTo>
                  <a:cubicBezTo>
                    <a:pt x="15937" y="15994"/>
                    <a:pt x="15937" y="15994"/>
                    <a:pt x="15937" y="15909"/>
                  </a:cubicBezTo>
                  <a:cubicBezTo>
                    <a:pt x="15874" y="15909"/>
                    <a:pt x="15937" y="15909"/>
                    <a:pt x="15937" y="15909"/>
                  </a:cubicBezTo>
                  <a:lnTo>
                    <a:pt x="15937" y="15909"/>
                  </a:lnTo>
                  <a:cubicBezTo>
                    <a:pt x="15959" y="15909"/>
                    <a:pt x="15959" y="15909"/>
                    <a:pt x="15959" y="15909"/>
                  </a:cubicBezTo>
                  <a:lnTo>
                    <a:pt x="16001" y="15909"/>
                  </a:lnTo>
                  <a:cubicBezTo>
                    <a:pt x="16043" y="15909"/>
                    <a:pt x="16043" y="15909"/>
                    <a:pt x="16043" y="15909"/>
                  </a:cubicBezTo>
                  <a:lnTo>
                    <a:pt x="16086" y="15909"/>
                  </a:lnTo>
                  <a:close/>
                  <a:moveTo>
                    <a:pt x="16043" y="15909"/>
                  </a:moveTo>
                  <a:lnTo>
                    <a:pt x="16043" y="15909"/>
                  </a:lnTo>
                  <a:cubicBezTo>
                    <a:pt x="16001" y="15909"/>
                    <a:pt x="16001" y="15909"/>
                    <a:pt x="16001" y="15909"/>
                  </a:cubicBezTo>
                  <a:lnTo>
                    <a:pt x="15959" y="15909"/>
                  </a:lnTo>
                  <a:lnTo>
                    <a:pt x="15959" y="15909"/>
                  </a:lnTo>
                  <a:lnTo>
                    <a:pt x="15937" y="15909"/>
                  </a:lnTo>
                  <a:lnTo>
                    <a:pt x="15937" y="15909"/>
                  </a:lnTo>
                  <a:lnTo>
                    <a:pt x="15937" y="15994"/>
                  </a:lnTo>
                  <a:cubicBezTo>
                    <a:pt x="15959" y="15994"/>
                    <a:pt x="15959" y="15994"/>
                    <a:pt x="15959" y="15994"/>
                  </a:cubicBezTo>
                  <a:lnTo>
                    <a:pt x="15959" y="15994"/>
                  </a:lnTo>
                  <a:cubicBezTo>
                    <a:pt x="16001" y="15994"/>
                    <a:pt x="16001" y="15994"/>
                    <a:pt x="16001" y="15994"/>
                  </a:cubicBezTo>
                  <a:lnTo>
                    <a:pt x="16043" y="15994"/>
                  </a:lnTo>
                  <a:cubicBezTo>
                    <a:pt x="16043" y="15994"/>
                    <a:pt x="16043" y="15994"/>
                    <a:pt x="16086" y="15994"/>
                  </a:cubicBezTo>
                  <a:cubicBezTo>
                    <a:pt x="16086" y="15994"/>
                    <a:pt x="16086" y="15994"/>
                    <a:pt x="16086" y="15909"/>
                  </a:cubicBezTo>
                  <a:lnTo>
                    <a:pt x="16086" y="15909"/>
                  </a:lnTo>
                  <a:lnTo>
                    <a:pt x="16086" y="15909"/>
                  </a:lnTo>
                  <a:cubicBezTo>
                    <a:pt x="16086" y="15909"/>
                    <a:pt x="16086" y="15909"/>
                    <a:pt x="16043" y="15909"/>
                  </a:cubicBezTo>
                  <a:close/>
                </a:path>
              </a:pathLst>
            </a:custGeom>
            <a:solidFill>
              <a:srgbClr val="000000"/>
            </a:solid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0018B816-042C-4B91-A5D0-CA43D7F5CAC3}"/>
                </a:ext>
              </a:extLst>
            </p:cNvPr>
            <p:cNvSpPr/>
            <p:nvPr/>
          </p:nvSpPr>
          <p:spPr>
            <a:xfrm>
              <a:off x="6406917" y="4742370"/>
              <a:ext cx="31327" cy="31327"/>
            </a:xfrm>
            <a:custGeom>
              <a:avLst/>
              <a:gdLst>
                <a:gd name="connsiteX0" fmla="*/ 16185 w 21212"/>
                <a:gd name="connsiteY0" fmla="*/ 16100 h 21212"/>
                <a:gd name="connsiteX1" fmla="*/ 15909 w 21212"/>
                <a:gd name="connsiteY1" fmla="*/ 15909 h 21212"/>
                <a:gd name="connsiteX2" fmla="*/ 15951 w 21212"/>
                <a:gd name="connsiteY2" fmla="*/ 15909 h 21212"/>
                <a:gd name="connsiteX3" fmla="*/ 16248 w 21212"/>
                <a:gd name="connsiteY3" fmla="*/ 16100 h 21212"/>
                <a:gd name="connsiteX4" fmla="*/ 16185 w 21212"/>
                <a:gd name="connsiteY4" fmla="*/ 16100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85" y="16100"/>
                  </a:moveTo>
                  <a:lnTo>
                    <a:pt x="15909" y="15909"/>
                  </a:lnTo>
                  <a:lnTo>
                    <a:pt x="15951" y="15909"/>
                  </a:lnTo>
                  <a:lnTo>
                    <a:pt x="16248" y="16100"/>
                  </a:lnTo>
                  <a:lnTo>
                    <a:pt x="16185" y="16100"/>
                  </a:lnTo>
                  <a:close/>
                </a:path>
              </a:pathLst>
            </a:custGeom>
            <a:solidFill>
              <a:srgbClr val="000000"/>
            </a:solid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DF4AA9F-3D63-453D-97AC-2439193FFE5E}"/>
                </a:ext>
              </a:extLst>
            </p:cNvPr>
            <p:cNvSpPr/>
            <p:nvPr/>
          </p:nvSpPr>
          <p:spPr>
            <a:xfrm>
              <a:off x="6407230" y="4742339"/>
              <a:ext cx="31327" cy="31327"/>
            </a:xfrm>
            <a:custGeom>
              <a:avLst/>
              <a:gdLst>
                <a:gd name="connsiteX0" fmla="*/ 16121 w 21212"/>
                <a:gd name="connsiteY0" fmla="*/ 15909 h 21212"/>
                <a:gd name="connsiteX1" fmla="*/ 16121 w 21212"/>
                <a:gd name="connsiteY1" fmla="*/ 15909 h 21212"/>
                <a:gd name="connsiteX2" fmla="*/ 16121 w 21212"/>
                <a:gd name="connsiteY2" fmla="*/ 15909 h 21212"/>
                <a:gd name="connsiteX3" fmla="*/ 16121 w 21212"/>
                <a:gd name="connsiteY3" fmla="*/ 15909 h 21212"/>
                <a:gd name="connsiteX4" fmla="*/ 16121 w 21212"/>
                <a:gd name="connsiteY4" fmla="*/ 15994 h 21212"/>
                <a:gd name="connsiteX5" fmla="*/ 16058 w 21212"/>
                <a:gd name="connsiteY5" fmla="*/ 15994 h 21212"/>
                <a:gd name="connsiteX6" fmla="*/ 16036 w 21212"/>
                <a:gd name="connsiteY6" fmla="*/ 16036 h 21212"/>
                <a:gd name="connsiteX7" fmla="*/ 16015 w 21212"/>
                <a:gd name="connsiteY7" fmla="*/ 15994 h 21212"/>
                <a:gd name="connsiteX8" fmla="*/ 15951 w 21212"/>
                <a:gd name="connsiteY8" fmla="*/ 15994 h 21212"/>
                <a:gd name="connsiteX9" fmla="*/ 15909 w 21212"/>
                <a:gd name="connsiteY9" fmla="*/ 15994 h 21212"/>
                <a:gd name="connsiteX10" fmla="*/ 15909 w 21212"/>
                <a:gd name="connsiteY10" fmla="*/ 15930 h 21212"/>
                <a:gd name="connsiteX11" fmla="*/ 15909 w 21212"/>
                <a:gd name="connsiteY11" fmla="*/ 15930 h 21212"/>
                <a:gd name="connsiteX12" fmla="*/ 15951 w 21212"/>
                <a:gd name="connsiteY12" fmla="*/ 15909 h 21212"/>
                <a:gd name="connsiteX13" fmla="*/ 16015 w 21212"/>
                <a:gd name="connsiteY13" fmla="*/ 15909 h 21212"/>
                <a:gd name="connsiteX14" fmla="*/ 16036 w 21212"/>
                <a:gd name="connsiteY14" fmla="*/ 15909 h 21212"/>
                <a:gd name="connsiteX15" fmla="*/ 16058 w 21212"/>
                <a:gd name="connsiteY15" fmla="*/ 15909 h 21212"/>
                <a:gd name="connsiteX16" fmla="*/ 16121 w 21212"/>
                <a:gd name="connsiteY16" fmla="*/ 15909 h 21212"/>
                <a:gd name="connsiteX17" fmla="*/ 16058 w 21212"/>
                <a:gd name="connsiteY17" fmla="*/ 15909 h 21212"/>
                <a:gd name="connsiteX18" fmla="*/ 16058 w 21212"/>
                <a:gd name="connsiteY18" fmla="*/ 15909 h 21212"/>
                <a:gd name="connsiteX19" fmla="*/ 16058 w 21212"/>
                <a:gd name="connsiteY19" fmla="*/ 15909 h 21212"/>
                <a:gd name="connsiteX20" fmla="*/ 16015 w 21212"/>
                <a:gd name="connsiteY20" fmla="*/ 15909 h 21212"/>
                <a:gd name="connsiteX21" fmla="*/ 16015 w 21212"/>
                <a:gd name="connsiteY21" fmla="*/ 15909 h 21212"/>
                <a:gd name="connsiteX22" fmla="*/ 15951 w 21212"/>
                <a:gd name="connsiteY22" fmla="*/ 15930 h 21212"/>
                <a:gd name="connsiteX23" fmla="*/ 15951 w 21212"/>
                <a:gd name="connsiteY23" fmla="*/ 15930 h 21212"/>
                <a:gd name="connsiteX24" fmla="*/ 15951 w 21212"/>
                <a:gd name="connsiteY24" fmla="*/ 15930 h 21212"/>
                <a:gd name="connsiteX25" fmla="*/ 16015 w 21212"/>
                <a:gd name="connsiteY25" fmla="*/ 15994 h 21212"/>
                <a:gd name="connsiteX26" fmla="*/ 16015 w 21212"/>
                <a:gd name="connsiteY26" fmla="*/ 15994 h 21212"/>
                <a:gd name="connsiteX27" fmla="*/ 16036 w 21212"/>
                <a:gd name="connsiteY27" fmla="*/ 15994 h 21212"/>
                <a:gd name="connsiteX28" fmla="*/ 16058 w 21212"/>
                <a:gd name="connsiteY28" fmla="*/ 15994 h 21212"/>
                <a:gd name="connsiteX29" fmla="*/ 16058 w 21212"/>
                <a:gd name="connsiteY29" fmla="*/ 15994 h 21212"/>
                <a:gd name="connsiteX30" fmla="*/ 16121 w 21212"/>
                <a:gd name="connsiteY30" fmla="*/ 15930 h 21212"/>
                <a:gd name="connsiteX31" fmla="*/ 16121 w 21212"/>
                <a:gd name="connsiteY31" fmla="*/ 15930 h 21212"/>
                <a:gd name="connsiteX32" fmla="*/ 16121 w 21212"/>
                <a:gd name="connsiteY32" fmla="*/ 15930 h 21212"/>
                <a:gd name="connsiteX33" fmla="*/ 16058 w 21212"/>
                <a:gd name="connsiteY33"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21" y="15909"/>
                  </a:moveTo>
                  <a:cubicBezTo>
                    <a:pt x="16121" y="15909"/>
                    <a:pt x="16121" y="15909"/>
                    <a:pt x="16121" y="15909"/>
                  </a:cubicBezTo>
                  <a:cubicBezTo>
                    <a:pt x="16142" y="15930"/>
                    <a:pt x="16142" y="15930"/>
                    <a:pt x="16121" y="15909"/>
                  </a:cubicBezTo>
                  <a:lnTo>
                    <a:pt x="16121" y="15909"/>
                  </a:lnTo>
                  <a:cubicBezTo>
                    <a:pt x="16121" y="15994"/>
                    <a:pt x="16121" y="15994"/>
                    <a:pt x="16121" y="15994"/>
                  </a:cubicBezTo>
                  <a:lnTo>
                    <a:pt x="16058" y="15994"/>
                  </a:lnTo>
                  <a:cubicBezTo>
                    <a:pt x="16058" y="16036"/>
                    <a:pt x="16036" y="16036"/>
                    <a:pt x="16036" y="16036"/>
                  </a:cubicBezTo>
                  <a:cubicBezTo>
                    <a:pt x="16036" y="16036"/>
                    <a:pt x="16015" y="16036"/>
                    <a:pt x="16015" y="15994"/>
                  </a:cubicBezTo>
                  <a:cubicBezTo>
                    <a:pt x="15951" y="15994"/>
                    <a:pt x="15951" y="15994"/>
                    <a:pt x="15951" y="15994"/>
                  </a:cubicBezTo>
                  <a:cubicBezTo>
                    <a:pt x="15951" y="15994"/>
                    <a:pt x="15951" y="15994"/>
                    <a:pt x="15909" y="15994"/>
                  </a:cubicBezTo>
                  <a:cubicBezTo>
                    <a:pt x="15909" y="15930"/>
                    <a:pt x="15909" y="15930"/>
                    <a:pt x="15909" y="15930"/>
                  </a:cubicBezTo>
                  <a:lnTo>
                    <a:pt x="15909" y="15930"/>
                  </a:lnTo>
                  <a:cubicBezTo>
                    <a:pt x="15951" y="15930"/>
                    <a:pt x="15951" y="15909"/>
                    <a:pt x="15951" y="15909"/>
                  </a:cubicBezTo>
                  <a:lnTo>
                    <a:pt x="16015" y="15909"/>
                  </a:lnTo>
                  <a:lnTo>
                    <a:pt x="16036" y="15909"/>
                  </a:lnTo>
                  <a:lnTo>
                    <a:pt x="16058" y="15909"/>
                  </a:lnTo>
                  <a:lnTo>
                    <a:pt x="16121" y="15909"/>
                  </a:lnTo>
                  <a:close/>
                  <a:moveTo>
                    <a:pt x="16058" y="15909"/>
                  </a:moveTo>
                  <a:lnTo>
                    <a:pt x="16058" y="15909"/>
                  </a:lnTo>
                  <a:cubicBezTo>
                    <a:pt x="16036" y="15909"/>
                    <a:pt x="16036" y="15909"/>
                    <a:pt x="16058" y="15909"/>
                  </a:cubicBezTo>
                  <a:cubicBezTo>
                    <a:pt x="16015" y="15909"/>
                    <a:pt x="16015" y="15909"/>
                    <a:pt x="16015" y="15909"/>
                  </a:cubicBezTo>
                  <a:lnTo>
                    <a:pt x="16015" y="15909"/>
                  </a:lnTo>
                  <a:cubicBezTo>
                    <a:pt x="15951" y="15930"/>
                    <a:pt x="15951" y="15930"/>
                    <a:pt x="15951" y="15930"/>
                  </a:cubicBezTo>
                  <a:lnTo>
                    <a:pt x="15951" y="15930"/>
                  </a:lnTo>
                  <a:lnTo>
                    <a:pt x="15951" y="15930"/>
                  </a:lnTo>
                  <a:cubicBezTo>
                    <a:pt x="15951" y="15994"/>
                    <a:pt x="15951" y="15994"/>
                    <a:pt x="16015" y="15994"/>
                  </a:cubicBezTo>
                  <a:lnTo>
                    <a:pt x="16015" y="15994"/>
                  </a:lnTo>
                  <a:lnTo>
                    <a:pt x="16036" y="15994"/>
                  </a:lnTo>
                  <a:lnTo>
                    <a:pt x="16058" y="15994"/>
                  </a:lnTo>
                  <a:lnTo>
                    <a:pt x="16058" y="15994"/>
                  </a:lnTo>
                  <a:cubicBezTo>
                    <a:pt x="16121" y="15930"/>
                    <a:pt x="16121" y="15930"/>
                    <a:pt x="16121" y="15930"/>
                  </a:cubicBezTo>
                  <a:lnTo>
                    <a:pt x="16121" y="15930"/>
                  </a:lnTo>
                  <a:lnTo>
                    <a:pt x="16121" y="15930"/>
                  </a:lnTo>
                  <a:cubicBezTo>
                    <a:pt x="16121" y="15930"/>
                    <a:pt x="16058" y="15930"/>
                    <a:pt x="16058" y="15909"/>
                  </a:cubicBezTo>
                  <a:close/>
                </a:path>
              </a:pathLst>
            </a:custGeom>
            <a:solidFill>
              <a:srgbClr val="000000"/>
            </a:solid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1C635527-AC70-43D0-BB3D-F0FCB4033802}"/>
                </a:ext>
              </a:extLst>
            </p:cNvPr>
            <p:cNvSpPr/>
            <p:nvPr/>
          </p:nvSpPr>
          <p:spPr>
            <a:xfrm>
              <a:off x="6407450" y="4742121"/>
              <a:ext cx="31327" cy="31327"/>
            </a:xfrm>
            <a:custGeom>
              <a:avLst/>
              <a:gdLst>
                <a:gd name="connsiteX0" fmla="*/ 16057 w 21212"/>
                <a:gd name="connsiteY0" fmla="*/ 15909 h 21212"/>
                <a:gd name="connsiteX1" fmla="*/ 16057 w 21212"/>
                <a:gd name="connsiteY1" fmla="*/ 15909 h 21212"/>
                <a:gd name="connsiteX2" fmla="*/ 15994 w 21212"/>
                <a:gd name="connsiteY2" fmla="*/ 15951 h 21212"/>
                <a:gd name="connsiteX3" fmla="*/ 15994 w 21212"/>
                <a:gd name="connsiteY3" fmla="*/ 15951 h 21212"/>
                <a:gd name="connsiteX4" fmla="*/ 15994 w 21212"/>
                <a:gd name="connsiteY4" fmla="*/ 15951 h 21212"/>
                <a:gd name="connsiteX5" fmla="*/ 15994 w 21212"/>
                <a:gd name="connsiteY5" fmla="*/ 15994 h 21212"/>
                <a:gd name="connsiteX6" fmla="*/ 16121 w 21212"/>
                <a:gd name="connsiteY6" fmla="*/ 16058 h 21212"/>
                <a:gd name="connsiteX7" fmla="*/ 16100 w 21212"/>
                <a:gd name="connsiteY7" fmla="*/ 16058 h 21212"/>
                <a:gd name="connsiteX8" fmla="*/ 15909 w 21212"/>
                <a:gd name="connsiteY8" fmla="*/ 15951 h 21212"/>
                <a:gd name="connsiteX9" fmla="*/ 15973 w 21212"/>
                <a:gd name="connsiteY9" fmla="*/ 15951 h 21212"/>
                <a:gd name="connsiteX10" fmla="*/ 15973 w 21212"/>
                <a:gd name="connsiteY10" fmla="*/ 15951 h 21212"/>
                <a:gd name="connsiteX11" fmla="*/ 15973 w 21212"/>
                <a:gd name="connsiteY11" fmla="*/ 15951 h 21212"/>
                <a:gd name="connsiteX12" fmla="*/ 15973 w 21212"/>
                <a:gd name="connsiteY12" fmla="*/ 15951 h 21212"/>
                <a:gd name="connsiteX13" fmla="*/ 15973 w 21212"/>
                <a:gd name="connsiteY13" fmla="*/ 15951 h 21212"/>
                <a:gd name="connsiteX14" fmla="*/ 15994 w 21212"/>
                <a:gd name="connsiteY14" fmla="*/ 15909 h 21212"/>
                <a:gd name="connsiteX15" fmla="*/ 15994 w 21212"/>
                <a:gd name="connsiteY15" fmla="*/ 15909 h 21212"/>
                <a:gd name="connsiteX16" fmla="*/ 15994 w 21212"/>
                <a:gd name="connsiteY16" fmla="*/ 15909 h 21212"/>
                <a:gd name="connsiteX17" fmla="*/ 15994 w 21212"/>
                <a:gd name="connsiteY17" fmla="*/ 15909 h 21212"/>
                <a:gd name="connsiteX18" fmla="*/ 16057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57" y="15909"/>
                  </a:moveTo>
                  <a:lnTo>
                    <a:pt x="16057" y="15909"/>
                  </a:lnTo>
                  <a:lnTo>
                    <a:pt x="15994" y="15951"/>
                  </a:lnTo>
                  <a:lnTo>
                    <a:pt x="15994" y="15951"/>
                  </a:lnTo>
                  <a:lnTo>
                    <a:pt x="15994" y="15951"/>
                  </a:lnTo>
                  <a:cubicBezTo>
                    <a:pt x="15994" y="15994"/>
                    <a:pt x="15994" y="15994"/>
                    <a:pt x="15994" y="15994"/>
                  </a:cubicBezTo>
                  <a:lnTo>
                    <a:pt x="16121" y="16058"/>
                  </a:lnTo>
                  <a:lnTo>
                    <a:pt x="16100" y="16058"/>
                  </a:lnTo>
                  <a:lnTo>
                    <a:pt x="15909" y="15951"/>
                  </a:lnTo>
                  <a:lnTo>
                    <a:pt x="15973" y="15951"/>
                  </a:lnTo>
                  <a:lnTo>
                    <a:pt x="15973" y="15951"/>
                  </a:lnTo>
                  <a:lnTo>
                    <a:pt x="15973" y="15951"/>
                  </a:lnTo>
                  <a:lnTo>
                    <a:pt x="15973" y="15951"/>
                  </a:lnTo>
                  <a:lnTo>
                    <a:pt x="15973" y="15951"/>
                  </a:lnTo>
                  <a:cubicBezTo>
                    <a:pt x="15994" y="15951"/>
                    <a:pt x="15994" y="15951"/>
                    <a:pt x="15994" y="15909"/>
                  </a:cubicBezTo>
                  <a:lnTo>
                    <a:pt x="15994" y="15909"/>
                  </a:lnTo>
                  <a:lnTo>
                    <a:pt x="15994" y="15909"/>
                  </a:lnTo>
                  <a:lnTo>
                    <a:pt x="15994" y="15909"/>
                  </a:lnTo>
                  <a:lnTo>
                    <a:pt x="16057" y="15909"/>
                  </a:lnTo>
                  <a:close/>
                </a:path>
              </a:pathLst>
            </a:custGeom>
            <a:solidFill>
              <a:srgbClr val="000000"/>
            </a:solid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73F12C4-ABFE-49B1-82E7-01FDACE79CB8}"/>
                </a:ext>
              </a:extLst>
            </p:cNvPr>
            <p:cNvSpPr/>
            <p:nvPr/>
          </p:nvSpPr>
          <p:spPr>
            <a:xfrm>
              <a:off x="6407763" y="4741964"/>
              <a:ext cx="31327" cy="31327"/>
            </a:xfrm>
            <a:custGeom>
              <a:avLst/>
              <a:gdLst>
                <a:gd name="connsiteX0" fmla="*/ 15994 w 21212"/>
                <a:gd name="connsiteY0" fmla="*/ 15973 h 21212"/>
                <a:gd name="connsiteX1" fmla="*/ 16057 w 21212"/>
                <a:gd name="connsiteY1" fmla="*/ 15973 h 21212"/>
                <a:gd name="connsiteX2" fmla="*/ 16057 w 21212"/>
                <a:gd name="connsiteY2" fmla="*/ 15973 h 21212"/>
                <a:gd name="connsiteX3" fmla="*/ 16057 w 21212"/>
                <a:gd name="connsiteY3" fmla="*/ 15973 h 21212"/>
                <a:gd name="connsiteX4" fmla="*/ 16079 w 21212"/>
                <a:gd name="connsiteY4" fmla="*/ 15951 h 21212"/>
                <a:gd name="connsiteX5" fmla="*/ 16079 w 21212"/>
                <a:gd name="connsiteY5" fmla="*/ 15951 h 21212"/>
                <a:gd name="connsiteX6" fmla="*/ 16121 w 21212"/>
                <a:gd name="connsiteY6" fmla="*/ 15951 h 21212"/>
                <a:gd name="connsiteX7" fmla="*/ 16121 w 21212"/>
                <a:gd name="connsiteY7" fmla="*/ 15951 h 21212"/>
                <a:gd name="connsiteX8" fmla="*/ 16185 w 21212"/>
                <a:gd name="connsiteY8" fmla="*/ 15951 h 21212"/>
                <a:gd name="connsiteX9" fmla="*/ 16185 w 21212"/>
                <a:gd name="connsiteY9" fmla="*/ 15973 h 21212"/>
                <a:gd name="connsiteX10" fmla="*/ 16206 w 21212"/>
                <a:gd name="connsiteY10" fmla="*/ 15973 h 21212"/>
                <a:gd name="connsiteX11" fmla="*/ 16185 w 21212"/>
                <a:gd name="connsiteY11" fmla="*/ 16015 h 21212"/>
                <a:gd name="connsiteX12" fmla="*/ 16185 w 21212"/>
                <a:gd name="connsiteY12" fmla="*/ 16015 h 21212"/>
                <a:gd name="connsiteX13" fmla="*/ 16121 w 21212"/>
                <a:gd name="connsiteY13" fmla="*/ 16015 h 21212"/>
                <a:gd name="connsiteX14" fmla="*/ 16121 w 21212"/>
                <a:gd name="connsiteY14" fmla="*/ 16015 h 21212"/>
                <a:gd name="connsiteX15" fmla="*/ 16079 w 21212"/>
                <a:gd name="connsiteY15" fmla="*/ 16057 h 21212"/>
                <a:gd name="connsiteX16" fmla="*/ 16079 w 21212"/>
                <a:gd name="connsiteY16" fmla="*/ 16057 h 21212"/>
                <a:gd name="connsiteX17" fmla="*/ 16079 w 21212"/>
                <a:gd name="connsiteY17" fmla="*/ 16015 h 21212"/>
                <a:gd name="connsiteX18" fmla="*/ 16079 w 21212"/>
                <a:gd name="connsiteY18" fmla="*/ 16015 h 21212"/>
                <a:gd name="connsiteX19" fmla="*/ 16121 w 21212"/>
                <a:gd name="connsiteY19" fmla="*/ 16015 h 21212"/>
                <a:gd name="connsiteX20" fmla="*/ 16121 w 21212"/>
                <a:gd name="connsiteY20" fmla="*/ 15973 h 21212"/>
                <a:gd name="connsiteX21" fmla="*/ 16185 w 21212"/>
                <a:gd name="connsiteY21" fmla="*/ 15973 h 21212"/>
                <a:gd name="connsiteX22" fmla="*/ 16185 w 21212"/>
                <a:gd name="connsiteY22" fmla="*/ 15973 h 21212"/>
                <a:gd name="connsiteX23" fmla="*/ 16121 w 21212"/>
                <a:gd name="connsiteY23" fmla="*/ 15973 h 21212"/>
                <a:gd name="connsiteX24" fmla="*/ 16121 w 21212"/>
                <a:gd name="connsiteY24" fmla="*/ 15973 h 21212"/>
                <a:gd name="connsiteX25" fmla="*/ 16121 w 21212"/>
                <a:gd name="connsiteY25" fmla="*/ 15973 h 21212"/>
                <a:gd name="connsiteX26" fmla="*/ 16079 w 21212"/>
                <a:gd name="connsiteY26" fmla="*/ 15973 h 21212"/>
                <a:gd name="connsiteX27" fmla="*/ 16079 w 21212"/>
                <a:gd name="connsiteY27" fmla="*/ 15973 h 21212"/>
                <a:gd name="connsiteX28" fmla="*/ 16079 w 21212"/>
                <a:gd name="connsiteY28" fmla="*/ 15973 h 21212"/>
                <a:gd name="connsiteX29" fmla="*/ 16057 w 21212"/>
                <a:gd name="connsiteY29" fmla="*/ 15973 h 21212"/>
                <a:gd name="connsiteX30" fmla="*/ 15994 w 21212"/>
                <a:gd name="connsiteY30" fmla="*/ 16015 h 21212"/>
                <a:gd name="connsiteX31" fmla="*/ 15994 w 21212"/>
                <a:gd name="connsiteY31" fmla="*/ 15973 h 21212"/>
                <a:gd name="connsiteX32" fmla="*/ 15909 w 21212"/>
                <a:gd name="connsiteY32" fmla="*/ 15973 h 21212"/>
                <a:gd name="connsiteX33" fmla="*/ 15909 w 21212"/>
                <a:gd name="connsiteY33" fmla="*/ 15973 h 21212"/>
                <a:gd name="connsiteX34" fmla="*/ 15909 w 21212"/>
                <a:gd name="connsiteY34" fmla="*/ 15951 h 21212"/>
                <a:gd name="connsiteX35" fmla="*/ 15994 w 21212"/>
                <a:gd name="connsiteY35" fmla="*/ 15973 h 21212"/>
                <a:gd name="connsiteX36" fmla="*/ 16057 w 21212"/>
                <a:gd name="connsiteY36" fmla="*/ 15909 h 21212"/>
                <a:gd name="connsiteX37" fmla="*/ 16057 w 21212"/>
                <a:gd name="connsiteY37" fmla="*/ 15909 h 21212"/>
                <a:gd name="connsiteX38" fmla="*/ 16079 w 21212"/>
                <a:gd name="connsiteY38" fmla="*/ 15909 h 21212"/>
                <a:gd name="connsiteX39" fmla="*/ 16057 w 21212"/>
                <a:gd name="connsiteY39" fmla="*/ 15909 h 21212"/>
                <a:gd name="connsiteX40" fmla="*/ 16057 w 21212"/>
                <a:gd name="connsiteY40" fmla="*/ 15951 h 21212"/>
                <a:gd name="connsiteX41" fmla="*/ 15994 w 21212"/>
                <a:gd name="connsiteY41" fmla="*/ 15973 h 21212"/>
                <a:gd name="connsiteX42" fmla="*/ 15994 w 21212"/>
                <a:gd name="connsiteY42" fmla="*/ 15973 h 21212"/>
                <a:gd name="connsiteX43" fmla="*/ 15994 w 21212"/>
                <a:gd name="connsiteY43" fmla="*/ 15973 h 21212"/>
                <a:gd name="connsiteX44" fmla="*/ 15994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94" y="15973"/>
                  </a:moveTo>
                  <a:cubicBezTo>
                    <a:pt x="15994" y="15973"/>
                    <a:pt x="15994" y="15973"/>
                    <a:pt x="16057" y="15973"/>
                  </a:cubicBezTo>
                  <a:lnTo>
                    <a:pt x="16057" y="15973"/>
                  </a:lnTo>
                  <a:lnTo>
                    <a:pt x="16057" y="15973"/>
                  </a:lnTo>
                  <a:lnTo>
                    <a:pt x="16079" y="15951"/>
                  </a:lnTo>
                  <a:lnTo>
                    <a:pt x="16079" y="15951"/>
                  </a:lnTo>
                  <a:lnTo>
                    <a:pt x="16121" y="15951"/>
                  </a:lnTo>
                  <a:lnTo>
                    <a:pt x="16121" y="15951"/>
                  </a:lnTo>
                  <a:cubicBezTo>
                    <a:pt x="16185" y="15951"/>
                    <a:pt x="16185" y="15951"/>
                    <a:pt x="16185" y="15951"/>
                  </a:cubicBezTo>
                  <a:cubicBezTo>
                    <a:pt x="16185" y="15951"/>
                    <a:pt x="16185" y="15951"/>
                    <a:pt x="16185" y="15973"/>
                  </a:cubicBezTo>
                  <a:cubicBezTo>
                    <a:pt x="16206" y="15973"/>
                    <a:pt x="16206" y="15973"/>
                    <a:pt x="16206" y="15973"/>
                  </a:cubicBezTo>
                  <a:cubicBezTo>
                    <a:pt x="16185" y="15973"/>
                    <a:pt x="16185" y="15973"/>
                    <a:pt x="16185" y="16015"/>
                  </a:cubicBezTo>
                  <a:lnTo>
                    <a:pt x="16185" y="16015"/>
                  </a:lnTo>
                  <a:cubicBezTo>
                    <a:pt x="16121" y="16015"/>
                    <a:pt x="16121" y="16015"/>
                    <a:pt x="16121" y="16015"/>
                  </a:cubicBezTo>
                  <a:lnTo>
                    <a:pt x="16121" y="16015"/>
                  </a:lnTo>
                  <a:cubicBezTo>
                    <a:pt x="16079" y="16015"/>
                    <a:pt x="16079" y="16015"/>
                    <a:pt x="16079" y="16057"/>
                  </a:cubicBezTo>
                  <a:lnTo>
                    <a:pt x="16079" y="16057"/>
                  </a:lnTo>
                  <a:lnTo>
                    <a:pt x="16079" y="16015"/>
                  </a:lnTo>
                  <a:lnTo>
                    <a:pt x="16079" y="16015"/>
                  </a:lnTo>
                  <a:cubicBezTo>
                    <a:pt x="16121" y="16015"/>
                    <a:pt x="16121" y="16015"/>
                    <a:pt x="16121" y="16015"/>
                  </a:cubicBezTo>
                  <a:cubicBezTo>
                    <a:pt x="16121" y="16015"/>
                    <a:pt x="16121" y="16015"/>
                    <a:pt x="16121" y="15973"/>
                  </a:cubicBezTo>
                  <a:lnTo>
                    <a:pt x="16185" y="15973"/>
                  </a:lnTo>
                  <a:lnTo>
                    <a:pt x="16185" y="15973"/>
                  </a:lnTo>
                  <a:lnTo>
                    <a:pt x="16121" y="15973"/>
                  </a:lnTo>
                  <a:lnTo>
                    <a:pt x="16121" y="15973"/>
                  </a:lnTo>
                  <a:lnTo>
                    <a:pt x="16121" y="15973"/>
                  </a:lnTo>
                  <a:cubicBezTo>
                    <a:pt x="16079" y="15973"/>
                    <a:pt x="16079" y="15973"/>
                    <a:pt x="16079" y="15973"/>
                  </a:cubicBezTo>
                  <a:lnTo>
                    <a:pt x="16079" y="15973"/>
                  </a:lnTo>
                  <a:lnTo>
                    <a:pt x="16079" y="15973"/>
                  </a:lnTo>
                  <a:cubicBezTo>
                    <a:pt x="16057" y="15973"/>
                    <a:pt x="16057" y="15973"/>
                    <a:pt x="16057" y="15973"/>
                  </a:cubicBezTo>
                  <a:cubicBezTo>
                    <a:pt x="16057" y="16015"/>
                    <a:pt x="16057" y="16015"/>
                    <a:pt x="15994" y="16015"/>
                  </a:cubicBezTo>
                  <a:cubicBezTo>
                    <a:pt x="15994" y="16015"/>
                    <a:pt x="15994" y="16015"/>
                    <a:pt x="15994" y="15973"/>
                  </a:cubicBezTo>
                  <a:cubicBezTo>
                    <a:pt x="15909" y="15973"/>
                    <a:pt x="15909" y="15973"/>
                    <a:pt x="15909" y="15973"/>
                  </a:cubicBezTo>
                  <a:lnTo>
                    <a:pt x="15909" y="15973"/>
                  </a:lnTo>
                  <a:cubicBezTo>
                    <a:pt x="15909" y="15951"/>
                    <a:pt x="15909" y="15951"/>
                    <a:pt x="15909" y="15951"/>
                  </a:cubicBezTo>
                  <a:lnTo>
                    <a:pt x="15994" y="15973"/>
                  </a:lnTo>
                  <a:cubicBezTo>
                    <a:pt x="15994" y="15909"/>
                    <a:pt x="16057" y="15909"/>
                    <a:pt x="16057" y="15909"/>
                  </a:cubicBezTo>
                  <a:lnTo>
                    <a:pt x="16057" y="15909"/>
                  </a:lnTo>
                  <a:lnTo>
                    <a:pt x="16079" y="15909"/>
                  </a:lnTo>
                  <a:lnTo>
                    <a:pt x="16057" y="15909"/>
                  </a:lnTo>
                  <a:lnTo>
                    <a:pt x="16057" y="15951"/>
                  </a:lnTo>
                  <a:cubicBezTo>
                    <a:pt x="15994" y="15951"/>
                    <a:pt x="15994" y="15951"/>
                    <a:pt x="15994" y="15973"/>
                  </a:cubicBezTo>
                  <a:lnTo>
                    <a:pt x="15994" y="15973"/>
                  </a:lnTo>
                  <a:lnTo>
                    <a:pt x="15994" y="15973"/>
                  </a:lnTo>
                  <a:lnTo>
                    <a:pt x="15994" y="15973"/>
                  </a:lnTo>
                  <a:close/>
                </a:path>
              </a:pathLst>
            </a:custGeom>
            <a:solidFill>
              <a:srgbClr val="000000"/>
            </a:solid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0D89BD4-2170-47FF-B058-574CDD3B4568}"/>
                </a:ext>
              </a:extLst>
            </p:cNvPr>
            <p:cNvSpPr/>
            <p:nvPr/>
          </p:nvSpPr>
          <p:spPr>
            <a:xfrm>
              <a:off x="6408014" y="4741775"/>
              <a:ext cx="31327" cy="31327"/>
            </a:xfrm>
            <a:custGeom>
              <a:avLst/>
              <a:gdLst>
                <a:gd name="connsiteX0" fmla="*/ 15909 w 21212"/>
                <a:gd name="connsiteY0" fmla="*/ 15973 h 21212"/>
                <a:gd name="connsiteX1" fmla="*/ 15909 w 21212"/>
                <a:gd name="connsiteY1" fmla="*/ 15973 h 21212"/>
                <a:gd name="connsiteX2" fmla="*/ 15909 w 21212"/>
                <a:gd name="connsiteY2" fmla="*/ 15909 h 21212"/>
                <a:gd name="connsiteX3" fmla="*/ 15909 w 21212"/>
                <a:gd name="connsiteY3" fmla="*/ 15973 h 21212"/>
                <a:gd name="connsiteX4" fmla="*/ 15909 w 21212"/>
                <a:gd name="connsiteY4" fmla="*/ 15973 h 21212"/>
                <a:gd name="connsiteX5" fmla="*/ 16079 w 21212"/>
                <a:gd name="connsiteY5" fmla="*/ 16079 h 21212"/>
                <a:gd name="connsiteX6" fmla="*/ 15909 w 21212"/>
                <a:gd name="connsiteY6" fmla="*/ 15973 h 21212"/>
                <a:gd name="connsiteX7" fmla="*/ 15951 w 21212"/>
                <a:gd name="connsiteY7" fmla="*/ 15973 h 21212"/>
                <a:gd name="connsiteX8" fmla="*/ 16142 w 21212"/>
                <a:gd name="connsiteY8" fmla="*/ 16079 h 21212"/>
                <a:gd name="connsiteX9" fmla="*/ 16079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73"/>
                  </a:moveTo>
                  <a:lnTo>
                    <a:pt x="15909" y="15973"/>
                  </a:lnTo>
                  <a:lnTo>
                    <a:pt x="15909" y="15909"/>
                  </a:lnTo>
                  <a:lnTo>
                    <a:pt x="15909" y="15973"/>
                  </a:lnTo>
                  <a:lnTo>
                    <a:pt x="15909" y="15973"/>
                  </a:lnTo>
                  <a:close/>
                  <a:moveTo>
                    <a:pt x="16079" y="16079"/>
                  </a:moveTo>
                  <a:lnTo>
                    <a:pt x="15909" y="15973"/>
                  </a:lnTo>
                  <a:lnTo>
                    <a:pt x="15951" y="15973"/>
                  </a:lnTo>
                  <a:lnTo>
                    <a:pt x="16142" y="16079"/>
                  </a:lnTo>
                  <a:lnTo>
                    <a:pt x="16079" y="16079"/>
                  </a:lnTo>
                  <a:close/>
                </a:path>
              </a:pathLst>
            </a:custGeom>
            <a:solidFill>
              <a:srgbClr val="000000"/>
            </a:solid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3F647CEF-7CDD-4926-AA70-F3713AFC6322}"/>
                </a:ext>
              </a:extLst>
            </p:cNvPr>
            <p:cNvSpPr/>
            <p:nvPr/>
          </p:nvSpPr>
          <p:spPr>
            <a:xfrm>
              <a:off x="6408170" y="4741713"/>
              <a:ext cx="31327" cy="31327"/>
            </a:xfrm>
            <a:custGeom>
              <a:avLst/>
              <a:gdLst>
                <a:gd name="connsiteX0" fmla="*/ 16121 w 21212"/>
                <a:gd name="connsiteY0" fmla="*/ 16015 h 21212"/>
                <a:gd name="connsiteX1" fmla="*/ 16121 w 21212"/>
                <a:gd name="connsiteY1" fmla="*/ 16015 h 21212"/>
                <a:gd name="connsiteX2" fmla="*/ 16121 w 21212"/>
                <a:gd name="connsiteY2" fmla="*/ 16015 h 21212"/>
                <a:gd name="connsiteX3" fmla="*/ 16036 w 21212"/>
                <a:gd name="connsiteY3" fmla="*/ 16015 h 21212"/>
                <a:gd name="connsiteX4" fmla="*/ 16036 w 21212"/>
                <a:gd name="connsiteY4" fmla="*/ 16079 h 21212"/>
                <a:gd name="connsiteX5" fmla="*/ 16036 w 21212"/>
                <a:gd name="connsiteY5" fmla="*/ 16079 h 21212"/>
                <a:gd name="connsiteX6" fmla="*/ 16036 w 21212"/>
                <a:gd name="connsiteY6" fmla="*/ 16015 h 21212"/>
                <a:gd name="connsiteX7" fmla="*/ 15930 w 21212"/>
                <a:gd name="connsiteY7" fmla="*/ 15951 h 21212"/>
                <a:gd name="connsiteX8" fmla="*/ 15930 w 21212"/>
                <a:gd name="connsiteY8" fmla="*/ 16015 h 21212"/>
                <a:gd name="connsiteX9" fmla="*/ 15909 w 21212"/>
                <a:gd name="connsiteY9" fmla="*/ 16015 h 21212"/>
                <a:gd name="connsiteX10" fmla="*/ 15930 w 21212"/>
                <a:gd name="connsiteY10" fmla="*/ 15951 h 21212"/>
                <a:gd name="connsiteX11" fmla="*/ 15909 w 21212"/>
                <a:gd name="connsiteY11" fmla="*/ 15951 h 21212"/>
                <a:gd name="connsiteX12" fmla="*/ 15909 w 21212"/>
                <a:gd name="connsiteY12" fmla="*/ 15909 h 21212"/>
                <a:gd name="connsiteX13" fmla="*/ 15973 w 21212"/>
                <a:gd name="connsiteY13" fmla="*/ 15951 h 21212"/>
                <a:gd name="connsiteX14" fmla="*/ 15973 w 21212"/>
                <a:gd name="connsiteY14" fmla="*/ 15909 h 21212"/>
                <a:gd name="connsiteX15" fmla="*/ 16036 w 21212"/>
                <a:gd name="connsiteY15" fmla="*/ 15909 h 21212"/>
                <a:gd name="connsiteX16" fmla="*/ 15973 w 21212"/>
                <a:gd name="connsiteY16" fmla="*/ 15951 h 21212"/>
                <a:gd name="connsiteX17" fmla="*/ 16036 w 21212"/>
                <a:gd name="connsiteY17" fmla="*/ 16015 h 21212"/>
                <a:gd name="connsiteX18" fmla="*/ 16036 w 21212"/>
                <a:gd name="connsiteY18" fmla="*/ 16015 h 21212"/>
                <a:gd name="connsiteX19" fmla="*/ 16036 w 21212"/>
                <a:gd name="connsiteY19" fmla="*/ 16015 h 21212"/>
                <a:gd name="connsiteX20" fmla="*/ 16036 w 21212"/>
                <a:gd name="connsiteY20" fmla="*/ 16015 h 21212"/>
                <a:gd name="connsiteX21" fmla="*/ 16036 w 21212"/>
                <a:gd name="connsiteY21" fmla="*/ 16015 h 21212"/>
                <a:gd name="connsiteX22" fmla="*/ 16036 w 21212"/>
                <a:gd name="connsiteY22" fmla="*/ 16015 h 21212"/>
                <a:gd name="connsiteX23" fmla="*/ 16121 w 21212"/>
                <a:gd name="connsiteY23" fmla="*/ 15951 h 21212"/>
                <a:gd name="connsiteX24" fmla="*/ 16121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015"/>
                  </a:moveTo>
                  <a:lnTo>
                    <a:pt x="16121" y="16015"/>
                  </a:lnTo>
                  <a:lnTo>
                    <a:pt x="16121" y="16015"/>
                  </a:lnTo>
                  <a:lnTo>
                    <a:pt x="16036" y="16015"/>
                  </a:lnTo>
                  <a:cubicBezTo>
                    <a:pt x="16036" y="16079"/>
                    <a:pt x="16036" y="16079"/>
                    <a:pt x="16036" y="16079"/>
                  </a:cubicBezTo>
                  <a:lnTo>
                    <a:pt x="16036" y="16079"/>
                  </a:lnTo>
                  <a:cubicBezTo>
                    <a:pt x="16036" y="16015"/>
                    <a:pt x="16036" y="16015"/>
                    <a:pt x="16036" y="16015"/>
                  </a:cubicBezTo>
                  <a:lnTo>
                    <a:pt x="15930" y="15951"/>
                  </a:lnTo>
                  <a:lnTo>
                    <a:pt x="15930" y="16015"/>
                  </a:lnTo>
                  <a:lnTo>
                    <a:pt x="15909" y="16015"/>
                  </a:lnTo>
                  <a:lnTo>
                    <a:pt x="15930" y="15951"/>
                  </a:lnTo>
                  <a:lnTo>
                    <a:pt x="15909" y="15951"/>
                  </a:lnTo>
                  <a:lnTo>
                    <a:pt x="15909" y="15909"/>
                  </a:lnTo>
                  <a:lnTo>
                    <a:pt x="15973" y="15951"/>
                  </a:lnTo>
                  <a:lnTo>
                    <a:pt x="15973" y="15909"/>
                  </a:lnTo>
                  <a:lnTo>
                    <a:pt x="16036" y="15909"/>
                  </a:lnTo>
                  <a:lnTo>
                    <a:pt x="15973" y="15951"/>
                  </a:lnTo>
                  <a:lnTo>
                    <a:pt x="16036" y="16015"/>
                  </a:lnTo>
                  <a:lnTo>
                    <a:pt x="16036" y="16015"/>
                  </a:lnTo>
                  <a:lnTo>
                    <a:pt x="16036" y="16015"/>
                  </a:lnTo>
                  <a:lnTo>
                    <a:pt x="16036" y="16015"/>
                  </a:lnTo>
                  <a:lnTo>
                    <a:pt x="16036" y="16015"/>
                  </a:lnTo>
                  <a:lnTo>
                    <a:pt x="16036" y="16015"/>
                  </a:lnTo>
                  <a:cubicBezTo>
                    <a:pt x="16121" y="15951"/>
                    <a:pt x="16121" y="15951"/>
                    <a:pt x="16121" y="15951"/>
                  </a:cubicBezTo>
                  <a:lnTo>
                    <a:pt x="16121" y="16015"/>
                  </a:lnTo>
                  <a:close/>
                </a:path>
              </a:pathLst>
            </a:custGeom>
            <a:solidFill>
              <a:srgbClr val="000000"/>
            </a:solid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97B9D61-DA39-4CF8-B801-F3390589E1BE}"/>
                </a:ext>
              </a:extLst>
            </p:cNvPr>
            <p:cNvSpPr/>
            <p:nvPr/>
          </p:nvSpPr>
          <p:spPr>
            <a:xfrm>
              <a:off x="6408327" y="4741493"/>
              <a:ext cx="31327" cy="31327"/>
            </a:xfrm>
            <a:custGeom>
              <a:avLst/>
              <a:gdLst>
                <a:gd name="connsiteX0" fmla="*/ 16227 w 21212"/>
                <a:gd name="connsiteY0" fmla="*/ 16015 h 21212"/>
                <a:gd name="connsiteX1" fmla="*/ 16227 w 21212"/>
                <a:gd name="connsiteY1" fmla="*/ 16015 h 21212"/>
                <a:gd name="connsiteX2" fmla="*/ 16227 w 21212"/>
                <a:gd name="connsiteY2" fmla="*/ 16015 h 21212"/>
                <a:gd name="connsiteX3" fmla="*/ 16227 w 21212"/>
                <a:gd name="connsiteY3" fmla="*/ 16015 h 21212"/>
                <a:gd name="connsiteX4" fmla="*/ 16227 w 21212"/>
                <a:gd name="connsiteY4" fmla="*/ 16015 h 21212"/>
                <a:gd name="connsiteX5" fmla="*/ 16164 w 21212"/>
                <a:gd name="connsiteY5" fmla="*/ 16036 h 21212"/>
                <a:gd name="connsiteX6" fmla="*/ 16164 w 21212"/>
                <a:gd name="connsiteY6" fmla="*/ 16057 h 21212"/>
                <a:gd name="connsiteX7" fmla="*/ 16142 w 21212"/>
                <a:gd name="connsiteY7" fmla="*/ 16057 h 21212"/>
                <a:gd name="connsiteX8" fmla="*/ 16100 w 21212"/>
                <a:gd name="connsiteY8" fmla="*/ 16057 h 21212"/>
                <a:gd name="connsiteX9" fmla="*/ 16100 w 21212"/>
                <a:gd name="connsiteY9" fmla="*/ 16057 h 21212"/>
                <a:gd name="connsiteX10" fmla="*/ 16036 w 21212"/>
                <a:gd name="connsiteY10" fmla="*/ 16036 h 21212"/>
                <a:gd name="connsiteX11" fmla="*/ 16036 w 21212"/>
                <a:gd name="connsiteY11" fmla="*/ 16036 h 21212"/>
                <a:gd name="connsiteX12" fmla="*/ 16036 w 21212"/>
                <a:gd name="connsiteY12" fmla="*/ 16015 h 21212"/>
                <a:gd name="connsiteX13" fmla="*/ 16100 w 21212"/>
                <a:gd name="connsiteY13" fmla="*/ 16015 h 21212"/>
                <a:gd name="connsiteX14" fmla="*/ 16142 w 21212"/>
                <a:gd name="connsiteY14" fmla="*/ 16015 h 21212"/>
                <a:gd name="connsiteX15" fmla="*/ 16142 w 21212"/>
                <a:gd name="connsiteY15" fmla="*/ 16015 h 21212"/>
                <a:gd name="connsiteX16" fmla="*/ 16142 w 21212"/>
                <a:gd name="connsiteY16" fmla="*/ 16015 h 21212"/>
                <a:gd name="connsiteX17" fmla="*/ 16142 w 21212"/>
                <a:gd name="connsiteY17" fmla="*/ 15909 h 21212"/>
                <a:gd name="connsiteX18" fmla="*/ 16142 w 21212"/>
                <a:gd name="connsiteY18" fmla="*/ 15909 h 21212"/>
                <a:gd name="connsiteX19" fmla="*/ 16142 w 21212"/>
                <a:gd name="connsiteY19" fmla="*/ 15909 h 21212"/>
                <a:gd name="connsiteX20" fmla="*/ 16100 w 21212"/>
                <a:gd name="connsiteY20" fmla="*/ 15909 h 21212"/>
                <a:gd name="connsiteX21" fmla="*/ 16036 w 21212"/>
                <a:gd name="connsiteY21" fmla="*/ 16015 h 21212"/>
                <a:gd name="connsiteX22" fmla="*/ 16036 w 21212"/>
                <a:gd name="connsiteY22" fmla="*/ 16015 h 21212"/>
                <a:gd name="connsiteX23" fmla="*/ 15994 w 21212"/>
                <a:gd name="connsiteY23" fmla="*/ 16015 h 21212"/>
                <a:gd name="connsiteX24" fmla="*/ 15909 w 21212"/>
                <a:gd name="connsiteY24" fmla="*/ 16015 h 21212"/>
                <a:gd name="connsiteX25" fmla="*/ 15994 w 21212"/>
                <a:gd name="connsiteY25" fmla="*/ 16015 h 21212"/>
                <a:gd name="connsiteX26" fmla="*/ 15994 w 21212"/>
                <a:gd name="connsiteY26" fmla="*/ 16015 h 21212"/>
                <a:gd name="connsiteX27" fmla="*/ 15994 w 21212"/>
                <a:gd name="connsiteY27" fmla="*/ 16015 h 21212"/>
                <a:gd name="connsiteX28" fmla="*/ 16036 w 21212"/>
                <a:gd name="connsiteY28" fmla="*/ 15909 h 21212"/>
                <a:gd name="connsiteX29" fmla="*/ 16100 w 21212"/>
                <a:gd name="connsiteY29" fmla="*/ 15909 h 21212"/>
                <a:gd name="connsiteX30" fmla="*/ 16142 w 21212"/>
                <a:gd name="connsiteY30" fmla="*/ 15909 h 21212"/>
                <a:gd name="connsiteX31" fmla="*/ 16142 w 21212"/>
                <a:gd name="connsiteY31" fmla="*/ 15909 h 21212"/>
                <a:gd name="connsiteX32" fmla="*/ 16142 w 21212"/>
                <a:gd name="connsiteY32" fmla="*/ 15909 h 21212"/>
                <a:gd name="connsiteX33" fmla="*/ 16227 w 21212"/>
                <a:gd name="connsiteY33" fmla="*/ 16015 h 21212"/>
                <a:gd name="connsiteX34" fmla="*/ 16227 w 21212"/>
                <a:gd name="connsiteY34" fmla="*/ 16015 h 21212"/>
                <a:gd name="connsiteX35" fmla="*/ 16227 w 21212"/>
                <a:gd name="connsiteY35" fmla="*/ 16015 h 21212"/>
                <a:gd name="connsiteX36" fmla="*/ 16164 w 21212"/>
                <a:gd name="connsiteY36" fmla="*/ 16015 h 21212"/>
                <a:gd name="connsiteX37" fmla="*/ 16164 w 21212"/>
                <a:gd name="connsiteY37" fmla="*/ 16015 h 21212"/>
                <a:gd name="connsiteX38" fmla="*/ 16164 w 21212"/>
                <a:gd name="connsiteY38" fmla="*/ 16015 h 21212"/>
                <a:gd name="connsiteX39" fmla="*/ 16100 w 21212"/>
                <a:gd name="connsiteY39" fmla="*/ 16036 h 21212"/>
                <a:gd name="connsiteX40" fmla="*/ 16100 w 21212"/>
                <a:gd name="connsiteY40" fmla="*/ 16036 h 21212"/>
                <a:gd name="connsiteX41" fmla="*/ 16164 w 21212"/>
                <a:gd name="connsiteY41" fmla="*/ 16015 h 21212"/>
                <a:gd name="connsiteX42" fmla="*/ 16164 w 21212"/>
                <a:gd name="connsiteY42" fmla="*/ 16015 h 21212"/>
                <a:gd name="connsiteX43" fmla="*/ 16164 w 21212"/>
                <a:gd name="connsiteY43" fmla="*/ 16015 h 21212"/>
                <a:gd name="connsiteX44" fmla="*/ 16164 w 21212"/>
                <a:gd name="connsiteY44" fmla="*/ 16015 h 21212"/>
                <a:gd name="connsiteX45" fmla="*/ 16164 w 21212"/>
                <a:gd name="connsiteY45" fmla="*/ 16015 h 21212"/>
                <a:gd name="connsiteX46" fmla="*/ 16164 w 21212"/>
                <a:gd name="connsiteY46" fmla="*/ 16015 h 21212"/>
                <a:gd name="connsiteX47" fmla="*/ 16164 w 21212"/>
                <a:gd name="connsiteY47" fmla="*/ 16015 h 21212"/>
                <a:gd name="connsiteX48" fmla="*/ 16164 w 21212"/>
                <a:gd name="connsiteY48" fmla="*/ 16015 h 21212"/>
                <a:gd name="connsiteX49" fmla="*/ 16164 w 21212"/>
                <a:gd name="connsiteY4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227" y="16015"/>
                  </a:moveTo>
                  <a:lnTo>
                    <a:pt x="16227" y="16015"/>
                  </a:lnTo>
                  <a:lnTo>
                    <a:pt x="16227" y="16015"/>
                  </a:lnTo>
                  <a:lnTo>
                    <a:pt x="16227" y="16015"/>
                  </a:lnTo>
                  <a:lnTo>
                    <a:pt x="16227" y="16015"/>
                  </a:lnTo>
                  <a:cubicBezTo>
                    <a:pt x="16164" y="16036"/>
                    <a:pt x="16164" y="16036"/>
                    <a:pt x="16164" y="16036"/>
                  </a:cubicBezTo>
                  <a:cubicBezTo>
                    <a:pt x="16164" y="16057"/>
                    <a:pt x="16164" y="16057"/>
                    <a:pt x="16164" y="16057"/>
                  </a:cubicBezTo>
                  <a:lnTo>
                    <a:pt x="16142" y="16057"/>
                  </a:lnTo>
                  <a:lnTo>
                    <a:pt x="16100" y="16057"/>
                  </a:lnTo>
                  <a:lnTo>
                    <a:pt x="16100" y="16057"/>
                  </a:lnTo>
                  <a:cubicBezTo>
                    <a:pt x="16100" y="16057"/>
                    <a:pt x="16036" y="16057"/>
                    <a:pt x="16036" y="16036"/>
                  </a:cubicBezTo>
                  <a:lnTo>
                    <a:pt x="16036" y="16036"/>
                  </a:lnTo>
                  <a:cubicBezTo>
                    <a:pt x="16036" y="16036"/>
                    <a:pt x="16036" y="16036"/>
                    <a:pt x="16036" y="16015"/>
                  </a:cubicBezTo>
                  <a:cubicBezTo>
                    <a:pt x="16100" y="16015"/>
                    <a:pt x="16100" y="16015"/>
                    <a:pt x="16100" y="16015"/>
                  </a:cubicBezTo>
                  <a:lnTo>
                    <a:pt x="16142" y="16015"/>
                  </a:lnTo>
                  <a:lnTo>
                    <a:pt x="16142" y="16015"/>
                  </a:lnTo>
                  <a:lnTo>
                    <a:pt x="16142" y="16015"/>
                  </a:lnTo>
                  <a:lnTo>
                    <a:pt x="16142" y="15909"/>
                  </a:lnTo>
                  <a:lnTo>
                    <a:pt x="16142" y="15909"/>
                  </a:lnTo>
                  <a:lnTo>
                    <a:pt x="16142" y="15909"/>
                  </a:lnTo>
                  <a:cubicBezTo>
                    <a:pt x="16100" y="15909"/>
                    <a:pt x="16100" y="15909"/>
                    <a:pt x="16100" y="15909"/>
                  </a:cubicBezTo>
                  <a:lnTo>
                    <a:pt x="16036" y="16015"/>
                  </a:lnTo>
                  <a:lnTo>
                    <a:pt x="16036" y="16015"/>
                  </a:lnTo>
                  <a:lnTo>
                    <a:pt x="15994" y="16015"/>
                  </a:lnTo>
                  <a:lnTo>
                    <a:pt x="15909" y="16015"/>
                  </a:lnTo>
                  <a:lnTo>
                    <a:pt x="15994" y="16015"/>
                  </a:lnTo>
                  <a:lnTo>
                    <a:pt x="15994" y="16015"/>
                  </a:lnTo>
                  <a:lnTo>
                    <a:pt x="15994" y="16015"/>
                  </a:lnTo>
                  <a:cubicBezTo>
                    <a:pt x="15994" y="16015"/>
                    <a:pt x="16036" y="16015"/>
                    <a:pt x="16036" y="15909"/>
                  </a:cubicBezTo>
                  <a:lnTo>
                    <a:pt x="16100" y="15909"/>
                  </a:lnTo>
                  <a:lnTo>
                    <a:pt x="16142" y="15909"/>
                  </a:lnTo>
                  <a:lnTo>
                    <a:pt x="16142" y="15909"/>
                  </a:lnTo>
                  <a:lnTo>
                    <a:pt x="16142" y="15909"/>
                  </a:lnTo>
                  <a:lnTo>
                    <a:pt x="16227" y="16015"/>
                  </a:lnTo>
                  <a:lnTo>
                    <a:pt x="16227" y="16015"/>
                  </a:lnTo>
                  <a:lnTo>
                    <a:pt x="16227" y="16015"/>
                  </a:lnTo>
                  <a:close/>
                  <a:moveTo>
                    <a:pt x="16164" y="16015"/>
                  </a:moveTo>
                  <a:lnTo>
                    <a:pt x="16164" y="16015"/>
                  </a:lnTo>
                  <a:lnTo>
                    <a:pt x="16164" y="16015"/>
                  </a:lnTo>
                  <a:cubicBezTo>
                    <a:pt x="16100" y="16015"/>
                    <a:pt x="16100" y="16015"/>
                    <a:pt x="16100" y="16036"/>
                  </a:cubicBezTo>
                  <a:lnTo>
                    <a:pt x="16100" y="16036"/>
                  </a:lnTo>
                  <a:cubicBezTo>
                    <a:pt x="16142" y="16036"/>
                    <a:pt x="16142" y="16036"/>
                    <a:pt x="16164" y="16015"/>
                  </a:cubicBezTo>
                  <a:cubicBezTo>
                    <a:pt x="16142" y="16057"/>
                    <a:pt x="16142" y="16036"/>
                    <a:pt x="16164" y="16015"/>
                  </a:cubicBezTo>
                  <a:lnTo>
                    <a:pt x="16164" y="16015"/>
                  </a:lnTo>
                  <a:lnTo>
                    <a:pt x="16164" y="16015"/>
                  </a:lnTo>
                  <a:cubicBezTo>
                    <a:pt x="16164" y="16036"/>
                    <a:pt x="16164" y="16036"/>
                    <a:pt x="16164" y="16015"/>
                  </a:cubicBezTo>
                  <a:lnTo>
                    <a:pt x="16164" y="16015"/>
                  </a:lnTo>
                  <a:lnTo>
                    <a:pt x="16164" y="16015"/>
                  </a:lnTo>
                  <a:lnTo>
                    <a:pt x="16164" y="16015"/>
                  </a:lnTo>
                  <a:lnTo>
                    <a:pt x="16164" y="16015"/>
                  </a:lnTo>
                  <a:close/>
                </a:path>
              </a:pathLst>
            </a:custGeom>
            <a:solidFill>
              <a:srgbClr val="000000"/>
            </a:solid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843C916D-CFD4-4648-8C0E-0124052FF75E}"/>
                </a:ext>
              </a:extLst>
            </p:cNvPr>
            <p:cNvSpPr/>
            <p:nvPr/>
          </p:nvSpPr>
          <p:spPr>
            <a:xfrm>
              <a:off x="6408702" y="4741308"/>
              <a:ext cx="31327" cy="31327"/>
            </a:xfrm>
            <a:custGeom>
              <a:avLst/>
              <a:gdLst>
                <a:gd name="connsiteX0" fmla="*/ 16248 w 21212"/>
                <a:gd name="connsiteY0" fmla="*/ 15991 h 21212"/>
                <a:gd name="connsiteX1" fmla="*/ 16206 w 21212"/>
                <a:gd name="connsiteY1" fmla="*/ 16034 h 21212"/>
                <a:gd name="connsiteX2" fmla="*/ 16079 w 21212"/>
                <a:gd name="connsiteY2" fmla="*/ 15991 h 21212"/>
                <a:gd name="connsiteX3" fmla="*/ 16015 w 21212"/>
                <a:gd name="connsiteY3" fmla="*/ 15991 h 21212"/>
                <a:gd name="connsiteX4" fmla="*/ 16015 w 21212"/>
                <a:gd name="connsiteY4" fmla="*/ 15970 h 21212"/>
                <a:gd name="connsiteX5" fmla="*/ 15994 w 21212"/>
                <a:gd name="connsiteY5" fmla="*/ 15991 h 21212"/>
                <a:gd name="connsiteX6" fmla="*/ 15994 w 21212"/>
                <a:gd name="connsiteY6" fmla="*/ 15991 h 21212"/>
                <a:gd name="connsiteX7" fmla="*/ 15973 w 21212"/>
                <a:gd name="connsiteY7" fmla="*/ 15991 h 21212"/>
                <a:gd name="connsiteX8" fmla="*/ 15973 w 21212"/>
                <a:gd name="connsiteY8" fmla="*/ 16034 h 21212"/>
                <a:gd name="connsiteX9" fmla="*/ 16079 w 21212"/>
                <a:gd name="connsiteY9" fmla="*/ 16055 h 21212"/>
                <a:gd name="connsiteX10" fmla="*/ 16015 w 21212"/>
                <a:gd name="connsiteY10" fmla="*/ 16055 h 21212"/>
                <a:gd name="connsiteX11" fmla="*/ 15909 w 21212"/>
                <a:gd name="connsiteY11" fmla="*/ 16034 h 21212"/>
                <a:gd name="connsiteX12" fmla="*/ 15909 w 21212"/>
                <a:gd name="connsiteY12" fmla="*/ 15991 h 21212"/>
                <a:gd name="connsiteX13" fmla="*/ 15973 w 21212"/>
                <a:gd name="connsiteY13" fmla="*/ 16034 h 21212"/>
                <a:gd name="connsiteX14" fmla="*/ 15973 w 21212"/>
                <a:gd name="connsiteY14" fmla="*/ 16034 h 21212"/>
                <a:gd name="connsiteX15" fmla="*/ 15973 w 21212"/>
                <a:gd name="connsiteY15" fmla="*/ 15991 h 21212"/>
                <a:gd name="connsiteX16" fmla="*/ 15973 w 21212"/>
                <a:gd name="connsiteY16" fmla="*/ 15991 h 21212"/>
                <a:gd name="connsiteX17" fmla="*/ 15973 w 21212"/>
                <a:gd name="connsiteY17" fmla="*/ 15991 h 21212"/>
                <a:gd name="connsiteX18" fmla="*/ 15973 w 21212"/>
                <a:gd name="connsiteY18" fmla="*/ 15970 h 21212"/>
                <a:gd name="connsiteX19" fmla="*/ 16015 w 21212"/>
                <a:gd name="connsiteY19" fmla="*/ 15970 h 21212"/>
                <a:gd name="connsiteX20" fmla="*/ 16079 w 21212"/>
                <a:gd name="connsiteY20" fmla="*/ 15970 h 21212"/>
                <a:gd name="connsiteX21" fmla="*/ 16079 w 21212"/>
                <a:gd name="connsiteY21" fmla="*/ 15970 h 21212"/>
                <a:gd name="connsiteX22" fmla="*/ 16079 w 21212"/>
                <a:gd name="connsiteY22" fmla="*/ 15928 h 21212"/>
                <a:gd name="connsiteX23" fmla="*/ 16079 w 21212"/>
                <a:gd name="connsiteY23" fmla="*/ 15928 h 21212"/>
                <a:gd name="connsiteX24" fmla="*/ 16100 w 21212"/>
                <a:gd name="connsiteY24" fmla="*/ 15928 h 21212"/>
                <a:gd name="connsiteX25" fmla="*/ 16100 w 21212"/>
                <a:gd name="connsiteY25" fmla="*/ 15928 h 21212"/>
                <a:gd name="connsiteX26" fmla="*/ 16206 w 21212"/>
                <a:gd name="connsiteY26" fmla="*/ 15928 h 21212"/>
                <a:gd name="connsiteX27" fmla="*/ 16248 w 21212"/>
                <a:gd name="connsiteY27" fmla="*/ 15928 h 21212"/>
                <a:gd name="connsiteX28" fmla="*/ 16312 w 21212"/>
                <a:gd name="connsiteY28" fmla="*/ 15970 h 21212"/>
                <a:gd name="connsiteX29" fmla="*/ 16312 w 21212"/>
                <a:gd name="connsiteY29" fmla="*/ 15970 h 21212"/>
                <a:gd name="connsiteX30" fmla="*/ 16206 w 21212"/>
                <a:gd name="connsiteY30" fmla="*/ 15928 h 21212"/>
                <a:gd name="connsiteX31" fmla="*/ 16206 w 21212"/>
                <a:gd name="connsiteY31" fmla="*/ 15928 h 21212"/>
                <a:gd name="connsiteX32" fmla="*/ 16100 w 21212"/>
                <a:gd name="connsiteY32" fmla="*/ 15928 h 21212"/>
                <a:gd name="connsiteX33" fmla="*/ 16100 w 21212"/>
                <a:gd name="connsiteY33" fmla="*/ 15928 h 21212"/>
                <a:gd name="connsiteX34" fmla="*/ 16100 w 21212"/>
                <a:gd name="connsiteY34" fmla="*/ 15928 h 21212"/>
                <a:gd name="connsiteX35" fmla="*/ 16079 w 21212"/>
                <a:gd name="connsiteY35" fmla="*/ 15928 h 21212"/>
                <a:gd name="connsiteX36" fmla="*/ 16079 w 21212"/>
                <a:gd name="connsiteY36" fmla="*/ 15970 h 21212"/>
                <a:gd name="connsiteX37" fmla="*/ 16248 w 21212"/>
                <a:gd name="connsiteY37" fmla="*/ 1599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48" y="15991"/>
                  </a:moveTo>
                  <a:lnTo>
                    <a:pt x="16206" y="16034"/>
                  </a:lnTo>
                  <a:lnTo>
                    <a:pt x="16079" y="15991"/>
                  </a:lnTo>
                  <a:lnTo>
                    <a:pt x="16015" y="15991"/>
                  </a:lnTo>
                  <a:cubicBezTo>
                    <a:pt x="16015" y="15991"/>
                    <a:pt x="16015" y="15991"/>
                    <a:pt x="16015" y="15970"/>
                  </a:cubicBezTo>
                  <a:cubicBezTo>
                    <a:pt x="16015" y="15991"/>
                    <a:pt x="15994" y="15991"/>
                    <a:pt x="15994" y="15991"/>
                  </a:cubicBezTo>
                  <a:lnTo>
                    <a:pt x="15994" y="15991"/>
                  </a:lnTo>
                  <a:lnTo>
                    <a:pt x="15973" y="15991"/>
                  </a:lnTo>
                  <a:lnTo>
                    <a:pt x="15973" y="16034"/>
                  </a:lnTo>
                  <a:lnTo>
                    <a:pt x="16079" y="16055"/>
                  </a:lnTo>
                  <a:lnTo>
                    <a:pt x="16015" y="16055"/>
                  </a:lnTo>
                  <a:lnTo>
                    <a:pt x="15909" y="16034"/>
                  </a:lnTo>
                  <a:lnTo>
                    <a:pt x="15909" y="15991"/>
                  </a:lnTo>
                  <a:lnTo>
                    <a:pt x="15973" y="16034"/>
                  </a:lnTo>
                  <a:lnTo>
                    <a:pt x="15973" y="16034"/>
                  </a:lnTo>
                  <a:lnTo>
                    <a:pt x="15973" y="15991"/>
                  </a:lnTo>
                  <a:lnTo>
                    <a:pt x="15973" y="15991"/>
                  </a:lnTo>
                  <a:lnTo>
                    <a:pt x="15973" y="15991"/>
                  </a:lnTo>
                  <a:cubicBezTo>
                    <a:pt x="15973" y="15991"/>
                    <a:pt x="15973" y="15991"/>
                    <a:pt x="15973" y="15970"/>
                  </a:cubicBezTo>
                  <a:cubicBezTo>
                    <a:pt x="15994" y="15970"/>
                    <a:pt x="15994" y="15970"/>
                    <a:pt x="16015" y="15970"/>
                  </a:cubicBezTo>
                  <a:cubicBezTo>
                    <a:pt x="16015" y="15970"/>
                    <a:pt x="16015" y="15970"/>
                    <a:pt x="16079" y="15970"/>
                  </a:cubicBezTo>
                  <a:lnTo>
                    <a:pt x="16079" y="15970"/>
                  </a:lnTo>
                  <a:cubicBezTo>
                    <a:pt x="16079" y="15970"/>
                    <a:pt x="16079" y="15970"/>
                    <a:pt x="16079" y="15928"/>
                  </a:cubicBezTo>
                  <a:lnTo>
                    <a:pt x="16079" y="15928"/>
                  </a:lnTo>
                  <a:lnTo>
                    <a:pt x="16100" y="15928"/>
                  </a:lnTo>
                  <a:lnTo>
                    <a:pt x="16100" y="15928"/>
                  </a:lnTo>
                  <a:cubicBezTo>
                    <a:pt x="16206" y="15885"/>
                    <a:pt x="16206" y="15928"/>
                    <a:pt x="16206" y="15928"/>
                  </a:cubicBezTo>
                  <a:lnTo>
                    <a:pt x="16248" y="15928"/>
                  </a:lnTo>
                  <a:lnTo>
                    <a:pt x="16312" y="15970"/>
                  </a:lnTo>
                  <a:lnTo>
                    <a:pt x="16312" y="15970"/>
                  </a:lnTo>
                  <a:lnTo>
                    <a:pt x="16206" y="15928"/>
                  </a:lnTo>
                  <a:lnTo>
                    <a:pt x="16206" y="15928"/>
                  </a:lnTo>
                  <a:cubicBezTo>
                    <a:pt x="16206" y="15928"/>
                    <a:pt x="16206" y="15928"/>
                    <a:pt x="16100" y="15928"/>
                  </a:cubicBezTo>
                  <a:lnTo>
                    <a:pt x="16100" y="15928"/>
                  </a:lnTo>
                  <a:lnTo>
                    <a:pt x="16100" y="15928"/>
                  </a:lnTo>
                  <a:cubicBezTo>
                    <a:pt x="16079" y="15928"/>
                    <a:pt x="16079" y="15928"/>
                    <a:pt x="16079" y="15928"/>
                  </a:cubicBezTo>
                  <a:cubicBezTo>
                    <a:pt x="16079" y="15970"/>
                    <a:pt x="16079" y="15970"/>
                    <a:pt x="16079" y="15970"/>
                  </a:cubicBezTo>
                  <a:lnTo>
                    <a:pt x="16248" y="15991"/>
                  </a:lnTo>
                  <a:close/>
                </a:path>
              </a:pathLst>
            </a:custGeom>
            <a:solidFill>
              <a:srgbClr val="000000"/>
            </a:solid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EFF88D89-770E-4104-92BE-232C244B6E99}"/>
                </a:ext>
              </a:extLst>
            </p:cNvPr>
            <p:cNvSpPr/>
            <p:nvPr/>
          </p:nvSpPr>
          <p:spPr>
            <a:xfrm>
              <a:off x="6409204" y="4741149"/>
              <a:ext cx="31327" cy="31327"/>
            </a:xfrm>
            <a:custGeom>
              <a:avLst/>
              <a:gdLst>
                <a:gd name="connsiteX0" fmla="*/ 16100 w 21212"/>
                <a:gd name="connsiteY0" fmla="*/ 15930 h 21212"/>
                <a:gd name="connsiteX1" fmla="*/ 16164 w 21212"/>
                <a:gd name="connsiteY1" fmla="*/ 15930 h 21212"/>
                <a:gd name="connsiteX2" fmla="*/ 16164 w 21212"/>
                <a:gd name="connsiteY2" fmla="*/ 15930 h 21212"/>
                <a:gd name="connsiteX3" fmla="*/ 16185 w 21212"/>
                <a:gd name="connsiteY3" fmla="*/ 15930 h 21212"/>
                <a:gd name="connsiteX4" fmla="*/ 16164 w 21212"/>
                <a:gd name="connsiteY4" fmla="*/ 15930 h 21212"/>
                <a:gd name="connsiteX5" fmla="*/ 16164 w 21212"/>
                <a:gd name="connsiteY5" fmla="*/ 15994 h 21212"/>
                <a:gd name="connsiteX6" fmla="*/ 16100 w 21212"/>
                <a:gd name="connsiteY6" fmla="*/ 15994 h 21212"/>
                <a:gd name="connsiteX7" fmla="*/ 16079 w 21212"/>
                <a:gd name="connsiteY7" fmla="*/ 16036 h 21212"/>
                <a:gd name="connsiteX8" fmla="*/ 15994 w 21212"/>
                <a:gd name="connsiteY8" fmla="*/ 16036 h 21212"/>
                <a:gd name="connsiteX9" fmla="*/ 15973 w 21212"/>
                <a:gd name="connsiteY9" fmla="*/ 16036 h 21212"/>
                <a:gd name="connsiteX10" fmla="*/ 15909 w 21212"/>
                <a:gd name="connsiteY10" fmla="*/ 15994 h 21212"/>
                <a:gd name="connsiteX11" fmla="*/ 15909 w 21212"/>
                <a:gd name="connsiteY11" fmla="*/ 15930 h 21212"/>
                <a:gd name="connsiteX12" fmla="*/ 15909 w 21212"/>
                <a:gd name="connsiteY12" fmla="*/ 15930 h 21212"/>
                <a:gd name="connsiteX13" fmla="*/ 15909 w 21212"/>
                <a:gd name="connsiteY13" fmla="*/ 15909 h 21212"/>
                <a:gd name="connsiteX14" fmla="*/ 15973 w 21212"/>
                <a:gd name="connsiteY14" fmla="*/ 15909 h 21212"/>
                <a:gd name="connsiteX15" fmla="*/ 15994 w 21212"/>
                <a:gd name="connsiteY15" fmla="*/ 15909 h 21212"/>
                <a:gd name="connsiteX16" fmla="*/ 16100 w 21212"/>
                <a:gd name="connsiteY16" fmla="*/ 15930 h 21212"/>
                <a:gd name="connsiteX17" fmla="*/ 16100 w 21212"/>
                <a:gd name="connsiteY17" fmla="*/ 15930 h 21212"/>
                <a:gd name="connsiteX18" fmla="*/ 16100 w 21212"/>
                <a:gd name="connsiteY18" fmla="*/ 15930 h 21212"/>
                <a:gd name="connsiteX19" fmla="*/ 16100 w 21212"/>
                <a:gd name="connsiteY19" fmla="*/ 15930 h 21212"/>
                <a:gd name="connsiteX20" fmla="*/ 15973 w 21212"/>
                <a:gd name="connsiteY20" fmla="*/ 15994 h 21212"/>
                <a:gd name="connsiteX21" fmla="*/ 15994 w 21212"/>
                <a:gd name="connsiteY21" fmla="*/ 15994 h 21212"/>
                <a:gd name="connsiteX22" fmla="*/ 16079 w 21212"/>
                <a:gd name="connsiteY22" fmla="*/ 15994 h 21212"/>
                <a:gd name="connsiteX23" fmla="*/ 16079 w 21212"/>
                <a:gd name="connsiteY23" fmla="*/ 15994 h 21212"/>
                <a:gd name="connsiteX24" fmla="*/ 16100 w 21212"/>
                <a:gd name="connsiteY24" fmla="*/ 15930 h 21212"/>
                <a:gd name="connsiteX25" fmla="*/ 15973 w 21212"/>
                <a:gd name="connsiteY25" fmla="*/ 15909 h 21212"/>
                <a:gd name="connsiteX26" fmla="*/ 15973 w 21212"/>
                <a:gd name="connsiteY26" fmla="*/ 15909 h 21212"/>
                <a:gd name="connsiteX27" fmla="*/ 15973 w 21212"/>
                <a:gd name="connsiteY27" fmla="*/ 15909 h 21212"/>
                <a:gd name="connsiteX28" fmla="*/ 15973 w 21212"/>
                <a:gd name="connsiteY28" fmla="*/ 15909 h 21212"/>
                <a:gd name="connsiteX29" fmla="*/ 15973 w 21212"/>
                <a:gd name="connsiteY29" fmla="*/ 15909 h 21212"/>
                <a:gd name="connsiteX30" fmla="*/ 16079 w 21212"/>
                <a:gd name="connsiteY30" fmla="*/ 15909 h 21212"/>
                <a:gd name="connsiteX31" fmla="*/ 16079 w 21212"/>
                <a:gd name="connsiteY31" fmla="*/ 15909 h 21212"/>
                <a:gd name="connsiteX32" fmla="*/ 15973 w 21212"/>
                <a:gd name="connsiteY32" fmla="*/ 15909 h 21212"/>
                <a:gd name="connsiteX33" fmla="*/ 15973 w 21212"/>
                <a:gd name="connsiteY33" fmla="*/ 15909 h 21212"/>
                <a:gd name="connsiteX34" fmla="*/ 15973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5930"/>
                  </a:moveTo>
                  <a:lnTo>
                    <a:pt x="16164" y="15930"/>
                  </a:lnTo>
                  <a:lnTo>
                    <a:pt x="16164" y="15930"/>
                  </a:lnTo>
                  <a:lnTo>
                    <a:pt x="16185" y="15930"/>
                  </a:lnTo>
                  <a:lnTo>
                    <a:pt x="16164" y="15930"/>
                  </a:lnTo>
                  <a:lnTo>
                    <a:pt x="16164" y="15994"/>
                  </a:lnTo>
                  <a:cubicBezTo>
                    <a:pt x="16100" y="15994"/>
                    <a:pt x="16100" y="15994"/>
                    <a:pt x="16100" y="15994"/>
                  </a:cubicBezTo>
                  <a:cubicBezTo>
                    <a:pt x="16079" y="16036"/>
                    <a:pt x="16079" y="16036"/>
                    <a:pt x="16079" y="16036"/>
                  </a:cubicBezTo>
                  <a:cubicBezTo>
                    <a:pt x="15994" y="16036"/>
                    <a:pt x="15994" y="16036"/>
                    <a:pt x="15994" y="16036"/>
                  </a:cubicBezTo>
                  <a:cubicBezTo>
                    <a:pt x="15973" y="16036"/>
                    <a:pt x="15973" y="16036"/>
                    <a:pt x="15973" y="16036"/>
                  </a:cubicBezTo>
                  <a:cubicBezTo>
                    <a:pt x="15909" y="15994"/>
                    <a:pt x="15909" y="15994"/>
                    <a:pt x="15909" y="15994"/>
                  </a:cubicBezTo>
                  <a:cubicBezTo>
                    <a:pt x="15909" y="15930"/>
                    <a:pt x="15909" y="15930"/>
                    <a:pt x="15909" y="15930"/>
                  </a:cubicBezTo>
                  <a:lnTo>
                    <a:pt x="15909" y="15930"/>
                  </a:lnTo>
                  <a:lnTo>
                    <a:pt x="15909" y="15909"/>
                  </a:lnTo>
                  <a:cubicBezTo>
                    <a:pt x="15973" y="15909"/>
                    <a:pt x="15973" y="15909"/>
                    <a:pt x="15973" y="15909"/>
                  </a:cubicBezTo>
                  <a:cubicBezTo>
                    <a:pt x="15994" y="15909"/>
                    <a:pt x="15994" y="15909"/>
                    <a:pt x="15994" y="15909"/>
                  </a:cubicBezTo>
                  <a:lnTo>
                    <a:pt x="16100" y="15930"/>
                  </a:lnTo>
                  <a:lnTo>
                    <a:pt x="16100" y="15930"/>
                  </a:lnTo>
                  <a:lnTo>
                    <a:pt x="16100" y="15930"/>
                  </a:lnTo>
                  <a:lnTo>
                    <a:pt x="16100" y="15930"/>
                  </a:lnTo>
                  <a:lnTo>
                    <a:pt x="15973" y="15994"/>
                  </a:lnTo>
                  <a:cubicBezTo>
                    <a:pt x="15994" y="15994"/>
                    <a:pt x="15994" y="15994"/>
                    <a:pt x="15994" y="15994"/>
                  </a:cubicBezTo>
                  <a:lnTo>
                    <a:pt x="16079" y="15994"/>
                  </a:lnTo>
                  <a:lnTo>
                    <a:pt x="16079" y="15994"/>
                  </a:lnTo>
                  <a:cubicBezTo>
                    <a:pt x="16100" y="15994"/>
                    <a:pt x="16100" y="15994"/>
                    <a:pt x="16100" y="15930"/>
                  </a:cubicBezTo>
                  <a:close/>
                  <a:moveTo>
                    <a:pt x="15973" y="15909"/>
                  </a:moveTo>
                  <a:cubicBezTo>
                    <a:pt x="15973" y="15930"/>
                    <a:pt x="15973" y="15930"/>
                    <a:pt x="15973" y="15909"/>
                  </a:cubicBezTo>
                  <a:lnTo>
                    <a:pt x="15973" y="15909"/>
                  </a:lnTo>
                  <a:lnTo>
                    <a:pt x="15973" y="15909"/>
                  </a:lnTo>
                  <a:lnTo>
                    <a:pt x="15973" y="15909"/>
                  </a:lnTo>
                  <a:lnTo>
                    <a:pt x="16079" y="15909"/>
                  </a:lnTo>
                  <a:lnTo>
                    <a:pt x="16079" y="15909"/>
                  </a:lnTo>
                  <a:lnTo>
                    <a:pt x="15973" y="15909"/>
                  </a:lnTo>
                  <a:cubicBezTo>
                    <a:pt x="15994" y="15909"/>
                    <a:pt x="15994" y="15909"/>
                    <a:pt x="15973" y="15909"/>
                  </a:cubicBezTo>
                  <a:lnTo>
                    <a:pt x="15973" y="15909"/>
                  </a:lnTo>
                  <a:close/>
                </a:path>
              </a:pathLst>
            </a:custGeom>
            <a:solidFill>
              <a:srgbClr val="000000"/>
            </a:solid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E387C36-ABD8-4564-9D39-1E0E04117C57}"/>
                </a:ext>
              </a:extLst>
            </p:cNvPr>
            <p:cNvSpPr/>
            <p:nvPr/>
          </p:nvSpPr>
          <p:spPr>
            <a:xfrm>
              <a:off x="6409454" y="4741023"/>
              <a:ext cx="31327" cy="31327"/>
            </a:xfrm>
            <a:custGeom>
              <a:avLst/>
              <a:gdLst>
                <a:gd name="connsiteX0" fmla="*/ 16185 w 21212"/>
                <a:gd name="connsiteY0" fmla="*/ 15973 h 21212"/>
                <a:gd name="connsiteX1" fmla="*/ 16185 w 21212"/>
                <a:gd name="connsiteY1" fmla="*/ 15973 h 21212"/>
                <a:gd name="connsiteX2" fmla="*/ 16121 w 21212"/>
                <a:gd name="connsiteY2" fmla="*/ 15973 h 21212"/>
                <a:gd name="connsiteX3" fmla="*/ 16121 w 21212"/>
                <a:gd name="connsiteY3" fmla="*/ 15973 h 21212"/>
                <a:gd name="connsiteX4" fmla="*/ 16100 w 21212"/>
                <a:gd name="connsiteY4" fmla="*/ 15994 h 21212"/>
                <a:gd name="connsiteX5" fmla="*/ 16100 w 21212"/>
                <a:gd name="connsiteY5" fmla="*/ 15994 h 21212"/>
                <a:gd name="connsiteX6" fmla="*/ 16015 w 21212"/>
                <a:gd name="connsiteY6" fmla="*/ 15994 h 21212"/>
                <a:gd name="connsiteX7" fmla="*/ 15930 w 21212"/>
                <a:gd name="connsiteY7" fmla="*/ 15973 h 21212"/>
                <a:gd name="connsiteX8" fmla="*/ 15909 w 21212"/>
                <a:gd name="connsiteY8" fmla="*/ 15973 h 21212"/>
                <a:gd name="connsiteX9" fmla="*/ 15909 w 21212"/>
                <a:gd name="connsiteY9" fmla="*/ 15973 h 21212"/>
                <a:gd name="connsiteX10" fmla="*/ 15930 w 21212"/>
                <a:gd name="connsiteY10" fmla="*/ 15930 h 21212"/>
                <a:gd name="connsiteX11" fmla="*/ 15909 w 21212"/>
                <a:gd name="connsiteY11" fmla="*/ 15930 h 21212"/>
                <a:gd name="connsiteX12" fmla="*/ 15909 w 21212"/>
                <a:gd name="connsiteY12" fmla="*/ 15930 h 21212"/>
                <a:gd name="connsiteX13" fmla="*/ 15930 w 21212"/>
                <a:gd name="connsiteY13" fmla="*/ 15930 h 21212"/>
                <a:gd name="connsiteX14" fmla="*/ 16015 w 21212"/>
                <a:gd name="connsiteY14" fmla="*/ 15909 h 21212"/>
                <a:gd name="connsiteX15" fmla="*/ 16015 w 21212"/>
                <a:gd name="connsiteY15" fmla="*/ 15930 h 21212"/>
                <a:gd name="connsiteX16" fmla="*/ 15994 w 21212"/>
                <a:gd name="connsiteY16" fmla="*/ 15930 h 21212"/>
                <a:gd name="connsiteX17" fmla="*/ 16100 w 21212"/>
                <a:gd name="connsiteY17" fmla="*/ 15973 h 21212"/>
                <a:gd name="connsiteX18" fmla="*/ 16100 w 21212"/>
                <a:gd name="connsiteY18" fmla="*/ 15973 h 21212"/>
                <a:gd name="connsiteX19" fmla="*/ 16100 w 21212"/>
                <a:gd name="connsiteY19" fmla="*/ 15973 h 21212"/>
                <a:gd name="connsiteX20" fmla="*/ 16121 w 21212"/>
                <a:gd name="connsiteY20" fmla="*/ 15973 h 21212"/>
                <a:gd name="connsiteX21" fmla="*/ 16121 w 21212"/>
                <a:gd name="connsiteY21" fmla="*/ 15973 h 21212"/>
                <a:gd name="connsiteX22" fmla="*/ 16121 w 21212"/>
                <a:gd name="connsiteY22" fmla="*/ 15973 h 21212"/>
                <a:gd name="connsiteX23" fmla="*/ 16185 w 21212"/>
                <a:gd name="connsiteY23" fmla="*/ 15973 h 21212"/>
                <a:gd name="connsiteX24" fmla="*/ 16185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5973"/>
                  </a:moveTo>
                  <a:lnTo>
                    <a:pt x="16185" y="15973"/>
                  </a:lnTo>
                  <a:lnTo>
                    <a:pt x="16121" y="15973"/>
                  </a:lnTo>
                  <a:cubicBezTo>
                    <a:pt x="16121" y="15994"/>
                    <a:pt x="16121" y="15973"/>
                    <a:pt x="16121" y="15973"/>
                  </a:cubicBezTo>
                  <a:cubicBezTo>
                    <a:pt x="16121" y="15994"/>
                    <a:pt x="16121" y="15994"/>
                    <a:pt x="16100" y="15994"/>
                  </a:cubicBezTo>
                  <a:lnTo>
                    <a:pt x="16100" y="15994"/>
                  </a:lnTo>
                  <a:cubicBezTo>
                    <a:pt x="16100" y="15994"/>
                    <a:pt x="16100" y="15994"/>
                    <a:pt x="16015" y="15994"/>
                  </a:cubicBezTo>
                  <a:lnTo>
                    <a:pt x="15930" y="15973"/>
                  </a:lnTo>
                  <a:lnTo>
                    <a:pt x="15909" y="15973"/>
                  </a:lnTo>
                  <a:lnTo>
                    <a:pt x="15909" y="15973"/>
                  </a:lnTo>
                  <a:lnTo>
                    <a:pt x="15930" y="15930"/>
                  </a:lnTo>
                  <a:lnTo>
                    <a:pt x="15909" y="15930"/>
                  </a:lnTo>
                  <a:lnTo>
                    <a:pt x="15909" y="15930"/>
                  </a:lnTo>
                  <a:lnTo>
                    <a:pt x="15930" y="15930"/>
                  </a:lnTo>
                  <a:lnTo>
                    <a:pt x="16015" y="15909"/>
                  </a:lnTo>
                  <a:lnTo>
                    <a:pt x="16015" y="15930"/>
                  </a:lnTo>
                  <a:lnTo>
                    <a:pt x="15994" y="15930"/>
                  </a:lnTo>
                  <a:lnTo>
                    <a:pt x="16100" y="15973"/>
                  </a:lnTo>
                  <a:lnTo>
                    <a:pt x="16100" y="15973"/>
                  </a:lnTo>
                  <a:lnTo>
                    <a:pt x="16100" y="15973"/>
                  </a:lnTo>
                  <a:cubicBezTo>
                    <a:pt x="16121" y="15973"/>
                    <a:pt x="16121" y="15973"/>
                    <a:pt x="16121" y="15973"/>
                  </a:cubicBezTo>
                  <a:lnTo>
                    <a:pt x="16121" y="15973"/>
                  </a:lnTo>
                  <a:lnTo>
                    <a:pt x="16121" y="15973"/>
                  </a:lnTo>
                  <a:cubicBezTo>
                    <a:pt x="16121" y="15973"/>
                    <a:pt x="16121" y="15973"/>
                    <a:pt x="16185" y="15973"/>
                  </a:cubicBezTo>
                  <a:lnTo>
                    <a:pt x="16185" y="15973"/>
                  </a:lnTo>
                  <a:close/>
                </a:path>
              </a:pathLst>
            </a:custGeom>
            <a:solidFill>
              <a:srgbClr val="000000"/>
            </a:solid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B154066-B097-4BE4-8C15-484767D293E6}"/>
                </a:ext>
              </a:extLst>
            </p:cNvPr>
            <p:cNvSpPr/>
            <p:nvPr/>
          </p:nvSpPr>
          <p:spPr>
            <a:xfrm>
              <a:off x="6409861" y="4741054"/>
              <a:ext cx="31327" cy="31327"/>
            </a:xfrm>
            <a:custGeom>
              <a:avLst/>
              <a:gdLst>
                <a:gd name="connsiteX0" fmla="*/ 15909 w 21212"/>
                <a:gd name="connsiteY0" fmla="*/ 15909 h 21212"/>
                <a:gd name="connsiteX1" fmla="*/ 15952 w 21212"/>
                <a:gd name="connsiteY1" fmla="*/ 15909 h 21212"/>
                <a:gd name="connsiteX2" fmla="*/ 15994 w 21212"/>
                <a:gd name="connsiteY2" fmla="*/ 15951 h 21212"/>
                <a:gd name="connsiteX3" fmla="*/ 15994 w 21212"/>
                <a:gd name="connsiteY3" fmla="*/ 15951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52" y="15909"/>
                  </a:lnTo>
                  <a:lnTo>
                    <a:pt x="15994" y="15951"/>
                  </a:lnTo>
                  <a:lnTo>
                    <a:pt x="15994" y="15951"/>
                  </a:lnTo>
                  <a:lnTo>
                    <a:pt x="15909" y="15909"/>
                  </a:lnTo>
                  <a:close/>
                </a:path>
              </a:pathLst>
            </a:custGeom>
            <a:solidFill>
              <a:srgbClr val="000000"/>
            </a:solid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2C0E4DEC-3488-4D9B-896C-58EC86AFCB57}"/>
                </a:ext>
              </a:extLst>
            </p:cNvPr>
            <p:cNvSpPr/>
            <p:nvPr/>
          </p:nvSpPr>
          <p:spPr>
            <a:xfrm>
              <a:off x="6409956" y="4740616"/>
              <a:ext cx="31327" cy="31327"/>
            </a:xfrm>
            <a:custGeom>
              <a:avLst/>
              <a:gdLst>
                <a:gd name="connsiteX0" fmla="*/ 15909 w 21212"/>
                <a:gd name="connsiteY0" fmla="*/ 16015 h 21212"/>
                <a:gd name="connsiteX1" fmla="*/ 15951 w 21212"/>
                <a:gd name="connsiteY1" fmla="*/ 16015 h 21212"/>
                <a:gd name="connsiteX2" fmla="*/ 15951 w 21212"/>
                <a:gd name="connsiteY2" fmla="*/ 15909 h 21212"/>
                <a:gd name="connsiteX3" fmla="*/ 15994 w 21212"/>
                <a:gd name="connsiteY3" fmla="*/ 16015 h 21212"/>
                <a:gd name="connsiteX4" fmla="*/ 15951 w 21212"/>
                <a:gd name="connsiteY4" fmla="*/ 16015 h 21212"/>
                <a:gd name="connsiteX5" fmla="*/ 15951 w 21212"/>
                <a:gd name="connsiteY5" fmla="*/ 16015 h 21212"/>
                <a:gd name="connsiteX6" fmla="*/ 15909 w 21212"/>
                <a:gd name="connsiteY6" fmla="*/ 16015 h 21212"/>
                <a:gd name="connsiteX7" fmla="*/ 15909 w 21212"/>
                <a:gd name="connsiteY7" fmla="*/ 16015 h 21212"/>
                <a:gd name="connsiteX8" fmla="*/ 15909 w 21212"/>
                <a:gd name="connsiteY8" fmla="*/ 16015 h 21212"/>
                <a:gd name="connsiteX9" fmla="*/ 15951 w 21212"/>
                <a:gd name="connsiteY9" fmla="*/ 16100 h 21212"/>
                <a:gd name="connsiteX10" fmla="*/ 15951 w 21212"/>
                <a:gd name="connsiteY10" fmla="*/ 16100 h 21212"/>
                <a:gd name="connsiteX11" fmla="*/ 15994 w 21212"/>
                <a:gd name="connsiteY11" fmla="*/ 16100 h 21212"/>
                <a:gd name="connsiteX12" fmla="*/ 15994 w 21212"/>
                <a:gd name="connsiteY12" fmla="*/ 16100 h 21212"/>
                <a:gd name="connsiteX13" fmla="*/ 15994 w 21212"/>
                <a:gd name="connsiteY13" fmla="*/ 16015 h 21212"/>
                <a:gd name="connsiteX14" fmla="*/ 16036 w 21212"/>
                <a:gd name="connsiteY14" fmla="*/ 16015 h 21212"/>
                <a:gd name="connsiteX15" fmla="*/ 16036 w 21212"/>
                <a:gd name="connsiteY15" fmla="*/ 16015 h 21212"/>
                <a:gd name="connsiteX16" fmla="*/ 16079 w 21212"/>
                <a:gd name="connsiteY16" fmla="*/ 16015 h 21212"/>
                <a:gd name="connsiteX17" fmla="*/ 16079 w 21212"/>
                <a:gd name="connsiteY17" fmla="*/ 16015 h 21212"/>
                <a:gd name="connsiteX18" fmla="*/ 16036 w 21212"/>
                <a:gd name="connsiteY18" fmla="*/ 16015 h 21212"/>
                <a:gd name="connsiteX19" fmla="*/ 16036 w 21212"/>
                <a:gd name="connsiteY19" fmla="*/ 16015 h 21212"/>
                <a:gd name="connsiteX20" fmla="*/ 16036 w 21212"/>
                <a:gd name="connsiteY20" fmla="*/ 16100 h 21212"/>
                <a:gd name="connsiteX21" fmla="*/ 15994 w 21212"/>
                <a:gd name="connsiteY21" fmla="*/ 16100 h 21212"/>
                <a:gd name="connsiteX22" fmla="*/ 15994 w 21212"/>
                <a:gd name="connsiteY22" fmla="*/ 16100 h 21212"/>
                <a:gd name="connsiteX23" fmla="*/ 15951 w 21212"/>
                <a:gd name="connsiteY23" fmla="*/ 16100 h 21212"/>
                <a:gd name="connsiteX24" fmla="*/ 15909 w 21212"/>
                <a:gd name="connsiteY24" fmla="*/ 16100 h 21212"/>
                <a:gd name="connsiteX25" fmla="*/ 15909 w 21212"/>
                <a:gd name="connsiteY25" fmla="*/ 16100 h 21212"/>
                <a:gd name="connsiteX26" fmla="*/ 15909 w 21212"/>
                <a:gd name="connsiteY26" fmla="*/ 16015 h 21212"/>
                <a:gd name="connsiteX27" fmla="*/ 15909 w 21212"/>
                <a:gd name="connsiteY27" fmla="*/ 16015 h 21212"/>
                <a:gd name="connsiteX28" fmla="*/ 15909 w 21212"/>
                <a:gd name="connsiteY28" fmla="*/ 16015 h 21212"/>
                <a:gd name="connsiteX29" fmla="*/ 15909 w 21212"/>
                <a:gd name="connsiteY29" fmla="*/ 16015 h 21212"/>
                <a:gd name="connsiteX30" fmla="*/ 15909 w 21212"/>
                <a:gd name="connsiteY30"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09" y="16015"/>
                  </a:moveTo>
                  <a:cubicBezTo>
                    <a:pt x="15909" y="16015"/>
                    <a:pt x="15909" y="16015"/>
                    <a:pt x="15951" y="16015"/>
                  </a:cubicBezTo>
                  <a:lnTo>
                    <a:pt x="15951" y="15909"/>
                  </a:lnTo>
                  <a:lnTo>
                    <a:pt x="15994" y="16015"/>
                  </a:lnTo>
                  <a:cubicBezTo>
                    <a:pt x="15994" y="16015"/>
                    <a:pt x="15994" y="16015"/>
                    <a:pt x="15951" y="16015"/>
                  </a:cubicBezTo>
                  <a:lnTo>
                    <a:pt x="15951" y="16015"/>
                  </a:lnTo>
                  <a:lnTo>
                    <a:pt x="15909" y="16015"/>
                  </a:lnTo>
                  <a:lnTo>
                    <a:pt x="15909" y="16015"/>
                  </a:lnTo>
                  <a:lnTo>
                    <a:pt x="15909" y="16015"/>
                  </a:lnTo>
                  <a:cubicBezTo>
                    <a:pt x="15909" y="16015"/>
                    <a:pt x="15951" y="16015"/>
                    <a:pt x="15951" y="16100"/>
                  </a:cubicBezTo>
                  <a:lnTo>
                    <a:pt x="15951" y="16100"/>
                  </a:lnTo>
                  <a:cubicBezTo>
                    <a:pt x="15994" y="16100"/>
                    <a:pt x="15994" y="16100"/>
                    <a:pt x="15994" y="16100"/>
                  </a:cubicBezTo>
                  <a:lnTo>
                    <a:pt x="15994" y="16100"/>
                  </a:lnTo>
                  <a:cubicBezTo>
                    <a:pt x="15994" y="16100"/>
                    <a:pt x="15994" y="16100"/>
                    <a:pt x="15994" y="16015"/>
                  </a:cubicBezTo>
                  <a:cubicBezTo>
                    <a:pt x="16036" y="16015"/>
                    <a:pt x="16036" y="16015"/>
                    <a:pt x="16036" y="16015"/>
                  </a:cubicBezTo>
                  <a:lnTo>
                    <a:pt x="16036" y="16015"/>
                  </a:lnTo>
                  <a:lnTo>
                    <a:pt x="16079" y="16015"/>
                  </a:lnTo>
                  <a:lnTo>
                    <a:pt x="16079" y="16015"/>
                  </a:lnTo>
                  <a:lnTo>
                    <a:pt x="16036" y="16015"/>
                  </a:lnTo>
                  <a:lnTo>
                    <a:pt x="16036" y="16015"/>
                  </a:lnTo>
                  <a:cubicBezTo>
                    <a:pt x="16036" y="16100"/>
                    <a:pt x="16036" y="16100"/>
                    <a:pt x="16036" y="16100"/>
                  </a:cubicBezTo>
                  <a:lnTo>
                    <a:pt x="15994" y="16100"/>
                  </a:lnTo>
                  <a:lnTo>
                    <a:pt x="15994" y="16100"/>
                  </a:lnTo>
                  <a:lnTo>
                    <a:pt x="15951" y="16100"/>
                  </a:lnTo>
                  <a:lnTo>
                    <a:pt x="15909" y="16100"/>
                  </a:lnTo>
                  <a:lnTo>
                    <a:pt x="15909" y="16100"/>
                  </a:lnTo>
                  <a:lnTo>
                    <a:pt x="15909" y="16015"/>
                  </a:lnTo>
                  <a:lnTo>
                    <a:pt x="15909" y="16015"/>
                  </a:lnTo>
                  <a:lnTo>
                    <a:pt x="15909" y="16015"/>
                  </a:lnTo>
                  <a:lnTo>
                    <a:pt x="15909" y="16015"/>
                  </a:lnTo>
                  <a:lnTo>
                    <a:pt x="15909" y="16015"/>
                  </a:lnTo>
                  <a:close/>
                </a:path>
              </a:pathLst>
            </a:custGeom>
            <a:solidFill>
              <a:srgbClr val="000000"/>
            </a:solid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444A9BF9-7F6A-45F0-B06E-26D12778B77E}"/>
                </a:ext>
              </a:extLst>
            </p:cNvPr>
            <p:cNvSpPr/>
            <p:nvPr/>
          </p:nvSpPr>
          <p:spPr>
            <a:xfrm>
              <a:off x="6410081" y="4740523"/>
              <a:ext cx="31327" cy="31327"/>
            </a:xfrm>
            <a:custGeom>
              <a:avLst/>
              <a:gdLst>
                <a:gd name="connsiteX0" fmla="*/ 16164 w 21212"/>
                <a:gd name="connsiteY0" fmla="*/ 15909 h 21212"/>
                <a:gd name="connsiteX1" fmla="*/ 16227 w 21212"/>
                <a:gd name="connsiteY1" fmla="*/ 15951 h 21212"/>
                <a:gd name="connsiteX2" fmla="*/ 16227 w 21212"/>
                <a:gd name="connsiteY2" fmla="*/ 15951 h 21212"/>
                <a:gd name="connsiteX3" fmla="*/ 16227 w 21212"/>
                <a:gd name="connsiteY3" fmla="*/ 15973 h 21212"/>
                <a:gd name="connsiteX4" fmla="*/ 16164 w 21212"/>
                <a:gd name="connsiteY4" fmla="*/ 16079 h 21212"/>
                <a:gd name="connsiteX5" fmla="*/ 16142 w 21212"/>
                <a:gd name="connsiteY5" fmla="*/ 16079 h 21212"/>
                <a:gd name="connsiteX6" fmla="*/ 16100 w 21212"/>
                <a:gd name="connsiteY6" fmla="*/ 16079 h 21212"/>
                <a:gd name="connsiteX7" fmla="*/ 15994 w 21212"/>
                <a:gd name="connsiteY7" fmla="*/ 16079 h 21212"/>
                <a:gd name="connsiteX8" fmla="*/ 15951 w 21212"/>
                <a:gd name="connsiteY8" fmla="*/ 16079 h 21212"/>
                <a:gd name="connsiteX9" fmla="*/ 15909 w 21212"/>
                <a:gd name="connsiteY9" fmla="*/ 15973 h 21212"/>
                <a:gd name="connsiteX10" fmla="*/ 15909 w 21212"/>
                <a:gd name="connsiteY10" fmla="*/ 15973 h 21212"/>
                <a:gd name="connsiteX11" fmla="*/ 15909 w 21212"/>
                <a:gd name="connsiteY11" fmla="*/ 15951 h 21212"/>
                <a:gd name="connsiteX12" fmla="*/ 15951 w 21212"/>
                <a:gd name="connsiteY12" fmla="*/ 15909 h 21212"/>
                <a:gd name="connsiteX13" fmla="*/ 15994 w 21212"/>
                <a:gd name="connsiteY13" fmla="*/ 15909 h 21212"/>
                <a:gd name="connsiteX14" fmla="*/ 16100 w 21212"/>
                <a:gd name="connsiteY14" fmla="*/ 15909 h 21212"/>
                <a:gd name="connsiteX15" fmla="*/ 16164 w 21212"/>
                <a:gd name="connsiteY15" fmla="*/ 15909 h 21212"/>
                <a:gd name="connsiteX16" fmla="*/ 16164 w 21212"/>
                <a:gd name="connsiteY16" fmla="*/ 15909 h 21212"/>
                <a:gd name="connsiteX17" fmla="*/ 16142 w 21212"/>
                <a:gd name="connsiteY17" fmla="*/ 15951 h 21212"/>
                <a:gd name="connsiteX18" fmla="*/ 16100 w 21212"/>
                <a:gd name="connsiteY18" fmla="*/ 15909 h 21212"/>
                <a:gd name="connsiteX19" fmla="*/ 16100 w 21212"/>
                <a:gd name="connsiteY19" fmla="*/ 15909 h 21212"/>
                <a:gd name="connsiteX20" fmla="*/ 15994 w 21212"/>
                <a:gd name="connsiteY20" fmla="*/ 15951 h 21212"/>
                <a:gd name="connsiteX21" fmla="*/ 15951 w 21212"/>
                <a:gd name="connsiteY21" fmla="*/ 15951 h 21212"/>
                <a:gd name="connsiteX22" fmla="*/ 15951 w 21212"/>
                <a:gd name="connsiteY22" fmla="*/ 15951 h 21212"/>
                <a:gd name="connsiteX23" fmla="*/ 15951 w 21212"/>
                <a:gd name="connsiteY23" fmla="*/ 15973 h 21212"/>
                <a:gd name="connsiteX24" fmla="*/ 15951 w 21212"/>
                <a:gd name="connsiteY24" fmla="*/ 15973 h 21212"/>
                <a:gd name="connsiteX25" fmla="*/ 15951 w 21212"/>
                <a:gd name="connsiteY25" fmla="*/ 15973 h 21212"/>
                <a:gd name="connsiteX26" fmla="*/ 15994 w 21212"/>
                <a:gd name="connsiteY26" fmla="*/ 16079 h 21212"/>
                <a:gd name="connsiteX27" fmla="*/ 16100 w 21212"/>
                <a:gd name="connsiteY27" fmla="*/ 16079 h 21212"/>
                <a:gd name="connsiteX28" fmla="*/ 16142 w 21212"/>
                <a:gd name="connsiteY28" fmla="*/ 16079 h 21212"/>
                <a:gd name="connsiteX29" fmla="*/ 16142 w 21212"/>
                <a:gd name="connsiteY29" fmla="*/ 15951 h 21212"/>
                <a:gd name="connsiteX30" fmla="*/ 16142 w 21212"/>
                <a:gd name="connsiteY30" fmla="*/ 15951 h 21212"/>
                <a:gd name="connsiteX31" fmla="*/ 16142 w 21212"/>
                <a:gd name="connsiteY31" fmla="*/ 15951 h 21212"/>
                <a:gd name="connsiteX32" fmla="*/ 16142 w 21212"/>
                <a:gd name="connsiteY32" fmla="*/ 15951 h 21212"/>
                <a:gd name="connsiteX33" fmla="*/ 16142 w 21212"/>
                <a:gd name="connsiteY33"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64" y="15909"/>
                  </a:moveTo>
                  <a:cubicBezTo>
                    <a:pt x="16164" y="15951"/>
                    <a:pt x="16164" y="15951"/>
                    <a:pt x="16227" y="15951"/>
                  </a:cubicBezTo>
                  <a:lnTo>
                    <a:pt x="16227" y="15951"/>
                  </a:lnTo>
                  <a:cubicBezTo>
                    <a:pt x="16227" y="15973"/>
                    <a:pt x="16227" y="15973"/>
                    <a:pt x="16227" y="15973"/>
                  </a:cubicBezTo>
                  <a:cubicBezTo>
                    <a:pt x="16227" y="15973"/>
                    <a:pt x="16164" y="15973"/>
                    <a:pt x="16164" y="16079"/>
                  </a:cubicBezTo>
                  <a:cubicBezTo>
                    <a:pt x="16142" y="16079"/>
                    <a:pt x="16142" y="16079"/>
                    <a:pt x="16142" y="16079"/>
                  </a:cubicBezTo>
                  <a:cubicBezTo>
                    <a:pt x="16100" y="16079"/>
                    <a:pt x="16100" y="16079"/>
                    <a:pt x="16100" y="16079"/>
                  </a:cubicBezTo>
                  <a:cubicBezTo>
                    <a:pt x="15994" y="16079"/>
                    <a:pt x="15994" y="16079"/>
                    <a:pt x="15994" y="16079"/>
                  </a:cubicBezTo>
                  <a:cubicBezTo>
                    <a:pt x="15951" y="16079"/>
                    <a:pt x="15951" y="16079"/>
                    <a:pt x="15951" y="16079"/>
                  </a:cubicBezTo>
                  <a:cubicBezTo>
                    <a:pt x="15909" y="16079"/>
                    <a:pt x="15909" y="16079"/>
                    <a:pt x="15909" y="15973"/>
                  </a:cubicBezTo>
                  <a:lnTo>
                    <a:pt x="15909" y="15973"/>
                  </a:lnTo>
                  <a:lnTo>
                    <a:pt x="15909" y="15951"/>
                  </a:lnTo>
                  <a:cubicBezTo>
                    <a:pt x="15909" y="15951"/>
                    <a:pt x="15951" y="15951"/>
                    <a:pt x="15951" y="15909"/>
                  </a:cubicBezTo>
                  <a:cubicBezTo>
                    <a:pt x="15951" y="15909"/>
                    <a:pt x="15951" y="15909"/>
                    <a:pt x="15994" y="15909"/>
                  </a:cubicBezTo>
                  <a:lnTo>
                    <a:pt x="16100" y="15909"/>
                  </a:lnTo>
                  <a:lnTo>
                    <a:pt x="16164" y="15909"/>
                  </a:lnTo>
                  <a:cubicBezTo>
                    <a:pt x="16142" y="15909"/>
                    <a:pt x="16142" y="15909"/>
                    <a:pt x="16164" y="15909"/>
                  </a:cubicBezTo>
                  <a:close/>
                  <a:moveTo>
                    <a:pt x="16142" y="15951"/>
                  </a:moveTo>
                  <a:cubicBezTo>
                    <a:pt x="16142" y="15951"/>
                    <a:pt x="16142" y="15909"/>
                    <a:pt x="16100" y="15909"/>
                  </a:cubicBezTo>
                  <a:lnTo>
                    <a:pt x="16100" y="15909"/>
                  </a:lnTo>
                  <a:lnTo>
                    <a:pt x="15994" y="15951"/>
                  </a:lnTo>
                  <a:cubicBezTo>
                    <a:pt x="15994" y="15951"/>
                    <a:pt x="15994" y="15951"/>
                    <a:pt x="15951" y="15951"/>
                  </a:cubicBezTo>
                  <a:lnTo>
                    <a:pt x="15951" y="15951"/>
                  </a:lnTo>
                  <a:lnTo>
                    <a:pt x="15951" y="15973"/>
                  </a:lnTo>
                  <a:lnTo>
                    <a:pt x="15951" y="15973"/>
                  </a:lnTo>
                  <a:lnTo>
                    <a:pt x="15951" y="15973"/>
                  </a:lnTo>
                  <a:cubicBezTo>
                    <a:pt x="15994" y="15973"/>
                    <a:pt x="15994" y="16079"/>
                    <a:pt x="15994" y="16079"/>
                  </a:cubicBezTo>
                  <a:cubicBezTo>
                    <a:pt x="16100" y="16079"/>
                    <a:pt x="16100" y="16079"/>
                    <a:pt x="16100" y="16079"/>
                  </a:cubicBezTo>
                  <a:cubicBezTo>
                    <a:pt x="16100" y="16079"/>
                    <a:pt x="16100" y="15973"/>
                    <a:pt x="16142" y="16079"/>
                  </a:cubicBezTo>
                  <a:lnTo>
                    <a:pt x="16142" y="15951"/>
                  </a:lnTo>
                  <a:lnTo>
                    <a:pt x="16142" y="15951"/>
                  </a:lnTo>
                  <a:lnTo>
                    <a:pt x="16142" y="15951"/>
                  </a:lnTo>
                  <a:cubicBezTo>
                    <a:pt x="16164" y="15951"/>
                    <a:pt x="16164" y="15951"/>
                    <a:pt x="16142" y="15951"/>
                  </a:cubicBezTo>
                  <a:cubicBezTo>
                    <a:pt x="16164" y="15951"/>
                    <a:pt x="16142" y="15951"/>
                    <a:pt x="16142" y="15951"/>
                  </a:cubicBezTo>
                  <a:close/>
                </a:path>
              </a:pathLst>
            </a:custGeom>
            <a:solidFill>
              <a:srgbClr val="000000"/>
            </a:solid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89AB96E-6F28-44EA-87DB-CFBFAD2AF635}"/>
                </a:ext>
              </a:extLst>
            </p:cNvPr>
            <p:cNvSpPr/>
            <p:nvPr/>
          </p:nvSpPr>
          <p:spPr>
            <a:xfrm>
              <a:off x="6410457" y="4740334"/>
              <a:ext cx="31327" cy="31327"/>
            </a:xfrm>
            <a:custGeom>
              <a:avLst/>
              <a:gdLst>
                <a:gd name="connsiteX0" fmla="*/ 15909 w 21212"/>
                <a:gd name="connsiteY0" fmla="*/ 15973 h 21212"/>
                <a:gd name="connsiteX1" fmla="*/ 15909 w 21212"/>
                <a:gd name="connsiteY1" fmla="*/ 15973 h 21212"/>
                <a:gd name="connsiteX2" fmla="*/ 15909 w 21212"/>
                <a:gd name="connsiteY2" fmla="*/ 15973 h 21212"/>
                <a:gd name="connsiteX3" fmla="*/ 15973 w 21212"/>
                <a:gd name="connsiteY3" fmla="*/ 15930 h 21212"/>
                <a:gd name="connsiteX4" fmla="*/ 15973 w 21212"/>
                <a:gd name="connsiteY4" fmla="*/ 15930 h 21212"/>
                <a:gd name="connsiteX5" fmla="*/ 15973 w 21212"/>
                <a:gd name="connsiteY5" fmla="*/ 15930 h 21212"/>
                <a:gd name="connsiteX6" fmla="*/ 15973 w 21212"/>
                <a:gd name="connsiteY6" fmla="*/ 15909 h 21212"/>
                <a:gd name="connsiteX7" fmla="*/ 15994 w 21212"/>
                <a:gd name="connsiteY7" fmla="*/ 15909 h 21212"/>
                <a:gd name="connsiteX8" fmla="*/ 16015 w 21212"/>
                <a:gd name="connsiteY8" fmla="*/ 15909 h 21212"/>
                <a:gd name="connsiteX9" fmla="*/ 16057 w 21212"/>
                <a:gd name="connsiteY9" fmla="*/ 15909 h 21212"/>
                <a:gd name="connsiteX10" fmla="*/ 16185 w 21212"/>
                <a:gd name="connsiteY10" fmla="*/ 15973 h 21212"/>
                <a:gd name="connsiteX11" fmla="*/ 16121 w 21212"/>
                <a:gd name="connsiteY11" fmla="*/ 15973 h 21212"/>
                <a:gd name="connsiteX12" fmla="*/ 16015 w 21212"/>
                <a:gd name="connsiteY12" fmla="*/ 15930 h 21212"/>
                <a:gd name="connsiteX13" fmla="*/ 15994 w 21212"/>
                <a:gd name="connsiteY13" fmla="*/ 15930 h 21212"/>
                <a:gd name="connsiteX14" fmla="*/ 15973 w 21212"/>
                <a:gd name="connsiteY14" fmla="*/ 15930 h 21212"/>
                <a:gd name="connsiteX15" fmla="*/ 15973 w 21212"/>
                <a:gd name="connsiteY15" fmla="*/ 15973 h 21212"/>
                <a:gd name="connsiteX16" fmla="*/ 15973 w 21212"/>
                <a:gd name="connsiteY16" fmla="*/ 15973 h 21212"/>
                <a:gd name="connsiteX17" fmla="*/ 16015 w 21212"/>
                <a:gd name="connsiteY17" fmla="*/ 16036 h 21212"/>
                <a:gd name="connsiteX18" fmla="*/ 16015 w 21212"/>
                <a:gd name="connsiteY18" fmla="*/ 16036 h 21212"/>
                <a:gd name="connsiteX19" fmla="*/ 15909 w 21212"/>
                <a:gd name="connsiteY19" fmla="*/ 15973 h 21212"/>
                <a:gd name="connsiteX20" fmla="*/ 15909 w 21212"/>
                <a:gd name="connsiteY20" fmla="*/ 15973 h 21212"/>
                <a:gd name="connsiteX21" fmla="*/ 15909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09" y="15973"/>
                  </a:moveTo>
                  <a:lnTo>
                    <a:pt x="15909" y="15973"/>
                  </a:lnTo>
                  <a:lnTo>
                    <a:pt x="15909" y="15973"/>
                  </a:lnTo>
                  <a:cubicBezTo>
                    <a:pt x="15909" y="15973"/>
                    <a:pt x="15909" y="15973"/>
                    <a:pt x="15973" y="15930"/>
                  </a:cubicBezTo>
                  <a:lnTo>
                    <a:pt x="15973" y="15930"/>
                  </a:lnTo>
                  <a:lnTo>
                    <a:pt x="15973" y="15930"/>
                  </a:lnTo>
                  <a:lnTo>
                    <a:pt x="15973" y="15909"/>
                  </a:lnTo>
                  <a:cubicBezTo>
                    <a:pt x="15994" y="15909"/>
                    <a:pt x="15994" y="15909"/>
                    <a:pt x="15994" y="15909"/>
                  </a:cubicBezTo>
                  <a:lnTo>
                    <a:pt x="16015" y="15909"/>
                  </a:lnTo>
                  <a:cubicBezTo>
                    <a:pt x="16015" y="15909"/>
                    <a:pt x="16015" y="15909"/>
                    <a:pt x="16057" y="15909"/>
                  </a:cubicBezTo>
                  <a:lnTo>
                    <a:pt x="16185" y="15973"/>
                  </a:lnTo>
                  <a:lnTo>
                    <a:pt x="16121" y="15973"/>
                  </a:lnTo>
                  <a:lnTo>
                    <a:pt x="16015" y="15930"/>
                  </a:lnTo>
                  <a:lnTo>
                    <a:pt x="15994" y="15930"/>
                  </a:lnTo>
                  <a:cubicBezTo>
                    <a:pt x="15994" y="15930"/>
                    <a:pt x="15994" y="15930"/>
                    <a:pt x="15973" y="15930"/>
                  </a:cubicBezTo>
                  <a:cubicBezTo>
                    <a:pt x="15973" y="15973"/>
                    <a:pt x="15973" y="15973"/>
                    <a:pt x="15973" y="15973"/>
                  </a:cubicBezTo>
                  <a:lnTo>
                    <a:pt x="15973" y="15973"/>
                  </a:lnTo>
                  <a:lnTo>
                    <a:pt x="16015" y="16036"/>
                  </a:lnTo>
                  <a:lnTo>
                    <a:pt x="16015" y="16036"/>
                  </a:lnTo>
                  <a:lnTo>
                    <a:pt x="15909" y="15973"/>
                  </a:lnTo>
                  <a:lnTo>
                    <a:pt x="15909" y="15973"/>
                  </a:lnTo>
                  <a:lnTo>
                    <a:pt x="15909" y="15973"/>
                  </a:lnTo>
                  <a:close/>
                </a:path>
              </a:pathLst>
            </a:custGeom>
            <a:solidFill>
              <a:srgbClr val="000000"/>
            </a:solid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8DA7CBA-BF85-419C-A9FA-E25127E8F07A}"/>
                </a:ext>
              </a:extLst>
            </p:cNvPr>
            <p:cNvSpPr/>
            <p:nvPr/>
          </p:nvSpPr>
          <p:spPr>
            <a:xfrm>
              <a:off x="6410677" y="4740210"/>
              <a:ext cx="31327" cy="31327"/>
            </a:xfrm>
            <a:custGeom>
              <a:avLst/>
              <a:gdLst>
                <a:gd name="connsiteX0" fmla="*/ 15973 w 21212"/>
                <a:gd name="connsiteY0" fmla="*/ 15951 h 21212"/>
                <a:gd name="connsiteX1" fmla="*/ 15973 w 21212"/>
                <a:gd name="connsiteY1" fmla="*/ 15951 h 21212"/>
                <a:gd name="connsiteX2" fmla="*/ 16036 w 21212"/>
                <a:gd name="connsiteY2" fmla="*/ 15951 h 21212"/>
                <a:gd name="connsiteX3" fmla="*/ 16036 w 21212"/>
                <a:gd name="connsiteY3" fmla="*/ 15951 h 21212"/>
                <a:gd name="connsiteX4" fmla="*/ 16121 w 21212"/>
                <a:gd name="connsiteY4" fmla="*/ 15951 h 21212"/>
                <a:gd name="connsiteX5" fmla="*/ 16121 w 21212"/>
                <a:gd name="connsiteY5" fmla="*/ 15951 h 21212"/>
                <a:gd name="connsiteX6" fmla="*/ 16121 w 21212"/>
                <a:gd name="connsiteY6" fmla="*/ 15909 h 21212"/>
                <a:gd name="connsiteX7" fmla="*/ 16121 w 21212"/>
                <a:gd name="connsiteY7" fmla="*/ 15909 h 21212"/>
                <a:gd name="connsiteX8" fmla="*/ 16164 w 21212"/>
                <a:gd name="connsiteY8" fmla="*/ 15909 h 21212"/>
                <a:gd name="connsiteX9" fmla="*/ 16164 w 21212"/>
                <a:gd name="connsiteY9" fmla="*/ 15951 h 21212"/>
                <a:gd name="connsiteX10" fmla="*/ 16164 w 21212"/>
                <a:gd name="connsiteY10" fmla="*/ 15951 h 21212"/>
                <a:gd name="connsiteX11" fmla="*/ 16164 w 21212"/>
                <a:gd name="connsiteY11" fmla="*/ 15994 h 21212"/>
                <a:gd name="connsiteX12" fmla="*/ 16121 w 21212"/>
                <a:gd name="connsiteY12" fmla="*/ 15994 h 21212"/>
                <a:gd name="connsiteX13" fmla="*/ 16121 w 21212"/>
                <a:gd name="connsiteY13" fmla="*/ 16015 h 21212"/>
                <a:gd name="connsiteX14" fmla="*/ 16121 w 21212"/>
                <a:gd name="connsiteY14" fmla="*/ 16015 h 21212"/>
                <a:gd name="connsiteX15" fmla="*/ 16121 w 21212"/>
                <a:gd name="connsiteY15" fmla="*/ 16015 h 21212"/>
                <a:gd name="connsiteX16" fmla="*/ 16121 w 21212"/>
                <a:gd name="connsiteY16" fmla="*/ 16015 h 21212"/>
                <a:gd name="connsiteX17" fmla="*/ 16036 w 21212"/>
                <a:gd name="connsiteY17" fmla="*/ 16015 h 21212"/>
                <a:gd name="connsiteX18" fmla="*/ 16121 w 21212"/>
                <a:gd name="connsiteY18" fmla="*/ 15994 h 21212"/>
                <a:gd name="connsiteX19" fmla="*/ 16121 w 21212"/>
                <a:gd name="connsiteY19" fmla="*/ 15994 h 21212"/>
                <a:gd name="connsiteX20" fmla="*/ 16121 w 21212"/>
                <a:gd name="connsiteY20" fmla="*/ 15994 h 21212"/>
                <a:gd name="connsiteX21" fmla="*/ 16121 w 21212"/>
                <a:gd name="connsiteY21" fmla="*/ 15994 h 21212"/>
                <a:gd name="connsiteX22" fmla="*/ 16121 w 21212"/>
                <a:gd name="connsiteY22" fmla="*/ 15951 h 21212"/>
                <a:gd name="connsiteX23" fmla="*/ 16121 w 21212"/>
                <a:gd name="connsiteY23" fmla="*/ 15951 h 21212"/>
                <a:gd name="connsiteX24" fmla="*/ 16121 w 21212"/>
                <a:gd name="connsiteY24" fmla="*/ 15951 h 21212"/>
                <a:gd name="connsiteX25" fmla="*/ 16121 w 21212"/>
                <a:gd name="connsiteY25" fmla="*/ 15951 h 21212"/>
                <a:gd name="connsiteX26" fmla="*/ 16121 w 21212"/>
                <a:gd name="connsiteY26" fmla="*/ 15951 h 21212"/>
                <a:gd name="connsiteX27" fmla="*/ 16121 w 21212"/>
                <a:gd name="connsiteY27" fmla="*/ 15994 h 21212"/>
                <a:gd name="connsiteX28" fmla="*/ 16036 w 21212"/>
                <a:gd name="connsiteY28" fmla="*/ 15994 h 21212"/>
                <a:gd name="connsiteX29" fmla="*/ 16036 w 21212"/>
                <a:gd name="connsiteY29" fmla="*/ 15994 h 21212"/>
                <a:gd name="connsiteX30" fmla="*/ 15973 w 21212"/>
                <a:gd name="connsiteY30" fmla="*/ 15994 h 21212"/>
                <a:gd name="connsiteX31" fmla="*/ 15909 w 21212"/>
                <a:gd name="connsiteY31" fmla="*/ 15994 h 21212"/>
                <a:gd name="connsiteX32" fmla="*/ 15909 w 21212"/>
                <a:gd name="connsiteY32" fmla="*/ 15951 h 21212"/>
                <a:gd name="connsiteX33" fmla="*/ 15909 w 21212"/>
                <a:gd name="connsiteY33" fmla="*/ 15951 h 21212"/>
                <a:gd name="connsiteX34" fmla="*/ 15909 w 21212"/>
                <a:gd name="connsiteY34" fmla="*/ 15909 h 21212"/>
                <a:gd name="connsiteX35" fmla="*/ 15973 w 21212"/>
                <a:gd name="connsiteY35" fmla="*/ 15909 h 21212"/>
                <a:gd name="connsiteX36" fmla="*/ 16036 w 21212"/>
                <a:gd name="connsiteY36" fmla="*/ 15909 h 21212"/>
                <a:gd name="connsiteX37" fmla="*/ 16036 w 21212"/>
                <a:gd name="connsiteY37" fmla="*/ 15909 h 21212"/>
                <a:gd name="connsiteX38" fmla="*/ 16121 w 21212"/>
                <a:gd name="connsiteY38" fmla="*/ 15909 h 21212"/>
                <a:gd name="connsiteX39" fmla="*/ 16036 w 21212"/>
                <a:gd name="connsiteY39" fmla="*/ 15909 h 21212"/>
                <a:gd name="connsiteX40" fmla="*/ 16036 w 21212"/>
                <a:gd name="connsiteY40" fmla="*/ 15909 h 21212"/>
                <a:gd name="connsiteX41" fmla="*/ 15973 w 21212"/>
                <a:gd name="connsiteY41" fmla="*/ 15909 h 21212"/>
                <a:gd name="connsiteX42" fmla="*/ 15973 w 21212"/>
                <a:gd name="connsiteY42" fmla="*/ 15951 h 21212"/>
                <a:gd name="connsiteX43" fmla="*/ 15973 w 21212"/>
                <a:gd name="connsiteY43" fmla="*/ 15951 h 21212"/>
                <a:gd name="connsiteX44" fmla="*/ 15973 w 21212"/>
                <a:gd name="connsiteY4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51"/>
                  </a:moveTo>
                  <a:lnTo>
                    <a:pt x="15973" y="15951"/>
                  </a:lnTo>
                  <a:lnTo>
                    <a:pt x="16036" y="15951"/>
                  </a:lnTo>
                  <a:lnTo>
                    <a:pt x="16036" y="15951"/>
                  </a:lnTo>
                  <a:cubicBezTo>
                    <a:pt x="16036" y="15951"/>
                    <a:pt x="16036" y="15951"/>
                    <a:pt x="16121" y="15951"/>
                  </a:cubicBezTo>
                  <a:lnTo>
                    <a:pt x="16121" y="15951"/>
                  </a:lnTo>
                  <a:cubicBezTo>
                    <a:pt x="16121" y="15951"/>
                    <a:pt x="16121" y="15951"/>
                    <a:pt x="16121" y="15909"/>
                  </a:cubicBezTo>
                  <a:lnTo>
                    <a:pt x="16121" y="15909"/>
                  </a:lnTo>
                  <a:cubicBezTo>
                    <a:pt x="16164" y="15909"/>
                    <a:pt x="16164" y="15909"/>
                    <a:pt x="16164" y="15909"/>
                  </a:cubicBezTo>
                  <a:cubicBezTo>
                    <a:pt x="16164" y="15951"/>
                    <a:pt x="16164" y="15951"/>
                    <a:pt x="16164" y="15951"/>
                  </a:cubicBezTo>
                  <a:lnTo>
                    <a:pt x="16164" y="15951"/>
                  </a:lnTo>
                  <a:cubicBezTo>
                    <a:pt x="16164" y="15994"/>
                    <a:pt x="16164" y="15994"/>
                    <a:pt x="16164" y="15994"/>
                  </a:cubicBezTo>
                  <a:cubicBezTo>
                    <a:pt x="16164" y="15994"/>
                    <a:pt x="16164" y="15994"/>
                    <a:pt x="16121" y="15994"/>
                  </a:cubicBezTo>
                  <a:lnTo>
                    <a:pt x="16121" y="16015"/>
                  </a:lnTo>
                  <a:lnTo>
                    <a:pt x="16121" y="16015"/>
                  </a:lnTo>
                  <a:lnTo>
                    <a:pt x="16121" y="16015"/>
                  </a:lnTo>
                  <a:lnTo>
                    <a:pt x="16121" y="16015"/>
                  </a:lnTo>
                  <a:lnTo>
                    <a:pt x="16036" y="16015"/>
                  </a:lnTo>
                  <a:lnTo>
                    <a:pt x="16121" y="15994"/>
                  </a:lnTo>
                  <a:lnTo>
                    <a:pt x="16121" y="15994"/>
                  </a:lnTo>
                  <a:lnTo>
                    <a:pt x="16121" y="15994"/>
                  </a:lnTo>
                  <a:lnTo>
                    <a:pt x="16121" y="15994"/>
                  </a:lnTo>
                  <a:lnTo>
                    <a:pt x="16121" y="15951"/>
                  </a:lnTo>
                  <a:lnTo>
                    <a:pt x="16121" y="15951"/>
                  </a:lnTo>
                  <a:lnTo>
                    <a:pt x="16121" y="15951"/>
                  </a:lnTo>
                  <a:lnTo>
                    <a:pt x="16121" y="15951"/>
                  </a:lnTo>
                  <a:lnTo>
                    <a:pt x="16121" y="15951"/>
                  </a:lnTo>
                  <a:cubicBezTo>
                    <a:pt x="16121" y="15951"/>
                    <a:pt x="16121" y="15951"/>
                    <a:pt x="16121" y="15994"/>
                  </a:cubicBezTo>
                  <a:cubicBezTo>
                    <a:pt x="16036" y="15994"/>
                    <a:pt x="16036" y="15994"/>
                    <a:pt x="16036" y="15994"/>
                  </a:cubicBezTo>
                  <a:lnTo>
                    <a:pt x="16036" y="15994"/>
                  </a:lnTo>
                  <a:lnTo>
                    <a:pt x="15973" y="15994"/>
                  </a:lnTo>
                  <a:cubicBezTo>
                    <a:pt x="15973" y="15994"/>
                    <a:pt x="15973" y="15994"/>
                    <a:pt x="15909" y="15994"/>
                  </a:cubicBezTo>
                  <a:cubicBezTo>
                    <a:pt x="15909" y="15994"/>
                    <a:pt x="15909" y="15994"/>
                    <a:pt x="15909" y="15951"/>
                  </a:cubicBezTo>
                  <a:lnTo>
                    <a:pt x="15909" y="15951"/>
                  </a:lnTo>
                  <a:cubicBezTo>
                    <a:pt x="15909" y="15951"/>
                    <a:pt x="15909" y="15951"/>
                    <a:pt x="15909" y="15909"/>
                  </a:cubicBezTo>
                  <a:lnTo>
                    <a:pt x="15973" y="15909"/>
                  </a:lnTo>
                  <a:cubicBezTo>
                    <a:pt x="15973" y="15909"/>
                    <a:pt x="15973" y="15909"/>
                    <a:pt x="16036" y="15909"/>
                  </a:cubicBezTo>
                  <a:lnTo>
                    <a:pt x="16036" y="15909"/>
                  </a:lnTo>
                  <a:lnTo>
                    <a:pt x="16121" y="15909"/>
                  </a:lnTo>
                  <a:cubicBezTo>
                    <a:pt x="16036" y="15909"/>
                    <a:pt x="16036" y="15909"/>
                    <a:pt x="16036" y="15909"/>
                  </a:cubicBezTo>
                  <a:lnTo>
                    <a:pt x="16036" y="15909"/>
                  </a:lnTo>
                  <a:cubicBezTo>
                    <a:pt x="15973" y="15909"/>
                    <a:pt x="15973" y="15909"/>
                    <a:pt x="15973" y="15909"/>
                  </a:cubicBezTo>
                  <a:cubicBezTo>
                    <a:pt x="15973" y="15951"/>
                    <a:pt x="15973" y="15951"/>
                    <a:pt x="15973" y="15951"/>
                  </a:cubicBezTo>
                  <a:lnTo>
                    <a:pt x="15973" y="15951"/>
                  </a:lnTo>
                  <a:lnTo>
                    <a:pt x="15973" y="15951"/>
                  </a:lnTo>
                  <a:close/>
                </a:path>
              </a:pathLst>
            </a:custGeom>
            <a:solidFill>
              <a:srgbClr val="000000"/>
            </a:solid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1C2A0D1-4074-4B51-AC7B-FE16674FE9E8}"/>
                </a:ext>
              </a:extLst>
            </p:cNvPr>
            <p:cNvSpPr/>
            <p:nvPr/>
          </p:nvSpPr>
          <p:spPr>
            <a:xfrm>
              <a:off x="6410990" y="4740052"/>
              <a:ext cx="31327" cy="31327"/>
            </a:xfrm>
            <a:custGeom>
              <a:avLst/>
              <a:gdLst>
                <a:gd name="connsiteX0" fmla="*/ 16079 w 21212"/>
                <a:gd name="connsiteY0" fmla="*/ 15994 h 21212"/>
                <a:gd name="connsiteX1" fmla="*/ 16142 w 21212"/>
                <a:gd name="connsiteY1" fmla="*/ 15994 h 21212"/>
                <a:gd name="connsiteX2" fmla="*/ 16142 w 21212"/>
                <a:gd name="connsiteY2" fmla="*/ 15909 h 21212"/>
                <a:gd name="connsiteX3" fmla="*/ 16164 w 21212"/>
                <a:gd name="connsiteY3" fmla="*/ 15994 h 21212"/>
                <a:gd name="connsiteX4" fmla="*/ 16142 w 21212"/>
                <a:gd name="connsiteY4" fmla="*/ 15994 h 21212"/>
                <a:gd name="connsiteX5" fmla="*/ 16142 w 21212"/>
                <a:gd name="connsiteY5" fmla="*/ 16015 h 21212"/>
                <a:gd name="connsiteX6" fmla="*/ 16079 w 21212"/>
                <a:gd name="connsiteY6" fmla="*/ 15994 h 21212"/>
                <a:gd name="connsiteX7" fmla="*/ 16079 w 21212"/>
                <a:gd name="connsiteY7" fmla="*/ 15994 h 21212"/>
                <a:gd name="connsiteX8" fmla="*/ 15994 w 21212"/>
                <a:gd name="connsiteY8" fmla="*/ 16015 h 21212"/>
                <a:gd name="connsiteX9" fmla="*/ 15951 w 21212"/>
                <a:gd name="connsiteY9" fmla="*/ 16015 h 21212"/>
                <a:gd name="connsiteX10" fmla="*/ 15909 w 21212"/>
                <a:gd name="connsiteY10" fmla="*/ 16015 h 21212"/>
                <a:gd name="connsiteX11" fmla="*/ 15909 w 21212"/>
                <a:gd name="connsiteY11" fmla="*/ 15994 h 21212"/>
                <a:gd name="connsiteX12" fmla="*/ 15909 w 21212"/>
                <a:gd name="connsiteY12" fmla="*/ 15909 h 21212"/>
                <a:gd name="connsiteX13" fmla="*/ 15951 w 21212"/>
                <a:gd name="connsiteY13" fmla="*/ 15909 h 21212"/>
                <a:gd name="connsiteX14" fmla="*/ 15951 w 21212"/>
                <a:gd name="connsiteY14" fmla="*/ 15909 h 21212"/>
                <a:gd name="connsiteX15" fmla="*/ 15994 w 21212"/>
                <a:gd name="connsiteY15" fmla="*/ 15909 h 21212"/>
                <a:gd name="connsiteX16" fmla="*/ 16057 w 21212"/>
                <a:gd name="connsiteY16" fmla="*/ 15909 h 21212"/>
                <a:gd name="connsiteX17" fmla="*/ 16079 w 21212"/>
                <a:gd name="connsiteY17" fmla="*/ 15909 h 21212"/>
                <a:gd name="connsiteX18" fmla="*/ 16079 w 21212"/>
                <a:gd name="connsiteY18" fmla="*/ 15909 h 21212"/>
                <a:gd name="connsiteX19" fmla="*/ 16142 w 21212"/>
                <a:gd name="connsiteY19" fmla="*/ 15909 h 21212"/>
                <a:gd name="connsiteX20" fmla="*/ 15994 w 21212"/>
                <a:gd name="connsiteY20" fmla="*/ 16015 h 21212"/>
                <a:gd name="connsiteX21" fmla="*/ 15994 w 21212"/>
                <a:gd name="connsiteY21" fmla="*/ 16015 h 21212"/>
                <a:gd name="connsiteX22" fmla="*/ 16079 w 21212"/>
                <a:gd name="connsiteY22" fmla="*/ 15994 h 21212"/>
                <a:gd name="connsiteX23" fmla="*/ 16079 w 21212"/>
                <a:gd name="connsiteY23" fmla="*/ 15994 h 21212"/>
                <a:gd name="connsiteX24" fmla="*/ 16079 w 21212"/>
                <a:gd name="connsiteY24" fmla="*/ 15994 h 21212"/>
                <a:gd name="connsiteX25" fmla="*/ 15951 w 21212"/>
                <a:gd name="connsiteY25" fmla="*/ 15930 h 21212"/>
                <a:gd name="connsiteX26" fmla="*/ 15951 w 21212"/>
                <a:gd name="connsiteY26" fmla="*/ 15930 h 21212"/>
                <a:gd name="connsiteX27" fmla="*/ 15951 w 21212"/>
                <a:gd name="connsiteY27" fmla="*/ 16015 h 21212"/>
                <a:gd name="connsiteX28" fmla="*/ 15951 w 21212"/>
                <a:gd name="connsiteY28" fmla="*/ 16015 h 21212"/>
                <a:gd name="connsiteX29" fmla="*/ 15951 w 21212"/>
                <a:gd name="connsiteY29" fmla="*/ 16015 h 21212"/>
                <a:gd name="connsiteX30" fmla="*/ 16057 w 21212"/>
                <a:gd name="connsiteY30" fmla="*/ 15930 h 21212"/>
                <a:gd name="connsiteX31" fmla="*/ 16057 w 21212"/>
                <a:gd name="connsiteY31" fmla="*/ 15930 h 21212"/>
                <a:gd name="connsiteX32" fmla="*/ 15994 w 21212"/>
                <a:gd name="connsiteY32" fmla="*/ 15930 h 21212"/>
                <a:gd name="connsiteX33" fmla="*/ 15994 w 21212"/>
                <a:gd name="connsiteY33" fmla="*/ 15930 h 21212"/>
                <a:gd name="connsiteX34" fmla="*/ 15951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5994"/>
                  </a:moveTo>
                  <a:cubicBezTo>
                    <a:pt x="16142" y="15994"/>
                    <a:pt x="16142" y="15994"/>
                    <a:pt x="16142" y="15994"/>
                  </a:cubicBezTo>
                  <a:lnTo>
                    <a:pt x="16142" y="15909"/>
                  </a:lnTo>
                  <a:lnTo>
                    <a:pt x="16164" y="15994"/>
                  </a:lnTo>
                  <a:cubicBezTo>
                    <a:pt x="16164" y="15994"/>
                    <a:pt x="16164" y="15994"/>
                    <a:pt x="16142" y="15994"/>
                  </a:cubicBezTo>
                  <a:lnTo>
                    <a:pt x="16142" y="16015"/>
                  </a:lnTo>
                  <a:lnTo>
                    <a:pt x="16079" y="15994"/>
                  </a:lnTo>
                  <a:lnTo>
                    <a:pt x="16079" y="15994"/>
                  </a:lnTo>
                  <a:lnTo>
                    <a:pt x="15994" y="16015"/>
                  </a:lnTo>
                  <a:cubicBezTo>
                    <a:pt x="15951" y="16015"/>
                    <a:pt x="15951" y="16015"/>
                    <a:pt x="15951" y="16015"/>
                  </a:cubicBezTo>
                  <a:lnTo>
                    <a:pt x="15909" y="16015"/>
                  </a:lnTo>
                  <a:cubicBezTo>
                    <a:pt x="15909" y="15994"/>
                    <a:pt x="15909" y="15994"/>
                    <a:pt x="15909" y="15994"/>
                  </a:cubicBezTo>
                  <a:lnTo>
                    <a:pt x="15909" y="15909"/>
                  </a:lnTo>
                  <a:lnTo>
                    <a:pt x="15951" y="15909"/>
                  </a:lnTo>
                  <a:lnTo>
                    <a:pt x="15951" y="15909"/>
                  </a:lnTo>
                  <a:cubicBezTo>
                    <a:pt x="15994" y="15909"/>
                    <a:pt x="15994" y="15909"/>
                    <a:pt x="15994" y="15909"/>
                  </a:cubicBezTo>
                  <a:cubicBezTo>
                    <a:pt x="16057" y="15909"/>
                    <a:pt x="16057" y="15909"/>
                    <a:pt x="16057" y="15909"/>
                  </a:cubicBezTo>
                  <a:cubicBezTo>
                    <a:pt x="16079" y="15909"/>
                    <a:pt x="16079" y="15909"/>
                    <a:pt x="16079" y="15909"/>
                  </a:cubicBezTo>
                  <a:lnTo>
                    <a:pt x="16079" y="15909"/>
                  </a:lnTo>
                  <a:lnTo>
                    <a:pt x="16142" y="15909"/>
                  </a:lnTo>
                  <a:lnTo>
                    <a:pt x="15994" y="16015"/>
                  </a:lnTo>
                  <a:lnTo>
                    <a:pt x="15994" y="16015"/>
                  </a:lnTo>
                  <a:cubicBezTo>
                    <a:pt x="16057" y="16015"/>
                    <a:pt x="16057" y="16015"/>
                    <a:pt x="16079" y="15994"/>
                  </a:cubicBezTo>
                  <a:lnTo>
                    <a:pt x="16079" y="15994"/>
                  </a:lnTo>
                  <a:cubicBezTo>
                    <a:pt x="16079" y="16015"/>
                    <a:pt x="16079" y="16015"/>
                    <a:pt x="16079" y="15994"/>
                  </a:cubicBezTo>
                  <a:close/>
                  <a:moveTo>
                    <a:pt x="15951" y="15930"/>
                  </a:moveTo>
                  <a:lnTo>
                    <a:pt x="15951" y="15930"/>
                  </a:lnTo>
                  <a:lnTo>
                    <a:pt x="15951" y="16015"/>
                  </a:lnTo>
                  <a:lnTo>
                    <a:pt x="15951" y="16015"/>
                  </a:lnTo>
                  <a:lnTo>
                    <a:pt x="15951" y="16015"/>
                  </a:lnTo>
                  <a:lnTo>
                    <a:pt x="16057" y="15930"/>
                  </a:lnTo>
                  <a:lnTo>
                    <a:pt x="16057" y="15930"/>
                  </a:lnTo>
                  <a:lnTo>
                    <a:pt x="15994" y="15930"/>
                  </a:lnTo>
                  <a:lnTo>
                    <a:pt x="15994" y="15930"/>
                  </a:lnTo>
                  <a:lnTo>
                    <a:pt x="15951" y="15930"/>
                  </a:lnTo>
                  <a:close/>
                </a:path>
              </a:pathLst>
            </a:custGeom>
            <a:solidFill>
              <a:srgbClr val="000000"/>
            </a:solid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7C3CE0AE-3556-439A-B70A-17C65D08ED8D}"/>
                </a:ext>
              </a:extLst>
            </p:cNvPr>
            <p:cNvSpPr/>
            <p:nvPr/>
          </p:nvSpPr>
          <p:spPr>
            <a:xfrm>
              <a:off x="6411208" y="4739895"/>
              <a:ext cx="31327" cy="31327"/>
            </a:xfrm>
            <a:custGeom>
              <a:avLst/>
              <a:gdLst>
                <a:gd name="connsiteX0" fmla="*/ 15973 w 21212"/>
                <a:gd name="connsiteY0" fmla="*/ 15909 h 21212"/>
                <a:gd name="connsiteX1" fmla="*/ 15973 w 21212"/>
                <a:gd name="connsiteY1" fmla="*/ 15909 h 21212"/>
                <a:gd name="connsiteX2" fmla="*/ 16058 w 21212"/>
                <a:gd name="connsiteY2" fmla="*/ 15909 h 21212"/>
                <a:gd name="connsiteX3" fmla="*/ 16058 w 21212"/>
                <a:gd name="connsiteY3" fmla="*/ 15909 h 21212"/>
                <a:gd name="connsiteX4" fmla="*/ 15973 w 21212"/>
                <a:gd name="connsiteY4" fmla="*/ 15909 h 21212"/>
                <a:gd name="connsiteX5" fmla="*/ 15973 w 21212"/>
                <a:gd name="connsiteY5" fmla="*/ 15909 h 21212"/>
                <a:gd name="connsiteX6" fmla="*/ 15973 w 21212"/>
                <a:gd name="connsiteY6" fmla="*/ 15909 h 21212"/>
                <a:gd name="connsiteX7" fmla="*/ 15973 w 21212"/>
                <a:gd name="connsiteY7" fmla="*/ 15951 h 21212"/>
                <a:gd name="connsiteX8" fmla="*/ 15973 w 21212"/>
                <a:gd name="connsiteY8" fmla="*/ 15973 h 21212"/>
                <a:gd name="connsiteX9" fmla="*/ 15994 w 21212"/>
                <a:gd name="connsiteY9" fmla="*/ 15973 h 21212"/>
                <a:gd name="connsiteX10" fmla="*/ 16058 w 21212"/>
                <a:gd name="connsiteY10" fmla="*/ 15973 h 21212"/>
                <a:gd name="connsiteX11" fmla="*/ 16058 w 21212"/>
                <a:gd name="connsiteY11" fmla="*/ 15973 h 21212"/>
                <a:gd name="connsiteX12" fmla="*/ 16079 w 21212"/>
                <a:gd name="connsiteY12" fmla="*/ 15973 h 21212"/>
                <a:gd name="connsiteX13" fmla="*/ 16142 w 21212"/>
                <a:gd name="connsiteY13" fmla="*/ 15973 h 21212"/>
                <a:gd name="connsiteX14" fmla="*/ 16142 w 21212"/>
                <a:gd name="connsiteY14" fmla="*/ 15973 h 21212"/>
                <a:gd name="connsiteX15" fmla="*/ 16142 w 21212"/>
                <a:gd name="connsiteY15" fmla="*/ 15951 h 21212"/>
                <a:gd name="connsiteX16" fmla="*/ 16142 w 21212"/>
                <a:gd name="connsiteY16" fmla="*/ 15973 h 21212"/>
                <a:gd name="connsiteX17" fmla="*/ 16142 w 21212"/>
                <a:gd name="connsiteY17" fmla="*/ 15973 h 21212"/>
                <a:gd name="connsiteX18" fmla="*/ 16142 w 21212"/>
                <a:gd name="connsiteY18" fmla="*/ 15973 h 21212"/>
                <a:gd name="connsiteX19" fmla="*/ 16142 w 21212"/>
                <a:gd name="connsiteY19" fmla="*/ 15973 h 21212"/>
                <a:gd name="connsiteX20" fmla="*/ 16142 w 21212"/>
                <a:gd name="connsiteY20" fmla="*/ 15973 h 21212"/>
                <a:gd name="connsiteX21" fmla="*/ 16079 w 21212"/>
                <a:gd name="connsiteY21" fmla="*/ 15973 h 21212"/>
                <a:gd name="connsiteX22" fmla="*/ 16079 w 21212"/>
                <a:gd name="connsiteY22" fmla="*/ 16036 h 21212"/>
                <a:gd name="connsiteX23" fmla="*/ 15994 w 21212"/>
                <a:gd name="connsiteY23" fmla="*/ 16036 h 21212"/>
                <a:gd name="connsiteX24" fmla="*/ 15973 w 21212"/>
                <a:gd name="connsiteY24" fmla="*/ 16036 h 21212"/>
                <a:gd name="connsiteX25" fmla="*/ 15973 w 21212"/>
                <a:gd name="connsiteY25" fmla="*/ 15973 h 21212"/>
                <a:gd name="connsiteX26" fmla="*/ 15909 w 21212"/>
                <a:gd name="connsiteY26" fmla="*/ 15973 h 21212"/>
                <a:gd name="connsiteX27" fmla="*/ 15909 w 21212"/>
                <a:gd name="connsiteY27" fmla="*/ 15973 h 21212"/>
                <a:gd name="connsiteX28" fmla="*/ 15973 w 21212"/>
                <a:gd name="connsiteY28" fmla="*/ 15951 h 21212"/>
                <a:gd name="connsiteX29" fmla="*/ 15973 w 21212"/>
                <a:gd name="connsiteY29" fmla="*/ 15909 h 21212"/>
                <a:gd name="connsiteX30" fmla="*/ 15973 w 21212"/>
                <a:gd name="connsiteY30"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73" y="15909"/>
                  </a:moveTo>
                  <a:cubicBezTo>
                    <a:pt x="15994" y="15909"/>
                    <a:pt x="15994" y="15909"/>
                    <a:pt x="15973" y="15909"/>
                  </a:cubicBezTo>
                  <a:cubicBezTo>
                    <a:pt x="15994" y="15909"/>
                    <a:pt x="15994" y="15909"/>
                    <a:pt x="16058" y="15909"/>
                  </a:cubicBezTo>
                  <a:lnTo>
                    <a:pt x="16058" y="15909"/>
                  </a:lnTo>
                  <a:cubicBezTo>
                    <a:pt x="16058" y="15909"/>
                    <a:pt x="16058" y="15909"/>
                    <a:pt x="15973" y="15909"/>
                  </a:cubicBezTo>
                  <a:lnTo>
                    <a:pt x="15973" y="15909"/>
                  </a:lnTo>
                  <a:cubicBezTo>
                    <a:pt x="15994" y="15909"/>
                    <a:pt x="15994" y="15909"/>
                    <a:pt x="15973" y="15909"/>
                  </a:cubicBezTo>
                  <a:cubicBezTo>
                    <a:pt x="15973" y="15951"/>
                    <a:pt x="15973" y="15951"/>
                    <a:pt x="15973" y="15951"/>
                  </a:cubicBezTo>
                  <a:cubicBezTo>
                    <a:pt x="15973" y="15973"/>
                    <a:pt x="15973" y="15973"/>
                    <a:pt x="15973" y="15973"/>
                  </a:cubicBezTo>
                  <a:lnTo>
                    <a:pt x="15994" y="15973"/>
                  </a:lnTo>
                  <a:lnTo>
                    <a:pt x="16058" y="15973"/>
                  </a:lnTo>
                  <a:lnTo>
                    <a:pt x="16058" y="15973"/>
                  </a:lnTo>
                  <a:lnTo>
                    <a:pt x="16079" y="15973"/>
                  </a:lnTo>
                  <a:lnTo>
                    <a:pt x="16142" y="15973"/>
                  </a:lnTo>
                  <a:lnTo>
                    <a:pt x="16142" y="15973"/>
                  </a:lnTo>
                  <a:lnTo>
                    <a:pt x="16142" y="15951"/>
                  </a:lnTo>
                  <a:lnTo>
                    <a:pt x="16142" y="15973"/>
                  </a:lnTo>
                  <a:lnTo>
                    <a:pt x="16142" y="15973"/>
                  </a:lnTo>
                  <a:lnTo>
                    <a:pt x="16142" y="15973"/>
                  </a:lnTo>
                  <a:lnTo>
                    <a:pt x="16142" y="15973"/>
                  </a:lnTo>
                  <a:lnTo>
                    <a:pt x="16142" y="15973"/>
                  </a:lnTo>
                  <a:lnTo>
                    <a:pt x="16079" y="15973"/>
                  </a:lnTo>
                  <a:cubicBezTo>
                    <a:pt x="16079" y="16036"/>
                    <a:pt x="16079" y="16036"/>
                    <a:pt x="16079" y="16036"/>
                  </a:cubicBezTo>
                  <a:cubicBezTo>
                    <a:pt x="16058" y="16036"/>
                    <a:pt x="16058" y="16036"/>
                    <a:pt x="15994" y="16036"/>
                  </a:cubicBezTo>
                  <a:cubicBezTo>
                    <a:pt x="15994" y="16036"/>
                    <a:pt x="15994" y="16036"/>
                    <a:pt x="15973" y="16036"/>
                  </a:cubicBezTo>
                  <a:cubicBezTo>
                    <a:pt x="15973" y="15973"/>
                    <a:pt x="15973" y="15973"/>
                    <a:pt x="15973" y="15973"/>
                  </a:cubicBezTo>
                  <a:cubicBezTo>
                    <a:pt x="15973" y="15973"/>
                    <a:pt x="15973" y="15973"/>
                    <a:pt x="15909" y="15973"/>
                  </a:cubicBezTo>
                  <a:cubicBezTo>
                    <a:pt x="15973" y="15973"/>
                    <a:pt x="15909" y="15973"/>
                    <a:pt x="15909" y="15973"/>
                  </a:cubicBezTo>
                  <a:cubicBezTo>
                    <a:pt x="15909" y="15951"/>
                    <a:pt x="15909" y="15951"/>
                    <a:pt x="15973" y="15951"/>
                  </a:cubicBezTo>
                  <a:cubicBezTo>
                    <a:pt x="15973" y="15909"/>
                    <a:pt x="15973" y="15909"/>
                    <a:pt x="15973" y="15909"/>
                  </a:cubicBezTo>
                  <a:lnTo>
                    <a:pt x="15973" y="15909"/>
                  </a:lnTo>
                  <a:close/>
                </a:path>
              </a:pathLst>
            </a:custGeom>
            <a:solidFill>
              <a:srgbClr val="000000"/>
            </a:solid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91C094A8-F3FA-45F7-9987-9FE3E1126F6E}"/>
                </a:ext>
              </a:extLst>
            </p:cNvPr>
            <p:cNvSpPr/>
            <p:nvPr/>
          </p:nvSpPr>
          <p:spPr>
            <a:xfrm>
              <a:off x="6411428" y="4739738"/>
              <a:ext cx="31327" cy="31327"/>
            </a:xfrm>
            <a:custGeom>
              <a:avLst/>
              <a:gdLst>
                <a:gd name="connsiteX0" fmla="*/ 16121 w 21212"/>
                <a:gd name="connsiteY0" fmla="*/ 15951 h 21212"/>
                <a:gd name="connsiteX1" fmla="*/ 16121 w 21212"/>
                <a:gd name="connsiteY1" fmla="*/ 16015 h 21212"/>
                <a:gd name="connsiteX2" fmla="*/ 16121 w 21212"/>
                <a:gd name="connsiteY2" fmla="*/ 16015 h 21212"/>
                <a:gd name="connsiteX3" fmla="*/ 16079 w 21212"/>
                <a:gd name="connsiteY3" fmla="*/ 16015 h 21212"/>
                <a:gd name="connsiteX4" fmla="*/ 16079 w 21212"/>
                <a:gd name="connsiteY4" fmla="*/ 16015 h 21212"/>
                <a:gd name="connsiteX5" fmla="*/ 16057 w 21212"/>
                <a:gd name="connsiteY5" fmla="*/ 16015 h 21212"/>
                <a:gd name="connsiteX6" fmla="*/ 15994 w 21212"/>
                <a:gd name="connsiteY6" fmla="*/ 16015 h 21212"/>
                <a:gd name="connsiteX7" fmla="*/ 15930 w 21212"/>
                <a:gd name="connsiteY7" fmla="*/ 15951 h 21212"/>
                <a:gd name="connsiteX8" fmla="*/ 15930 w 21212"/>
                <a:gd name="connsiteY8" fmla="*/ 16015 h 21212"/>
                <a:gd name="connsiteX9" fmla="*/ 15909 w 21212"/>
                <a:gd name="connsiteY9" fmla="*/ 15951 h 21212"/>
                <a:gd name="connsiteX10" fmla="*/ 15930 w 21212"/>
                <a:gd name="connsiteY10" fmla="*/ 15951 h 21212"/>
                <a:gd name="connsiteX11" fmla="*/ 15909 w 21212"/>
                <a:gd name="connsiteY11" fmla="*/ 15951 h 21212"/>
                <a:gd name="connsiteX12" fmla="*/ 15909 w 21212"/>
                <a:gd name="connsiteY12" fmla="*/ 15909 h 21212"/>
                <a:gd name="connsiteX13" fmla="*/ 15930 w 21212"/>
                <a:gd name="connsiteY13" fmla="*/ 15951 h 21212"/>
                <a:gd name="connsiteX14" fmla="*/ 15994 w 21212"/>
                <a:gd name="connsiteY14" fmla="*/ 15909 h 21212"/>
                <a:gd name="connsiteX15" fmla="*/ 15994 w 21212"/>
                <a:gd name="connsiteY15" fmla="*/ 15909 h 21212"/>
                <a:gd name="connsiteX16" fmla="*/ 15994 w 21212"/>
                <a:gd name="connsiteY16" fmla="*/ 15951 h 21212"/>
                <a:gd name="connsiteX17" fmla="*/ 16057 w 21212"/>
                <a:gd name="connsiteY17" fmla="*/ 16015 h 21212"/>
                <a:gd name="connsiteX18" fmla="*/ 16057 w 21212"/>
                <a:gd name="connsiteY18" fmla="*/ 16015 h 21212"/>
                <a:gd name="connsiteX19" fmla="*/ 16079 w 21212"/>
                <a:gd name="connsiteY19" fmla="*/ 16015 h 21212"/>
                <a:gd name="connsiteX20" fmla="*/ 16079 w 21212"/>
                <a:gd name="connsiteY20" fmla="*/ 16015 h 21212"/>
                <a:gd name="connsiteX21" fmla="*/ 16121 w 21212"/>
                <a:gd name="connsiteY21" fmla="*/ 15951 h 21212"/>
                <a:gd name="connsiteX22" fmla="*/ 16121 w 21212"/>
                <a:gd name="connsiteY22" fmla="*/ 15951 h 21212"/>
                <a:gd name="connsiteX23" fmla="*/ 16121 w 21212"/>
                <a:gd name="connsiteY23" fmla="*/ 15951 h 21212"/>
                <a:gd name="connsiteX24" fmla="*/ 16121 w 21212"/>
                <a:gd name="connsiteY2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5951"/>
                  </a:moveTo>
                  <a:cubicBezTo>
                    <a:pt x="16121" y="16015"/>
                    <a:pt x="16121" y="16015"/>
                    <a:pt x="16121" y="16015"/>
                  </a:cubicBezTo>
                  <a:lnTo>
                    <a:pt x="16121" y="16015"/>
                  </a:lnTo>
                  <a:lnTo>
                    <a:pt x="16079" y="16015"/>
                  </a:lnTo>
                  <a:lnTo>
                    <a:pt x="16079" y="16015"/>
                  </a:lnTo>
                  <a:lnTo>
                    <a:pt x="16057" y="16015"/>
                  </a:lnTo>
                  <a:cubicBezTo>
                    <a:pt x="16057" y="16015"/>
                    <a:pt x="16057" y="16015"/>
                    <a:pt x="15994" y="16015"/>
                  </a:cubicBezTo>
                  <a:lnTo>
                    <a:pt x="15930" y="15951"/>
                  </a:lnTo>
                  <a:lnTo>
                    <a:pt x="15930" y="16015"/>
                  </a:lnTo>
                  <a:lnTo>
                    <a:pt x="15909" y="15951"/>
                  </a:lnTo>
                  <a:lnTo>
                    <a:pt x="15930" y="15951"/>
                  </a:lnTo>
                  <a:lnTo>
                    <a:pt x="15909" y="15951"/>
                  </a:lnTo>
                  <a:lnTo>
                    <a:pt x="15909" y="15909"/>
                  </a:lnTo>
                  <a:lnTo>
                    <a:pt x="15930" y="15951"/>
                  </a:lnTo>
                  <a:lnTo>
                    <a:pt x="15994" y="15909"/>
                  </a:lnTo>
                  <a:lnTo>
                    <a:pt x="15994" y="15909"/>
                  </a:lnTo>
                  <a:lnTo>
                    <a:pt x="15994" y="15951"/>
                  </a:lnTo>
                  <a:lnTo>
                    <a:pt x="16057" y="16015"/>
                  </a:lnTo>
                  <a:lnTo>
                    <a:pt x="16057" y="16015"/>
                  </a:lnTo>
                  <a:lnTo>
                    <a:pt x="16079" y="16015"/>
                  </a:lnTo>
                  <a:lnTo>
                    <a:pt x="16079" y="16015"/>
                  </a:lnTo>
                  <a:cubicBezTo>
                    <a:pt x="16079" y="16015"/>
                    <a:pt x="16079" y="16015"/>
                    <a:pt x="16121" y="15951"/>
                  </a:cubicBezTo>
                  <a:lnTo>
                    <a:pt x="16121" y="15951"/>
                  </a:lnTo>
                  <a:lnTo>
                    <a:pt x="16121" y="15951"/>
                  </a:lnTo>
                  <a:lnTo>
                    <a:pt x="16121" y="15951"/>
                  </a:lnTo>
                  <a:close/>
                </a:path>
              </a:pathLst>
            </a:custGeom>
            <a:solidFill>
              <a:srgbClr val="000000"/>
            </a:solid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8E8957A-1536-42F4-932D-A21C84796EE6}"/>
                </a:ext>
              </a:extLst>
            </p:cNvPr>
            <p:cNvSpPr/>
            <p:nvPr/>
          </p:nvSpPr>
          <p:spPr>
            <a:xfrm>
              <a:off x="6411647" y="4739645"/>
              <a:ext cx="31327" cy="31327"/>
            </a:xfrm>
            <a:custGeom>
              <a:avLst/>
              <a:gdLst>
                <a:gd name="connsiteX0" fmla="*/ 16079 w 21212"/>
                <a:gd name="connsiteY0" fmla="*/ 15973 h 21212"/>
                <a:gd name="connsiteX1" fmla="*/ 16079 w 21212"/>
                <a:gd name="connsiteY1" fmla="*/ 15930 h 21212"/>
                <a:gd name="connsiteX2" fmla="*/ 16100 w 21212"/>
                <a:gd name="connsiteY2" fmla="*/ 15930 h 21212"/>
                <a:gd name="connsiteX3" fmla="*/ 16100 w 21212"/>
                <a:gd name="connsiteY3" fmla="*/ 15930 h 21212"/>
                <a:gd name="connsiteX4" fmla="*/ 16079 w 21212"/>
                <a:gd name="connsiteY4" fmla="*/ 15973 h 21212"/>
                <a:gd name="connsiteX5" fmla="*/ 16079 w 21212"/>
                <a:gd name="connsiteY5" fmla="*/ 15973 h 21212"/>
                <a:gd name="connsiteX6" fmla="*/ 16058 w 21212"/>
                <a:gd name="connsiteY6" fmla="*/ 16015 h 21212"/>
                <a:gd name="connsiteX7" fmla="*/ 16036 w 21212"/>
                <a:gd name="connsiteY7" fmla="*/ 16015 h 21212"/>
                <a:gd name="connsiteX8" fmla="*/ 15973 w 21212"/>
                <a:gd name="connsiteY8" fmla="*/ 16015 h 21212"/>
                <a:gd name="connsiteX9" fmla="*/ 15930 w 21212"/>
                <a:gd name="connsiteY9" fmla="*/ 15973 h 21212"/>
                <a:gd name="connsiteX10" fmla="*/ 15909 w 21212"/>
                <a:gd name="connsiteY10" fmla="*/ 15973 h 21212"/>
                <a:gd name="connsiteX11" fmla="*/ 15909 w 21212"/>
                <a:gd name="connsiteY11" fmla="*/ 15930 h 21212"/>
                <a:gd name="connsiteX12" fmla="*/ 15930 w 21212"/>
                <a:gd name="connsiteY12" fmla="*/ 15930 h 21212"/>
                <a:gd name="connsiteX13" fmla="*/ 15930 w 21212"/>
                <a:gd name="connsiteY13" fmla="*/ 15930 h 21212"/>
                <a:gd name="connsiteX14" fmla="*/ 15973 w 21212"/>
                <a:gd name="connsiteY14" fmla="*/ 15909 h 21212"/>
                <a:gd name="connsiteX15" fmla="*/ 16036 w 21212"/>
                <a:gd name="connsiteY15" fmla="*/ 15909 h 21212"/>
                <a:gd name="connsiteX16" fmla="*/ 16058 w 21212"/>
                <a:gd name="connsiteY16" fmla="*/ 15909 h 21212"/>
                <a:gd name="connsiteX17" fmla="*/ 16079 w 21212"/>
                <a:gd name="connsiteY17" fmla="*/ 15909 h 21212"/>
                <a:gd name="connsiteX18" fmla="*/ 16079 w 21212"/>
                <a:gd name="connsiteY18" fmla="*/ 15909 h 21212"/>
                <a:gd name="connsiteX19" fmla="*/ 16079 w 21212"/>
                <a:gd name="connsiteY19" fmla="*/ 15909 h 21212"/>
                <a:gd name="connsiteX20" fmla="*/ 15973 w 21212"/>
                <a:gd name="connsiteY20" fmla="*/ 15973 h 21212"/>
                <a:gd name="connsiteX21" fmla="*/ 16036 w 21212"/>
                <a:gd name="connsiteY21" fmla="*/ 15973 h 21212"/>
                <a:gd name="connsiteX22" fmla="*/ 16079 w 21212"/>
                <a:gd name="connsiteY22" fmla="*/ 15973 h 21212"/>
                <a:gd name="connsiteX23" fmla="*/ 16079 w 21212"/>
                <a:gd name="connsiteY23" fmla="*/ 15973 h 21212"/>
                <a:gd name="connsiteX24" fmla="*/ 16079 w 21212"/>
                <a:gd name="connsiteY24" fmla="*/ 15973 h 21212"/>
                <a:gd name="connsiteX25" fmla="*/ 15973 w 21212"/>
                <a:gd name="connsiteY25" fmla="*/ 15930 h 21212"/>
                <a:gd name="connsiteX26" fmla="*/ 15973 w 21212"/>
                <a:gd name="connsiteY26" fmla="*/ 15930 h 21212"/>
                <a:gd name="connsiteX27" fmla="*/ 15930 w 21212"/>
                <a:gd name="connsiteY27" fmla="*/ 15930 h 21212"/>
                <a:gd name="connsiteX28" fmla="*/ 15930 w 21212"/>
                <a:gd name="connsiteY28" fmla="*/ 15930 h 21212"/>
                <a:gd name="connsiteX29" fmla="*/ 15973 w 21212"/>
                <a:gd name="connsiteY29" fmla="*/ 15973 h 21212"/>
                <a:gd name="connsiteX30" fmla="*/ 16058 w 21212"/>
                <a:gd name="connsiteY30" fmla="*/ 15930 h 21212"/>
                <a:gd name="connsiteX31" fmla="*/ 16036 w 21212"/>
                <a:gd name="connsiteY31" fmla="*/ 15930 h 21212"/>
                <a:gd name="connsiteX32" fmla="*/ 16036 w 21212"/>
                <a:gd name="connsiteY32" fmla="*/ 15930 h 21212"/>
                <a:gd name="connsiteX33" fmla="*/ 15973 w 21212"/>
                <a:gd name="connsiteY33" fmla="*/ 15930 h 21212"/>
                <a:gd name="connsiteX34" fmla="*/ 15973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5973"/>
                  </a:moveTo>
                  <a:lnTo>
                    <a:pt x="16079" y="15930"/>
                  </a:lnTo>
                  <a:lnTo>
                    <a:pt x="16100" y="15930"/>
                  </a:lnTo>
                  <a:lnTo>
                    <a:pt x="16100" y="15930"/>
                  </a:lnTo>
                  <a:cubicBezTo>
                    <a:pt x="16100" y="15930"/>
                    <a:pt x="16100" y="15930"/>
                    <a:pt x="16079" y="15973"/>
                  </a:cubicBezTo>
                  <a:lnTo>
                    <a:pt x="16079" y="15973"/>
                  </a:lnTo>
                  <a:cubicBezTo>
                    <a:pt x="16079" y="15973"/>
                    <a:pt x="16079" y="15973"/>
                    <a:pt x="16058" y="16015"/>
                  </a:cubicBezTo>
                  <a:cubicBezTo>
                    <a:pt x="16058" y="15973"/>
                    <a:pt x="16058" y="16015"/>
                    <a:pt x="16036" y="16015"/>
                  </a:cubicBezTo>
                  <a:cubicBezTo>
                    <a:pt x="16036" y="16015"/>
                    <a:pt x="16036" y="16015"/>
                    <a:pt x="15973" y="16015"/>
                  </a:cubicBezTo>
                  <a:cubicBezTo>
                    <a:pt x="15973" y="16015"/>
                    <a:pt x="15973" y="16015"/>
                    <a:pt x="15930" y="15973"/>
                  </a:cubicBezTo>
                  <a:cubicBezTo>
                    <a:pt x="15930" y="15973"/>
                    <a:pt x="15930" y="15973"/>
                    <a:pt x="15909" y="15973"/>
                  </a:cubicBezTo>
                  <a:cubicBezTo>
                    <a:pt x="15909" y="15973"/>
                    <a:pt x="15909" y="15973"/>
                    <a:pt x="15909" y="15930"/>
                  </a:cubicBezTo>
                  <a:cubicBezTo>
                    <a:pt x="15909" y="15930"/>
                    <a:pt x="15909" y="15930"/>
                    <a:pt x="15930" y="15930"/>
                  </a:cubicBezTo>
                  <a:lnTo>
                    <a:pt x="15930" y="15930"/>
                  </a:lnTo>
                  <a:cubicBezTo>
                    <a:pt x="15973" y="15930"/>
                    <a:pt x="15973" y="15909"/>
                    <a:pt x="15973" y="15909"/>
                  </a:cubicBezTo>
                  <a:lnTo>
                    <a:pt x="16036" y="15909"/>
                  </a:lnTo>
                  <a:cubicBezTo>
                    <a:pt x="16036" y="15909"/>
                    <a:pt x="16036" y="15909"/>
                    <a:pt x="16058" y="15909"/>
                  </a:cubicBezTo>
                  <a:cubicBezTo>
                    <a:pt x="16058" y="15909"/>
                    <a:pt x="16058" y="15909"/>
                    <a:pt x="16079" y="15909"/>
                  </a:cubicBezTo>
                  <a:lnTo>
                    <a:pt x="16079" y="15909"/>
                  </a:lnTo>
                  <a:lnTo>
                    <a:pt x="16079" y="15909"/>
                  </a:lnTo>
                  <a:lnTo>
                    <a:pt x="15973" y="15973"/>
                  </a:lnTo>
                  <a:lnTo>
                    <a:pt x="16036" y="15973"/>
                  </a:lnTo>
                  <a:cubicBezTo>
                    <a:pt x="16036" y="15973"/>
                    <a:pt x="16036" y="15973"/>
                    <a:pt x="16079" y="15973"/>
                  </a:cubicBezTo>
                  <a:lnTo>
                    <a:pt x="16079" y="15973"/>
                  </a:lnTo>
                  <a:lnTo>
                    <a:pt x="16079" y="15973"/>
                  </a:lnTo>
                  <a:close/>
                  <a:moveTo>
                    <a:pt x="15973" y="15930"/>
                  </a:moveTo>
                  <a:lnTo>
                    <a:pt x="15973" y="15930"/>
                  </a:lnTo>
                  <a:cubicBezTo>
                    <a:pt x="15930" y="15930"/>
                    <a:pt x="15930" y="15930"/>
                    <a:pt x="15930" y="15930"/>
                  </a:cubicBezTo>
                  <a:lnTo>
                    <a:pt x="15930" y="15930"/>
                  </a:lnTo>
                  <a:cubicBezTo>
                    <a:pt x="15973" y="15973"/>
                    <a:pt x="15973" y="15973"/>
                    <a:pt x="15973" y="15973"/>
                  </a:cubicBezTo>
                  <a:lnTo>
                    <a:pt x="16058" y="15930"/>
                  </a:lnTo>
                  <a:lnTo>
                    <a:pt x="16036" y="15930"/>
                  </a:lnTo>
                  <a:lnTo>
                    <a:pt x="16036" y="15930"/>
                  </a:lnTo>
                  <a:lnTo>
                    <a:pt x="15973" y="15930"/>
                  </a:lnTo>
                  <a:lnTo>
                    <a:pt x="15973" y="15930"/>
                  </a:lnTo>
                  <a:close/>
                </a:path>
              </a:pathLst>
            </a:custGeom>
            <a:solidFill>
              <a:srgbClr val="000000"/>
            </a:solid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6EAC3B7A-E46B-4CFB-BB9D-6E2E38B7C367}"/>
                </a:ext>
              </a:extLst>
            </p:cNvPr>
            <p:cNvSpPr/>
            <p:nvPr/>
          </p:nvSpPr>
          <p:spPr>
            <a:xfrm>
              <a:off x="6411836" y="4739582"/>
              <a:ext cx="31327" cy="31327"/>
            </a:xfrm>
            <a:custGeom>
              <a:avLst/>
              <a:gdLst>
                <a:gd name="connsiteX0" fmla="*/ 16206 w 21212"/>
                <a:gd name="connsiteY0" fmla="*/ 15951 h 21212"/>
                <a:gd name="connsiteX1" fmla="*/ 16206 w 21212"/>
                <a:gd name="connsiteY1" fmla="*/ 15951 h 21212"/>
                <a:gd name="connsiteX2" fmla="*/ 16164 w 21212"/>
                <a:gd name="connsiteY2" fmla="*/ 15951 h 21212"/>
                <a:gd name="connsiteX3" fmla="*/ 16164 w 21212"/>
                <a:gd name="connsiteY3" fmla="*/ 15951 h 21212"/>
                <a:gd name="connsiteX4" fmla="*/ 16142 w 21212"/>
                <a:gd name="connsiteY4" fmla="*/ 15951 h 21212"/>
                <a:gd name="connsiteX5" fmla="*/ 16057 w 21212"/>
                <a:gd name="connsiteY5" fmla="*/ 15951 h 21212"/>
                <a:gd name="connsiteX6" fmla="*/ 16057 w 21212"/>
                <a:gd name="connsiteY6" fmla="*/ 15951 h 21212"/>
                <a:gd name="connsiteX7" fmla="*/ 15951 w 21212"/>
                <a:gd name="connsiteY7" fmla="*/ 15951 h 21212"/>
                <a:gd name="connsiteX8" fmla="*/ 15930 w 21212"/>
                <a:gd name="connsiteY8" fmla="*/ 15951 h 21212"/>
                <a:gd name="connsiteX9" fmla="*/ 15930 w 21212"/>
                <a:gd name="connsiteY9" fmla="*/ 15951 h 21212"/>
                <a:gd name="connsiteX10" fmla="*/ 15930 w 21212"/>
                <a:gd name="connsiteY10" fmla="*/ 15951 h 21212"/>
                <a:gd name="connsiteX11" fmla="*/ 15909 w 21212"/>
                <a:gd name="connsiteY11" fmla="*/ 15909 h 21212"/>
                <a:gd name="connsiteX12" fmla="*/ 15930 w 21212"/>
                <a:gd name="connsiteY12" fmla="*/ 15909 h 21212"/>
                <a:gd name="connsiteX13" fmla="*/ 15951 w 21212"/>
                <a:gd name="connsiteY13" fmla="*/ 15909 h 21212"/>
                <a:gd name="connsiteX14" fmla="*/ 15973 w 21212"/>
                <a:gd name="connsiteY14" fmla="*/ 15909 h 21212"/>
                <a:gd name="connsiteX15" fmla="*/ 16057 w 21212"/>
                <a:gd name="connsiteY15" fmla="*/ 15909 h 21212"/>
                <a:gd name="connsiteX16" fmla="*/ 15973 w 21212"/>
                <a:gd name="connsiteY16" fmla="*/ 15951 h 21212"/>
                <a:gd name="connsiteX17" fmla="*/ 16057 w 21212"/>
                <a:gd name="connsiteY17" fmla="*/ 15951 h 21212"/>
                <a:gd name="connsiteX18" fmla="*/ 16142 w 21212"/>
                <a:gd name="connsiteY18" fmla="*/ 15951 h 21212"/>
                <a:gd name="connsiteX19" fmla="*/ 16142 w 21212"/>
                <a:gd name="connsiteY19" fmla="*/ 15951 h 21212"/>
                <a:gd name="connsiteX20" fmla="*/ 16164 w 21212"/>
                <a:gd name="connsiteY20" fmla="*/ 15951 h 21212"/>
                <a:gd name="connsiteX21" fmla="*/ 16164 w 21212"/>
                <a:gd name="connsiteY21" fmla="*/ 15951 h 21212"/>
                <a:gd name="connsiteX22" fmla="*/ 16164 w 21212"/>
                <a:gd name="connsiteY22" fmla="*/ 15951 h 21212"/>
                <a:gd name="connsiteX23" fmla="*/ 16164 w 21212"/>
                <a:gd name="connsiteY23" fmla="*/ 15951 h 21212"/>
                <a:gd name="connsiteX24" fmla="*/ 16206 w 21212"/>
                <a:gd name="connsiteY2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51"/>
                  </a:moveTo>
                  <a:lnTo>
                    <a:pt x="16206" y="15951"/>
                  </a:lnTo>
                  <a:lnTo>
                    <a:pt x="16164" y="15951"/>
                  </a:lnTo>
                  <a:lnTo>
                    <a:pt x="16164" y="15951"/>
                  </a:lnTo>
                  <a:lnTo>
                    <a:pt x="16142" y="15951"/>
                  </a:lnTo>
                  <a:cubicBezTo>
                    <a:pt x="16142" y="15951"/>
                    <a:pt x="16142" y="15951"/>
                    <a:pt x="16057" y="15951"/>
                  </a:cubicBezTo>
                  <a:lnTo>
                    <a:pt x="16057" y="15951"/>
                  </a:lnTo>
                  <a:lnTo>
                    <a:pt x="15951" y="15951"/>
                  </a:lnTo>
                  <a:lnTo>
                    <a:pt x="15930" y="15951"/>
                  </a:lnTo>
                  <a:lnTo>
                    <a:pt x="15930" y="15951"/>
                  </a:lnTo>
                  <a:lnTo>
                    <a:pt x="15930" y="15951"/>
                  </a:lnTo>
                  <a:lnTo>
                    <a:pt x="15909" y="15909"/>
                  </a:lnTo>
                  <a:lnTo>
                    <a:pt x="15930" y="15909"/>
                  </a:lnTo>
                  <a:lnTo>
                    <a:pt x="15951" y="15909"/>
                  </a:lnTo>
                  <a:lnTo>
                    <a:pt x="15973" y="15909"/>
                  </a:lnTo>
                  <a:lnTo>
                    <a:pt x="16057" y="15909"/>
                  </a:lnTo>
                  <a:lnTo>
                    <a:pt x="15973" y="15951"/>
                  </a:lnTo>
                  <a:lnTo>
                    <a:pt x="16057" y="15951"/>
                  </a:lnTo>
                  <a:lnTo>
                    <a:pt x="16142" y="15951"/>
                  </a:lnTo>
                  <a:lnTo>
                    <a:pt x="16142" y="15951"/>
                  </a:lnTo>
                  <a:lnTo>
                    <a:pt x="16164" y="15951"/>
                  </a:lnTo>
                  <a:lnTo>
                    <a:pt x="16164" y="15951"/>
                  </a:lnTo>
                  <a:lnTo>
                    <a:pt x="16164" y="15951"/>
                  </a:lnTo>
                  <a:lnTo>
                    <a:pt x="16164" y="15951"/>
                  </a:lnTo>
                  <a:lnTo>
                    <a:pt x="16206" y="15951"/>
                  </a:lnTo>
                  <a:close/>
                </a:path>
              </a:pathLst>
            </a:custGeom>
            <a:solidFill>
              <a:srgbClr val="000000"/>
            </a:solid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8D3976CD-76BC-4C6D-93D2-D29C7272E7DF}"/>
                </a:ext>
              </a:extLst>
            </p:cNvPr>
            <p:cNvSpPr/>
            <p:nvPr/>
          </p:nvSpPr>
          <p:spPr>
            <a:xfrm>
              <a:off x="6412055" y="4739301"/>
              <a:ext cx="31327" cy="31327"/>
            </a:xfrm>
            <a:custGeom>
              <a:avLst/>
              <a:gdLst>
                <a:gd name="connsiteX0" fmla="*/ 16185 w 21212"/>
                <a:gd name="connsiteY0" fmla="*/ 16100 h 21212"/>
                <a:gd name="connsiteX1" fmla="*/ 16121 w 21212"/>
                <a:gd name="connsiteY1" fmla="*/ 16100 h 21212"/>
                <a:gd name="connsiteX2" fmla="*/ 16100 w 21212"/>
                <a:gd name="connsiteY2" fmla="*/ 16142 h 21212"/>
                <a:gd name="connsiteX3" fmla="*/ 16100 w 21212"/>
                <a:gd name="connsiteY3" fmla="*/ 16142 h 21212"/>
                <a:gd name="connsiteX4" fmla="*/ 16058 w 21212"/>
                <a:gd name="connsiteY4" fmla="*/ 16100 h 21212"/>
                <a:gd name="connsiteX5" fmla="*/ 16058 w 21212"/>
                <a:gd name="connsiteY5" fmla="*/ 16100 h 21212"/>
                <a:gd name="connsiteX6" fmla="*/ 16015 w 21212"/>
                <a:gd name="connsiteY6" fmla="*/ 16100 h 21212"/>
                <a:gd name="connsiteX7" fmla="*/ 15909 w 21212"/>
                <a:gd name="connsiteY7" fmla="*/ 16079 h 21212"/>
                <a:gd name="connsiteX8" fmla="*/ 15994 w 21212"/>
                <a:gd name="connsiteY8" fmla="*/ 16079 h 21212"/>
                <a:gd name="connsiteX9" fmla="*/ 16058 w 21212"/>
                <a:gd name="connsiteY9" fmla="*/ 16100 h 21212"/>
                <a:gd name="connsiteX10" fmla="*/ 16100 w 21212"/>
                <a:gd name="connsiteY10" fmla="*/ 16100 h 21212"/>
                <a:gd name="connsiteX11" fmla="*/ 16100 w 21212"/>
                <a:gd name="connsiteY11" fmla="*/ 16100 h 21212"/>
                <a:gd name="connsiteX12" fmla="*/ 16121 w 21212"/>
                <a:gd name="connsiteY12" fmla="*/ 16100 h 21212"/>
                <a:gd name="connsiteX13" fmla="*/ 16185 w 21212"/>
                <a:gd name="connsiteY13" fmla="*/ 16100 h 21212"/>
                <a:gd name="connsiteX14" fmla="*/ 16185 w 21212"/>
                <a:gd name="connsiteY14" fmla="*/ 16100 h 21212"/>
                <a:gd name="connsiteX15" fmla="*/ 16121 w 21212"/>
                <a:gd name="connsiteY15" fmla="*/ 16079 h 21212"/>
                <a:gd name="connsiteX16" fmla="*/ 16058 w 21212"/>
                <a:gd name="connsiteY16" fmla="*/ 15909 h 21212"/>
                <a:gd name="connsiteX17" fmla="*/ 16058 w 21212"/>
                <a:gd name="connsiteY17" fmla="*/ 15909 h 21212"/>
                <a:gd name="connsiteX18" fmla="*/ 16185 w 21212"/>
                <a:gd name="connsiteY18" fmla="*/ 15973 h 21212"/>
                <a:gd name="connsiteX19" fmla="*/ 16185 w 21212"/>
                <a:gd name="connsiteY19" fmla="*/ 15973 h 21212"/>
                <a:gd name="connsiteX20" fmla="*/ 16185 w 21212"/>
                <a:gd name="connsiteY20" fmla="*/ 16100 h 21212"/>
                <a:gd name="connsiteX21" fmla="*/ 16185 w 21212"/>
                <a:gd name="connsiteY21" fmla="*/ 16100 h 21212"/>
                <a:gd name="connsiteX22" fmla="*/ 16185 w 21212"/>
                <a:gd name="connsiteY22" fmla="*/ 16100 h 21212"/>
                <a:gd name="connsiteX23" fmla="*/ 16185 w 21212"/>
                <a:gd name="connsiteY23" fmla="*/ 16100 h 21212"/>
                <a:gd name="connsiteX24" fmla="*/ 16185 w 21212"/>
                <a:gd name="connsiteY24"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100"/>
                  </a:moveTo>
                  <a:cubicBezTo>
                    <a:pt x="16121" y="16100"/>
                    <a:pt x="16121" y="16100"/>
                    <a:pt x="16121" y="16100"/>
                  </a:cubicBezTo>
                  <a:cubicBezTo>
                    <a:pt x="16121" y="16100"/>
                    <a:pt x="16100" y="16100"/>
                    <a:pt x="16100" y="16142"/>
                  </a:cubicBezTo>
                  <a:lnTo>
                    <a:pt x="16100" y="16142"/>
                  </a:lnTo>
                  <a:cubicBezTo>
                    <a:pt x="16058" y="16142"/>
                    <a:pt x="16058" y="16142"/>
                    <a:pt x="16058" y="16100"/>
                  </a:cubicBezTo>
                  <a:lnTo>
                    <a:pt x="16058" y="16100"/>
                  </a:lnTo>
                  <a:lnTo>
                    <a:pt x="16015" y="16100"/>
                  </a:lnTo>
                  <a:lnTo>
                    <a:pt x="15909" y="16079"/>
                  </a:lnTo>
                  <a:lnTo>
                    <a:pt x="15994" y="16079"/>
                  </a:lnTo>
                  <a:lnTo>
                    <a:pt x="16058" y="16100"/>
                  </a:lnTo>
                  <a:cubicBezTo>
                    <a:pt x="16058" y="16100"/>
                    <a:pt x="16058" y="16100"/>
                    <a:pt x="16100" y="16100"/>
                  </a:cubicBezTo>
                  <a:lnTo>
                    <a:pt x="16100" y="16100"/>
                  </a:lnTo>
                  <a:lnTo>
                    <a:pt x="16121" y="16100"/>
                  </a:lnTo>
                  <a:cubicBezTo>
                    <a:pt x="16121" y="16079"/>
                    <a:pt x="16185" y="16079"/>
                    <a:pt x="16185" y="16100"/>
                  </a:cubicBezTo>
                  <a:lnTo>
                    <a:pt x="16185" y="16100"/>
                  </a:lnTo>
                  <a:cubicBezTo>
                    <a:pt x="16121" y="16079"/>
                    <a:pt x="16121" y="16079"/>
                    <a:pt x="16121" y="16079"/>
                  </a:cubicBezTo>
                  <a:lnTo>
                    <a:pt x="16058" y="15909"/>
                  </a:lnTo>
                  <a:lnTo>
                    <a:pt x="16058" y="15909"/>
                  </a:lnTo>
                  <a:lnTo>
                    <a:pt x="16185" y="15973"/>
                  </a:lnTo>
                  <a:lnTo>
                    <a:pt x="16185" y="15973"/>
                  </a:lnTo>
                  <a:cubicBezTo>
                    <a:pt x="16185" y="16079"/>
                    <a:pt x="16185" y="16079"/>
                    <a:pt x="16185" y="16100"/>
                  </a:cubicBezTo>
                  <a:lnTo>
                    <a:pt x="16185" y="16100"/>
                  </a:lnTo>
                  <a:lnTo>
                    <a:pt x="16185" y="16100"/>
                  </a:lnTo>
                  <a:lnTo>
                    <a:pt x="16185" y="16100"/>
                  </a:lnTo>
                  <a:lnTo>
                    <a:pt x="16185" y="16100"/>
                  </a:lnTo>
                  <a:close/>
                </a:path>
              </a:pathLst>
            </a:custGeom>
            <a:solidFill>
              <a:srgbClr val="000000"/>
            </a:solid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FF24F13-80C7-4771-894B-A86BC6BB927A}"/>
                </a:ext>
              </a:extLst>
            </p:cNvPr>
            <p:cNvSpPr/>
            <p:nvPr/>
          </p:nvSpPr>
          <p:spPr>
            <a:xfrm>
              <a:off x="6412368" y="4739269"/>
              <a:ext cx="31327" cy="31327"/>
            </a:xfrm>
            <a:custGeom>
              <a:avLst/>
              <a:gdLst>
                <a:gd name="connsiteX0" fmla="*/ 16015 w 21212"/>
                <a:gd name="connsiteY0" fmla="*/ 15909 h 21212"/>
                <a:gd name="connsiteX1" fmla="*/ 16015 w 21212"/>
                <a:gd name="connsiteY1" fmla="*/ 15909 h 21212"/>
                <a:gd name="connsiteX2" fmla="*/ 16015 w 21212"/>
                <a:gd name="connsiteY2" fmla="*/ 15909 h 21212"/>
                <a:gd name="connsiteX3" fmla="*/ 16015 w 21212"/>
                <a:gd name="connsiteY3" fmla="*/ 15909 h 21212"/>
                <a:gd name="connsiteX4" fmla="*/ 15973 w 21212"/>
                <a:gd name="connsiteY4" fmla="*/ 15909 h 21212"/>
                <a:gd name="connsiteX5" fmla="*/ 16015 w 21212"/>
                <a:gd name="connsiteY5" fmla="*/ 15909 h 21212"/>
                <a:gd name="connsiteX6" fmla="*/ 16100 w 21212"/>
                <a:gd name="connsiteY6" fmla="*/ 15930 h 21212"/>
                <a:gd name="connsiteX7" fmla="*/ 16058 w 21212"/>
                <a:gd name="connsiteY7" fmla="*/ 15994 h 21212"/>
                <a:gd name="connsiteX8" fmla="*/ 15909 w 21212"/>
                <a:gd name="connsiteY8" fmla="*/ 15909 h 21212"/>
                <a:gd name="connsiteX9" fmla="*/ 15909 w 21212"/>
                <a:gd name="connsiteY9" fmla="*/ 15909 h 21212"/>
                <a:gd name="connsiteX10" fmla="*/ 15973 w 21212"/>
                <a:gd name="connsiteY10" fmla="*/ 15909 h 21212"/>
                <a:gd name="connsiteX11" fmla="*/ 15973 w 21212"/>
                <a:gd name="connsiteY11" fmla="*/ 15909 h 21212"/>
                <a:gd name="connsiteX12" fmla="*/ 15973 w 21212"/>
                <a:gd name="connsiteY12" fmla="*/ 15909 h 21212"/>
                <a:gd name="connsiteX13" fmla="*/ 15973 w 21212"/>
                <a:gd name="connsiteY13" fmla="*/ 15909 h 21212"/>
                <a:gd name="connsiteX14" fmla="*/ 15973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lnTo>
                    <a:pt x="16015" y="15909"/>
                  </a:lnTo>
                  <a:lnTo>
                    <a:pt x="16015" y="15909"/>
                  </a:lnTo>
                  <a:cubicBezTo>
                    <a:pt x="16015" y="15909"/>
                    <a:pt x="16015" y="15909"/>
                    <a:pt x="15973" y="15909"/>
                  </a:cubicBezTo>
                  <a:cubicBezTo>
                    <a:pt x="16015" y="15909"/>
                    <a:pt x="15973" y="15909"/>
                    <a:pt x="16015" y="15909"/>
                  </a:cubicBezTo>
                  <a:lnTo>
                    <a:pt x="16100" y="15930"/>
                  </a:lnTo>
                  <a:lnTo>
                    <a:pt x="16058" y="15994"/>
                  </a:lnTo>
                  <a:lnTo>
                    <a:pt x="15909" y="15909"/>
                  </a:lnTo>
                  <a:lnTo>
                    <a:pt x="15909" y="15909"/>
                  </a:lnTo>
                  <a:lnTo>
                    <a:pt x="15973" y="15909"/>
                  </a:lnTo>
                  <a:lnTo>
                    <a:pt x="15973" y="15909"/>
                  </a:lnTo>
                  <a:lnTo>
                    <a:pt x="15973" y="15909"/>
                  </a:lnTo>
                  <a:lnTo>
                    <a:pt x="15973" y="15909"/>
                  </a:lnTo>
                  <a:lnTo>
                    <a:pt x="15973" y="15909"/>
                  </a:lnTo>
                  <a:lnTo>
                    <a:pt x="16015" y="15909"/>
                  </a:ln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4531AA9E-0C3F-4FCF-97E9-6D73BDC45417}"/>
                </a:ext>
              </a:extLst>
            </p:cNvPr>
            <p:cNvSpPr/>
            <p:nvPr/>
          </p:nvSpPr>
          <p:spPr>
            <a:xfrm>
              <a:off x="6412713" y="4739019"/>
              <a:ext cx="31327" cy="31327"/>
            </a:xfrm>
            <a:custGeom>
              <a:avLst/>
              <a:gdLst>
                <a:gd name="connsiteX0" fmla="*/ 16142 w 21212"/>
                <a:gd name="connsiteY0" fmla="*/ 15994 h 21212"/>
                <a:gd name="connsiteX1" fmla="*/ 16142 w 21212"/>
                <a:gd name="connsiteY1" fmla="*/ 15994 h 21212"/>
                <a:gd name="connsiteX2" fmla="*/ 16142 w 21212"/>
                <a:gd name="connsiteY2" fmla="*/ 15994 h 21212"/>
                <a:gd name="connsiteX3" fmla="*/ 16142 w 21212"/>
                <a:gd name="connsiteY3" fmla="*/ 15994 h 21212"/>
                <a:gd name="connsiteX4" fmla="*/ 16142 w 21212"/>
                <a:gd name="connsiteY4" fmla="*/ 15994 h 21212"/>
                <a:gd name="connsiteX5" fmla="*/ 16079 w 21212"/>
                <a:gd name="connsiteY5" fmla="*/ 15994 h 21212"/>
                <a:gd name="connsiteX6" fmla="*/ 16079 w 21212"/>
                <a:gd name="connsiteY6" fmla="*/ 16079 h 21212"/>
                <a:gd name="connsiteX7" fmla="*/ 16057 w 21212"/>
                <a:gd name="connsiteY7" fmla="*/ 16079 h 21212"/>
                <a:gd name="connsiteX8" fmla="*/ 16015 w 21212"/>
                <a:gd name="connsiteY8" fmla="*/ 16079 h 21212"/>
                <a:gd name="connsiteX9" fmla="*/ 16015 w 21212"/>
                <a:gd name="connsiteY9" fmla="*/ 16079 h 21212"/>
                <a:gd name="connsiteX10" fmla="*/ 16015 w 21212"/>
                <a:gd name="connsiteY10" fmla="*/ 15994 h 21212"/>
                <a:gd name="connsiteX11" fmla="*/ 15973 w 21212"/>
                <a:gd name="connsiteY11" fmla="*/ 15994 h 21212"/>
                <a:gd name="connsiteX12" fmla="*/ 16015 w 21212"/>
                <a:gd name="connsiteY12" fmla="*/ 15994 h 21212"/>
                <a:gd name="connsiteX13" fmla="*/ 16015 w 21212"/>
                <a:gd name="connsiteY13" fmla="*/ 15994 h 21212"/>
                <a:gd name="connsiteX14" fmla="*/ 16057 w 21212"/>
                <a:gd name="connsiteY14" fmla="*/ 15994 h 21212"/>
                <a:gd name="connsiteX15" fmla="*/ 16057 w 21212"/>
                <a:gd name="connsiteY15" fmla="*/ 15994 h 21212"/>
                <a:gd name="connsiteX16" fmla="*/ 16057 w 21212"/>
                <a:gd name="connsiteY16" fmla="*/ 15994 h 21212"/>
                <a:gd name="connsiteX17" fmla="*/ 16057 w 21212"/>
                <a:gd name="connsiteY17" fmla="*/ 15994 h 21212"/>
                <a:gd name="connsiteX18" fmla="*/ 16057 w 21212"/>
                <a:gd name="connsiteY18" fmla="*/ 15994 h 21212"/>
                <a:gd name="connsiteX19" fmla="*/ 16057 w 21212"/>
                <a:gd name="connsiteY19" fmla="*/ 15994 h 21212"/>
                <a:gd name="connsiteX20" fmla="*/ 16015 w 21212"/>
                <a:gd name="connsiteY20" fmla="*/ 15909 h 21212"/>
                <a:gd name="connsiteX21" fmla="*/ 15973 w 21212"/>
                <a:gd name="connsiteY21" fmla="*/ 15994 h 21212"/>
                <a:gd name="connsiteX22" fmla="*/ 15973 w 21212"/>
                <a:gd name="connsiteY22" fmla="*/ 15994 h 21212"/>
                <a:gd name="connsiteX23" fmla="*/ 15909 w 21212"/>
                <a:gd name="connsiteY23" fmla="*/ 15994 h 21212"/>
                <a:gd name="connsiteX24" fmla="*/ 15909 w 21212"/>
                <a:gd name="connsiteY24" fmla="*/ 15994 h 21212"/>
                <a:gd name="connsiteX25" fmla="*/ 15909 w 21212"/>
                <a:gd name="connsiteY25" fmla="*/ 15994 h 21212"/>
                <a:gd name="connsiteX26" fmla="*/ 15909 w 21212"/>
                <a:gd name="connsiteY26" fmla="*/ 15994 h 21212"/>
                <a:gd name="connsiteX27" fmla="*/ 15909 w 21212"/>
                <a:gd name="connsiteY27" fmla="*/ 15994 h 21212"/>
                <a:gd name="connsiteX28" fmla="*/ 15973 w 21212"/>
                <a:gd name="connsiteY28" fmla="*/ 15994 h 21212"/>
                <a:gd name="connsiteX29" fmla="*/ 16015 w 21212"/>
                <a:gd name="connsiteY29" fmla="*/ 15909 h 21212"/>
                <a:gd name="connsiteX30" fmla="*/ 16057 w 21212"/>
                <a:gd name="connsiteY30" fmla="*/ 15909 h 21212"/>
                <a:gd name="connsiteX31" fmla="*/ 16057 w 21212"/>
                <a:gd name="connsiteY31" fmla="*/ 15909 h 21212"/>
                <a:gd name="connsiteX32" fmla="*/ 16079 w 21212"/>
                <a:gd name="connsiteY32" fmla="*/ 15909 h 21212"/>
                <a:gd name="connsiteX33" fmla="*/ 16142 w 21212"/>
                <a:gd name="connsiteY33" fmla="*/ 15994 h 21212"/>
                <a:gd name="connsiteX34" fmla="*/ 16142 w 21212"/>
                <a:gd name="connsiteY34" fmla="*/ 15994 h 21212"/>
                <a:gd name="connsiteX35" fmla="*/ 16142 w 21212"/>
                <a:gd name="connsiteY35" fmla="*/ 15994 h 21212"/>
                <a:gd name="connsiteX36" fmla="*/ 16079 w 21212"/>
                <a:gd name="connsiteY36" fmla="*/ 15994 h 21212"/>
                <a:gd name="connsiteX37" fmla="*/ 16079 w 21212"/>
                <a:gd name="connsiteY37" fmla="*/ 15994 h 21212"/>
                <a:gd name="connsiteX38" fmla="*/ 16079 w 21212"/>
                <a:gd name="connsiteY38" fmla="*/ 15994 h 21212"/>
                <a:gd name="connsiteX39" fmla="*/ 16015 w 21212"/>
                <a:gd name="connsiteY39" fmla="*/ 15994 h 21212"/>
                <a:gd name="connsiteX40" fmla="*/ 16079 w 21212"/>
                <a:gd name="connsiteY40" fmla="*/ 15994 h 21212"/>
                <a:gd name="connsiteX41" fmla="*/ 16079 w 21212"/>
                <a:gd name="connsiteY41" fmla="*/ 15994 h 21212"/>
                <a:gd name="connsiteX42" fmla="*/ 16079 w 21212"/>
                <a:gd name="connsiteY42" fmla="*/ 15994 h 21212"/>
                <a:gd name="connsiteX43" fmla="*/ 16079 w 21212"/>
                <a:gd name="connsiteY43" fmla="*/ 15994 h 21212"/>
                <a:gd name="connsiteX44" fmla="*/ 16079 w 21212"/>
                <a:gd name="connsiteY44" fmla="*/ 15994 h 21212"/>
                <a:gd name="connsiteX45" fmla="*/ 16079 w 21212"/>
                <a:gd name="connsiteY45" fmla="*/ 15994 h 21212"/>
                <a:gd name="connsiteX46" fmla="*/ 16079 w 21212"/>
                <a:gd name="connsiteY46" fmla="*/ 15994 h 21212"/>
                <a:gd name="connsiteX47" fmla="*/ 16079 w 21212"/>
                <a:gd name="connsiteY47" fmla="*/ 15994 h 21212"/>
                <a:gd name="connsiteX48" fmla="*/ 16142 w 21212"/>
                <a:gd name="connsiteY48" fmla="*/ 15994 h 21212"/>
                <a:gd name="connsiteX49" fmla="*/ 16079 w 21212"/>
                <a:gd name="connsiteY49"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94"/>
                  </a:moveTo>
                  <a:lnTo>
                    <a:pt x="16142" y="15994"/>
                  </a:lnTo>
                  <a:lnTo>
                    <a:pt x="16142" y="15994"/>
                  </a:lnTo>
                  <a:lnTo>
                    <a:pt x="16142" y="15994"/>
                  </a:lnTo>
                  <a:lnTo>
                    <a:pt x="16142" y="15994"/>
                  </a:lnTo>
                  <a:lnTo>
                    <a:pt x="16079" y="15994"/>
                  </a:lnTo>
                  <a:cubicBezTo>
                    <a:pt x="16079" y="16079"/>
                    <a:pt x="16079" y="16079"/>
                    <a:pt x="16079" y="16079"/>
                  </a:cubicBezTo>
                  <a:lnTo>
                    <a:pt x="16057" y="16079"/>
                  </a:lnTo>
                  <a:cubicBezTo>
                    <a:pt x="16057" y="16079"/>
                    <a:pt x="16057" y="16079"/>
                    <a:pt x="16015" y="16079"/>
                  </a:cubicBezTo>
                  <a:lnTo>
                    <a:pt x="16015" y="16079"/>
                  </a:lnTo>
                  <a:cubicBezTo>
                    <a:pt x="16015" y="16079"/>
                    <a:pt x="16015" y="16079"/>
                    <a:pt x="16015" y="15994"/>
                  </a:cubicBezTo>
                  <a:lnTo>
                    <a:pt x="15973" y="15994"/>
                  </a:lnTo>
                  <a:lnTo>
                    <a:pt x="16015" y="15994"/>
                  </a:lnTo>
                  <a:lnTo>
                    <a:pt x="16015" y="15994"/>
                  </a:lnTo>
                  <a:lnTo>
                    <a:pt x="16057" y="15994"/>
                  </a:lnTo>
                  <a:lnTo>
                    <a:pt x="16057" y="15994"/>
                  </a:lnTo>
                  <a:lnTo>
                    <a:pt x="16057" y="15994"/>
                  </a:lnTo>
                  <a:lnTo>
                    <a:pt x="16057" y="15994"/>
                  </a:lnTo>
                  <a:lnTo>
                    <a:pt x="16057" y="15994"/>
                  </a:lnTo>
                  <a:lnTo>
                    <a:pt x="16057" y="15994"/>
                  </a:lnTo>
                  <a:cubicBezTo>
                    <a:pt x="16015" y="15909"/>
                    <a:pt x="16015" y="15909"/>
                    <a:pt x="16015" y="15909"/>
                  </a:cubicBezTo>
                  <a:cubicBezTo>
                    <a:pt x="16015" y="15994"/>
                    <a:pt x="16015" y="15994"/>
                    <a:pt x="15973" y="15994"/>
                  </a:cubicBezTo>
                  <a:lnTo>
                    <a:pt x="15973" y="15994"/>
                  </a:lnTo>
                  <a:cubicBezTo>
                    <a:pt x="15909" y="15994"/>
                    <a:pt x="15909" y="15994"/>
                    <a:pt x="15909" y="15994"/>
                  </a:cubicBezTo>
                  <a:lnTo>
                    <a:pt x="15909" y="15994"/>
                  </a:lnTo>
                  <a:lnTo>
                    <a:pt x="15909" y="15994"/>
                  </a:lnTo>
                  <a:lnTo>
                    <a:pt x="15909" y="15994"/>
                  </a:lnTo>
                  <a:lnTo>
                    <a:pt x="15909" y="15994"/>
                  </a:lnTo>
                  <a:cubicBezTo>
                    <a:pt x="15973" y="15994"/>
                    <a:pt x="15973" y="15994"/>
                    <a:pt x="15973" y="15994"/>
                  </a:cubicBezTo>
                  <a:cubicBezTo>
                    <a:pt x="15973" y="15909"/>
                    <a:pt x="16015" y="15909"/>
                    <a:pt x="16015" y="15909"/>
                  </a:cubicBezTo>
                  <a:lnTo>
                    <a:pt x="16057" y="15909"/>
                  </a:lnTo>
                  <a:lnTo>
                    <a:pt x="16057" y="15909"/>
                  </a:lnTo>
                  <a:lnTo>
                    <a:pt x="16079" y="15909"/>
                  </a:lnTo>
                  <a:lnTo>
                    <a:pt x="16142" y="15994"/>
                  </a:lnTo>
                  <a:lnTo>
                    <a:pt x="16142" y="15994"/>
                  </a:lnTo>
                  <a:lnTo>
                    <a:pt x="16142" y="15994"/>
                  </a:lnTo>
                  <a:close/>
                  <a:moveTo>
                    <a:pt x="16079" y="15994"/>
                  </a:moveTo>
                  <a:lnTo>
                    <a:pt x="16079" y="15994"/>
                  </a:lnTo>
                  <a:cubicBezTo>
                    <a:pt x="16057" y="15994"/>
                    <a:pt x="16057" y="15994"/>
                    <a:pt x="16079" y="15994"/>
                  </a:cubicBezTo>
                  <a:lnTo>
                    <a:pt x="16015" y="15994"/>
                  </a:lnTo>
                  <a:cubicBezTo>
                    <a:pt x="16015" y="15994"/>
                    <a:pt x="16015" y="15994"/>
                    <a:pt x="16079" y="15994"/>
                  </a:cubicBezTo>
                  <a:lnTo>
                    <a:pt x="16079" y="15994"/>
                  </a:lnTo>
                  <a:lnTo>
                    <a:pt x="16079" y="15994"/>
                  </a:lnTo>
                  <a:lnTo>
                    <a:pt x="16079" y="15994"/>
                  </a:lnTo>
                  <a:lnTo>
                    <a:pt x="16079" y="15994"/>
                  </a:lnTo>
                  <a:lnTo>
                    <a:pt x="16079" y="15994"/>
                  </a:lnTo>
                  <a:lnTo>
                    <a:pt x="16079" y="15994"/>
                  </a:lnTo>
                  <a:lnTo>
                    <a:pt x="16079" y="15994"/>
                  </a:lnTo>
                  <a:lnTo>
                    <a:pt x="16142" y="15994"/>
                  </a:lnTo>
                  <a:lnTo>
                    <a:pt x="16079" y="15994"/>
                  </a:lnTo>
                  <a:close/>
                </a:path>
              </a:pathLst>
            </a:custGeom>
            <a:solidFill>
              <a:srgbClr val="000000"/>
            </a:solid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A70FB2BB-5FA1-4624-87CA-57C54EF5F06B}"/>
                </a:ext>
              </a:extLst>
            </p:cNvPr>
            <p:cNvSpPr/>
            <p:nvPr/>
          </p:nvSpPr>
          <p:spPr>
            <a:xfrm>
              <a:off x="6412963" y="4738768"/>
              <a:ext cx="31327" cy="31327"/>
            </a:xfrm>
            <a:custGeom>
              <a:avLst/>
              <a:gdLst>
                <a:gd name="connsiteX0" fmla="*/ 15994 w 21212"/>
                <a:gd name="connsiteY0" fmla="*/ 16079 h 21212"/>
                <a:gd name="connsiteX1" fmla="*/ 15994 w 21212"/>
                <a:gd name="connsiteY1" fmla="*/ 16079 h 21212"/>
                <a:gd name="connsiteX2" fmla="*/ 15909 w 21212"/>
                <a:gd name="connsiteY2" fmla="*/ 16058 h 21212"/>
                <a:gd name="connsiteX3" fmla="*/ 15909 w 21212"/>
                <a:gd name="connsiteY3" fmla="*/ 16015 h 21212"/>
                <a:gd name="connsiteX4" fmla="*/ 15973 w 21212"/>
                <a:gd name="connsiteY4" fmla="*/ 16015 h 21212"/>
                <a:gd name="connsiteX5" fmla="*/ 15973 w 21212"/>
                <a:gd name="connsiteY5" fmla="*/ 16015 h 21212"/>
                <a:gd name="connsiteX6" fmla="*/ 15973 w 21212"/>
                <a:gd name="connsiteY6" fmla="*/ 16015 h 21212"/>
                <a:gd name="connsiteX7" fmla="*/ 15994 w 21212"/>
                <a:gd name="connsiteY7" fmla="*/ 15973 h 21212"/>
                <a:gd name="connsiteX8" fmla="*/ 16036 w 21212"/>
                <a:gd name="connsiteY8" fmla="*/ 15973 h 21212"/>
                <a:gd name="connsiteX9" fmla="*/ 16036 w 21212"/>
                <a:gd name="connsiteY9" fmla="*/ 15973 h 21212"/>
                <a:gd name="connsiteX10" fmla="*/ 15973 w 21212"/>
                <a:gd name="connsiteY10" fmla="*/ 15909 h 21212"/>
                <a:gd name="connsiteX11" fmla="*/ 15973 w 21212"/>
                <a:gd name="connsiteY11" fmla="*/ 15909 h 21212"/>
                <a:gd name="connsiteX12" fmla="*/ 16206 w 21212"/>
                <a:gd name="connsiteY12" fmla="*/ 16015 h 21212"/>
                <a:gd name="connsiteX13" fmla="*/ 16121 w 21212"/>
                <a:gd name="connsiteY13" fmla="*/ 16015 h 21212"/>
                <a:gd name="connsiteX14" fmla="*/ 16121 w 21212"/>
                <a:gd name="connsiteY14" fmla="*/ 16015 h 21212"/>
                <a:gd name="connsiteX15" fmla="*/ 16121 w 21212"/>
                <a:gd name="connsiteY15" fmla="*/ 16015 h 21212"/>
                <a:gd name="connsiteX16" fmla="*/ 16121 w 21212"/>
                <a:gd name="connsiteY16" fmla="*/ 16058 h 21212"/>
                <a:gd name="connsiteX17" fmla="*/ 16121 w 21212"/>
                <a:gd name="connsiteY17" fmla="*/ 16058 h 21212"/>
                <a:gd name="connsiteX18" fmla="*/ 16079 w 21212"/>
                <a:gd name="connsiteY18" fmla="*/ 16058 h 21212"/>
                <a:gd name="connsiteX19" fmla="*/ 16079 w 21212"/>
                <a:gd name="connsiteY19" fmla="*/ 16079 h 21212"/>
                <a:gd name="connsiteX20" fmla="*/ 16036 w 21212"/>
                <a:gd name="connsiteY20" fmla="*/ 16079 h 21212"/>
                <a:gd name="connsiteX21" fmla="*/ 16036 w 21212"/>
                <a:gd name="connsiteY21" fmla="*/ 16079 h 21212"/>
                <a:gd name="connsiteX22" fmla="*/ 15994 w 21212"/>
                <a:gd name="connsiteY22" fmla="*/ 16079 h 21212"/>
                <a:gd name="connsiteX23" fmla="*/ 15994 w 21212"/>
                <a:gd name="connsiteY23" fmla="*/ 16079 h 21212"/>
                <a:gd name="connsiteX24" fmla="*/ 15994 w 21212"/>
                <a:gd name="connsiteY24" fmla="*/ 16079 h 21212"/>
                <a:gd name="connsiteX25" fmla="*/ 16036 w 21212"/>
                <a:gd name="connsiteY25" fmla="*/ 16079 h 21212"/>
                <a:gd name="connsiteX26" fmla="*/ 16036 w 21212"/>
                <a:gd name="connsiteY26" fmla="*/ 16079 h 21212"/>
                <a:gd name="connsiteX27" fmla="*/ 16036 w 21212"/>
                <a:gd name="connsiteY27" fmla="*/ 16079 h 21212"/>
                <a:gd name="connsiteX28" fmla="*/ 16079 w 21212"/>
                <a:gd name="connsiteY28" fmla="*/ 16058 h 21212"/>
                <a:gd name="connsiteX29" fmla="*/ 16079 w 21212"/>
                <a:gd name="connsiteY29" fmla="*/ 16058 h 21212"/>
                <a:gd name="connsiteX30" fmla="*/ 16079 w 21212"/>
                <a:gd name="connsiteY30" fmla="*/ 16058 h 21212"/>
                <a:gd name="connsiteX31" fmla="*/ 16079 w 21212"/>
                <a:gd name="connsiteY31" fmla="*/ 16015 h 21212"/>
                <a:gd name="connsiteX32" fmla="*/ 16079 w 21212"/>
                <a:gd name="connsiteY32" fmla="*/ 16015 h 21212"/>
                <a:gd name="connsiteX33" fmla="*/ 16036 w 21212"/>
                <a:gd name="connsiteY33" fmla="*/ 15973 h 21212"/>
                <a:gd name="connsiteX34" fmla="*/ 16036 w 21212"/>
                <a:gd name="connsiteY34" fmla="*/ 16015 h 21212"/>
                <a:gd name="connsiteX35" fmla="*/ 15994 w 21212"/>
                <a:gd name="connsiteY35" fmla="*/ 16015 h 21212"/>
                <a:gd name="connsiteX36" fmla="*/ 15994 w 21212"/>
                <a:gd name="connsiteY36" fmla="*/ 16015 h 21212"/>
                <a:gd name="connsiteX37" fmla="*/ 15973 w 21212"/>
                <a:gd name="connsiteY37" fmla="*/ 16015 h 21212"/>
                <a:gd name="connsiteX38" fmla="*/ 15994 w 21212"/>
                <a:gd name="connsiteY38" fmla="*/ 16079 h 21212"/>
                <a:gd name="connsiteX39" fmla="*/ 15994 w 21212"/>
                <a:gd name="connsiteY3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94" y="16079"/>
                  </a:moveTo>
                  <a:cubicBezTo>
                    <a:pt x="15973" y="16079"/>
                    <a:pt x="15973" y="16079"/>
                    <a:pt x="15994" y="16079"/>
                  </a:cubicBezTo>
                  <a:lnTo>
                    <a:pt x="15909" y="16058"/>
                  </a:lnTo>
                  <a:cubicBezTo>
                    <a:pt x="15909" y="16058"/>
                    <a:pt x="15909" y="16058"/>
                    <a:pt x="15909" y="16015"/>
                  </a:cubicBezTo>
                  <a:lnTo>
                    <a:pt x="15973" y="16015"/>
                  </a:lnTo>
                  <a:lnTo>
                    <a:pt x="15973" y="16015"/>
                  </a:lnTo>
                  <a:lnTo>
                    <a:pt x="15973" y="16015"/>
                  </a:lnTo>
                  <a:cubicBezTo>
                    <a:pt x="15994" y="15973"/>
                    <a:pt x="15994" y="15973"/>
                    <a:pt x="15994" y="15973"/>
                  </a:cubicBezTo>
                  <a:lnTo>
                    <a:pt x="16036" y="15973"/>
                  </a:lnTo>
                  <a:lnTo>
                    <a:pt x="16036" y="15973"/>
                  </a:lnTo>
                  <a:lnTo>
                    <a:pt x="15973" y="15909"/>
                  </a:lnTo>
                  <a:lnTo>
                    <a:pt x="15973" y="15909"/>
                  </a:lnTo>
                  <a:lnTo>
                    <a:pt x="16206" y="16015"/>
                  </a:lnTo>
                  <a:lnTo>
                    <a:pt x="16121" y="16015"/>
                  </a:lnTo>
                  <a:lnTo>
                    <a:pt x="16121" y="16015"/>
                  </a:lnTo>
                  <a:lnTo>
                    <a:pt x="16121" y="16015"/>
                  </a:lnTo>
                  <a:cubicBezTo>
                    <a:pt x="16121" y="16015"/>
                    <a:pt x="16121" y="16015"/>
                    <a:pt x="16121" y="16058"/>
                  </a:cubicBezTo>
                  <a:lnTo>
                    <a:pt x="16121" y="16058"/>
                  </a:lnTo>
                  <a:cubicBezTo>
                    <a:pt x="16121" y="16058"/>
                    <a:pt x="16121" y="16058"/>
                    <a:pt x="16079" y="16058"/>
                  </a:cubicBezTo>
                  <a:cubicBezTo>
                    <a:pt x="16079" y="16079"/>
                    <a:pt x="16079" y="16079"/>
                    <a:pt x="16079" y="16079"/>
                  </a:cubicBezTo>
                  <a:cubicBezTo>
                    <a:pt x="16079" y="16079"/>
                    <a:pt x="16079" y="16079"/>
                    <a:pt x="16036" y="16079"/>
                  </a:cubicBezTo>
                  <a:lnTo>
                    <a:pt x="16036" y="16079"/>
                  </a:lnTo>
                  <a:cubicBezTo>
                    <a:pt x="16036" y="16079"/>
                    <a:pt x="16036" y="16079"/>
                    <a:pt x="15994" y="16079"/>
                  </a:cubicBezTo>
                  <a:lnTo>
                    <a:pt x="15994" y="16079"/>
                  </a:lnTo>
                  <a:close/>
                  <a:moveTo>
                    <a:pt x="15994" y="16079"/>
                  </a:moveTo>
                  <a:lnTo>
                    <a:pt x="16036" y="16079"/>
                  </a:lnTo>
                  <a:lnTo>
                    <a:pt x="16036" y="16079"/>
                  </a:lnTo>
                  <a:lnTo>
                    <a:pt x="16036" y="16079"/>
                  </a:lnTo>
                  <a:cubicBezTo>
                    <a:pt x="16036" y="16058"/>
                    <a:pt x="16079" y="16058"/>
                    <a:pt x="16079" y="16058"/>
                  </a:cubicBezTo>
                  <a:lnTo>
                    <a:pt x="16079" y="16058"/>
                  </a:lnTo>
                  <a:lnTo>
                    <a:pt x="16079" y="16058"/>
                  </a:lnTo>
                  <a:cubicBezTo>
                    <a:pt x="16079" y="16015"/>
                    <a:pt x="16079" y="16015"/>
                    <a:pt x="16079" y="16015"/>
                  </a:cubicBezTo>
                  <a:lnTo>
                    <a:pt x="16079" y="16015"/>
                  </a:lnTo>
                  <a:lnTo>
                    <a:pt x="16036" y="15973"/>
                  </a:lnTo>
                  <a:lnTo>
                    <a:pt x="16036" y="16015"/>
                  </a:lnTo>
                  <a:cubicBezTo>
                    <a:pt x="15994" y="16015"/>
                    <a:pt x="15994" y="16015"/>
                    <a:pt x="15994" y="16015"/>
                  </a:cubicBezTo>
                  <a:lnTo>
                    <a:pt x="15994" y="16015"/>
                  </a:lnTo>
                  <a:lnTo>
                    <a:pt x="15973" y="16015"/>
                  </a:lnTo>
                  <a:lnTo>
                    <a:pt x="15994" y="16079"/>
                  </a:lnTo>
                  <a:cubicBezTo>
                    <a:pt x="15994" y="16058"/>
                    <a:pt x="15994" y="16058"/>
                    <a:pt x="15994" y="16079"/>
                  </a:cubicBezTo>
                  <a:close/>
                </a:path>
              </a:pathLst>
            </a:custGeom>
            <a:solidFill>
              <a:srgbClr val="000000"/>
            </a:solid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40AC97-515F-414F-92E8-13C3FE9CEBBE}"/>
                </a:ext>
              </a:extLst>
            </p:cNvPr>
            <p:cNvSpPr/>
            <p:nvPr/>
          </p:nvSpPr>
          <p:spPr>
            <a:xfrm>
              <a:off x="6413152" y="4738674"/>
              <a:ext cx="31327" cy="31327"/>
            </a:xfrm>
            <a:custGeom>
              <a:avLst/>
              <a:gdLst>
                <a:gd name="connsiteX0" fmla="*/ 15909 w 21212"/>
                <a:gd name="connsiteY0" fmla="*/ 15930 h 21212"/>
                <a:gd name="connsiteX1" fmla="*/ 15909 w 21212"/>
                <a:gd name="connsiteY1" fmla="*/ 15930 h 21212"/>
                <a:gd name="connsiteX2" fmla="*/ 15909 w 21212"/>
                <a:gd name="connsiteY2" fmla="*/ 15930 h 21212"/>
                <a:gd name="connsiteX3" fmla="*/ 15909 w 21212"/>
                <a:gd name="connsiteY3" fmla="*/ 15930 h 21212"/>
                <a:gd name="connsiteX4" fmla="*/ 15909 w 21212"/>
                <a:gd name="connsiteY4" fmla="*/ 15930 h 21212"/>
                <a:gd name="connsiteX5" fmla="*/ 16100 w 21212"/>
                <a:gd name="connsiteY5" fmla="*/ 16079 h 21212"/>
                <a:gd name="connsiteX6" fmla="*/ 15951 w 21212"/>
                <a:gd name="connsiteY6" fmla="*/ 15973 h 21212"/>
                <a:gd name="connsiteX7" fmla="*/ 15951 w 21212"/>
                <a:gd name="connsiteY7" fmla="*/ 15909 h 21212"/>
                <a:gd name="connsiteX8" fmla="*/ 16142 w 21212"/>
                <a:gd name="connsiteY8" fmla="*/ 16036 h 21212"/>
                <a:gd name="connsiteX9" fmla="*/ 16100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30"/>
                  </a:moveTo>
                  <a:lnTo>
                    <a:pt x="15909" y="15930"/>
                  </a:lnTo>
                  <a:lnTo>
                    <a:pt x="15909" y="15930"/>
                  </a:lnTo>
                  <a:lnTo>
                    <a:pt x="15909" y="15930"/>
                  </a:lnTo>
                  <a:lnTo>
                    <a:pt x="15909" y="15930"/>
                  </a:lnTo>
                  <a:close/>
                  <a:moveTo>
                    <a:pt x="16100" y="16079"/>
                  </a:moveTo>
                  <a:lnTo>
                    <a:pt x="15951" y="15973"/>
                  </a:lnTo>
                  <a:lnTo>
                    <a:pt x="15951" y="15909"/>
                  </a:lnTo>
                  <a:lnTo>
                    <a:pt x="16142" y="16036"/>
                  </a:lnTo>
                  <a:lnTo>
                    <a:pt x="16100" y="16079"/>
                  </a:lnTo>
                  <a:close/>
                </a:path>
              </a:pathLst>
            </a:custGeom>
            <a:solidFill>
              <a:srgbClr val="000000"/>
            </a:solid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41725C29-30F3-40AB-BAD8-259B61D8273F}"/>
                </a:ext>
              </a:extLst>
            </p:cNvPr>
            <p:cNvSpPr/>
            <p:nvPr/>
          </p:nvSpPr>
          <p:spPr>
            <a:xfrm>
              <a:off x="6413401" y="4738581"/>
              <a:ext cx="31327" cy="31327"/>
            </a:xfrm>
            <a:custGeom>
              <a:avLst/>
              <a:gdLst>
                <a:gd name="connsiteX0" fmla="*/ 16100 w 21212"/>
                <a:gd name="connsiteY0" fmla="*/ 15909 h 21212"/>
                <a:gd name="connsiteX1" fmla="*/ 16100 w 21212"/>
                <a:gd name="connsiteY1" fmla="*/ 15951 h 21212"/>
                <a:gd name="connsiteX2" fmla="*/ 16100 w 21212"/>
                <a:gd name="connsiteY2" fmla="*/ 15951 h 21212"/>
                <a:gd name="connsiteX3" fmla="*/ 16100 w 21212"/>
                <a:gd name="connsiteY3" fmla="*/ 15951 h 21212"/>
                <a:gd name="connsiteX4" fmla="*/ 16100 w 21212"/>
                <a:gd name="connsiteY4" fmla="*/ 15994 h 21212"/>
                <a:gd name="connsiteX5" fmla="*/ 16100 w 21212"/>
                <a:gd name="connsiteY5" fmla="*/ 15994 h 21212"/>
                <a:gd name="connsiteX6" fmla="*/ 16100 w 21212"/>
                <a:gd name="connsiteY6" fmla="*/ 15994 h 21212"/>
                <a:gd name="connsiteX7" fmla="*/ 16100 w 21212"/>
                <a:gd name="connsiteY7" fmla="*/ 16057 h 21212"/>
                <a:gd name="connsiteX8" fmla="*/ 16057 w 21212"/>
                <a:gd name="connsiteY8" fmla="*/ 16057 h 21212"/>
                <a:gd name="connsiteX9" fmla="*/ 16057 w 21212"/>
                <a:gd name="connsiteY9" fmla="*/ 16057 h 21212"/>
                <a:gd name="connsiteX10" fmla="*/ 16100 w 21212"/>
                <a:gd name="connsiteY10" fmla="*/ 16121 h 21212"/>
                <a:gd name="connsiteX11" fmla="*/ 16100 w 21212"/>
                <a:gd name="connsiteY11" fmla="*/ 16121 h 21212"/>
                <a:gd name="connsiteX12" fmla="*/ 15909 w 21212"/>
                <a:gd name="connsiteY12" fmla="*/ 15994 h 21212"/>
                <a:gd name="connsiteX13" fmla="*/ 15909 w 21212"/>
                <a:gd name="connsiteY13" fmla="*/ 15951 h 21212"/>
                <a:gd name="connsiteX14" fmla="*/ 15930 w 21212"/>
                <a:gd name="connsiteY14" fmla="*/ 15994 h 21212"/>
                <a:gd name="connsiteX15" fmla="*/ 15930 w 21212"/>
                <a:gd name="connsiteY15" fmla="*/ 15994 h 21212"/>
                <a:gd name="connsiteX16" fmla="*/ 15909 w 21212"/>
                <a:gd name="connsiteY16" fmla="*/ 15951 h 21212"/>
                <a:gd name="connsiteX17" fmla="*/ 15930 w 21212"/>
                <a:gd name="connsiteY17" fmla="*/ 15951 h 21212"/>
                <a:gd name="connsiteX18" fmla="*/ 15930 w 21212"/>
                <a:gd name="connsiteY18" fmla="*/ 15951 h 21212"/>
                <a:gd name="connsiteX19" fmla="*/ 15930 w 21212"/>
                <a:gd name="connsiteY19" fmla="*/ 15951 h 21212"/>
                <a:gd name="connsiteX20" fmla="*/ 15973 w 21212"/>
                <a:gd name="connsiteY20" fmla="*/ 15909 h 21212"/>
                <a:gd name="connsiteX21" fmla="*/ 16036 w 21212"/>
                <a:gd name="connsiteY21" fmla="*/ 15909 h 21212"/>
                <a:gd name="connsiteX22" fmla="*/ 16057 w 21212"/>
                <a:gd name="connsiteY22" fmla="*/ 15909 h 21212"/>
                <a:gd name="connsiteX23" fmla="*/ 16100 w 21212"/>
                <a:gd name="connsiteY23" fmla="*/ 15909 h 21212"/>
                <a:gd name="connsiteX24" fmla="*/ 16057 w 21212"/>
                <a:gd name="connsiteY24" fmla="*/ 15951 h 21212"/>
                <a:gd name="connsiteX25" fmla="*/ 16057 w 21212"/>
                <a:gd name="connsiteY25" fmla="*/ 15951 h 21212"/>
                <a:gd name="connsiteX26" fmla="*/ 16057 w 21212"/>
                <a:gd name="connsiteY26" fmla="*/ 15951 h 21212"/>
                <a:gd name="connsiteX27" fmla="*/ 15973 w 21212"/>
                <a:gd name="connsiteY27" fmla="*/ 15951 h 21212"/>
                <a:gd name="connsiteX28" fmla="*/ 15973 w 21212"/>
                <a:gd name="connsiteY28" fmla="*/ 15951 h 21212"/>
                <a:gd name="connsiteX29" fmla="*/ 15973 w 21212"/>
                <a:gd name="connsiteY29" fmla="*/ 15951 h 21212"/>
                <a:gd name="connsiteX30" fmla="*/ 15930 w 21212"/>
                <a:gd name="connsiteY30" fmla="*/ 15951 h 21212"/>
                <a:gd name="connsiteX31" fmla="*/ 15930 w 21212"/>
                <a:gd name="connsiteY31" fmla="*/ 15994 h 21212"/>
                <a:gd name="connsiteX32" fmla="*/ 15930 w 21212"/>
                <a:gd name="connsiteY32" fmla="*/ 15994 h 21212"/>
                <a:gd name="connsiteX33" fmla="*/ 16036 w 21212"/>
                <a:gd name="connsiteY33" fmla="*/ 16057 h 21212"/>
                <a:gd name="connsiteX34" fmla="*/ 16057 w 21212"/>
                <a:gd name="connsiteY34" fmla="*/ 15994 h 21212"/>
                <a:gd name="connsiteX35" fmla="*/ 16100 w 21212"/>
                <a:gd name="connsiteY35" fmla="*/ 15994 h 21212"/>
                <a:gd name="connsiteX36" fmla="*/ 16100 w 21212"/>
                <a:gd name="connsiteY36" fmla="*/ 15994 h 21212"/>
                <a:gd name="connsiteX37" fmla="*/ 16100 w 21212"/>
                <a:gd name="connsiteY37" fmla="*/ 15994 h 21212"/>
                <a:gd name="connsiteX38" fmla="*/ 16100 w 21212"/>
                <a:gd name="connsiteY38" fmla="*/ 15951 h 21212"/>
                <a:gd name="connsiteX39" fmla="*/ 16057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00" y="15909"/>
                  </a:moveTo>
                  <a:lnTo>
                    <a:pt x="16100" y="15951"/>
                  </a:lnTo>
                  <a:lnTo>
                    <a:pt x="16100" y="15951"/>
                  </a:lnTo>
                  <a:lnTo>
                    <a:pt x="16100" y="15951"/>
                  </a:lnTo>
                  <a:cubicBezTo>
                    <a:pt x="16100" y="15994"/>
                    <a:pt x="16100" y="15994"/>
                    <a:pt x="16100" y="15994"/>
                  </a:cubicBezTo>
                  <a:lnTo>
                    <a:pt x="16100" y="15994"/>
                  </a:lnTo>
                  <a:lnTo>
                    <a:pt x="16100" y="15994"/>
                  </a:lnTo>
                  <a:cubicBezTo>
                    <a:pt x="16100" y="16057"/>
                    <a:pt x="16100" y="16057"/>
                    <a:pt x="16100" y="16057"/>
                  </a:cubicBezTo>
                  <a:cubicBezTo>
                    <a:pt x="16057" y="16057"/>
                    <a:pt x="16057" y="16057"/>
                    <a:pt x="16057" y="16057"/>
                  </a:cubicBezTo>
                  <a:lnTo>
                    <a:pt x="16057" y="16057"/>
                  </a:lnTo>
                  <a:lnTo>
                    <a:pt x="16100" y="16121"/>
                  </a:lnTo>
                  <a:lnTo>
                    <a:pt x="16100" y="16121"/>
                  </a:lnTo>
                  <a:lnTo>
                    <a:pt x="15909" y="15994"/>
                  </a:lnTo>
                  <a:lnTo>
                    <a:pt x="15909" y="15951"/>
                  </a:lnTo>
                  <a:lnTo>
                    <a:pt x="15930" y="15994"/>
                  </a:lnTo>
                  <a:lnTo>
                    <a:pt x="15930" y="15994"/>
                  </a:lnTo>
                  <a:cubicBezTo>
                    <a:pt x="15930" y="15951"/>
                    <a:pt x="15930" y="15951"/>
                    <a:pt x="15909" y="15951"/>
                  </a:cubicBezTo>
                  <a:cubicBezTo>
                    <a:pt x="15930" y="15951"/>
                    <a:pt x="15930" y="15951"/>
                    <a:pt x="15930" y="15951"/>
                  </a:cubicBezTo>
                  <a:lnTo>
                    <a:pt x="15930" y="15951"/>
                  </a:lnTo>
                  <a:lnTo>
                    <a:pt x="15930" y="15951"/>
                  </a:lnTo>
                  <a:cubicBezTo>
                    <a:pt x="15973" y="15909"/>
                    <a:pt x="15973" y="15909"/>
                    <a:pt x="15973" y="15909"/>
                  </a:cubicBezTo>
                  <a:lnTo>
                    <a:pt x="16036" y="15909"/>
                  </a:lnTo>
                  <a:lnTo>
                    <a:pt x="16057" y="15909"/>
                  </a:lnTo>
                  <a:lnTo>
                    <a:pt x="16100" y="15909"/>
                  </a:lnTo>
                  <a:close/>
                  <a:moveTo>
                    <a:pt x="16057" y="15951"/>
                  </a:moveTo>
                  <a:lnTo>
                    <a:pt x="16057" y="15951"/>
                  </a:lnTo>
                  <a:cubicBezTo>
                    <a:pt x="16036" y="15951"/>
                    <a:pt x="16036" y="15909"/>
                    <a:pt x="16057" y="15951"/>
                  </a:cubicBezTo>
                  <a:cubicBezTo>
                    <a:pt x="16036" y="15951"/>
                    <a:pt x="16036" y="15951"/>
                    <a:pt x="15973" y="15951"/>
                  </a:cubicBezTo>
                  <a:lnTo>
                    <a:pt x="15973" y="15951"/>
                  </a:lnTo>
                  <a:lnTo>
                    <a:pt x="15973" y="15951"/>
                  </a:lnTo>
                  <a:cubicBezTo>
                    <a:pt x="15930" y="15951"/>
                    <a:pt x="15930" y="15951"/>
                    <a:pt x="15930" y="15951"/>
                  </a:cubicBezTo>
                  <a:lnTo>
                    <a:pt x="15930" y="15994"/>
                  </a:lnTo>
                  <a:lnTo>
                    <a:pt x="15930" y="15994"/>
                  </a:lnTo>
                  <a:lnTo>
                    <a:pt x="16036" y="16057"/>
                  </a:lnTo>
                  <a:lnTo>
                    <a:pt x="16057" y="15994"/>
                  </a:lnTo>
                  <a:lnTo>
                    <a:pt x="16100" y="15994"/>
                  </a:lnTo>
                  <a:lnTo>
                    <a:pt x="16100" y="15994"/>
                  </a:lnTo>
                  <a:lnTo>
                    <a:pt x="16100" y="15994"/>
                  </a:lnTo>
                  <a:cubicBezTo>
                    <a:pt x="16100" y="15951"/>
                    <a:pt x="16100" y="15951"/>
                    <a:pt x="16100" y="15951"/>
                  </a:cubicBezTo>
                  <a:cubicBezTo>
                    <a:pt x="16100" y="15951"/>
                    <a:pt x="16100" y="15951"/>
                    <a:pt x="16057" y="15951"/>
                  </a:cubicBezTo>
                  <a:close/>
                </a:path>
              </a:pathLst>
            </a:custGeom>
            <a:solidFill>
              <a:srgbClr val="000000"/>
            </a:solid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5E3E0AFB-565A-4369-A1D2-094A6BB413E8}"/>
                </a:ext>
              </a:extLst>
            </p:cNvPr>
            <p:cNvSpPr/>
            <p:nvPr/>
          </p:nvSpPr>
          <p:spPr>
            <a:xfrm>
              <a:off x="6413590" y="4738486"/>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 name="connsiteX5" fmla="*/ 16079 w 21212"/>
                <a:gd name="connsiteY5" fmla="*/ 16015 h 21212"/>
                <a:gd name="connsiteX6" fmla="*/ 15930 w 21212"/>
                <a:gd name="connsiteY6" fmla="*/ 15930 h 21212"/>
                <a:gd name="connsiteX7" fmla="*/ 15973 w 21212"/>
                <a:gd name="connsiteY7" fmla="*/ 15909 h 21212"/>
                <a:gd name="connsiteX8" fmla="*/ 16142 w 21212"/>
                <a:gd name="connsiteY8" fmla="*/ 15973 h 21212"/>
                <a:gd name="connsiteX9" fmla="*/ 16079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09" y="15909"/>
                  </a:lnTo>
                  <a:lnTo>
                    <a:pt x="15909" y="15909"/>
                  </a:lnTo>
                  <a:close/>
                  <a:moveTo>
                    <a:pt x="16079" y="16015"/>
                  </a:moveTo>
                  <a:lnTo>
                    <a:pt x="15930" y="15930"/>
                  </a:lnTo>
                  <a:lnTo>
                    <a:pt x="15973" y="15909"/>
                  </a:lnTo>
                  <a:lnTo>
                    <a:pt x="16142" y="15973"/>
                  </a:lnTo>
                  <a:lnTo>
                    <a:pt x="16079" y="16015"/>
                  </a:lnTo>
                  <a:close/>
                </a:path>
              </a:pathLst>
            </a:custGeom>
            <a:solidFill>
              <a:srgbClr val="000000"/>
            </a:solid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A668D1A6-F998-46C8-AA39-7555085A01E5}"/>
                </a:ext>
              </a:extLst>
            </p:cNvPr>
            <p:cNvSpPr/>
            <p:nvPr/>
          </p:nvSpPr>
          <p:spPr>
            <a:xfrm>
              <a:off x="6413816" y="4738330"/>
              <a:ext cx="31327" cy="31327"/>
            </a:xfrm>
            <a:custGeom>
              <a:avLst/>
              <a:gdLst>
                <a:gd name="connsiteX0" fmla="*/ 15925 w 21212"/>
                <a:gd name="connsiteY0" fmla="*/ 16015 h 21212"/>
                <a:gd name="connsiteX1" fmla="*/ 15925 w 21212"/>
                <a:gd name="connsiteY1" fmla="*/ 16015 h 21212"/>
                <a:gd name="connsiteX2" fmla="*/ 15989 w 21212"/>
                <a:gd name="connsiteY2" fmla="*/ 16015 h 21212"/>
                <a:gd name="connsiteX3" fmla="*/ 15989 w 21212"/>
                <a:gd name="connsiteY3" fmla="*/ 16015 h 21212"/>
                <a:gd name="connsiteX4" fmla="*/ 15989 w 21212"/>
                <a:gd name="connsiteY4" fmla="*/ 15994 h 21212"/>
                <a:gd name="connsiteX5" fmla="*/ 16073 w 21212"/>
                <a:gd name="connsiteY5" fmla="*/ 15994 h 21212"/>
                <a:gd name="connsiteX6" fmla="*/ 16073 w 21212"/>
                <a:gd name="connsiteY6" fmla="*/ 15994 h 21212"/>
                <a:gd name="connsiteX7" fmla="*/ 16095 w 21212"/>
                <a:gd name="connsiteY7" fmla="*/ 15994 h 21212"/>
                <a:gd name="connsiteX8" fmla="*/ 16137 w 21212"/>
                <a:gd name="connsiteY8" fmla="*/ 15994 h 21212"/>
                <a:gd name="connsiteX9" fmla="*/ 16137 w 21212"/>
                <a:gd name="connsiteY9" fmla="*/ 16015 h 21212"/>
                <a:gd name="connsiteX10" fmla="*/ 16137 w 21212"/>
                <a:gd name="connsiteY10" fmla="*/ 16015 h 21212"/>
                <a:gd name="connsiteX11" fmla="*/ 16137 w 21212"/>
                <a:gd name="connsiteY11" fmla="*/ 16015 h 21212"/>
                <a:gd name="connsiteX12" fmla="*/ 16095 w 21212"/>
                <a:gd name="connsiteY12" fmla="*/ 16015 h 21212"/>
                <a:gd name="connsiteX13" fmla="*/ 16095 w 21212"/>
                <a:gd name="connsiteY13" fmla="*/ 16036 h 21212"/>
                <a:gd name="connsiteX14" fmla="*/ 16073 w 21212"/>
                <a:gd name="connsiteY14" fmla="*/ 16036 h 21212"/>
                <a:gd name="connsiteX15" fmla="*/ 16073 w 21212"/>
                <a:gd name="connsiteY15" fmla="*/ 16036 h 21212"/>
                <a:gd name="connsiteX16" fmla="*/ 16073 w 21212"/>
                <a:gd name="connsiteY16" fmla="*/ 16079 h 21212"/>
                <a:gd name="connsiteX17" fmla="*/ 15989 w 21212"/>
                <a:gd name="connsiteY17" fmla="*/ 16036 h 21212"/>
                <a:gd name="connsiteX18" fmla="*/ 16073 w 21212"/>
                <a:gd name="connsiteY18" fmla="*/ 16036 h 21212"/>
                <a:gd name="connsiteX19" fmla="*/ 16073 w 21212"/>
                <a:gd name="connsiteY19" fmla="*/ 16015 h 21212"/>
                <a:gd name="connsiteX20" fmla="*/ 16095 w 21212"/>
                <a:gd name="connsiteY20" fmla="*/ 16015 h 21212"/>
                <a:gd name="connsiteX21" fmla="*/ 16095 w 21212"/>
                <a:gd name="connsiteY21" fmla="*/ 16015 h 21212"/>
                <a:gd name="connsiteX22" fmla="*/ 16095 w 21212"/>
                <a:gd name="connsiteY22" fmla="*/ 16015 h 21212"/>
                <a:gd name="connsiteX23" fmla="*/ 16095 w 21212"/>
                <a:gd name="connsiteY23" fmla="*/ 16015 h 21212"/>
                <a:gd name="connsiteX24" fmla="*/ 16095 w 21212"/>
                <a:gd name="connsiteY24" fmla="*/ 16015 h 21212"/>
                <a:gd name="connsiteX25" fmla="*/ 16073 w 21212"/>
                <a:gd name="connsiteY25" fmla="*/ 16015 h 21212"/>
                <a:gd name="connsiteX26" fmla="*/ 16073 w 21212"/>
                <a:gd name="connsiteY26" fmla="*/ 16015 h 21212"/>
                <a:gd name="connsiteX27" fmla="*/ 15989 w 21212"/>
                <a:gd name="connsiteY27" fmla="*/ 16015 h 21212"/>
                <a:gd name="connsiteX28" fmla="*/ 15989 w 21212"/>
                <a:gd name="connsiteY28" fmla="*/ 16015 h 21212"/>
                <a:gd name="connsiteX29" fmla="*/ 15925 w 21212"/>
                <a:gd name="connsiteY29" fmla="*/ 16015 h 21212"/>
                <a:gd name="connsiteX30" fmla="*/ 15925 w 21212"/>
                <a:gd name="connsiteY30" fmla="*/ 16015 h 21212"/>
                <a:gd name="connsiteX31" fmla="*/ 15925 w 21212"/>
                <a:gd name="connsiteY31" fmla="*/ 16015 h 21212"/>
                <a:gd name="connsiteX32" fmla="*/ 15925 w 21212"/>
                <a:gd name="connsiteY32" fmla="*/ 16015 h 21212"/>
                <a:gd name="connsiteX33" fmla="*/ 15925 w 21212"/>
                <a:gd name="connsiteY33" fmla="*/ 16015 h 21212"/>
                <a:gd name="connsiteX34" fmla="*/ 15925 w 21212"/>
                <a:gd name="connsiteY34" fmla="*/ 16015 h 21212"/>
                <a:gd name="connsiteX35" fmla="*/ 15925 w 21212"/>
                <a:gd name="connsiteY35" fmla="*/ 16015 h 21212"/>
                <a:gd name="connsiteX36" fmla="*/ 15925 w 21212"/>
                <a:gd name="connsiteY36" fmla="*/ 15909 h 21212"/>
                <a:gd name="connsiteX37" fmla="*/ 15989 w 21212"/>
                <a:gd name="connsiteY37" fmla="*/ 15909 h 21212"/>
                <a:gd name="connsiteX38" fmla="*/ 15989 w 21212"/>
                <a:gd name="connsiteY38" fmla="*/ 15909 h 21212"/>
                <a:gd name="connsiteX39" fmla="*/ 15989 w 21212"/>
                <a:gd name="connsiteY39" fmla="*/ 15909 h 21212"/>
                <a:gd name="connsiteX40" fmla="*/ 15925 w 21212"/>
                <a:gd name="connsiteY40" fmla="*/ 16015 h 21212"/>
                <a:gd name="connsiteX41" fmla="*/ 15925 w 21212"/>
                <a:gd name="connsiteY41" fmla="*/ 16015 h 21212"/>
                <a:gd name="connsiteX42" fmla="*/ 15925 w 21212"/>
                <a:gd name="connsiteY42" fmla="*/ 16015 h 21212"/>
                <a:gd name="connsiteX43" fmla="*/ 15925 w 21212"/>
                <a:gd name="connsiteY43" fmla="*/ 16015 h 21212"/>
                <a:gd name="connsiteX44" fmla="*/ 15925 w 21212"/>
                <a:gd name="connsiteY4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25" y="16015"/>
                  </a:moveTo>
                  <a:lnTo>
                    <a:pt x="15925" y="16015"/>
                  </a:lnTo>
                  <a:lnTo>
                    <a:pt x="15989" y="16015"/>
                  </a:lnTo>
                  <a:lnTo>
                    <a:pt x="15989" y="16015"/>
                  </a:lnTo>
                  <a:lnTo>
                    <a:pt x="15989" y="15994"/>
                  </a:lnTo>
                  <a:lnTo>
                    <a:pt x="16073" y="15994"/>
                  </a:lnTo>
                  <a:lnTo>
                    <a:pt x="16073" y="15994"/>
                  </a:lnTo>
                  <a:cubicBezTo>
                    <a:pt x="16095" y="15994"/>
                    <a:pt x="16095" y="15994"/>
                    <a:pt x="16095" y="15994"/>
                  </a:cubicBezTo>
                  <a:cubicBezTo>
                    <a:pt x="16095" y="15994"/>
                    <a:pt x="16095" y="15994"/>
                    <a:pt x="16137" y="15994"/>
                  </a:cubicBezTo>
                  <a:cubicBezTo>
                    <a:pt x="16137" y="15994"/>
                    <a:pt x="16137" y="15994"/>
                    <a:pt x="16137" y="16015"/>
                  </a:cubicBezTo>
                  <a:lnTo>
                    <a:pt x="16137" y="16015"/>
                  </a:lnTo>
                  <a:lnTo>
                    <a:pt x="16137" y="16015"/>
                  </a:lnTo>
                  <a:lnTo>
                    <a:pt x="16095" y="16015"/>
                  </a:lnTo>
                  <a:cubicBezTo>
                    <a:pt x="16095" y="16036"/>
                    <a:pt x="16095" y="16036"/>
                    <a:pt x="16095" y="16036"/>
                  </a:cubicBezTo>
                  <a:cubicBezTo>
                    <a:pt x="16073" y="16036"/>
                    <a:pt x="16073" y="16036"/>
                    <a:pt x="16073" y="16036"/>
                  </a:cubicBezTo>
                  <a:lnTo>
                    <a:pt x="16073" y="16036"/>
                  </a:lnTo>
                  <a:lnTo>
                    <a:pt x="16073" y="16079"/>
                  </a:lnTo>
                  <a:lnTo>
                    <a:pt x="15989" y="16036"/>
                  </a:lnTo>
                  <a:lnTo>
                    <a:pt x="16073" y="16036"/>
                  </a:lnTo>
                  <a:lnTo>
                    <a:pt x="16073" y="16015"/>
                  </a:lnTo>
                  <a:lnTo>
                    <a:pt x="16095" y="16015"/>
                  </a:lnTo>
                  <a:lnTo>
                    <a:pt x="16095" y="16015"/>
                  </a:lnTo>
                  <a:lnTo>
                    <a:pt x="16095" y="16015"/>
                  </a:lnTo>
                  <a:lnTo>
                    <a:pt x="16095" y="16015"/>
                  </a:lnTo>
                  <a:lnTo>
                    <a:pt x="16095" y="16015"/>
                  </a:lnTo>
                  <a:lnTo>
                    <a:pt x="16073" y="16015"/>
                  </a:lnTo>
                  <a:lnTo>
                    <a:pt x="16073" y="16015"/>
                  </a:lnTo>
                  <a:lnTo>
                    <a:pt x="15989" y="16015"/>
                  </a:lnTo>
                  <a:lnTo>
                    <a:pt x="15989" y="16015"/>
                  </a:lnTo>
                  <a:cubicBezTo>
                    <a:pt x="15967" y="16015"/>
                    <a:pt x="15967" y="16015"/>
                    <a:pt x="15925" y="16015"/>
                  </a:cubicBezTo>
                  <a:lnTo>
                    <a:pt x="15925" y="16015"/>
                  </a:lnTo>
                  <a:cubicBezTo>
                    <a:pt x="15925" y="16015"/>
                    <a:pt x="15925" y="16015"/>
                    <a:pt x="15925" y="16015"/>
                  </a:cubicBezTo>
                  <a:lnTo>
                    <a:pt x="15925" y="16015"/>
                  </a:lnTo>
                  <a:lnTo>
                    <a:pt x="15925" y="16015"/>
                  </a:lnTo>
                  <a:cubicBezTo>
                    <a:pt x="15904" y="15994"/>
                    <a:pt x="15904" y="15994"/>
                    <a:pt x="15925" y="16015"/>
                  </a:cubicBezTo>
                  <a:cubicBezTo>
                    <a:pt x="15904" y="15994"/>
                    <a:pt x="15904" y="15994"/>
                    <a:pt x="15925" y="16015"/>
                  </a:cubicBezTo>
                  <a:cubicBezTo>
                    <a:pt x="15925" y="15909"/>
                    <a:pt x="15925" y="15909"/>
                    <a:pt x="15925" y="15909"/>
                  </a:cubicBezTo>
                  <a:cubicBezTo>
                    <a:pt x="15989" y="15909"/>
                    <a:pt x="15989" y="15909"/>
                    <a:pt x="15989" y="15909"/>
                  </a:cubicBezTo>
                  <a:lnTo>
                    <a:pt x="15989" y="15909"/>
                  </a:lnTo>
                  <a:lnTo>
                    <a:pt x="15989" y="15909"/>
                  </a:lnTo>
                  <a:lnTo>
                    <a:pt x="15925" y="16015"/>
                  </a:lnTo>
                  <a:lnTo>
                    <a:pt x="15925" y="16015"/>
                  </a:lnTo>
                  <a:lnTo>
                    <a:pt x="15925" y="16015"/>
                  </a:lnTo>
                  <a:lnTo>
                    <a:pt x="15925" y="16015"/>
                  </a:lnTo>
                  <a:lnTo>
                    <a:pt x="15925" y="16015"/>
                  </a:lnTo>
                  <a:close/>
                </a:path>
              </a:pathLst>
            </a:custGeom>
            <a:solidFill>
              <a:srgbClr val="000000"/>
            </a:solid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0B27796-EDCC-40A9-A986-F998F7313915}"/>
                </a:ext>
              </a:extLst>
            </p:cNvPr>
            <p:cNvSpPr/>
            <p:nvPr/>
          </p:nvSpPr>
          <p:spPr>
            <a:xfrm>
              <a:off x="6414060" y="4738235"/>
              <a:ext cx="31327" cy="31327"/>
            </a:xfrm>
            <a:custGeom>
              <a:avLst/>
              <a:gdLst>
                <a:gd name="connsiteX0" fmla="*/ 15951 w 21212"/>
                <a:gd name="connsiteY0" fmla="*/ 15909 h 21212"/>
                <a:gd name="connsiteX1" fmla="*/ 15951 w 21212"/>
                <a:gd name="connsiteY1" fmla="*/ 15909 h 21212"/>
                <a:gd name="connsiteX2" fmla="*/ 15951 w 21212"/>
                <a:gd name="connsiteY2" fmla="*/ 15909 h 21212"/>
                <a:gd name="connsiteX3" fmla="*/ 15951 w 21212"/>
                <a:gd name="connsiteY3" fmla="*/ 15909 h 21212"/>
                <a:gd name="connsiteX4" fmla="*/ 15951 w 21212"/>
                <a:gd name="connsiteY4" fmla="*/ 15909 h 21212"/>
                <a:gd name="connsiteX5" fmla="*/ 15951 w 21212"/>
                <a:gd name="connsiteY5" fmla="*/ 15951 h 21212"/>
                <a:gd name="connsiteX6" fmla="*/ 15951 w 21212"/>
                <a:gd name="connsiteY6" fmla="*/ 15951 h 21212"/>
                <a:gd name="connsiteX7" fmla="*/ 15951 w 21212"/>
                <a:gd name="connsiteY7" fmla="*/ 15951 h 21212"/>
                <a:gd name="connsiteX8" fmla="*/ 15951 w 21212"/>
                <a:gd name="connsiteY8" fmla="*/ 15973 h 21212"/>
                <a:gd name="connsiteX9" fmla="*/ 15951 w 21212"/>
                <a:gd name="connsiteY9" fmla="*/ 15973 h 21212"/>
                <a:gd name="connsiteX10" fmla="*/ 15973 w 21212"/>
                <a:gd name="connsiteY10" fmla="*/ 15973 h 21212"/>
                <a:gd name="connsiteX11" fmla="*/ 16036 w 21212"/>
                <a:gd name="connsiteY11" fmla="*/ 15973 h 21212"/>
                <a:gd name="connsiteX12" fmla="*/ 16036 w 21212"/>
                <a:gd name="connsiteY12" fmla="*/ 15973 h 21212"/>
                <a:gd name="connsiteX13" fmla="*/ 16079 w 21212"/>
                <a:gd name="connsiteY13" fmla="*/ 15973 h 21212"/>
                <a:gd name="connsiteX14" fmla="*/ 16121 w 21212"/>
                <a:gd name="connsiteY14" fmla="*/ 15973 h 21212"/>
                <a:gd name="connsiteX15" fmla="*/ 16121 w 21212"/>
                <a:gd name="connsiteY15" fmla="*/ 15951 h 21212"/>
                <a:gd name="connsiteX16" fmla="*/ 16121 w 21212"/>
                <a:gd name="connsiteY16" fmla="*/ 15951 h 21212"/>
                <a:gd name="connsiteX17" fmla="*/ 16121 w 21212"/>
                <a:gd name="connsiteY17" fmla="*/ 15973 h 21212"/>
                <a:gd name="connsiteX18" fmla="*/ 16121 w 21212"/>
                <a:gd name="connsiteY18" fmla="*/ 15973 h 21212"/>
                <a:gd name="connsiteX19" fmla="*/ 16121 w 21212"/>
                <a:gd name="connsiteY19" fmla="*/ 15973 h 21212"/>
                <a:gd name="connsiteX20" fmla="*/ 16121 w 21212"/>
                <a:gd name="connsiteY20" fmla="*/ 15973 h 21212"/>
                <a:gd name="connsiteX21" fmla="*/ 16079 w 21212"/>
                <a:gd name="connsiteY21" fmla="*/ 15973 h 21212"/>
                <a:gd name="connsiteX22" fmla="*/ 16036 w 21212"/>
                <a:gd name="connsiteY22" fmla="*/ 16058 h 21212"/>
                <a:gd name="connsiteX23" fmla="*/ 15973 w 21212"/>
                <a:gd name="connsiteY23" fmla="*/ 15973 h 21212"/>
                <a:gd name="connsiteX24" fmla="*/ 15951 w 21212"/>
                <a:gd name="connsiteY24" fmla="*/ 15973 h 21212"/>
                <a:gd name="connsiteX25" fmla="*/ 15909 w 21212"/>
                <a:gd name="connsiteY25" fmla="*/ 15973 h 21212"/>
                <a:gd name="connsiteX26" fmla="*/ 15909 w 21212"/>
                <a:gd name="connsiteY26" fmla="*/ 15973 h 21212"/>
                <a:gd name="connsiteX27" fmla="*/ 15909 w 21212"/>
                <a:gd name="connsiteY27" fmla="*/ 15951 h 21212"/>
                <a:gd name="connsiteX28" fmla="*/ 15909 w 21212"/>
                <a:gd name="connsiteY28" fmla="*/ 15951 h 21212"/>
                <a:gd name="connsiteX29" fmla="*/ 15909 w 21212"/>
                <a:gd name="connsiteY29" fmla="*/ 15951 h 21212"/>
                <a:gd name="connsiteX30" fmla="*/ 15951 w 21212"/>
                <a:gd name="connsiteY30"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51" y="15909"/>
                  </a:moveTo>
                  <a:lnTo>
                    <a:pt x="15951" y="15909"/>
                  </a:lnTo>
                  <a:cubicBezTo>
                    <a:pt x="15973" y="15909"/>
                    <a:pt x="15973" y="15909"/>
                    <a:pt x="15951" y="15909"/>
                  </a:cubicBezTo>
                  <a:lnTo>
                    <a:pt x="15951" y="15909"/>
                  </a:lnTo>
                  <a:lnTo>
                    <a:pt x="15951" y="15909"/>
                  </a:lnTo>
                  <a:cubicBezTo>
                    <a:pt x="15973" y="15909"/>
                    <a:pt x="15951" y="15909"/>
                    <a:pt x="15951" y="15951"/>
                  </a:cubicBezTo>
                  <a:lnTo>
                    <a:pt x="15951" y="15951"/>
                  </a:lnTo>
                  <a:lnTo>
                    <a:pt x="15951" y="15951"/>
                  </a:lnTo>
                  <a:lnTo>
                    <a:pt x="15951" y="15973"/>
                  </a:lnTo>
                  <a:lnTo>
                    <a:pt x="15951" y="15973"/>
                  </a:lnTo>
                  <a:cubicBezTo>
                    <a:pt x="15973" y="15973"/>
                    <a:pt x="15973" y="15973"/>
                    <a:pt x="15973" y="15973"/>
                  </a:cubicBezTo>
                  <a:cubicBezTo>
                    <a:pt x="15973" y="15973"/>
                    <a:pt x="15973" y="15973"/>
                    <a:pt x="16036" y="15973"/>
                  </a:cubicBezTo>
                  <a:lnTo>
                    <a:pt x="16036" y="15973"/>
                  </a:lnTo>
                  <a:cubicBezTo>
                    <a:pt x="16079" y="15973"/>
                    <a:pt x="16079" y="15973"/>
                    <a:pt x="16079" y="15973"/>
                  </a:cubicBezTo>
                  <a:lnTo>
                    <a:pt x="16121" y="15973"/>
                  </a:lnTo>
                  <a:cubicBezTo>
                    <a:pt x="16121" y="15951"/>
                    <a:pt x="16121" y="15951"/>
                    <a:pt x="16121" y="15951"/>
                  </a:cubicBezTo>
                  <a:lnTo>
                    <a:pt x="16121" y="15951"/>
                  </a:lnTo>
                  <a:lnTo>
                    <a:pt x="16121" y="15973"/>
                  </a:lnTo>
                  <a:lnTo>
                    <a:pt x="16121" y="15973"/>
                  </a:lnTo>
                  <a:lnTo>
                    <a:pt x="16121" y="15973"/>
                  </a:lnTo>
                  <a:lnTo>
                    <a:pt x="16121" y="15973"/>
                  </a:lnTo>
                  <a:cubicBezTo>
                    <a:pt x="16079" y="15973"/>
                    <a:pt x="16079" y="15973"/>
                    <a:pt x="16079" y="15973"/>
                  </a:cubicBezTo>
                  <a:cubicBezTo>
                    <a:pt x="16036" y="15973"/>
                    <a:pt x="16036" y="16058"/>
                    <a:pt x="16036" y="16058"/>
                  </a:cubicBezTo>
                  <a:cubicBezTo>
                    <a:pt x="15973" y="16058"/>
                    <a:pt x="15973" y="16058"/>
                    <a:pt x="15973" y="15973"/>
                  </a:cubicBezTo>
                  <a:cubicBezTo>
                    <a:pt x="15951" y="15973"/>
                    <a:pt x="15951" y="15973"/>
                    <a:pt x="15951" y="15973"/>
                  </a:cubicBezTo>
                  <a:cubicBezTo>
                    <a:pt x="15909" y="15973"/>
                    <a:pt x="15909" y="15973"/>
                    <a:pt x="15909" y="15973"/>
                  </a:cubicBezTo>
                  <a:lnTo>
                    <a:pt x="15909" y="15973"/>
                  </a:lnTo>
                  <a:lnTo>
                    <a:pt x="15909" y="15951"/>
                  </a:lnTo>
                  <a:lnTo>
                    <a:pt x="15909" y="15951"/>
                  </a:lnTo>
                  <a:lnTo>
                    <a:pt x="15909" y="15951"/>
                  </a:lnTo>
                  <a:lnTo>
                    <a:pt x="15951" y="15909"/>
                  </a:lnTo>
                  <a:close/>
                </a:path>
              </a:pathLst>
            </a:custGeom>
            <a:solidFill>
              <a:srgbClr val="000000"/>
            </a:solid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72A0685C-A2A4-4486-8EDC-95E6FE7D7D4D}"/>
                </a:ext>
              </a:extLst>
            </p:cNvPr>
            <p:cNvSpPr/>
            <p:nvPr/>
          </p:nvSpPr>
          <p:spPr>
            <a:xfrm>
              <a:off x="6414153" y="4738047"/>
              <a:ext cx="31327" cy="31327"/>
            </a:xfrm>
            <a:custGeom>
              <a:avLst/>
              <a:gdLst>
                <a:gd name="connsiteX0" fmla="*/ 15909 w 21212"/>
                <a:gd name="connsiteY0" fmla="*/ 15973 h 21212"/>
                <a:gd name="connsiteX1" fmla="*/ 15909 w 21212"/>
                <a:gd name="connsiteY1" fmla="*/ 15973 h 21212"/>
                <a:gd name="connsiteX2" fmla="*/ 15909 w 21212"/>
                <a:gd name="connsiteY2" fmla="*/ 15909 h 21212"/>
                <a:gd name="connsiteX3" fmla="*/ 15973 w 21212"/>
                <a:gd name="connsiteY3" fmla="*/ 15909 h 21212"/>
                <a:gd name="connsiteX4" fmla="*/ 15909 w 21212"/>
                <a:gd name="connsiteY4" fmla="*/ 15973 h 21212"/>
                <a:gd name="connsiteX5" fmla="*/ 16142 w 21212"/>
                <a:gd name="connsiteY5" fmla="*/ 16079 h 21212"/>
                <a:gd name="connsiteX6" fmla="*/ 15973 w 21212"/>
                <a:gd name="connsiteY6" fmla="*/ 15973 h 21212"/>
                <a:gd name="connsiteX7" fmla="*/ 16015 w 21212"/>
                <a:gd name="connsiteY7" fmla="*/ 15973 h 21212"/>
                <a:gd name="connsiteX8" fmla="*/ 16142 w 21212"/>
                <a:gd name="connsiteY8" fmla="*/ 16079 h 21212"/>
                <a:gd name="connsiteX9" fmla="*/ 16142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73"/>
                  </a:moveTo>
                  <a:lnTo>
                    <a:pt x="15909" y="15973"/>
                  </a:lnTo>
                  <a:lnTo>
                    <a:pt x="15909" y="15909"/>
                  </a:lnTo>
                  <a:lnTo>
                    <a:pt x="15973" y="15909"/>
                  </a:lnTo>
                  <a:lnTo>
                    <a:pt x="15909" y="15973"/>
                  </a:lnTo>
                  <a:close/>
                  <a:moveTo>
                    <a:pt x="16142" y="16079"/>
                  </a:moveTo>
                  <a:lnTo>
                    <a:pt x="15973" y="15973"/>
                  </a:lnTo>
                  <a:lnTo>
                    <a:pt x="16015" y="15973"/>
                  </a:lnTo>
                  <a:lnTo>
                    <a:pt x="16142" y="16079"/>
                  </a:lnTo>
                  <a:lnTo>
                    <a:pt x="16142" y="16079"/>
                  </a:lnTo>
                  <a:close/>
                </a:path>
              </a:pathLst>
            </a:custGeom>
            <a:solidFill>
              <a:srgbClr val="000000"/>
            </a:solid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FAAD362A-417C-4FDA-AFF6-35ECE49C77DB}"/>
                </a:ext>
              </a:extLst>
            </p:cNvPr>
            <p:cNvSpPr/>
            <p:nvPr/>
          </p:nvSpPr>
          <p:spPr>
            <a:xfrm>
              <a:off x="6414373" y="4738047"/>
              <a:ext cx="31327" cy="31327"/>
            </a:xfrm>
            <a:custGeom>
              <a:avLst/>
              <a:gdLst>
                <a:gd name="connsiteX0" fmla="*/ 15973 w 21212"/>
                <a:gd name="connsiteY0" fmla="*/ 15909 h 21212"/>
                <a:gd name="connsiteX1" fmla="*/ 15973 w 21212"/>
                <a:gd name="connsiteY1" fmla="*/ 15909 h 21212"/>
                <a:gd name="connsiteX2" fmla="*/ 15973 w 21212"/>
                <a:gd name="connsiteY2" fmla="*/ 15909 h 21212"/>
                <a:gd name="connsiteX3" fmla="*/ 15973 w 21212"/>
                <a:gd name="connsiteY3" fmla="*/ 15909 h 21212"/>
                <a:gd name="connsiteX4" fmla="*/ 15973 w 21212"/>
                <a:gd name="connsiteY4" fmla="*/ 15909 h 21212"/>
                <a:gd name="connsiteX5" fmla="*/ 15973 w 21212"/>
                <a:gd name="connsiteY5" fmla="*/ 15909 h 21212"/>
                <a:gd name="connsiteX6" fmla="*/ 15973 w 21212"/>
                <a:gd name="connsiteY6" fmla="*/ 15909 h 21212"/>
                <a:gd name="connsiteX7" fmla="*/ 16036 w 21212"/>
                <a:gd name="connsiteY7" fmla="*/ 15909 h 21212"/>
                <a:gd name="connsiteX8" fmla="*/ 16121 w 21212"/>
                <a:gd name="connsiteY8" fmla="*/ 15909 h 21212"/>
                <a:gd name="connsiteX9" fmla="*/ 16121 w 21212"/>
                <a:gd name="connsiteY9" fmla="*/ 15909 h 21212"/>
                <a:gd name="connsiteX10" fmla="*/ 16206 w 21212"/>
                <a:gd name="connsiteY10" fmla="*/ 15909 h 21212"/>
                <a:gd name="connsiteX11" fmla="*/ 16206 w 21212"/>
                <a:gd name="connsiteY11" fmla="*/ 15909 h 21212"/>
                <a:gd name="connsiteX12" fmla="*/ 16121 w 21212"/>
                <a:gd name="connsiteY12" fmla="*/ 15909 h 21212"/>
                <a:gd name="connsiteX13" fmla="*/ 16036 w 21212"/>
                <a:gd name="connsiteY13" fmla="*/ 15909 h 21212"/>
                <a:gd name="connsiteX14" fmla="*/ 15973 w 21212"/>
                <a:gd name="connsiteY14" fmla="*/ 15909 h 21212"/>
                <a:gd name="connsiteX15" fmla="*/ 15973 w 21212"/>
                <a:gd name="connsiteY15" fmla="*/ 15909 h 21212"/>
                <a:gd name="connsiteX16" fmla="*/ 15973 w 21212"/>
                <a:gd name="connsiteY16" fmla="*/ 15909 h 21212"/>
                <a:gd name="connsiteX17" fmla="*/ 16121 w 21212"/>
                <a:gd name="connsiteY17" fmla="*/ 15973 h 21212"/>
                <a:gd name="connsiteX18" fmla="*/ 16121 w 21212"/>
                <a:gd name="connsiteY18" fmla="*/ 16036 h 21212"/>
                <a:gd name="connsiteX19" fmla="*/ 15909 w 21212"/>
                <a:gd name="connsiteY19" fmla="*/ 15909 h 21212"/>
                <a:gd name="connsiteX20" fmla="*/ 15909 w 21212"/>
                <a:gd name="connsiteY20" fmla="*/ 15909 h 21212"/>
                <a:gd name="connsiteX21" fmla="*/ 15973 w 21212"/>
                <a:gd name="connsiteY21"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73" y="15909"/>
                  </a:moveTo>
                  <a:lnTo>
                    <a:pt x="15973" y="15909"/>
                  </a:lnTo>
                  <a:lnTo>
                    <a:pt x="15973" y="15909"/>
                  </a:lnTo>
                  <a:lnTo>
                    <a:pt x="15973" y="15909"/>
                  </a:lnTo>
                  <a:cubicBezTo>
                    <a:pt x="15973" y="15909"/>
                    <a:pt x="15973" y="15909"/>
                    <a:pt x="15973" y="15909"/>
                  </a:cubicBezTo>
                  <a:lnTo>
                    <a:pt x="15973" y="15909"/>
                  </a:lnTo>
                  <a:lnTo>
                    <a:pt x="15973" y="15909"/>
                  </a:lnTo>
                  <a:cubicBezTo>
                    <a:pt x="16036" y="15909"/>
                    <a:pt x="16036" y="15909"/>
                    <a:pt x="16036" y="15909"/>
                  </a:cubicBezTo>
                  <a:lnTo>
                    <a:pt x="16121" y="15909"/>
                  </a:lnTo>
                  <a:lnTo>
                    <a:pt x="16121" y="15909"/>
                  </a:lnTo>
                  <a:lnTo>
                    <a:pt x="16206" y="15909"/>
                  </a:lnTo>
                  <a:lnTo>
                    <a:pt x="16206" y="15909"/>
                  </a:lnTo>
                  <a:lnTo>
                    <a:pt x="16121" y="15909"/>
                  </a:lnTo>
                  <a:lnTo>
                    <a:pt x="16036" y="15909"/>
                  </a:lnTo>
                  <a:lnTo>
                    <a:pt x="15973" y="15909"/>
                  </a:lnTo>
                  <a:lnTo>
                    <a:pt x="15973" y="15909"/>
                  </a:lnTo>
                  <a:lnTo>
                    <a:pt x="15973" y="15909"/>
                  </a:lnTo>
                  <a:lnTo>
                    <a:pt x="16121" y="15973"/>
                  </a:lnTo>
                  <a:lnTo>
                    <a:pt x="16121" y="16036"/>
                  </a:lnTo>
                  <a:lnTo>
                    <a:pt x="15909" y="15909"/>
                  </a:lnTo>
                  <a:lnTo>
                    <a:pt x="15909"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6C1A2DA2-B294-4C1B-B3BB-C5C265788F83}"/>
                </a:ext>
              </a:extLst>
            </p:cNvPr>
            <p:cNvSpPr/>
            <p:nvPr/>
          </p:nvSpPr>
          <p:spPr>
            <a:xfrm>
              <a:off x="6414717" y="4737827"/>
              <a:ext cx="31327" cy="31327"/>
            </a:xfrm>
            <a:custGeom>
              <a:avLst/>
              <a:gdLst>
                <a:gd name="connsiteX0" fmla="*/ 15909 w 21212"/>
                <a:gd name="connsiteY0" fmla="*/ 15951 h 21212"/>
                <a:gd name="connsiteX1" fmla="*/ 15973 w 21212"/>
                <a:gd name="connsiteY1" fmla="*/ 15951 h 21212"/>
                <a:gd name="connsiteX2" fmla="*/ 15973 w 21212"/>
                <a:gd name="connsiteY2" fmla="*/ 15951 h 21212"/>
                <a:gd name="connsiteX3" fmla="*/ 15973 w 21212"/>
                <a:gd name="connsiteY3" fmla="*/ 15951 h 21212"/>
                <a:gd name="connsiteX4" fmla="*/ 15973 w 21212"/>
                <a:gd name="connsiteY4" fmla="*/ 15951 h 21212"/>
                <a:gd name="connsiteX5" fmla="*/ 15973 w 21212"/>
                <a:gd name="connsiteY5" fmla="*/ 15951 h 21212"/>
                <a:gd name="connsiteX6" fmla="*/ 15973 w 21212"/>
                <a:gd name="connsiteY6" fmla="*/ 15909 h 21212"/>
                <a:gd name="connsiteX7" fmla="*/ 15973 w 21212"/>
                <a:gd name="connsiteY7" fmla="*/ 15909 h 21212"/>
                <a:gd name="connsiteX8" fmla="*/ 16121 w 21212"/>
                <a:gd name="connsiteY8" fmla="*/ 15973 h 21212"/>
                <a:gd name="connsiteX9" fmla="*/ 16142 w 21212"/>
                <a:gd name="connsiteY9" fmla="*/ 15973 h 21212"/>
                <a:gd name="connsiteX10" fmla="*/ 16142 w 21212"/>
                <a:gd name="connsiteY10" fmla="*/ 16058 h 21212"/>
                <a:gd name="connsiteX11" fmla="*/ 16121 w 21212"/>
                <a:gd name="connsiteY11" fmla="*/ 16058 h 21212"/>
                <a:gd name="connsiteX12" fmla="*/ 16121 w 21212"/>
                <a:gd name="connsiteY12" fmla="*/ 16058 h 21212"/>
                <a:gd name="connsiteX13" fmla="*/ 16057 w 21212"/>
                <a:gd name="connsiteY13" fmla="*/ 16058 h 21212"/>
                <a:gd name="connsiteX14" fmla="*/ 16036 w 21212"/>
                <a:gd name="connsiteY14" fmla="*/ 16058 h 21212"/>
                <a:gd name="connsiteX15" fmla="*/ 16036 w 21212"/>
                <a:gd name="connsiteY15" fmla="*/ 16058 h 21212"/>
                <a:gd name="connsiteX16" fmla="*/ 16036 w 21212"/>
                <a:gd name="connsiteY16" fmla="*/ 16058 h 21212"/>
                <a:gd name="connsiteX17" fmla="*/ 16036 w 21212"/>
                <a:gd name="connsiteY17" fmla="*/ 16058 h 21212"/>
                <a:gd name="connsiteX18" fmla="*/ 16057 w 21212"/>
                <a:gd name="connsiteY18" fmla="*/ 16058 h 21212"/>
                <a:gd name="connsiteX19" fmla="*/ 16057 w 21212"/>
                <a:gd name="connsiteY19" fmla="*/ 16058 h 21212"/>
                <a:gd name="connsiteX20" fmla="*/ 16121 w 21212"/>
                <a:gd name="connsiteY20" fmla="*/ 16058 h 21212"/>
                <a:gd name="connsiteX21" fmla="*/ 16057 w 21212"/>
                <a:gd name="connsiteY21" fmla="*/ 15973 h 21212"/>
                <a:gd name="connsiteX22" fmla="*/ 16057 w 21212"/>
                <a:gd name="connsiteY22" fmla="*/ 15973 h 21212"/>
                <a:gd name="connsiteX23" fmla="*/ 16057 w 21212"/>
                <a:gd name="connsiteY23" fmla="*/ 15973 h 21212"/>
                <a:gd name="connsiteX24" fmla="*/ 16057 w 21212"/>
                <a:gd name="connsiteY24" fmla="*/ 15973 h 21212"/>
                <a:gd name="connsiteX25" fmla="*/ 16036 w 21212"/>
                <a:gd name="connsiteY25" fmla="*/ 16058 h 21212"/>
                <a:gd name="connsiteX26" fmla="*/ 16036 w 21212"/>
                <a:gd name="connsiteY26" fmla="*/ 16058 h 21212"/>
                <a:gd name="connsiteX27" fmla="*/ 15994 w 21212"/>
                <a:gd name="connsiteY27" fmla="*/ 16058 h 21212"/>
                <a:gd name="connsiteX28" fmla="*/ 15994 w 21212"/>
                <a:gd name="connsiteY28" fmla="*/ 16058 h 21212"/>
                <a:gd name="connsiteX29" fmla="*/ 15973 w 21212"/>
                <a:gd name="connsiteY29" fmla="*/ 16058 h 21212"/>
                <a:gd name="connsiteX30" fmla="*/ 15973 w 21212"/>
                <a:gd name="connsiteY30" fmla="*/ 16058 h 21212"/>
                <a:gd name="connsiteX31" fmla="*/ 15973 w 21212"/>
                <a:gd name="connsiteY31" fmla="*/ 16058 h 21212"/>
                <a:gd name="connsiteX32" fmla="*/ 15909 w 21212"/>
                <a:gd name="connsiteY32" fmla="*/ 15951 h 21212"/>
                <a:gd name="connsiteX33" fmla="*/ 15909 w 21212"/>
                <a:gd name="connsiteY33" fmla="*/ 15951 h 21212"/>
                <a:gd name="connsiteX34" fmla="*/ 15909 w 21212"/>
                <a:gd name="connsiteY34" fmla="*/ 15951 h 21212"/>
                <a:gd name="connsiteX35" fmla="*/ 15909 w 21212"/>
                <a:gd name="connsiteY35" fmla="*/ 15951 h 21212"/>
                <a:gd name="connsiteX36" fmla="*/ 15973 w 21212"/>
                <a:gd name="connsiteY36" fmla="*/ 15973 h 21212"/>
                <a:gd name="connsiteX37" fmla="*/ 15973 w 21212"/>
                <a:gd name="connsiteY37" fmla="*/ 16058 h 21212"/>
                <a:gd name="connsiteX38" fmla="*/ 15994 w 21212"/>
                <a:gd name="connsiteY38" fmla="*/ 16058 h 21212"/>
                <a:gd name="connsiteX39" fmla="*/ 15994 w 21212"/>
                <a:gd name="connsiteY39" fmla="*/ 16058 h 21212"/>
                <a:gd name="connsiteX40" fmla="*/ 16036 w 21212"/>
                <a:gd name="connsiteY40" fmla="*/ 15973 h 21212"/>
                <a:gd name="connsiteX41" fmla="*/ 16036 w 21212"/>
                <a:gd name="connsiteY41" fmla="*/ 15973 h 21212"/>
                <a:gd name="connsiteX42" fmla="*/ 16036 w 21212"/>
                <a:gd name="connsiteY42" fmla="*/ 15973 h 21212"/>
                <a:gd name="connsiteX43" fmla="*/ 15973 w 21212"/>
                <a:gd name="connsiteY43" fmla="*/ 15973 h 21212"/>
                <a:gd name="connsiteX44" fmla="*/ 15973 w 21212"/>
                <a:gd name="connsiteY44" fmla="*/ 15973 h 21212"/>
                <a:gd name="connsiteX45" fmla="*/ 15973 w 21212"/>
                <a:gd name="connsiteY45" fmla="*/ 15973 h 21212"/>
                <a:gd name="connsiteX46" fmla="*/ 15973 w 21212"/>
                <a:gd name="connsiteY46" fmla="*/ 15973 h 21212"/>
                <a:gd name="connsiteX47" fmla="*/ 15973 w 21212"/>
                <a:gd name="connsiteY47" fmla="*/ 15973 h 21212"/>
                <a:gd name="connsiteX48" fmla="*/ 15973 w 21212"/>
                <a:gd name="connsiteY48" fmla="*/ 15973 h 21212"/>
                <a:gd name="connsiteX49" fmla="*/ 15909 w 21212"/>
                <a:gd name="connsiteY49" fmla="*/ 15973 h 21212"/>
                <a:gd name="connsiteX50" fmla="*/ 15973 w 21212"/>
                <a:gd name="connsiteY50" fmla="*/ 15973 h 21212"/>
                <a:gd name="connsiteX51" fmla="*/ 15973 w 21212"/>
                <a:gd name="connsiteY5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09" y="15951"/>
                  </a:moveTo>
                  <a:cubicBezTo>
                    <a:pt x="15973" y="15951"/>
                    <a:pt x="15973" y="15951"/>
                    <a:pt x="15973" y="15951"/>
                  </a:cubicBezTo>
                  <a:lnTo>
                    <a:pt x="15973" y="15951"/>
                  </a:lnTo>
                  <a:lnTo>
                    <a:pt x="15973" y="15951"/>
                  </a:lnTo>
                  <a:lnTo>
                    <a:pt x="15973" y="15951"/>
                  </a:lnTo>
                  <a:lnTo>
                    <a:pt x="15973" y="15951"/>
                  </a:lnTo>
                  <a:lnTo>
                    <a:pt x="15973" y="15909"/>
                  </a:lnTo>
                  <a:lnTo>
                    <a:pt x="15973" y="15909"/>
                  </a:lnTo>
                  <a:lnTo>
                    <a:pt x="16121" y="15973"/>
                  </a:lnTo>
                  <a:cubicBezTo>
                    <a:pt x="16121" y="15973"/>
                    <a:pt x="16121" y="15973"/>
                    <a:pt x="16142" y="15973"/>
                  </a:cubicBezTo>
                  <a:cubicBezTo>
                    <a:pt x="16142" y="15973"/>
                    <a:pt x="16142" y="15973"/>
                    <a:pt x="16142" y="16058"/>
                  </a:cubicBezTo>
                  <a:cubicBezTo>
                    <a:pt x="16142" y="16058"/>
                    <a:pt x="16142" y="16058"/>
                    <a:pt x="16121" y="16058"/>
                  </a:cubicBezTo>
                  <a:lnTo>
                    <a:pt x="16121" y="16058"/>
                  </a:lnTo>
                  <a:cubicBezTo>
                    <a:pt x="16057" y="16058"/>
                    <a:pt x="16057" y="16058"/>
                    <a:pt x="16057" y="16058"/>
                  </a:cubicBezTo>
                  <a:cubicBezTo>
                    <a:pt x="16057" y="16058"/>
                    <a:pt x="16057" y="16058"/>
                    <a:pt x="16036" y="16058"/>
                  </a:cubicBezTo>
                  <a:lnTo>
                    <a:pt x="16036" y="16058"/>
                  </a:lnTo>
                  <a:lnTo>
                    <a:pt x="16036" y="16058"/>
                  </a:lnTo>
                  <a:lnTo>
                    <a:pt x="16036" y="16058"/>
                  </a:lnTo>
                  <a:cubicBezTo>
                    <a:pt x="16057" y="16058"/>
                    <a:pt x="16057" y="16058"/>
                    <a:pt x="16057" y="16058"/>
                  </a:cubicBezTo>
                  <a:lnTo>
                    <a:pt x="16057" y="16058"/>
                  </a:lnTo>
                  <a:cubicBezTo>
                    <a:pt x="16121" y="16058"/>
                    <a:pt x="16121" y="16058"/>
                    <a:pt x="16121" y="16058"/>
                  </a:cubicBezTo>
                  <a:cubicBezTo>
                    <a:pt x="16121" y="15973"/>
                    <a:pt x="16121" y="15973"/>
                    <a:pt x="16057" y="15973"/>
                  </a:cubicBezTo>
                  <a:lnTo>
                    <a:pt x="16057" y="15973"/>
                  </a:lnTo>
                  <a:lnTo>
                    <a:pt x="16057" y="15973"/>
                  </a:lnTo>
                  <a:lnTo>
                    <a:pt x="16057" y="15973"/>
                  </a:lnTo>
                  <a:lnTo>
                    <a:pt x="16036" y="16058"/>
                  </a:lnTo>
                  <a:lnTo>
                    <a:pt x="16036" y="16058"/>
                  </a:lnTo>
                  <a:lnTo>
                    <a:pt x="15994" y="16058"/>
                  </a:lnTo>
                  <a:lnTo>
                    <a:pt x="15994" y="16058"/>
                  </a:lnTo>
                  <a:cubicBezTo>
                    <a:pt x="15973" y="16058"/>
                    <a:pt x="15973" y="16058"/>
                    <a:pt x="15973" y="16058"/>
                  </a:cubicBezTo>
                  <a:lnTo>
                    <a:pt x="15973" y="16058"/>
                  </a:lnTo>
                  <a:lnTo>
                    <a:pt x="15973" y="16058"/>
                  </a:lnTo>
                  <a:cubicBezTo>
                    <a:pt x="15909" y="16058"/>
                    <a:pt x="15909" y="16058"/>
                    <a:pt x="15909" y="15951"/>
                  </a:cubicBezTo>
                  <a:lnTo>
                    <a:pt x="15909" y="15951"/>
                  </a:lnTo>
                  <a:lnTo>
                    <a:pt x="15909" y="15951"/>
                  </a:lnTo>
                  <a:lnTo>
                    <a:pt x="15909" y="15951"/>
                  </a:lnTo>
                  <a:close/>
                  <a:moveTo>
                    <a:pt x="15973" y="15973"/>
                  </a:moveTo>
                  <a:lnTo>
                    <a:pt x="15973" y="16058"/>
                  </a:lnTo>
                  <a:cubicBezTo>
                    <a:pt x="15973" y="16058"/>
                    <a:pt x="15973" y="16058"/>
                    <a:pt x="15994" y="16058"/>
                  </a:cubicBezTo>
                  <a:lnTo>
                    <a:pt x="15994" y="16058"/>
                  </a:lnTo>
                  <a:cubicBezTo>
                    <a:pt x="16036" y="16058"/>
                    <a:pt x="16036" y="15973"/>
                    <a:pt x="16036" y="15973"/>
                  </a:cubicBezTo>
                  <a:lnTo>
                    <a:pt x="16036" y="15973"/>
                  </a:lnTo>
                  <a:cubicBezTo>
                    <a:pt x="16036" y="15973"/>
                    <a:pt x="16057" y="15973"/>
                    <a:pt x="16036" y="15973"/>
                  </a:cubicBezTo>
                  <a:lnTo>
                    <a:pt x="15973" y="15973"/>
                  </a:lnTo>
                  <a:cubicBezTo>
                    <a:pt x="15973" y="15951"/>
                    <a:pt x="15973" y="15951"/>
                    <a:pt x="15973" y="15973"/>
                  </a:cubicBezTo>
                  <a:lnTo>
                    <a:pt x="15973" y="15973"/>
                  </a:lnTo>
                  <a:lnTo>
                    <a:pt x="15973" y="15973"/>
                  </a:lnTo>
                  <a:lnTo>
                    <a:pt x="15973" y="15973"/>
                  </a:lnTo>
                  <a:lnTo>
                    <a:pt x="15973" y="15973"/>
                  </a:lnTo>
                  <a:cubicBezTo>
                    <a:pt x="15909" y="15973"/>
                    <a:pt x="15909" y="15973"/>
                    <a:pt x="15909" y="15973"/>
                  </a:cubicBezTo>
                  <a:lnTo>
                    <a:pt x="15973"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CBC51B04-0F49-47E9-81F9-C237A0B260D8}"/>
                </a:ext>
              </a:extLst>
            </p:cNvPr>
            <p:cNvSpPr/>
            <p:nvPr/>
          </p:nvSpPr>
          <p:spPr>
            <a:xfrm>
              <a:off x="6414999" y="4737514"/>
              <a:ext cx="31327" cy="31327"/>
            </a:xfrm>
            <a:custGeom>
              <a:avLst/>
              <a:gdLst>
                <a:gd name="connsiteX0" fmla="*/ 16121 w 21212"/>
                <a:gd name="connsiteY0" fmla="*/ 16036 h 21212"/>
                <a:gd name="connsiteX1" fmla="*/ 16121 w 21212"/>
                <a:gd name="connsiteY1" fmla="*/ 16036 h 21212"/>
                <a:gd name="connsiteX2" fmla="*/ 16185 w 21212"/>
                <a:gd name="connsiteY2" fmla="*/ 16036 h 21212"/>
                <a:gd name="connsiteX3" fmla="*/ 16185 w 21212"/>
                <a:gd name="connsiteY3" fmla="*/ 16036 h 21212"/>
                <a:gd name="connsiteX4" fmla="*/ 16185 w 21212"/>
                <a:gd name="connsiteY4" fmla="*/ 16036 h 21212"/>
                <a:gd name="connsiteX5" fmla="*/ 16142 w 21212"/>
                <a:gd name="connsiteY5" fmla="*/ 16079 h 21212"/>
                <a:gd name="connsiteX6" fmla="*/ 16121 w 21212"/>
                <a:gd name="connsiteY6" fmla="*/ 16079 h 21212"/>
                <a:gd name="connsiteX7" fmla="*/ 16058 w 21212"/>
                <a:gd name="connsiteY7" fmla="*/ 16079 h 21212"/>
                <a:gd name="connsiteX8" fmla="*/ 15973 w 21212"/>
                <a:gd name="connsiteY8" fmla="*/ 16079 h 21212"/>
                <a:gd name="connsiteX9" fmla="*/ 15930 w 21212"/>
                <a:gd name="connsiteY9" fmla="*/ 16079 h 21212"/>
                <a:gd name="connsiteX10" fmla="*/ 15909 w 21212"/>
                <a:gd name="connsiteY10" fmla="*/ 16079 h 21212"/>
                <a:gd name="connsiteX11" fmla="*/ 15909 w 21212"/>
                <a:gd name="connsiteY11" fmla="*/ 16036 h 21212"/>
                <a:gd name="connsiteX12" fmla="*/ 15909 w 21212"/>
                <a:gd name="connsiteY12" fmla="*/ 16015 h 21212"/>
                <a:gd name="connsiteX13" fmla="*/ 15930 w 21212"/>
                <a:gd name="connsiteY13" fmla="*/ 16015 h 21212"/>
                <a:gd name="connsiteX14" fmla="*/ 15973 w 21212"/>
                <a:gd name="connsiteY14" fmla="*/ 16015 h 21212"/>
                <a:gd name="connsiteX15" fmla="*/ 16058 w 21212"/>
                <a:gd name="connsiteY15" fmla="*/ 15909 h 21212"/>
                <a:gd name="connsiteX16" fmla="*/ 16058 w 21212"/>
                <a:gd name="connsiteY16" fmla="*/ 16015 h 21212"/>
                <a:gd name="connsiteX17" fmla="*/ 16121 w 21212"/>
                <a:gd name="connsiteY17" fmla="*/ 16036 h 21212"/>
                <a:gd name="connsiteX18" fmla="*/ 16121 w 21212"/>
                <a:gd name="connsiteY18" fmla="*/ 16036 h 21212"/>
                <a:gd name="connsiteX19" fmla="*/ 16121 w 21212"/>
                <a:gd name="connsiteY19" fmla="*/ 16036 h 21212"/>
                <a:gd name="connsiteX20" fmla="*/ 15973 w 21212"/>
                <a:gd name="connsiteY20" fmla="*/ 16079 h 21212"/>
                <a:gd name="connsiteX21" fmla="*/ 16058 w 21212"/>
                <a:gd name="connsiteY21" fmla="*/ 16079 h 21212"/>
                <a:gd name="connsiteX22" fmla="*/ 16058 w 21212"/>
                <a:gd name="connsiteY22" fmla="*/ 16079 h 21212"/>
                <a:gd name="connsiteX23" fmla="*/ 16121 w 21212"/>
                <a:gd name="connsiteY23" fmla="*/ 16079 h 21212"/>
                <a:gd name="connsiteX24" fmla="*/ 16121 w 21212"/>
                <a:gd name="connsiteY24" fmla="*/ 16036 h 21212"/>
                <a:gd name="connsiteX25" fmla="*/ 15951 w 21212"/>
                <a:gd name="connsiteY25" fmla="*/ 16015 h 21212"/>
                <a:gd name="connsiteX26" fmla="*/ 15951 w 21212"/>
                <a:gd name="connsiteY26" fmla="*/ 16015 h 21212"/>
                <a:gd name="connsiteX27" fmla="*/ 15951 w 21212"/>
                <a:gd name="connsiteY27" fmla="*/ 16015 h 21212"/>
                <a:gd name="connsiteX28" fmla="*/ 15951 w 21212"/>
                <a:gd name="connsiteY28" fmla="*/ 16015 h 21212"/>
                <a:gd name="connsiteX29" fmla="*/ 15951 w 21212"/>
                <a:gd name="connsiteY29" fmla="*/ 16015 h 21212"/>
                <a:gd name="connsiteX30" fmla="*/ 16079 w 21212"/>
                <a:gd name="connsiteY30" fmla="*/ 16015 h 21212"/>
                <a:gd name="connsiteX31" fmla="*/ 16079 w 21212"/>
                <a:gd name="connsiteY31" fmla="*/ 16015 h 21212"/>
                <a:gd name="connsiteX32" fmla="*/ 15994 w 21212"/>
                <a:gd name="connsiteY32" fmla="*/ 16015 h 21212"/>
                <a:gd name="connsiteX33" fmla="*/ 15994 w 21212"/>
                <a:gd name="connsiteY33" fmla="*/ 16015 h 21212"/>
                <a:gd name="connsiteX34" fmla="*/ 15951 w 21212"/>
                <a:gd name="connsiteY3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21" y="16036"/>
                  </a:moveTo>
                  <a:cubicBezTo>
                    <a:pt x="16142" y="16036"/>
                    <a:pt x="16142" y="16036"/>
                    <a:pt x="16121" y="16036"/>
                  </a:cubicBezTo>
                  <a:lnTo>
                    <a:pt x="16185" y="16036"/>
                  </a:lnTo>
                  <a:lnTo>
                    <a:pt x="16185" y="16036"/>
                  </a:lnTo>
                  <a:lnTo>
                    <a:pt x="16185" y="16036"/>
                  </a:lnTo>
                  <a:cubicBezTo>
                    <a:pt x="16142" y="16036"/>
                    <a:pt x="16142" y="16036"/>
                    <a:pt x="16142" y="16079"/>
                  </a:cubicBezTo>
                  <a:lnTo>
                    <a:pt x="16121" y="16079"/>
                  </a:lnTo>
                  <a:lnTo>
                    <a:pt x="16058" y="16079"/>
                  </a:lnTo>
                  <a:lnTo>
                    <a:pt x="15973" y="16079"/>
                  </a:lnTo>
                  <a:lnTo>
                    <a:pt x="15930" y="16079"/>
                  </a:lnTo>
                  <a:lnTo>
                    <a:pt x="15909" y="16079"/>
                  </a:lnTo>
                  <a:cubicBezTo>
                    <a:pt x="15909" y="16036"/>
                    <a:pt x="15909" y="16036"/>
                    <a:pt x="15909" y="16036"/>
                  </a:cubicBezTo>
                  <a:lnTo>
                    <a:pt x="15909" y="16015"/>
                  </a:lnTo>
                  <a:lnTo>
                    <a:pt x="15930" y="16015"/>
                  </a:lnTo>
                  <a:cubicBezTo>
                    <a:pt x="15930" y="16015"/>
                    <a:pt x="15930" y="16015"/>
                    <a:pt x="15973" y="16015"/>
                  </a:cubicBezTo>
                  <a:cubicBezTo>
                    <a:pt x="15973" y="15909"/>
                    <a:pt x="15973" y="15909"/>
                    <a:pt x="16058" y="15909"/>
                  </a:cubicBezTo>
                  <a:cubicBezTo>
                    <a:pt x="16058" y="15909"/>
                    <a:pt x="16058" y="15909"/>
                    <a:pt x="16058" y="16015"/>
                  </a:cubicBezTo>
                  <a:cubicBezTo>
                    <a:pt x="16121" y="16015"/>
                    <a:pt x="16121" y="16015"/>
                    <a:pt x="16121" y="16036"/>
                  </a:cubicBezTo>
                  <a:lnTo>
                    <a:pt x="16121" y="16036"/>
                  </a:lnTo>
                  <a:lnTo>
                    <a:pt x="16121" y="16036"/>
                  </a:lnTo>
                  <a:lnTo>
                    <a:pt x="15973" y="16079"/>
                  </a:lnTo>
                  <a:cubicBezTo>
                    <a:pt x="15973" y="16079"/>
                    <a:pt x="15973" y="16079"/>
                    <a:pt x="16058" y="16079"/>
                  </a:cubicBezTo>
                  <a:lnTo>
                    <a:pt x="16058" y="16079"/>
                  </a:lnTo>
                  <a:lnTo>
                    <a:pt x="16121" y="16079"/>
                  </a:lnTo>
                  <a:cubicBezTo>
                    <a:pt x="16121" y="16079"/>
                    <a:pt x="16121" y="16079"/>
                    <a:pt x="16121" y="16036"/>
                  </a:cubicBezTo>
                  <a:close/>
                  <a:moveTo>
                    <a:pt x="15951" y="16015"/>
                  </a:moveTo>
                  <a:cubicBezTo>
                    <a:pt x="15951" y="16015"/>
                    <a:pt x="15951" y="16015"/>
                    <a:pt x="15951" y="16015"/>
                  </a:cubicBezTo>
                  <a:lnTo>
                    <a:pt x="15951" y="16015"/>
                  </a:lnTo>
                  <a:lnTo>
                    <a:pt x="15951" y="16015"/>
                  </a:lnTo>
                  <a:lnTo>
                    <a:pt x="15951" y="16015"/>
                  </a:lnTo>
                  <a:lnTo>
                    <a:pt x="16079" y="16015"/>
                  </a:lnTo>
                  <a:lnTo>
                    <a:pt x="16079" y="16015"/>
                  </a:lnTo>
                  <a:lnTo>
                    <a:pt x="15994" y="16015"/>
                  </a:lnTo>
                  <a:lnTo>
                    <a:pt x="15994" y="16015"/>
                  </a:lnTo>
                  <a:lnTo>
                    <a:pt x="15951" y="16015"/>
                  </a:lnTo>
                  <a:close/>
                </a:path>
              </a:pathLst>
            </a:custGeom>
            <a:solidFill>
              <a:srgbClr val="000000"/>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59DAF6DE-75D2-44A1-A18E-FF3A75836774}"/>
                </a:ext>
              </a:extLst>
            </p:cNvPr>
            <p:cNvSpPr/>
            <p:nvPr/>
          </p:nvSpPr>
          <p:spPr>
            <a:xfrm>
              <a:off x="6415094" y="4737389"/>
              <a:ext cx="31327" cy="31327"/>
            </a:xfrm>
            <a:custGeom>
              <a:avLst/>
              <a:gdLst>
                <a:gd name="connsiteX0" fmla="*/ 16164 w 21212"/>
                <a:gd name="connsiteY0" fmla="*/ 16100 h 21212"/>
                <a:gd name="connsiteX1" fmla="*/ 15909 w 21212"/>
                <a:gd name="connsiteY1" fmla="*/ 15909 h 21212"/>
                <a:gd name="connsiteX2" fmla="*/ 15994 w 21212"/>
                <a:gd name="connsiteY2" fmla="*/ 15909 h 21212"/>
                <a:gd name="connsiteX3" fmla="*/ 16206 w 21212"/>
                <a:gd name="connsiteY3" fmla="*/ 16100 h 21212"/>
                <a:gd name="connsiteX4" fmla="*/ 16164 w 21212"/>
                <a:gd name="connsiteY4" fmla="*/ 16100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100"/>
                  </a:moveTo>
                  <a:lnTo>
                    <a:pt x="15909" y="15909"/>
                  </a:lnTo>
                  <a:lnTo>
                    <a:pt x="15994" y="15909"/>
                  </a:lnTo>
                  <a:lnTo>
                    <a:pt x="16206" y="16100"/>
                  </a:lnTo>
                  <a:lnTo>
                    <a:pt x="16164" y="16100"/>
                  </a:lnTo>
                  <a:close/>
                </a:path>
              </a:pathLst>
            </a:custGeom>
            <a:solidFill>
              <a:srgbClr val="000000"/>
            </a:solid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31BDE5DD-BD68-4773-B83A-D67E34C15CBD}"/>
                </a:ext>
              </a:extLst>
            </p:cNvPr>
            <p:cNvSpPr/>
            <p:nvPr/>
          </p:nvSpPr>
          <p:spPr>
            <a:xfrm>
              <a:off x="6415343" y="4737389"/>
              <a:ext cx="31327" cy="31327"/>
            </a:xfrm>
            <a:custGeom>
              <a:avLst/>
              <a:gdLst>
                <a:gd name="connsiteX0" fmla="*/ 15909 w 21212"/>
                <a:gd name="connsiteY0" fmla="*/ 15930 h 21212"/>
                <a:gd name="connsiteX1" fmla="*/ 15909 w 21212"/>
                <a:gd name="connsiteY1" fmla="*/ 15930 h 21212"/>
                <a:gd name="connsiteX2" fmla="*/ 15909 w 21212"/>
                <a:gd name="connsiteY2" fmla="*/ 15930 h 21212"/>
                <a:gd name="connsiteX3" fmla="*/ 15951 w 21212"/>
                <a:gd name="connsiteY3" fmla="*/ 15909 h 21212"/>
                <a:gd name="connsiteX4" fmla="*/ 15909 w 21212"/>
                <a:gd name="connsiteY4" fmla="*/ 15930 h 21212"/>
                <a:gd name="connsiteX5" fmla="*/ 16121 w 21212"/>
                <a:gd name="connsiteY5" fmla="*/ 16015 h 21212"/>
                <a:gd name="connsiteX6" fmla="*/ 15951 w 21212"/>
                <a:gd name="connsiteY6" fmla="*/ 15930 h 21212"/>
                <a:gd name="connsiteX7" fmla="*/ 15951 w 21212"/>
                <a:gd name="connsiteY7" fmla="*/ 15930 h 21212"/>
                <a:gd name="connsiteX8" fmla="*/ 16121 w 21212"/>
                <a:gd name="connsiteY8" fmla="*/ 15951 h 21212"/>
                <a:gd name="connsiteX9" fmla="*/ 16121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30"/>
                  </a:moveTo>
                  <a:lnTo>
                    <a:pt x="15909" y="15930"/>
                  </a:lnTo>
                  <a:lnTo>
                    <a:pt x="15909" y="15930"/>
                  </a:lnTo>
                  <a:lnTo>
                    <a:pt x="15951" y="15909"/>
                  </a:lnTo>
                  <a:lnTo>
                    <a:pt x="15909" y="15930"/>
                  </a:lnTo>
                  <a:close/>
                  <a:moveTo>
                    <a:pt x="16121" y="16015"/>
                  </a:moveTo>
                  <a:lnTo>
                    <a:pt x="15951" y="15930"/>
                  </a:lnTo>
                  <a:lnTo>
                    <a:pt x="15951" y="15930"/>
                  </a:lnTo>
                  <a:lnTo>
                    <a:pt x="16121" y="15951"/>
                  </a:lnTo>
                  <a:lnTo>
                    <a:pt x="16121" y="16015"/>
                  </a:lnTo>
                  <a:close/>
                </a:path>
              </a:pathLst>
            </a:custGeom>
            <a:solidFill>
              <a:srgbClr val="000000"/>
            </a:solid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28E3433-1F0B-4BF4-8E8B-742F41D6791D}"/>
                </a:ext>
              </a:extLst>
            </p:cNvPr>
            <p:cNvSpPr/>
            <p:nvPr/>
          </p:nvSpPr>
          <p:spPr>
            <a:xfrm>
              <a:off x="6415469" y="4737265"/>
              <a:ext cx="31327" cy="31327"/>
            </a:xfrm>
            <a:custGeom>
              <a:avLst/>
              <a:gdLst>
                <a:gd name="connsiteX0" fmla="*/ 16227 w 21212"/>
                <a:gd name="connsiteY0" fmla="*/ 15994 h 21212"/>
                <a:gd name="connsiteX1" fmla="*/ 16227 w 21212"/>
                <a:gd name="connsiteY1" fmla="*/ 15994 h 21212"/>
                <a:gd name="connsiteX2" fmla="*/ 16185 w 21212"/>
                <a:gd name="connsiteY2" fmla="*/ 16015 h 21212"/>
                <a:gd name="connsiteX3" fmla="*/ 16185 w 21212"/>
                <a:gd name="connsiteY3" fmla="*/ 16015 h 21212"/>
                <a:gd name="connsiteX4" fmla="*/ 16121 w 21212"/>
                <a:gd name="connsiteY4" fmla="*/ 16015 h 21212"/>
                <a:gd name="connsiteX5" fmla="*/ 16058 w 21212"/>
                <a:gd name="connsiteY5" fmla="*/ 16015 h 21212"/>
                <a:gd name="connsiteX6" fmla="*/ 16058 w 21212"/>
                <a:gd name="connsiteY6" fmla="*/ 16015 h 21212"/>
                <a:gd name="connsiteX7" fmla="*/ 15973 w 21212"/>
                <a:gd name="connsiteY7" fmla="*/ 15994 h 21212"/>
                <a:gd name="connsiteX8" fmla="*/ 15951 w 21212"/>
                <a:gd name="connsiteY8" fmla="*/ 16015 h 21212"/>
                <a:gd name="connsiteX9" fmla="*/ 15909 w 21212"/>
                <a:gd name="connsiteY9" fmla="*/ 15994 h 21212"/>
                <a:gd name="connsiteX10" fmla="*/ 15951 w 21212"/>
                <a:gd name="connsiteY10" fmla="*/ 15994 h 21212"/>
                <a:gd name="connsiteX11" fmla="*/ 15909 w 21212"/>
                <a:gd name="connsiteY11" fmla="*/ 15930 h 21212"/>
                <a:gd name="connsiteX12" fmla="*/ 15951 w 21212"/>
                <a:gd name="connsiteY12" fmla="*/ 15930 h 21212"/>
                <a:gd name="connsiteX13" fmla="*/ 15973 w 21212"/>
                <a:gd name="connsiteY13" fmla="*/ 15930 h 21212"/>
                <a:gd name="connsiteX14" fmla="*/ 16036 w 21212"/>
                <a:gd name="connsiteY14" fmla="*/ 15909 h 21212"/>
                <a:gd name="connsiteX15" fmla="*/ 16036 w 21212"/>
                <a:gd name="connsiteY15" fmla="*/ 15930 h 21212"/>
                <a:gd name="connsiteX16" fmla="*/ 15973 w 21212"/>
                <a:gd name="connsiteY16" fmla="*/ 15994 h 21212"/>
                <a:gd name="connsiteX17" fmla="*/ 16058 w 21212"/>
                <a:gd name="connsiteY17" fmla="*/ 16015 h 21212"/>
                <a:gd name="connsiteX18" fmla="*/ 16121 w 21212"/>
                <a:gd name="connsiteY18" fmla="*/ 16015 h 21212"/>
                <a:gd name="connsiteX19" fmla="*/ 16121 w 21212"/>
                <a:gd name="connsiteY19" fmla="*/ 16015 h 21212"/>
                <a:gd name="connsiteX20" fmla="*/ 16121 w 21212"/>
                <a:gd name="connsiteY20" fmla="*/ 16015 h 21212"/>
                <a:gd name="connsiteX21" fmla="*/ 16185 w 21212"/>
                <a:gd name="connsiteY21" fmla="*/ 16015 h 21212"/>
                <a:gd name="connsiteX22" fmla="*/ 16185 w 21212"/>
                <a:gd name="connsiteY22" fmla="*/ 15994 h 21212"/>
                <a:gd name="connsiteX23" fmla="*/ 16185 w 21212"/>
                <a:gd name="connsiteY23" fmla="*/ 15994 h 21212"/>
                <a:gd name="connsiteX24" fmla="*/ 16227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94"/>
                  </a:moveTo>
                  <a:cubicBezTo>
                    <a:pt x="16227" y="16015"/>
                    <a:pt x="16227" y="16015"/>
                    <a:pt x="16227" y="15994"/>
                  </a:cubicBezTo>
                  <a:cubicBezTo>
                    <a:pt x="16185" y="16015"/>
                    <a:pt x="16185" y="16015"/>
                    <a:pt x="16185" y="16015"/>
                  </a:cubicBezTo>
                  <a:lnTo>
                    <a:pt x="16185" y="16015"/>
                  </a:lnTo>
                  <a:cubicBezTo>
                    <a:pt x="16121" y="16015"/>
                    <a:pt x="16121" y="16015"/>
                    <a:pt x="16121" y="16015"/>
                  </a:cubicBezTo>
                  <a:lnTo>
                    <a:pt x="16058" y="16015"/>
                  </a:lnTo>
                  <a:lnTo>
                    <a:pt x="16058" y="16015"/>
                  </a:lnTo>
                  <a:lnTo>
                    <a:pt x="15973" y="15994"/>
                  </a:lnTo>
                  <a:lnTo>
                    <a:pt x="15951" y="16015"/>
                  </a:lnTo>
                  <a:lnTo>
                    <a:pt x="15909" y="15994"/>
                  </a:lnTo>
                  <a:lnTo>
                    <a:pt x="15951" y="15994"/>
                  </a:lnTo>
                  <a:lnTo>
                    <a:pt x="15909" y="15930"/>
                  </a:lnTo>
                  <a:lnTo>
                    <a:pt x="15951" y="15930"/>
                  </a:lnTo>
                  <a:lnTo>
                    <a:pt x="15973" y="15930"/>
                  </a:lnTo>
                  <a:lnTo>
                    <a:pt x="16036" y="15909"/>
                  </a:lnTo>
                  <a:lnTo>
                    <a:pt x="16036" y="15930"/>
                  </a:lnTo>
                  <a:lnTo>
                    <a:pt x="15973" y="15994"/>
                  </a:lnTo>
                  <a:lnTo>
                    <a:pt x="16058" y="16015"/>
                  </a:lnTo>
                  <a:cubicBezTo>
                    <a:pt x="16058" y="16015"/>
                    <a:pt x="16058" y="16015"/>
                    <a:pt x="16121" y="16015"/>
                  </a:cubicBezTo>
                  <a:lnTo>
                    <a:pt x="16121" y="16015"/>
                  </a:lnTo>
                  <a:lnTo>
                    <a:pt x="16121" y="16015"/>
                  </a:lnTo>
                  <a:cubicBezTo>
                    <a:pt x="16185" y="16015"/>
                    <a:pt x="16185" y="16015"/>
                    <a:pt x="16185" y="16015"/>
                  </a:cubicBezTo>
                  <a:cubicBezTo>
                    <a:pt x="16185" y="16015"/>
                    <a:pt x="16185" y="16015"/>
                    <a:pt x="16185" y="15994"/>
                  </a:cubicBezTo>
                  <a:lnTo>
                    <a:pt x="16185" y="15994"/>
                  </a:lnTo>
                  <a:lnTo>
                    <a:pt x="16227" y="15994"/>
                  </a:lnTo>
                  <a:close/>
                </a:path>
              </a:pathLst>
            </a:custGeom>
            <a:solidFill>
              <a:srgbClr val="000000"/>
            </a:solid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D63C58AA-FF67-4262-9CFA-4B8F66900549}"/>
                </a:ext>
              </a:extLst>
            </p:cNvPr>
            <p:cNvSpPr/>
            <p:nvPr/>
          </p:nvSpPr>
          <p:spPr>
            <a:xfrm>
              <a:off x="6415939" y="4737296"/>
              <a:ext cx="31327" cy="31327"/>
            </a:xfrm>
            <a:custGeom>
              <a:avLst/>
              <a:gdLst>
                <a:gd name="connsiteX0" fmla="*/ 15951 w 21212"/>
                <a:gd name="connsiteY0" fmla="*/ 15973 h 21212"/>
                <a:gd name="connsiteX1" fmla="*/ 15909 w 21212"/>
                <a:gd name="connsiteY1" fmla="*/ 15909 h 21212"/>
                <a:gd name="connsiteX2" fmla="*/ 15951 w 21212"/>
                <a:gd name="connsiteY2" fmla="*/ 15909 h 21212"/>
                <a:gd name="connsiteX3" fmla="*/ 15951 w 21212"/>
                <a:gd name="connsiteY3" fmla="*/ 15909 h 21212"/>
                <a:gd name="connsiteX4" fmla="*/ 15951 w 21212"/>
                <a:gd name="connsiteY4" fmla="*/ 15973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51" y="15973"/>
                  </a:moveTo>
                  <a:lnTo>
                    <a:pt x="15909" y="15909"/>
                  </a:lnTo>
                  <a:lnTo>
                    <a:pt x="15951" y="15909"/>
                  </a:lnTo>
                  <a:lnTo>
                    <a:pt x="15951" y="15909"/>
                  </a:lnTo>
                  <a:lnTo>
                    <a:pt x="15951" y="15973"/>
                  </a:lnTo>
                  <a:close/>
                </a:path>
              </a:pathLst>
            </a:custGeom>
            <a:solidFill>
              <a:srgbClr val="000000"/>
            </a:solid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3425D7C9-7747-4EFE-9C24-DFB4962ACA5F}"/>
                </a:ext>
              </a:extLst>
            </p:cNvPr>
            <p:cNvSpPr/>
            <p:nvPr/>
          </p:nvSpPr>
          <p:spPr>
            <a:xfrm>
              <a:off x="6415939" y="4736888"/>
              <a:ext cx="31327" cy="31327"/>
            </a:xfrm>
            <a:custGeom>
              <a:avLst/>
              <a:gdLst>
                <a:gd name="connsiteX0" fmla="*/ 16164 w 21212"/>
                <a:gd name="connsiteY0" fmla="*/ 16121 h 21212"/>
                <a:gd name="connsiteX1" fmla="*/ 16121 w 21212"/>
                <a:gd name="connsiteY1" fmla="*/ 16121 h 21212"/>
                <a:gd name="connsiteX2" fmla="*/ 15909 w 21212"/>
                <a:gd name="connsiteY2" fmla="*/ 16058 h 21212"/>
                <a:gd name="connsiteX3" fmla="*/ 15951 w 21212"/>
                <a:gd name="connsiteY3" fmla="*/ 16015 h 21212"/>
                <a:gd name="connsiteX4" fmla="*/ 15973 w 21212"/>
                <a:gd name="connsiteY4" fmla="*/ 15909 h 21212"/>
                <a:gd name="connsiteX5" fmla="*/ 16036 w 21212"/>
                <a:gd name="connsiteY5" fmla="*/ 15909 h 21212"/>
                <a:gd name="connsiteX6" fmla="*/ 16058 w 21212"/>
                <a:gd name="connsiteY6" fmla="*/ 15909 h 21212"/>
                <a:gd name="connsiteX7" fmla="*/ 16121 w 21212"/>
                <a:gd name="connsiteY7" fmla="*/ 15909 h 21212"/>
                <a:gd name="connsiteX8" fmla="*/ 16164 w 21212"/>
                <a:gd name="connsiteY8" fmla="*/ 15909 h 21212"/>
                <a:gd name="connsiteX9" fmla="*/ 16164 w 21212"/>
                <a:gd name="connsiteY9" fmla="*/ 16015 h 21212"/>
                <a:gd name="connsiteX10" fmla="*/ 16121 w 21212"/>
                <a:gd name="connsiteY10" fmla="*/ 16058 h 21212"/>
                <a:gd name="connsiteX11" fmla="*/ 16058 w 21212"/>
                <a:gd name="connsiteY11" fmla="*/ 16058 h 21212"/>
                <a:gd name="connsiteX12" fmla="*/ 16058 w 21212"/>
                <a:gd name="connsiteY12" fmla="*/ 16079 h 21212"/>
                <a:gd name="connsiteX13" fmla="*/ 16164 w 21212"/>
                <a:gd name="connsiteY13" fmla="*/ 16121 h 21212"/>
                <a:gd name="connsiteX14" fmla="*/ 16036 w 21212"/>
                <a:gd name="connsiteY14" fmla="*/ 16079 h 21212"/>
                <a:gd name="connsiteX15" fmla="*/ 16036 w 21212"/>
                <a:gd name="connsiteY15" fmla="*/ 16079 h 21212"/>
                <a:gd name="connsiteX16" fmla="*/ 16036 w 21212"/>
                <a:gd name="connsiteY16" fmla="*/ 16079 h 21212"/>
                <a:gd name="connsiteX17" fmla="*/ 16036 w 21212"/>
                <a:gd name="connsiteY17" fmla="*/ 16079 h 21212"/>
                <a:gd name="connsiteX18" fmla="*/ 16121 w 21212"/>
                <a:gd name="connsiteY18" fmla="*/ 16015 h 21212"/>
                <a:gd name="connsiteX19" fmla="*/ 16121 w 21212"/>
                <a:gd name="connsiteY19" fmla="*/ 16015 h 21212"/>
                <a:gd name="connsiteX20" fmla="*/ 16058 w 21212"/>
                <a:gd name="connsiteY20" fmla="*/ 16015 h 21212"/>
                <a:gd name="connsiteX21" fmla="*/ 16058 w 21212"/>
                <a:gd name="connsiteY21" fmla="*/ 15909 h 21212"/>
                <a:gd name="connsiteX22" fmla="*/ 16036 w 21212"/>
                <a:gd name="connsiteY22" fmla="*/ 15909 h 21212"/>
                <a:gd name="connsiteX23" fmla="*/ 15973 w 21212"/>
                <a:gd name="connsiteY23" fmla="*/ 16015 h 21212"/>
                <a:gd name="connsiteX24" fmla="*/ 15973 w 21212"/>
                <a:gd name="connsiteY24" fmla="*/ 16015 h 21212"/>
                <a:gd name="connsiteX25" fmla="*/ 15951 w 21212"/>
                <a:gd name="connsiteY25" fmla="*/ 16058 h 21212"/>
                <a:gd name="connsiteX26" fmla="*/ 16036 w 21212"/>
                <a:gd name="connsiteY26"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12" h="21212">
                  <a:moveTo>
                    <a:pt x="16164" y="16121"/>
                  </a:moveTo>
                  <a:lnTo>
                    <a:pt x="16121" y="16121"/>
                  </a:lnTo>
                  <a:lnTo>
                    <a:pt x="15909" y="16058"/>
                  </a:lnTo>
                  <a:lnTo>
                    <a:pt x="15951" y="16015"/>
                  </a:lnTo>
                  <a:lnTo>
                    <a:pt x="15973" y="15909"/>
                  </a:lnTo>
                  <a:cubicBezTo>
                    <a:pt x="15973" y="15909"/>
                    <a:pt x="15973" y="15909"/>
                    <a:pt x="16036" y="15909"/>
                  </a:cubicBezTo>
                  <a:cubicBezTo>
                    <a:pt x="16036" y="15909"/>
                    <a:pt x="16036" y="15909"/>
                    <a:pt x="16058" y="15909"/>
                  </a:cubicBezTo>
                  <a:lnTo>
                    <a:pt x="16121" y="15909"/>
                  </a:lnTo>
                  <a:cubicBezTo>
                    <a:pt x="16121" y="15909"/>
                    <a:pt x="16121" y="15909"/>
                    <a:pt x="16164" y="15909"/>
                  </a:cubicBezTo>
                  <a:cubicBezTo>
                    <a:pt x="16164" y="16015"/>
                    <a:pt x="16164" y="16015"/>
                    <a:pt x="16164" y="16015"/>
                  </a:cubicBezTo>
                  <a:cubicBezTo>
                    <a:pt x="16121" y="16015"/>
                    <a:pt x="16121" y="16058"/>
                    <a:pt x="16121" y="16058"/>
                  </a:cubicBezTo>
                  <a:lnTo>
                    <a:pt x="16058" y="16058"/>
                  </a:lnTo>
                  <a:cubicBezTo>
                    <a:pt x="16058" y="16079"/>
                    <a:pt x="16058" y="16079"/>
                    <a:pt x="16058" y="16079"/>
                  </a:cubicBezTo>
                  <a:lnTo>
                    <a:pt x="16164" y="16121"/>
                  </a:lnTo>
                  <a:close/>
                  <a:moveTo>
                    <a:pt x="16036" y="16079"/>
                  </a:moveTo>
                  <a:lnTo>
                    <a:pt x="16036" y="16079"/>
                  </a:lnTo>
                  <a:lnTo>
                    <a:pt x="16036" y="16079"/>
                  </a:lnTo>
                  <a:cubicBezTo>
                    <a:pt x="16058" y="16058"/>
                    <a:pt x="16058" y="16058"/>
                    <a:pt x="16036" y="16079"/>
                  </a:cubicBezTo>
                  <a:cubicBezTo>
                    <a:pt x="16121" y="16015"/>
                    <a:pt x="16121" y="16015"/>
                    <a:pt x="16121" y="16015"/>
                  </a:cubicBezTo>
                  <a:lnTo>
                    <a:pt x="16121" y="16015"/>
                  </a:lnTo>
                  <a:lnTo>
                    <a:pt x="16058" y="16015"/>
                  </a:lnTo>
                  <a:cubicBezTo>
                    <a:pt x="16058" y="15909"/>
                    <a:pt x="16058" y="15909"/>
                    <a:pt x="16058" y="15909"/>
                  </a:cubicBezTo>
                  <a:lnTo>
                    <a:pt x="16036" y="15909"/>
                  </a:lnTo>
                  <a:lnTo>
                    <a:pt x="15973" y="16015"/>
                  </a:lnTo>
                  <a:lnTo>
                    <a:pt x="15973" y="16015"/>
                  </a:lnTo>
                  <a:lnTo>
                    <a:pt x="15951" y="16058"/>
                  </a:lnTo>
                  <a:lnTo>
                    <a:pt x="16036" y="16079"/>
                  </a:lnTo>
                  <a:close/>
                </a:path>
              </a:pathLst>
            </a:custGeom>
            <a:solidFill>
              <a:srgbClr val="000000"/>
            </a:solid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B4C04B28-BE50-4E38-93CA-A97B68389F0A}"/>
                </a:ext>
              </a:extLst>
            </p:cNvPr>
            <p:cNvSpPr/>
            <p:nvPr/>
          </p:nvSpPr>
          <p:spPr>
            <a:xfrm>
              <a:off x="6416284" y="4736795"/>
              <a:ext cx="31327" cy="31327"/>
            </a:xfrm>
            <a:custGeom>
              <a:avLst/>
              <a:gdLst>
                <a:gd name="connsiteX0" fmla="*/ 16015 w 21212"/>
                <a:gd name="connsiteY0" fmla="*/ 15909 h 21212"/>
                <a:gd name="connsiteX1" fmla="*/ 16015 w 21212"/>
                <a:gd name="connsiteY1" fmla="*/ 15909 h 21212"/>
                <a:gd name="connsiteX2" fmla="*/ 16015 w 21212"/>
                <a:gd name="connsiteY2" fmla="*/ 15909 h 21212"/>
                <a:gd name="connsiteX3" fmla="*/ 16015 w 21212"/>
                <a:gd name="connsiteY3" fmla="*/ 15909 h 21212"/>
                <a:gd name="connsiteX4" fmla="*/ 16015 w 21212"/>
                <a:gd name="connsiteY4" fmla="*/ 15909 h 21212"/>
                <a:gd name="connsiteX5" fmla="*/ 15994 w 21212"/>
                <a:gd name="connsiteY5" fmla="*/ 15973 h 21212"/>
                <a:gd name="connsiteX6" fmla="*/ 16058 w 21212"/>
                <a:gd name="connsiteY6" fmla="*/ 16079 h 21212"/>
                <a:gd name="connsiteX7" fmla="*/ 16058 w 21212"/>
                <a:gd name="connsiteY7" fmla="*/ 16079 h 21212"/>
                <a:gd name="connsiteX8" fmla="*/ 15909 w 21212"/>
                <a:gd name="connsiteY8" fmla="*/ 15930 h 21212"/>
                <a:gd name="connsiteX9" fmla="*/ 15930 w 21212"/>
                <a:gd name="connsiteY9" fmla="*/ 15930 h 21212"/>
                <a:gd name="connsiteX10" fmla="*/ 15930 w 21212"/>
                <a:gd name="connsiteY10" fmla="*/ 15930 h 21212"/>
                <a:gd name="connsiteX11" fmla="*/ 15930 w 21212"/>
                <a:gd name="connsiteY11" fmla="*/ 15930 h 21212"/>
                <a:gd name="connsiteX12" fmla="*/ 15930 w 21212"/>
                <a:gd name="connsiteY12" fmla="*/ 15930 h 21212"/>
                <a:gd name="connsiteX13" fmla="*/ 15930 w 21212"/>
                <a:gd name="connsiteY13" fmla="*/ 15909 h 21212"/>
                <a:gd name="connsiteX14" fmla="*/ 16015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lnTo>
                    <a:pt x="16015" y="15909"/>
                  </a:lnTo>
                  <a:lnTo>
                    <a:pt x="16015" y="15909"/>
                  </a:lnTo>
                  <a:lnTo>
                    <a:pt x="16015" y="15909"/>
                  </a:lnTo>
                  <a:cubicBezTo>
                    <a:pt x="15994" y="15973"/>
                    <a:pt x="15994" y="15973"/>
                    <a:pt x="15994" y="15973"/>
                  </a:cubicBezTo>
                  <a:lnTo>
                    <a:pt x="16058" y="16079"/>
                  </a:lnTo>
                  <a:lnTo>
                    <a:pt x="16058" y="16079"/>
                  </a:lnTo>
                  <a:lnTo>
                    <a:pt x="15909" y="15930"/>
                  </a:lnTo>
                  <a:lnTo>
                    <a:pt x="15930" y="15930"/>
                  </a:lnTo>
                  <a:lnTo>
                    <a:pt x="15930" y="15930"/>
                  </a:lnTo>
                  <a:lnTo>
                    <a:pt x="15930" y="15930"/>
                  </a:lnTo>
                  <a:lnTo>
                    <a:pt x="15930" y="15930"/>
                  </a:lnTo>
                  <a:cubicBezTo>
                    <a:pt x="15930" y="15930"/>
                    <a:pt x="15930" y="15930"/>
                    <a:pt x="15930" y="15909"/>
                  </a:cubicBezTo>
                  <a:lnTo>
                    <a:pt x="16015" y="15909"/>
                  </a:lnTo>
                  <a:lnTo>
                    <a:pt x="16015" y="15909"/>
                  </a:ln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39DD646D-F142-430C-A5A1-A458A5A8E6FB}"/>
                </a:ext>
              </a:extLst>
            </p:cNvPr>
            <p:cNvSpPr/>
            <p:nvPr/>
          </p:nvSpPr>
          <p:spPr>
            <a:xfrm>
              <a:off x="6416441" y="4736670"/>
              <a:ext cx="31327" cy="31327"/>
            </a:xfrm>
            <a:custGeom>
              <a:avLst/>
              <a:gdLst>
                <a:gd name="connsiteX0" fmla="*/ 16142 w 21212"/>
                <a:gd name="connsiteY0" fmla="*/ 15952 h 21212"/>
                <a:gd name="connsiteX1" fmla="*/ 16142 w 21212"/>
                <a:gd name="connsiteY1" fmla="*/ 15952 h 21212"/>
                <a:gd name="connsiteX2" fmla="*/ 16142 w 21212"/>
                <a:gd name="connsiteY2" fmla="*/ 15994 h 21212"/>
                <a:gd name="connsiteX3" fmla="*/ 16142 w 21212"/>
                <a:gd name="connsiteY3" fmla="*/ 15994 h 21212"/>
                <a:gd name="connsiteX4" fmla="*/ 16121 w 21212"/>
                <a:gd name="connsiteY4" fmla="*/ 15994 h 21212"/>
                <a:gd name="connsiteX5" fmla="*/ 16121 w 21212"/>
                <a:gd name="connsiteY5" fmla="*/ 16015 h 21212"/>
                <a:gd name="connsiteX6" fmla="*/ 16058 w 21212"/>
                <a:gd name="connsiteY6" fmla="*/ 16015 h 21212"/>
                <a:gd name="connsiteX7" fmla="*/ 16058 w 21212"/>
                <a:gd name="connsiteY7" fmla="*/ 16015 h 21212"/>
                <a:gd name="connsiteX8" fmla="*/ 16036 w 21212"/>
                <a:gd name="connsiteY8" fmla="*/ 16015 h 21212"/>
                <a:gd name="connsiteX9" fmla="*/ 15994 w 21212"/>
                <a:gd name="connsiteY9" fmla="*/ 16015 h 21212"/>
                <a:gd name="connsiteX10" fmla="*/ 15994 w 21212"/>
                <a:gd name="connsiteY10" fmla="*/ 15994 h 21212"/>
                <a:gd name="connsiteX11" fmla="*/ 15994 w 21212"/>
                <a:gd name="connsiteY11" fmla="*/ 15994 h 21212"/>
                <a:gd name="connsiteX12" fmla="*/ 15994 w 21212"/>
                <a:gd name="connsiteY12" fmla="*/ 15994 h 21212"/>
                <a:gd name="connsiteX13" fmla="*/ 16036 w 21212"/>
                <a:gd name="connsiteY13" fmla="*/ 15952 h 21212"/>
                <a:gd name="connsiteX14" fmla="*/ 16036 w 21212"/>
                <a:gd name="connsiteY14" fmla="*/ 15952 h 21212"/>
                <a:gd name="connsiteX15" fmla="*/ 16058 w 21212"/>
                <a:gd name="connsiteY15" fmla="*/ 15952 h 21212"/>
                <a:gd name="connsiteX16" fmla="*/ 16058 w 21212"/>
                <a:gd name="connsiteY16" fmla="*/ 15952 h 21212"/>
                <a:gd name="connsiteX17" fmla="*/ 16058 w 21212"/>
                <a:gd name="connsiteY17" fmla="*/ 15952 h 21212"/>
                <a:gd name="connsiteX18" fmla="*/ 16036 w 21212"/>
                <a:gd name="connsiteY18" fmla="*/ 15952 h 21212"/>
                <a:gd name="connsiteX19" fmla="*/ 16036 w 21212"/>
                <a:gd name="connsiteY19" fmla="*/ 15952 h 21212"/>
                <a:gd name="connsiteX20" fmla="*/ 16036 w 21212"/>
                <a:gd name="connsiteY20" fmla="*/ 15952 h 21212"/>
                <a:gd name="connsiteX21" fmla="*/ 15994 w 21212"/>
                <a:gd name="connsiteY21" fmla="*/ 15952 h 21212"/>
                <a:gd name="connsiteX22" fmla="*/ 15952 w 21212"/>
                <a:gd name="connsiteY22" fmla="*/ 15952 h 21212"/>
                <a:gd name="connsiteX23" fmla="*/ 15952 w 21212"/>
                <a:gd name="connsiteY23" fmla="*/ 15994 h 21212"/>
                <a:gd name="connsiteX24" fmla="*/ 15909 w 21212"/>
                <a:gd name="connsiteY24" fmla="*/ 15952 h 21212"/>
                <a:gd name="connsiteX25" fmla="*/ 15909 w 21212"/>
                <a:gd name="connsiteY25" fmla="*/ 15952 h 21212"/>
                <a:gd name="connsiteX26" fmla="*/ 15952 w 21212"/>
                <a:gd name="connsiteY26" fmla="*/ 15952 h 21212"/>
                <a:gd name="connsiteX27" fmla="*/ 15952 w 21212"/>
                <a:gd name="connsiteY27" fmla="*/ 15952 h 21212"/>
                <a:gd name="connsiteX28" fmla="*/ 15952 w 21212"/>
                <a:gd name="connsiteY28" fmla="*/ 15952 h 21212"/>
                <a:gd name="connsiteX29" fmla="*/ 16036 w 21212"/>
                <a:gd name="connsiteY29" fmla="*/ 15909 h 21212"/>
                <a:gd name="connsiteX30" fmla="*/ 16058 w 21212"/>
                <a:gd name="connsiteY30" fmla="*/ 15909 h 21212"/>
                <a:gd name="connsiteX31" fmla="*/ 16058 w 21212"/>
                <a:gd name="connsiteY31" fmla="*/ 15909 h 21212"/>
                <a:gd name="connsiteX32" fmla="*/ 16058 w 21212"/>
                <a:gd name="connsiteY32" fmla="*/ 15909 h 21212"/>
                <a:gd name="connsiteX33" fmla="*/ 16185 w 21212"/>
                <a:gd name="connsiteY33" fmla="*/ 15952 h 21212"/>
                <a:gd name="connsiteX34" fmla="*/ 16142 w 21212"/>
                <a:gd name="connsiteY34" fmla="*/ 15994 h 21212"/>
                <a:gd name="connsiteX35" fmla="*/ 16142 w 21212"/>
                <a:gd name="connsiteY35" fmla="*/ 15952 h 21212"/>
                <a:gd name="connsiteX36" fmla="*/ 16121 w 21212"/>
                <a:gd name="connsiteY36" fmla="*/ 15952 h 21212"/>
                <a:gd name="connsiteX37" fmla="*/ 16058 w 21212"/>
                <a:gd name="connsiteY37" fmla="*/ 15952 h 21212"/>
                <a:gd name="connsiteX38" fmla="*/ 16036 w 21212"/>
                <a:gd name="connsiteY38" fmla="*/ 15994 h 21212"/>
                <a:gd name="connsiteX39" fmla="*/ 16036 w 21212"/>
                <a:gd name="connsiteY39" fmla="*/ 15994 h 21212"/>
                <a:gd name="connsiteX40" fmla="*/ 16036 w 21212"/>
                <a:gd name="connsiteY40" fmla="*/ 15994 h 21212"/>
                <a:gd name="connsiteX41" fmla="*/ 16036 w 21212"/>
                <a:gd name="connsiteY41" fmla="*/ 15994 h 21212"/>
                <a:gd name="connsiteX42" fmla="*/ 16058 w 21212"/>
                <a:gd name="connsiteY42" fmla="*/ 15994 h 21212"/>
                <a:gd name="connsiteX43" fmla="*/ 16058 w 21212"/>
                <a:gd name="connsiteY43" fmla="*/ 15994 h 21212"/>
                <a:gd name="connsiteX44" fmla="*/ 16121 w 21212"/>
                <a:gd name="connsiteY44" fmla="*/ 15994 h 21212"/>
                <a:gd name="connsiteX45" fmla="*/ 16121 w 21212"/>
                <a:gd name="connsiteY45" fmla="*/ 15994 h 21212"/>
                <a:gd name="connsiteX46" fmla="*/ 16121 w 21212"/>
                <a:gd name="connsiteY46" fmla="*/ 15994 h 21212"/>
                <a:gd name="connsiteX47" fmla="*/ 16121 w 21212"/>
                <a:gd name="connsiteY47" fmla="*/ 15952 h 21212"/>
                <a:gd name="connsiteX48" fmla="*/ 16121 w 21212"/>
                <a:gd name="connsiteY48" fmla="*/ 15952 h 21212"/>
                <a:gd name="connsiteX49" fmla="*/ 16121 w 21212"/>
                <a:gd name="connsiteY49" fmla="*/ 1595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52"/>
                  </a:moveTo>
                  <a:lnTo>
                    <a:pt x="16142" y="15952"/>
                  </a:lnTo>
                  <a:cubicBezTo>
                    <a:pt x="16142" y="15994"/>
                    <a:pt x="16142" y="15994"/>
                    <a:pt x="16142" y="15994"/>
                  </a:cubicBezTo>
                  <a:lnTo>
                    <a:pt x="16142" y="15994"/>
                  </a:lnTo>
                  <a:lnTo>
                    <a:pt x="16121" y="15994"/>
                  </a:lnTo>
                  <a:cubicBezTo>
                    <a:pt x="16121" y="15994"/>
                    <a:pt x="16121" y="15994"/>
                    <a:pt x="16121" y="16015"/>
                  </a:cubicBezTo>
                  <a:cubicBezTo>
                    <a:pt x="16121" y="16015"/>
                    <a:pt x="16121" y="16015"/>
                    <a:pt x="16058" y="16015"/>
                  </a:cubicBezTo>
                  <a:lnTo>
                    <a:pt x="16058" y="16015"/>
                  </a:lnTo>
                  <a:cubicBezTo>
                    <a:pt x="16036" y="16015"/>
                    <a:pt x="16036" y="16015"/>
                    <a:pt x="16036" y="16015"/>
                  </a:cubicBezTo>
                  <a:cubicBezTo>
                    <a:pt x="16036" y="16015"/>
                    <a:pt x="16036" y="16015"/>
                    <a:pt x="15994" y="16015"/>
                  </a:cubicBezTo>
                  <a:cubicBezTo>
                    <a:pt x="15994" y="16015"/>
                    <a:pt x="15994" y="16015"/>
                    <a:pt x="15994" y="15994"/>
                  </a:cubicBezTo>
                  <a:lnTo>
                    <a:pt x="15994" y="15994"/>
                  </a:lnTo>
                  <a:lnTo>
                    <a:pt x="15994" y="15994"/>
                  </a:lnTo>
                  <a:lnTo>
                    <a:pt x="16036" y="15952"/>
                  </a:lnTo>
                  <a:lnTo>
                    <a:pt x="16036" y="15952"/>
                  </a:lnTo>
                  <a:lnTo>
                    <a:pt x="16058" y="15952"/>
                  </a:lnTo>
                  <a:lnTo>
                    <a:pt x="16058" y="15952"/>
                  </a:lnTo>
                  <a:lnTo>
                    <a:pt x="16058" y="15952"/>
                  </a:lnTo>
                  <a:lnTo>
                    <a:pt x="16036" y="15952"/>
                  </a:lnTo>
                  <a:lnTo>
                    <a:pt x="16036" y="15952"/>
                  </a:lnTo>
                  <a:lnTo>
                    <a:pt x="16036" y="15952"/>
                  </a:lnTo>
                  <a:cubicBezTo>
                    <a:pt x="15994" y="15952"/>
                    <a:pt x="15994" y="15952"/>
                    <a:pt x="15994" y="15952"/>
                  </a:cubicBezTo>
                  <a:cubicBezTo>
                    <a:pt x="15952" y="15952"/>
                    <a:pt x="15952" y="15952"/>
                    <a:pt x="15952" y="15952"/>
                  </a:cubicBezTo>
                  <a:lnTo>
                    <a:pt x="15952" y="15994"/>
                  </a:lnTo>
                  <a:lnTo>
                    <a:pt x="15909" y="15952"/>
                  </a:lnTo>
                  <a:lnTo>
                    <a:pt x="15909" y="15952"/>
                  </a:lnTo>
                  <a:cubicBezTo>
                    <a:pt x="15952" y="15952"/>
                    <a:pt x="15952" y="15952"/>
                    <a:pt x="15952" y="15952"/>
                  </a:cubicBezTo>
                  <a:lnTo>
                    <a:pt x="15952" y="15952"/>
                  </a:lnTo>
                  <a:lnTo>
                    <a:pt x="15952" y="15952"/>
                  </a:lnTo>
                  <a:cubicBezTo>
                    <a:pt x="15994" y="15952"/>
                    <a:pt x="15994" y="15909"/>
                    <a:pt x="16036" y="15909"/>
                  </a:cubicBezTo>
                  <a:cubicBezTo>
                    <a:pt x="16036" y="15909"/>
                    <a:pt x="16036" y="15909"/>
                    <a:pt x="16058" y="15909"/>
                  </a:cubicBezTo>
                  <a:lnTo>
                    <a:pt x="16058" y="15909"/>
                  </a:lnTo>
                  <a:lnTo>
                    <a:pt x="16058" y="15909"/>
                  </a:lnTo>
                  <a:lnTo>
                    <a:pt x="16185" y="15952"/>
                  </a:lnTo>
                  <a:lnTo>
                    <a:pt x="16142" y="15994"/>
                  </a:lnTo>
                  <a:lnTo>
                    <a:pt x="16142" y="15952"/>
                  </a:lnTo>
                  <a:close/>
                  <a:moveTo>
                    <a:pt x="16121" y="15952"/>
                  </a:moveTo>
                  <a:cubicBezTo>
                    <a:pt x="16058" y="15952"/>
                    <a:pt x="16058" y="15952"/>
                    <a:pt x="16058" y="15952"/>
                  </a:cubicBezTo>
                  <a:cubicBezTo>
                    <a:pt x="16058" y="15952"/>
                    <a:pt x="16058" y="15952"/>
                    <a:pt x="16036" y="15994"/>
                  </a:cubicBezTo>
                  <a:lnTo>
                    <a:pt x="16036" y="15994"/>
                  </a:lnTo>
                  <a:lnTo>
                    <a:pt x="16036" y="15994"/>
                  </a:lnTo>
                  <a:lnTo>
                    <a:pt x="16036" y="15994"/>
                  </a:lnTo>
                  <a:lnTo>
                    <a:pt x="16058" y="15994"/>
                  </a:lnTo>
                  <a:lnTo>
                    <a:pt x="16058" y="15994"/>
                  </a:lnTo>
                  <a:lnTo>
                    <a:pt x="16121" y="15994"/>
                  </a:lnTo>
                  <a:lnTo>
                    <a:pt x="16121" y="15994"/>
                  </a:lnTo>
                  <a:lnTo>
                    <a:pt x="16121" y="15994"/>
                  </a:lnTo>
                  <a:cubicBezTo>
                    <a:pt x="16121" y="15994"/>
                    <a:pt x="16121" y="15994"/>
                    <a:pt x="16121" y="15952"/>
                  </a:cubicBezTo>
                  <a:lnTo>
                    <a:pt x="16121" y="15952"/>
                  </a:lnTo>
                  <a:lnTo>
                    <a:pt x="16121" y="15952"/>
                  </a:lnTo>
                  <a:close/>
                </a:path>
              </a:pathLst>
            </a:custGeom>
            <a:solidFill>
              <a:srgbClr val="000000"/>
            </a:solid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EF6889E-39CC-4A5F-A625-6C36EC5A05CC}"/>
                </a:ext>
              </a:extLst>
            </p:cNvPr>
            <p:cNvSpPr/>
            <p:nvPr/>
          </p:nvSpPr>
          <p:spPr>
            <a:xfrm>
              <a:off x="6416754" y="4736481"/>
              <a:ext cx="31327" cy="31327"/>
            </a:xfrm>
            <a:custGeom>
              <a:avLst/>
              <a:gdLst>
                <a:gd name="connsiteX0" fmla="*/ 16142 w 21212"/>
                <a:gd name="connsiteY0" fmla="*/ 16015 h 21212"/>
                <a:gd name="connsiteX1" fmla="*/ 16142 w 21212"/>
                <a:gd name="connsiteY1" fmla="*/ 16015 h 21212"/>
                <a:gd name="connsiteX2" fmla="*/ 16185 w 21212"/>
                <a:gd name="connsiteY2" fmla="*/ 16015 h 21212"/>
                <a:gd name="connsiteX3" fmla="*/ 16185 w 21212"/>
                <a:gd name="connsiteY3" fmla="*/ 16015 h 21212"/>
                <a:gd name="connsiteX4" fmla="*/ 16185 w 21212"/>
                <a:gd name="connsiteY4" fmla="*/ 16015 h 21212"/>
                <a:gd name="connsiteX5" fmla="*/ 16142 w 21212"/>
                <a:gd name="connsiteY5" fmla="*/ 16015 h 21212"/>
                <a:gd name="connsiteX6" fmla="*/ 16058 w 21212"/>
                <a:gd name="connsiteY6" fmla="*/ 16036 h 21212"/>
                <a:gd name="connsiteX7" fmla="*/ 15994 w 21212"/>
                <a:gd name="connsiteY7" fmla="*/ 16036 h 21212"/>
                <a:gd name="connsiteX8" fmla="*/ 15973 w 21212"/>
                <a:gd name="connsiteY8" fmla="*/ 16036 h 21212"/>
                <a:gd name="connsiteX9" fmla="*/ 15930 w 21212"/>
                <a:gd name="connsiteY9" fmla="*/ 16036 h 21212"/>
                <a:gd name="connsiteX10" fmla="*/ 15909 w 21212"/>
                <a:gd name="connsiteY10" fmla="*/ 16015 h 21212"/>
                <a:gd name="connsiteX11" fmla="*/ 15909 w 21212"/>
                <a:gd name="connsiteY11" fmla="*/ 16015 h 21212"/>
                <a:gd name="connsiteX12" fmla="*/ 15909 w 21212"/>
                <a:gd name="connsiteY12" fmla="*/ 16015 h 21212"/>
                <a:gd name="connsiteX13" fmla="*/ 15930 w 21212"/>
                <a:gd name="connsiteY13" fmla="*/ 15930 h 21212"/>
                <a:gd name="connsiteX14" fmla="*/ 15973 w 21212"/>
                <a:gd name="connsiteY14" fmla="*/ 15930 h 21212"/>
                <a:gd name="connsiteX15" fmla="*/ 15973 w 21212"/>
                <a:gd name="connsiteY15" fmla="*/ 15909 h 21212"/>
                <a:gd name="connsiteX16" fmla="*/ 15994 w 21212"/>
                <a:gd name="connsiteY16" fmla="*/ 15909 h 21212"/>
                <a:gd name="connsiteX17" fmla="*/ 16142 w 21212"/>
                <a:gd name="connsiteY17" fmla="*/ 15930 h 21212"/>
                <a:gd name="connsiteX18" fmla="*/ 16142 w 21212"/>
                <a:gd name="connsiteY18" fmla="*/ 15930 h 21212"/>
                <a:gd name="connsiteX19" fmla="*/ 16142 w 21212"/>
                <a:gd name="connsiteY19" fmla="*/ 15930 h 21212"/>
                <a:gd name="connsiteX20" fmla="*/ 15973 w 21212"/>
                <a:gd name="connsiteY20" fmla="*/ 16015 h 21212"/>
                <a:gd name="connsiteX21" fmla="*/ 15994 w 21212"/>
                <a:gd name="connsiteY21" fmla="*/ 16036 h 21212"/>
                <a:gd name="connsiteX22" fmla="*/ 15994 w 21212"/>
                <a:gd name="connsiteY22" fmla="*/ 16036 h 21212"/>
                <a:gd name="connsiteX23" fmla="*/ 16058 w 21212"/>
                <a:gd name="connsiteY23" fmla="*/ 16036 h 21212"/>
                <a:gd name="connsiteX24" fmla="*/ 16142 w 21212"/>
                <a:gd name="connsiteY24" fmla="*/ 16015 h 21212"/>
                <a:gd name="connsiteX25" fmla="*/ 15930 w 21212"/>
                <a:gd name="connsiteY25" fmla="*/ 15930 h 21212"/>
                <a:gd name="connsiteX26" fmla="*/ 15930 w 21212"/>
                <a:gd name="connsiteY26" fmla="*/ 16015 h 21212"/>
                <a:gd name="connsiteX27" fmla="*/ 15930 w 21212"/>
                <a:gd name="connsiteY27" fmla="*/ 16015 h 21212"/>
                <a:gd name="connsiteX28" fmla="*/ 15930 w 21212"/>
                <a:gd name="connsiteY28" fmla="*/ 16015 h 21212"/>
                <a:gd name="connsiteX29" fmla="*/ 15930 w 21212"/>
                <a:gd name="connsiteY29" fmla="*/ 16015 h 21212"/>
                <a:gd name="connsiteX30" fmla="*/ 15994 w 21212"/>
                <a:gd name="connsiteY30" fmla="*/ 15930 h 21212"/>
                <a:gd name="connsiteX31" fmla="*/ 15994 w 21212"/>
                <a:gd name="connsiteY31" fmla="*/ 15930 h 21212"/>
                <a:gd name="connsiteX32" fmla="*/ 15973 w 21212"/>
                <a:gd name="connsiteY32" fmla="*/ 15930 h 21212"/>
                <a:gd name="connsiteX33" fmla="*/ 15973 w 21212"/>
                <a:gd name="connsiteY33" fmla="*/ 15930 h 21212"/>
                <a:gd name="connsiteX34" fmla="*/ 15930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42" y="16015"/>
                  </a:moveTo>
                  <a:lnTo>
                    <a:pt x="16142" y="16015"/>
                  </a:lnTo>
                  <a:lnTo>
                    <a:pt x="16185" y="16015"/>
                  </a:lnTo>
                  <a:lnTo>
                    <a:pt x="16185" y="16015"/>
                  </a:lnTo>
                  <a:lnTo>
                    <a:pt x="16185" y="16015"/>
                  </a:lnTo>
                  <a:cubicBezTo>
                    <a:pt x="16185" y="16015"/>
                    <a:pt x="16142" y="16015"/>
                    <a:pt x="16142" y="16015"/>
                  </a:cubicBezTo>
                  <a:cubicBezTo>
                    <a:pt x="16142" y="16036"/>
                    <a:pt x="16142" y="16036"/>
                    <a:pt x="16058" y="16036"/>
                  </a:cubicBezTo>
                  <a:lnTo>
                    <a:pt x="15994" y="16036"/>
                  </a:lnTo>
                  <a:lnTo>
                    <a:pt x="15973" y="16036"/>
                  </a:lnTo>
                  <a:cubicBezTo>
                    <a:pt x="15973" y="16036"/>
                    <a:pt x="15973" y="16036"/>
                    <a:pt x="15930" y="16036"/>
                  </a:cubicBezTo>
                  <a:cubicBezTo>
                    <a:pt x="15930" y="16036"/>
                    <a:pt x="15930" y="16036"/>
                    <a:pt x="15909" y="16015"/>
                  </a:cubicBezTo>
                  <a:lnTo>
                    <a:pt x="15909" y="16015"/>
                  </a:lnTo>
                  <a:lnTo>
                    <a:pt x="15909" y="16015"/>
                  </a:lnTo>
                  <a:cubicBezTo>
                    <a:pt x="15930" y="15930"/>
                    <a:pt x="15930" y="15930"/>
                    <a:pt x="15930" y="15930"/>
                  </a:cubicBezTo>
                  <a:lnTo>
                    <a:pt x="15973" y="15930"/>
                  </a:lnTo>
                  <a:cubicBezTo>
                    <a:pt x="15973" y="15909"/>
                    <a:pt x="15973" y="15909"/>
                    <a:pt x="15973" y="15909"/>
                  </a:cubicBezTo>
                  <a:cubicBezTo>
                    <a:pt x="15994" y="15909"/>
                    <a:pt x="15994" y="15909"/>
                    <a:pt x="15994" y="15909"/>
                  </a:cubicBezTo>
                  <a:cubicBezTo>
                    <a:pt x="16058" y="15909"/>
                    <a:pt x="16058" y="15930"/>
                    <a:pt x="16142" y="15930"/>
                  </a:cubicBezTo>
                  <a:lnTo>
                    <a:pt x="16142" y="15930"/>
                  </a:lnTo>
                  <a:lnTo>
                    <a:pt x="16142" y="15930"/>
                  </a:lnTo>
                  <a:lnTo>
                    <a:pt x="15973" y="16015"/>
                  </a:lnTo>
                  <a:cubicBezTo>
                    <a:pt x="15973" y="16036"/>
                    <a:pt x="15973" y="16036"/>
                    <a:pt x="15994" y="16036"/>
                  </a:cubicBezTo>
                  <a:lnTo>
                    <a:pt x="15994" y="16036"/>
                  </a:lnTo>
                  <a:lnTo>
                    <a:pt x="16058" y="16036"/>
                  </a:lnTo>
                  <a:cubicBezTo>
                    <a:pt x="16058" y="16015"/>
                    <a:pt x="16058" y="16015"/>
                    <a:pt x="16142" y="16015"/>
                  </a:cubicBezTo>
                  <a:close/>
                  <a:moveTo>
                    <a:pt x="15930" y="15930"/>
                  </a:moveTo>
                  <a:cubicBezTo>
                    <a:pt x="15930" y="15930"/>
                    <a:pt x="15930" y="15930"/>
                    <a:pt x="15930" y="16015"/>
                  </a:cubicBezTo>
                  <a:lnTo>
                    <a:pt x="15930" y="16015"/>
                  </a:lnTo>
                  <a:lnTo>
                    <a:pt x="15930" y="16015"/>
                  </a:lnTo>
                  <a:lnTo>
                    <a:pt x="15930" y="16015"/>
                  </a:lnTo>
                  <a:lnTo>
                    <a:pt x="15994" y="15930"/>
                  </a:lnTo>
                  <a:lnTo>
                    <a:pt x="15994" y="15930"/>
                  </a:lnTo>
                  <a:cubicBezTo>
                    <a:pt x="15994" y="15930"/>
                    <a:pt x="15994" y="15930"/>
                    <a:pt x="15973" y="15930"/>
                  </a:cubicBezTo>
                  <a:lnTo>
                    <a:pt x="15973" y="15930"/>
                  </a:lnTo>
                  <a:cubicBezTo>
                    <a:pt x="15973" y="15930"/>
                    <a:pt x="15973" y="15930"/>
                    <a:pt x="15930" y="15930"/>
                  </a:cubicBezTo>
                  <a:close/>
                </a:path>
              </a:pathLst>
            </a:custGeom>
            <a:solidFill>
              <a:srgbClr val="000000"/>
            </a:solid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E57BB577-98D3-4A47-9590-8F473A7D5D9B}"/>
                </a:ext>
              </a:extLst>
            </p:cNvPr>
            <p:cNvSpPr/>
            <p:nvPr/>
          </p:nvSpPr>
          <p:spPr>
            <a:xfrm>
              <a:off x="6416972" y="4736388"/>
              <a:ext cx="31327" cy="31327"/>
            </a:xfrm>
            <a:custGeom>
              <a:avLst/>
              <a:gdLst>
                <a:gd name="connsiteX0" fmla="*/ 15994 w 21212"/>
                <a:gd name="connsiteY0" fmla="*/ 15973 h 21212"/>
                <a:gd name="connsiteX1" fmla="*/ 16036 w 21212"/>
                <a:gd name="connsiteY1" fmla="*/ 15973 h 21212"/>
                <a:gd name="connsiteX2" fmla="*/ 16036 w 21212"/>
                <a:gd name="connsiteY2" fmla="*/ 15973 h 21212"/>
                <a:gd name="connsiteX3" fmla="*/ 16036 w 21212"/>
                <a:gd name="connsiteY3" fmla="*/ 15973 h 21212"/>
                <a:gd name="connsiteX4" fmla="*/ 16079 w 21212"/>
                <a:gd name="connsiteY4" fmla="*/ 15973 h 21212"/>
                <a:gd name="connsiteX5" fmla="*/ 16079 w 21212"/>
                <a:gd name="connsiteY5" fmla="*/ 15930 h 21212"/>
                <a:gd name="connsiteX6" fmla="*/ 16121 w 21212"/>
                <a:gd name="connsiteY6" fmla="*/ 15930 h 21212"/>
                <a:gd name="connsiteX7" fmla="*/ 16121 w 21212"/>
                <a:gd name="connsiteY7" fmla="*/ 15930 h 21212"/>
                <a:gd name="connsiteX8" fmla="*/ 16185 w 21212"/>
                <a:gd name="connsiteY8" fmla="*/ 15930 h 21212"/>
                <a:gd name="connsiteX9" fmla="*/ 16185 w 21212"/>
                <a:gd name="connsiteY9" fmla="*/ 15973 h 21212"/>
                <a:gd name="connsiteX10" fmla="*/ 16185 w 21212"/>
                <a:gd name="connsiteY10" fmla="*/ 15973 h 21212"/>
                <a:gd name="connsiteX11" fmla="*/ 16185 w 21212"/>
                <a:gd name="connsiteY11" fmla="*/ 15973 h 21212"/>
                <a:gd name="connsiteX12" fmla="*/ 16185 w 21212"/>
                <a:gd name="connsiteY12" fmla="*/ 15994 h 21212"/>
                <a:gd name="connsiteX13" fmla="*/ 16121 w 21212"/>
                <a:gd name="connsiteY13" fmla="*/ 15994 h 21212"/>
                <a:gd name="connsiteX14" fmla="*/ 16121 w 21212"/>
                <a:gd name="connsiteY14" fmla="*/ 15994 h 21212"/>
                <a:gd name="connsiteX15" fmla="*/ 16079 w 21212"/>
                <a:gd name="connsiteY15" fmla="*/ 15994 h 21212"/>
                <a:gd name="connsiteX16" fmla="*/ 16079 w 21212"/>
                <a:gd name="connsiteY16" fmla="*/ 15994 h 21212"/>
                <a:gd name="connsiteX17" fmla="*/ 16079 w 21212"/>
                <a:gd name="connsiteY17" fmla="*/ 15994 h 21212"/>
                <a:gd name="connsiteX18" fmla="*/ 16079 w 21212"/>
                <a:gd name="connsiteY18" fmla="*/ 15994 h 21212"/>
                <a:gd name="connsiteX19" fmla="*/ 16121 w 21212"/>
                <a:gd name="connsiteY19" fmla="*/ 15973 h 21212"/>
                <a:gd name="connsiteX20" fmla="*/ 16121 w 21212"/>
                <a:gd name="connsiteY20" fmla="*/ 15973 h 21212"/>
                <a:gd name="connsiteX21" fmla="*/ 16185 w 21212"/>
                <a:gd name="connsiteY21" fmla="*/ 15973 h 21212"/>
                <a:gd name="connsiteX22" fmla="*/ 16185 w 21212"/>
                <a:gd name="connsiteY22" fmla="*/ 15973 h 21212"/>
                <a:gd name="connsiteX23" fmla="*/ 16121 w 21212"/>
                <a:gd name="connsiteY23" fmla="*/ 15973 h 21212"/>
                <a:gd name="connsiteX24" fmla="*/ 16121 w 21212"/>
                <a:gd name="connsiteY24" fmla="*/ 15973 h 21212"/>
                <a:gd name="connsiteX25" fmla="*/ 16121 w 21212"/>
                <a:gd name="connsiteY25" fmla="*/ 15973 h 21212"/>
                <a:gd name="connsiteX26" fmla="*/ 16079 w 21212"/>
                <a:gd name="connsiteY26" fmla="*/ 15973 h 21212"/>
                <a:gd name="connsiteX27" fmla="*/ 16079 w 21212"/>
                <a:gd name="connsiteY27" fmla="*/ 15973 h 21212"/>
                <a:gd name="connsiteX28" fmla="*/ 16036 w 21212"/>
                <a:gd name="connsiteY28" fmla="*/ 15973 h 21212"/>
                <a:gd name="connsiteX29" fmla="*/ 16036 w 21212"/>
                <a:gd name="connsiteY29" fmla="*/ 15973 h 21212"/>
                <a:gd name="connsiteX30" fmla="*/ 15994 w 21212"/>
                <a:gd name="connsiteY30" fmla="*/ 15973 h 21212"/>
                <a:gd name="connsiteX31" fmla="*/ 15994 w 21212"/>
                <a:gd name="connsiteY31" fmla="*/ 15973 h 21212"/>
                <a:gd name="connsiteX32" fmla="*/ 15909 w 21212"/>
                <a:gd name="connsiteY32" fmla="*/ 15973 h 21212"/>
                <a:gd name="connsiteX33" fmla="*/ 15909 w 21212"/>
                <a:gd name="connsiteY33" fmla="*/ 15930 h 21212"/>
                <a:gd name="connsiteX34" fmla="*/ 15994 w 21212"/>
                <a:gd name="connsiteY34" fmla="*/ 15930 h 21212"/>
                <a:gd name="connsiteX35" fmla="*/ 15994 w 21212"/>
                <a:gd name="connsiteY35" fmla="*/ 15909 h 21212"/>
                <a:gd name="connsiteX36" fmla="*/ 16036 w 21212"/>
                <a:gd name="connsiteY36" fmla="*/ 15909 h 21212"/>
                <a:gd name="connsiteX37" fmla="*/ 16036 w 21212"/>
                <a:gd name="connsiteY37" fmla="*/ 15909 h 21212"/>
                <a:gd name="connsiteX38" fmla="*/ 16079 w 21212"/>
                <a:gd name="connsiteY38" fmla="*/ 15909 h 21212"/>
                <a:gd name="connsiteX39" fmla="*/ 16036 w 21212"/>
                <a:gd name="connsiteY39" fmla="*/ 15909 h 21212"/>
                <a:gd name="connsiteX40" fmla="*/ 16036 w 21212"/>
                <a:gd name="connsiteY40" fmla="*/ 15909 h 21212"/>
                <a:gd name="connsiteX41" fmla="*/ 15994 w 21212"/>
                <a:gd name="connsiteY41" fmla="*/ 15930 h 21212"/>
                <a:gd name="connsiteX42" fmla="*/ 15994 w 21212"/>
                <a:gd name="connsiteY42" fmla="*/ 15930 h 21212"/>
                <a:gd name="connsiteX43" fmla="*/ 15994 w 21212"/>
                <a:gd name="connsiteY43" fmla="*/ 15973 h 21212"/>
                <a:gd name="connsiteX44" fmla="*/ 15994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94" y="15973"/>
                  </a:moveTo>
                  <a:lnTo>
                    <a:pt x="16036" y="15973"/>
                  </a:lnTo>
                  <a:lnTo>
                    <a:pt x="16036" y="15973"/>
                  </a:lnTo>
                  <a:lnTo>
                    <a:pt x="16036" y="15973"/>
                  </a:lnTo>
                  <a:cubicBezTo>
                    <a:pt x="16036" y="15930"/>
                    <a:pt x="16079" y="15973"/>
                    <a:pt x="16079" y="15973"/>
                  </a:cubicBezTo>
                  <a:cubicBezTo>
                    <a:pt x="16079" y="15930"/>
                    <a:pt x="16079" y="15930"/>
                    <a:pt x="16079" y="15930"/>
                  </a:cubicBezTo>
                  <a:cubicBezTo>
                    <a:pt x="16121" y="15930"/>
                    <a:pt x="16121" y="15930"/>
                    <a:pt x="16121" y="15930"/>
                  </a:cubicBezTo>
                  <a:lnTo>
                    <a:pt x="16121" y="15930"/>
                  </a:lnTo>
                  <a:cubicBezTo>
                    <a:pt x="16185" y="15930"/>
                    <a:pt x="16185" y="15930"/>
                    <a:pt x="16185" y="15930"/>
                  </a:cubicBezTo>
                  <a:cubicBezTo>
                    <a:pt x="16185" y="15930"/>
                    <a:pt x="16185" y="15930"/>
                    <a:pt x="16185" y="15973"/>
                  </a:cubicBezTo>
                  <a:lnTo>
                    <a:pt x="16185" y="15973"/>
                  </a:lnTo>
                  <a:lnTo>
                    <a:pt x="16185" y="15973"/>
                  </a:lnTo>
                  <a:cubicBezTo>
                    <a:pt x="16185" y="15973"/>
                    <a:pt x="16185" y="15973"/>
                    <a:pt x="16185" y="15994"/>
                  </a:cubicBezTo>
                  <a:lnTo>
                    <a:pt x="16121" y="15994"/>
                  </a:lnTo>
                  <a:lnTo>
                    <a:pt x="16121" y="15994"/>
                  </a:lnTo>
                  <a:cubicBezTo>
                    <a:pt x="16121" y="15994"/>
                    <a:pt x="16121" y="15994"/>
                    <a:pt x="16079" y="15994"/>
                  </a:cubicBezTo>
                  <a:lnTo>
                    <a:pt x="16079" y="15994"/>
                  </a:lnTo>
                  <a:lnTo>
                    <a:pt x="16079" y="15994"/>
                  </a:lnTo>
                  <a:lnTo>
                    <a:pt x="16079" y="15994"/>
                  </a:lnTo>
                  <a:cubicBezTo>
                    <a:pt x="16121" y="15994"/>
                    <a:pt x="16121" y="15973"/>
                    <a:pt x="16121" y="15973"/>
                  </a:cubicBezTo>
                  <a:lnTo>
                    <a:pt x="16121" y="15973"/>
                  </a:lnTo>
                  <a:cubicBezTo>
                    <a:pt x="16185" y="15973"/>
                    <a:pt x="16185" y="15973"/>
                    <a:pt x="16185" y="15973"/>
                  </a:cubicBezTo>
                  <a:lnTo>
                    <a:pt x="16185" y="15973"/>
                  </a:lnTo>
                  <a:cubicBezTo>
                    <a:pt x="16185" y="15973"/>
                    <a:pt x="16185" y="15973"/>
                    <a:pt x="16121" y="15973"/>
                  </a:cubicBezTo>
                  <a:lnTo>
                    <a:pt x="16121" y="15973"/>
                  </a:lnTo>
                  <a:lnTo>
                    <a:pt x="16121" y="15973"/>
                  </a:lnTo>
                  <a:cubicBezTo>
                    <a:pt x="16121" y="15973"/>
                    <a:pt x="16121" y="15973"/>
                    <a:pt x="16079" y="15973"/>
                  </a:cubicBezTo>
                  <a:lnTo>
                    <a:pt x="16079" y="15973"/>
                  </a:lnTo>
                  <a:lnTo>
                    <a:pt x="16036" y="15973"/>
                  </a:lnTo>
                  <a:lnTo>
                    <a:pt x="16036" y="15973"/>
                  </a:lnTo>
                  <a:lnTo>
                    <a:pt x="15994" y="15973"/>
                  </a:lnTo>
                  <a:lnTo>
                    <a:pt x="15994" y="15973"/>
                  </a:lnTo>
                  <a:lnTo>
                    <a:pt x="15909" y="15973"/>
                  </a:lnTo>
                  <a:cubicBezTo>
                    <a:pt x="15909" y="15973"/>
                    <a:pt x="15909" y="15973"/>
                    <a:pt x="15909" y="15930"/>
                  </a:cubicBezTo>
                  <a:cubicBezTo>
                    <a:pt x="15909" y="15930"/>
                    <a:pt x="15909" y="15930"/>
                    <a:pt x="15994" y="15930"/>
                  </a:cubicBezTo>
                  <a:lnTo>
                    <a:pt x="15994" y="15909"/>
                  </a:lnTo>
                  <a:cubicBezTo>
                    <a:pt x="15994" y="15909"/>
                    <a:pt x="15994" y="15909"/>
                    <a:pt x="16036" y="15909"/>
                  </a:cubicBezTo>
                  <a:lnTo>
                    <a:pt x="16036" y="15909"/>
                  </a:lnTo>
                  <a:lnTo>
                    <a:pt x="16079" y="15909"/>
                  </a:lnTo>
                  <a:lnTo>
                    <a:pt x="16036" y="15909"/>
                  </a:lnTo>
                  <a:cubicBezTo>
                    <a:pt x="16036" y="15909"/>
                    <a:pt x="16036" y="15930"/>
                    <a:pt x="16036" y="15909"/>
                  </a:cubicBezTo>
                  <a:cubicBezTo>
                    <a:pt x="15994" y="15930"/>
                    <a:pt x="15994" y="15930"/>
                    <a:pt x="15994" y="15930"/>
                  </a:cubicBezTo>
                  <a:lnTo>
                    <a:pt x="15994" y="15930"/>
                  </a:lnTo>
                  <a:cubicBezTo>
                    <a:pt x="15994" y="15930"/>
                    <a:pt x="15994" y="15930"/>
                    <a:pt x="15994" y="15973"/>
                  </a:cubicBezTo>
                  <a:lnTo>
                    <a:pt x="15994" y="15973"/>
                  </a:lnTo>
                  <a:close/>
                </a:path>
              </a:pathLst>
            </a:custGeom>
            <a:solidFill>
              <a:srgbClr val="000000"/>
            </a:solid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C5FDF4FA-72CE-49FF-A5E0-F1DCC6BCEECB}"/>
                </a:ext>
              </a:extLst>
            </p:cNvPr>
            <p:cNvSpPr/>
            <p:nvPr/>
          </p:nvSpPr>
          <p:spPr>
            <a:xfrm>
              <a:off x="6417285" y="4736293"/>
              <a:ext cx="31327" cy="31327"/>
            </a:xfrm>
            <a:custGeom>
              <a:avLst/>
              <a:gdLst>
                <a:gd name="connsiteX0" fmla="*/ 16100 w 21212"/>
                <a:gd name="connsiteY0" fmla="*/ 15909 h 21212"/>
                <a:gd name="connsiteX1" fmla="*/ 16100 w 21212"/>
                <a:gd name="connsiteY1" fmla="*/ 15909 h 21212"/>
                <a:gd name="connsiteX2" fmla="*/ 16100 w 21212"/>
                <a:gd name="connsiteY2" fmla="*/ 15909 h 21212"/>
                <a:gd name="connsiteX3" fmla="*/ 16164 w 21212"/>
                <a:gd name="connsiteY3" fmla="*/ 15909 h 21212"/>
                <a:gd name="connsiteX4" fmla="*/ 16164 w 21212"/>
                <a:gd name="connsiteY4" fmla="*/ 15909 h 21212"/>
                <a:gd name="connsiteX5" fmla="*/ 16100 w 21212"/>
                <a:gd name="connsiteY5" fmla="*/ 15973 h 21212"/>
                <a:gd name="connsiteX6" fmla="*/ 16079 w 21212"/>
                <a:gd name="connsiteY6" fmla="*/ 15973 h 21212"/>
                <a:gd name="connsiteX7" fmla="*/ 16015 w 21212"/>
                <a:gd name="connsiteY7" fmla="*/ 15973 h 21212"/>
                <a:gd name="connsiteX8" fmla="*/ 15994 w 21212"/>
                <a:gd name="connsiteY8" fmla="*/ 15973 h 21212"/>
                <a:gd name="connsiteX9" fmla="*/ 15973 w 21212"/>
                <a:gd name="connsiteY9" fmla="*/ 15973 h 21212"/>
                <a:gd name="connsiteX10" fmla="*/ 15909 w 21212"/>
                <a:gd name="connsiteY10" fmla="*/ 15973 h 21212"/>
                <a:gd name="connsiteX11" fmla="*/ 15909 w 21212"/>
                <a:gd name="connsiteY11" fmla="*/ 15909 h 21212"/>
                <a:gd name="connsiteX12" fmla="*/ 15909 w 21212"/>
                <a:gd name="connsiteY12" fmla="*/ 15909 h 21212"/>
                <a:gd name="connsiteX13" fmla="*/ 15973 w 21212"/>
                <a:gd name="connsiteY13" fmla="*/ 15909 h 21212"/>
                <a:gd name="connsiteX14" fmla="*/ 15994 w 21212"/>
                <a:gd name="connsiteY14" fmla="*/ 15909 h 21212"/>
                <a:gd name="connsiteX15" fmla="*/ 15994 w 21212"/>
                <a:gd name="connsiteY15" fmla="*/ 15909 h 21212"/>
                <a:gd name="connsiteX16" fmla="*/ 16015 w 21212"/>
                <a:gd name="connsiteY16" fmla="*/ 15909 h 21212"/>
                <a:gd name="connsiteX17" fmla="*/ 16100 w 21212"/>
                <a:gd name="connsiteY17" fmla="*/ 15909 h 21212"/>
                <a:gd name="connsiteX18" fmla="*/ 16100 w 21212"/>
                <a:gd name="connsiteY18" fmla="*/ 15909 h 21212"/>
                <a:gd name="connsiteX19" fmla="*/ 16100 w 21212"/>
                <a:gd name="connsiteY19" fmla="*/ 15909 h 21212"/>
                <a:gd name="connsiteX20" fmla="*/ 15994 w 21212"/>
                <a:gd name="connsiteY20" fmla="*/ 15973 h 21212"/>
                <a:gd name="connsiteX21" fmla="*/ 15994 w 21212"/>
                <a:gd name="connsiteY21" fmla="*/ 15973 h 21212"/>
                <a:gd name="connsiteX22" fmla="*/ 16015 w 21212"/>
                <a:gd name="connsiteY22" fmla="*/ 15973 h 21212"/>
                <a:gd name="connsiteX23" fmla="*/ 16079 w 21212"/>
                <a:gd name="connsiteY23" fmla="*/ 15973 h 21212"/>
                <a:gd name="connsiteX24" fmla="*/ 16100 w 21212"/>
                <a:gd name="connsiteY24" fmla="*/ 15909 h 21212"/>
                <a:gd name="connsiteX25" fmla="*/ 15973 w 21212"/>
                <a:gd name="connsiteY25" fmla="*/ 15909 h 21212"/>
                <a:gd name="connsiteX26" fmla="*/ 15973 w 21212"/>
                <a:gd name="connsiteY26" fmla="*/ 15909 h 21212"/>
                <a:gd name="connsiteX27" fmla="*/ 15973 w 21212"/>
                <a:gd name="connsiteY27" fmla="*/ 15909 h 21212"/>
                <a:gd name="connsiteX28" fmla="*/ 15973 w 21212"/>
                <a:gd name="connsiteY28" fmla="*/ 15909 h 21212"/>
                <a:gd name="connsiteX29" fmla="*/ 15973 w 21212"/>
                <a:gd name="connsiteY29" fmla="*/ 15909 h 21212"/>
                <a:gd name="connsiteX30" fmla="*/ 16079 w 21212"/>
                <a:gd name="connsiteY30" fmla="*/ 15909 h 21212"/>
                <a:gd name="connsiteX31" fmla="*/ 16015 w 21212"/>
                <a:gd name="connsiteY31" fmla="*/ 15909 h 21212"/>
                <a:gd name="connsiteX32" fmla="*/ 15973 w 21212"/>
                <a:gd name="connsiteY32" fmla="*/ 15909 h 21212"/>
                <a:gd name="connsiteX33" fmla="*/ 15973 w 21212"/>
                <a:gd name="connsiteY33" fmla="*/ 15909 h 21212"/>
                <a:gd name="connsiteX34" fmla="*/ 15973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5909"/>
                  </a:moveTo>
                  <a:lnTo>
                    <a:pt x="16100" y="15909"/>
                  </a:lnTo>
                  <a:lnTo>
                    <a:pt x="16100" y="15909"/>
                  </a:lnTo>
                  <a:lnTo>
                    <a:pt x="16164" y="15909"/>
                  </a:lnTo>
                  <a:lnTo>
                    <a:pt x="16164" y="15909"/>
                  </a:lnTo>
                  <a:lnTo>
                    <a:pt x="16100" y="15973"/>
                  </a:lnTo>
                  <a:lnTo>
                    <a:pt x="16079" y="15973"/>
                  </a:lnTo>
                  <a:cubicBezTo>
                    <a:pt x="16079" y="15973"/>
                    <a:pt x="16079" y="15973"/>
                    <a:pt x="16015" y="15973"/>
                  </a:cubicBezTo>
                  <a:lnTo>
                    <a:pt x="15994" y="15973"/>
                  </a:lnTo>
                  <a:lnTo>
                    <a:pt x="15973" y="15973"/>
                  </a:lnTo>
                  <a:cubicBezTo>
                    <a:pt x="15973" y="15973"/>
                    <a:pt x="15973" y="15973"/>
                    <a:pt x="15909" y="15973"/>
                  </a:cubicBezTo>
                  <a:cubicBezTo>
                    <a:pt x="15909" y="15909"/>
                    <a:pt x="15909" y="15909"/>
                    <a:pt x="15909" y="15909"/>
                  </a:cubicBezTo>
                  <a:lnTo>
                    <a:pt x="15909" y="15909"/>
                  </a:lnTo>
                  <a:cubicBezTo>
                    <a:pt x="15973" y="15909"/>
                    <a:pt x="15973" y="15909"/>
                    <a:pt x="15973" y="15909"/>
                  </a:cubicBezTo>
                  <a:cubicBezTo>
                    <a:pt x="15973" y="15909"/>
                    <a:pt x="15973" y="15909"/>
                    <a:pt x="15994" y="15909"/>
                  </a:cubicBezTo>
                  <a:lnTo>
                    <a:pt x="15994" y="15909"/>
                  </a:lnTo>
                  <a:cubicBezTo>
                    <a:pt x="16015" y="15909"/>
                    <a:pt x="16015" y="15909"/>
                    <a:pt x="16015" y="15909"/>
                  </a:cubicBezTo>
                  <a:cubicBezTo>
                    <a:pt x="16079" y="15909"/>
                    <a:pt x="16079" y="15909"/>
                    <a:pt x="16100" y="15909"/>
                  </a:cubicBezTo>
                  <a:lnTo>
                    <a:pt x="16100" y="15909"/>
                  </a:lnTo>
                  <a:lnTo>
                    <a:pt x="16100" y="15909"/>
                  </a:lnTo>
                  <a:lnTo>
                    <a:pt x="15994" y="15973"/>
                  </a:lnTo>
                  <a:lnTo>
                    <a:pt x="15994" y="15973"/>
                  </a:lnTo>
                  <a:cubicBezTo>
                    <a:pt x="16015" y="15973"/>
                    <a:pt x="16015" y="15973"/>
                    <a:pt x="16015" y="15973"/>
                  </a:cubicBezTo>
                  <a:lnTo>
                    <a:pt x="16079" y="15973"/>
                  </a:lnTo>
                  <a:cubicBezTo>
                    <a:pt x="16079" y="15909"/>
                    <a:pt x="16079" y="15973"/>
                    <a:pt x="16100" y="15909"/>
                  </a:cubicBezTo>
                  <a:close/>
                  <a:moveTo>
                    <a:pt x="15973" y="15909"/>
                  </a:moveTo>
                  <a:lnTo>
                    <a:pt x="15973" y="15909"/>
                  </a:lnTo>
                  <a:lnTo>
                    <a:pt x="15973" y="15909"/>
                  </a:lnTo>
                  <a:lnTo>
                    <a:pt x="15973" y="15909"/>
                  </a:lnTo>
                  <a:lnTo>
                    <a:pt x="15973" y="15909"/>
                  </a:lnTo>
                  <a:lnTo>
                    <a:pt x="16079" y="15909"/>
                  </a:lnTo>
                  <a:cubicBezTo>
                    <a:pt x="16015" y="15909"/>
                    <a:pt x="16015" y="15909"/>
                    <a:pt x="16015" y="15909"/>
                  </a:cubicBezTo>
                  <a:lnTo>
                    <a:pt x="15973" y="15909"/>
                  </a:ln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5A048B6-4B68-4B8A-AADF-6E37C85D8315}"/>
                </a:ext>
              </a:extLst>
            </p:cNvPr>
            <p:cNvSpPr/>
            <p:nvPr/>
          </p:nvSpPr>
          <p:spPr>
            <a:xfrm>
              <a:off x="6417568" y="4736105"/>
              <a:ext cx="31327" cy="31327"/>
            </a:xfrm>
            <a:custGeom>
              <a:avLst/>
              <a:gdLst>
                <a:gd name="connsiteX0" fmla="*/ 15909 w 21212"/>
                <a:gd name="connsiteY0" fmla="*/ 15973 h 21212"/>
                <a:gd name="connsiteX1" fmla="*/ 15909 w 21212"/>
                <a:gd name="connsiteY1" fmla="*/ 15973 h 21212"/>
                <a:gd name="connsiteX2" fmla="*/ 15909 w 21212"/>
                <a:gd name="connsiteY2" fmla="*/ 15973 h 21212"/>
                <a:gd name="connsiteX3" fmla="*/ 15909 w 21212"/>
                <a:gd name="connsiteY3" fmla="*/ 15973 h 21212"/>
                <a:gd name="connsiteX4" fmla="*/ 15909 w 21212"/>
                <a:gd name="connsiteY4" fmla="*/ 15909 h 21212"/>
                <a:gd name="connsiteX5" fmla="*/ 15973 w 21212"/>
                <a:gd name="connsiteY5" fmla="*/ 15909 h 21212"/>
                <a:gd name="connsiteX6" fmla="*/ 16058 w 21212"/>
                <a:gd name="connsiteY6" fmla="*/ 15909 h 21212"/>
                <a:gd name="connsiteX7" fmla="*/ 16058 w 21212"/>
                <a:gd name="connsiteY7" fmla="*/ 15909 h 21212"/>
                <a:gd name="connsiteX8" fmla="*/ 16058 w 21212"/>
                <a:gd name="connsiteY8" fmla="*/ 15909 h 21212"/>
                <a:gd name="connsiteX9" fmla="*/ 16121 w 21212"/>
                <a:gd name="connsiteY9" fmla="*/ 15909 h 21212"/>
                <a:gd name="connsiteX10" fmla="*/ 16185 w 21212"/>
                <a:gd name="connsiteY10" fmla="*/ 15951 h 21212"/>
                <a:gd name="connsiteX11" fmla="*/ 16142 w 21212"/>
                <a:gd name="connsiteY11" fmla="*/ 15973 h 21212"/>
                <a:gd name="connsiteX12" fmla="*/ 16058 w 21212"/>
                <a:gd name="connsiteY12" fmla="*/ 15951 h 21212"/>
                <a:gd name="connsiteX13" fmla="*/ 16058 w 21212"/>
                <a:gd name="connsiteY13" fmla="*/ 15909 h 21212"/>
                <a:gd name="connsiteX14" fmla="*/ 15973 w 21212"/>
                <a:gd name="connsiteY14" fmla="*/ 15909 h 21212"/>
                <a:gd name="connsiteX15" fmla="*/ 15973 w 21212"/>
                <a:gd name="connsiteY15" fmla="*/ 15951 h 21212"/>
                <a:gd name="connsiteX16" fmla="*/ 15973 w 21212"/>
                <a:gd name="connsiteY16" fmla="*/ 15973 h 21212"/>
                <a:gd name="connsiteX17" fmla="*/ 16058 w 21212"/>
                <a:gd name="connsiteY17" fmla="*/ 16058 h 21212"/>
                <a:gd name="connsiteX18" fmla="*/ 16058 w 21212"/>
                <a:gd name="connsiteY18" fmla="*/ 16058 h 21212"/>
                <a:gd name="connsiteX19" fmla="*/ 15909 w 21212"/>
                <a:gd name="connsiteY19" fmla="*/ 15973 h 21212"/>
                <a:gd name="connsiteX20" fmla="*/ 15909 w 21212"/>
                <a:gd name="connsiteY20" fmla="*/ 15973 h 21212"/>
                <a:gd name="connsiteX21" fmla="*/ 15909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09" y="15973"/>
                  </a:moveTo>
                  <a:lnTo>
                    <a:pt x="15909" y="15973"/>
                  </a:lnTo>
                  <a:lnTo>
                    <a:pt x="15909" y="15973"/>
                  </a:lnTo>
                  <a:lnTo>
                    <a:pt x="15909" y="15973"/>
                  </a:lnTo>
                  <a:cubicBezTo>
                    <a:pt x="15909" y="15951"/>
                    <a:pt x="15909" y="15951"/>
                    <a:pt x="15909" y="15909"/>
                  </a:cubicBezTo>
                  <a:lnTo>
                    <a:pt x="15973" y="15909"/>
                  </a:lnTo>
                  <a:cubicBezTo>
                    <a:pt x="15973" y="15909"/>
                    <a:pt x="15973" y="15909"/>
                    <a:pt x="16058" y="15909"/>
                  </a:cubicBezTo>
                  <a:lnTo>
                    <a:pt x="16058" y="15909"/>
                  </a:lnTo>
                  <a:lnTo>
                    <a:pt x="16058" y="15909"/>
                  </a:lnTo>
                  <a:cubicBezTo>
                    <a:pt x="16058" y="15909"/>
                    <a:pt x="16058" y="15909"/>
                    <a:pt x="16121" y="15909"/>
                  </a:cubicBezTo>
                  <a:lnTo>
                    <a:pt x="16185" y="15951"/>
                  </a:lnTo>
                  <a:lnTo>
                    <a:pt x="16142" y="15973"/>
                  </a:lnTo>
                  <a:lnTo>
                    <a:pt x="16058" y="15951"/>
                  </a:lnTo>
                  <a:cubicBezTo>
                    <a:pt x="16058" y="15909"/>
                    <a:pt x="16058" y="15909"/>
                    <a:pt x="16058" y="15909"/>
                  </a:cubicBezTo>
                  <a:cubicBezTo>
                    <a:pt x="16058" y="15909"/>
                    <a:pt x="16058" y="15909"/>
                    <a:pt x="15973" y="15909"/>
                  </a:cubicBezTo>
                  <a:cubicBezTo>
                    <a:pt x="15973" y="15951"/>
                    <a:pt x="15973" y="15951"/>
                    <a:pt x="15973" y="15951"/>
                  </a:cubicBezTo>
                  <a:cubicBezTo>
                    <a:pt x="15909" y="15951"/>
                    <a:pt x="15973" y="15973"/>
                    <a:pt x="15973" y="15973"/>
                  </a:cubicBezTo>
                  <a:lnTo>
                    <a:pt x="16058" y="16058"/>
                  </a:lnTo>
                  <a:lnTo>
                    <a:pt x="16058" y="16058"/>
                  </a:lnTo>
                  <a:lnTo>
                    <a:pt x="15909" y="15973"/>
                  </a:lnTo>
                  <a:lnTo>
                    <a:pt x="15909" y="15973"/>
                  </a:lnTo>
                  <a:lnTo>
                    <a:pt x="15909" y="15973"/>
                  </a:lnTo>
                  <a:close/>
                </a:path>
              </a:pathLst>
            </a:custGeom>
            <a:solidFill>
              <a:srgbClr val="000000"/>
            </a:solid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E0349F75-D032-4F82-97CC-C6E40E3A297A}"/>
                </a:ext>
              </a:extLst>
            </p:cNvPr>
            <p:cNvSpPr/>
            <p:nvPr/>
          </p:nvSpPr>
          <p:spPr>
            <a:xfrm>
              <a:off x="6417757" y="4735949"/>
              <a:ext cx="31327" cy="31327"/>
            </a:xfrm>
            <a:custGeom>
              <a:avLst/>
              <a:gdLst>
                <a:gd name="connsiteX0" fmla="*/ 16142 w 21212"/>
                <a:gd name="connsiteY0" fmla="*/ 15973 h 21212"/>
                <a:gd name="connsiteX1" fmla="*/ 16142 w 21212"/>
                <a:gd name="connsiteY1" fmla="*/ 15973 h 21212"/>
                <a:gd name="connsiteX2" fmla="*/ 16142 w 21212"/>
                <a:gd name="connsiteY2" fmla="*/ 15973 h 21212"/>
                <a:gd name="connsiteX3" fmla="*/ 16100 w 21212"/>
                <a:gd name="connsiteY3" fmla="*/ 16015 h 21212"/>
                <a:gd name="connsiteX4" fmla="*/ 16100 w 21212"/>
                <a:gd name="connsiteY4" fmla="*/ 16015 h 21212"/>
                <a:gd name="connsiteX5" fmla="*/ 16100 w 21212"/>
                <a:gd name="connsiteY5" fmla="*/ 16015 h 21212"/>
                <a:gd name="connsiteX6" fmla="*/ 16036 w 21212"/>
                <a:gd name="connsiteY6" fmla="*/ 16015 h 21212"/>
                <a:gd name="connsiteX7" fmla="*/ 15973 w 21212"/>
                <a:gd name="connsiteY7" fmla="*/ 15973 h 21212"/>
                <a:gd name="connsiteX8" fmla="*/ 15973 w 21212"/>
                <a:gd name="connsiteY8" fmla="*/ 15973 h 21212"/>
                <a:gd name="connsiteX9" fmla="*/ 15909 w 21212"/>
                <a:gd name="connsiteY9" fmla="*/ 15973 h 21212"/>
                <a:gd name="connsiteX10" fmla="*/ 15973 w 21212"/>
                <a:gd name="connsiteY10" fmla="*/ 15973 h 21212"/>
                <a:gd name="connsiteX11" fmla="*/ 15909 w 21212"/>
                <a:gd name="connsiteY11" fmla="*/ 15909 h 21212"/>
                <a:gd name="connsiteX12" fmla="*/ 15909 w 21212"/>
                <a:gd name="connsiteY12" fmla="*/ 15909 h 21212"/>
                <a:gd name="connsiteX13" fmla="*/ 15973 w 21212"/>
                <a:gd name="connsiteY13" fmla="*/ 15909 h 21212"/>
                <a:gd name="connsiteX14" fmla="*/ 16036 w 21212"/>
                <a:gd name="connsiteY14" fmla="*/ 15909 h 21212"/>
                <a:gd name="connsiteX15" fmla="*/ 16036 w 21212"/>
                <a:gd name="connsiteY15" fmla="*/ 15909 h 21212"/>
                <a:gd name="connsiteX16" fmla="*/ 15994 w 21212"/>
                <a:gd name="connsiteY16" fmla="*/ 15909 h 21212"/>
                <a:gd name="connsiteX17" fmla="*/ 16100 w 21212"/>
                <a:gd name="connsiteY17" fmla="*/ 15973 h 21212"/>
                <a:gd name="connsiteX18" fmla="*/ 16100 w 21212"/>
                <a:gd name="connsiteY18" fmla="*/ 15973 h 21212"/>
                <a:gd name="connsiteX19" fmla="*/ 16100 w 21212"/>
                <a:gd name="connsiteY19" fmla="*/ 15973 h 21212"/>
                <a:gd name="connsiteX20" fmla="*/ 16100 w 21212"/>
                <a:gd name="connsiteY20" fmla="*/ 15973 h 21212"/>
                <a:gd name="connsiteX21" fmla="*/ 16100 w 21212"/>
                <a:gd name="connsiteY21" fmla="*/ 15973 h 21212"/>
                <a:gd name="connsiteX22" fmla="*/ 16142 w 21212"/>
                <a:gd name="connsiteY22" fmla="*/ 15973 h 21212"/>
                <a:gd name="connsiteX23" fmla="*/ 16142 w 21212"/>
                <a:gd name="connsiteY23" fmla="*/ 15973 h 21212"/>
                <a:gd name="connsiteX24" fmla="*/ 16142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73"/>
                  </a:moveTo>
                  <a:lnTo>
                    <a:pt x="16142" y="15973"/>
                  </a:lnTo>
                  <a:lnTo>
                    <a:pt x="16142" y="15973"/>
                  </a:lnTo>
                  <a:cubicBezTo>
                    <a:pt x="16142" y="16015"/>
                    <a:pt x="16100" y="16015"/>
                    <a:pt x="16100" y="16015"/>
                  </a:cubicBezTo>
                  <a:lnTo>
                    <a:pt x="16100" y="16015"/>
                  </a:lnTo>
                  <a:lnTo>
                    <a:pt x="16100" y="16015"/>
                  </a:lnTo>
                  <a:lnTo>
                    <a:pt x="16036" y="16015"/>
                  </a:lnTo>
                  <a:lnTo>
                    <a:pt x="15973" y="15973"/>
                  </a:lnTo>
                  <a:lnTo>
                    <a:pt x="15973" y="15973"/>
                  </a:lnTo>
                  <a:lnTo>
                    <a:pt x="15909" y="15973"/>
                  </a:lnTo>
                  <a:lnTo>
                    <a:pt x="15973" y="15973"/>
                  </a:lnTo>
                  <a:lnTo>
                    <a:pt x="15909" y="15909"/>
                  </a:lnTo>
                  <a:lnTo>
                    <a:pt x="15909" y="15909"/>
                  </a:lnTo>
                  <a:lnTo>
                    <a:pt x="15973" y="15909"/>
                  </a:lnTo>
                  <a:lnTo>
                    <a:pt x="16036" y="15909"/>
                  </a:lnTo>
                  <a:lnTo>
                    <a:pt x="16036" y="15909"/>
                  </a:lnTo>
                  <a:lnTo>
                    <a:pt x="15994" y="15909"/>
                  </a:lnTo>
                  <a:lnTo>
                    <a:pt x="16100" y="15973"/>
                  </a:lnTo>
                  <a:lnTo>
                    <a:pt x="16100" y="15973"/>
                  </a:lnTo>
                  <a:lnTo>
                    <a:pt x="16100" y="15973"/>
                  </a:lnTo>
                  <a:lnTo>
                    <a:pt x="16100" y="15973"/>
                  </a:lnTo>
                  <a:lnTo>
                    <a:pt x="16100" y="15973"/>
                  </a:lnTo>
                  <a:lnTo>
                    <a:pt x="16142" y="15973"/>
                  </a:lnTo>
                  <a:lnTo>
                    <a:pt x="16142" y="15973"/>
                  </a:lnTo>
                  <a:lnTo>
                    <a:pt x="16142" y="15973"/>
                  </a:lnTo>
                  <a:close/>
                </a:path>
              </a:pathLst>
            </a:custGeom>
            <a:solidFill>
              <a:srgbClr val="000000"/>
            </a:solid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B6D5CC2-A682-4779-BFC3-FC45D49629C0}"/>
                </a:ext>
              </a:extLst>
            </p:cNvPr>
            <p:cNvSpPr/>
            <p:nvPr/>
          </p:nvSpPr>
          <p:spPr>
            <a:xfrm>
              <a:off x="6404004" y="4744814"/>
              <a:ext cx="31327" cy="31327"/>
            </a:xfrm>
            <a:custGeom>
              <a:avLst/>
              <a:gdLst>
                <a:gd name="connsiteX0" fmla="*/ 16164 w 21212"/>
                <a:gd name="connsiteY0" fmla="*/ 15909 h 21212"/>
                <a:gd name="connsiteX1" fmla="*/ 16185 w 21212"/>
                <a:gd name="connsiteY1" fmla="*/ 15951 h 21212"/>
                <a:gd name="connsiteX2" fmla="*/ 16185 w 21212"/>
                <a:gd name="connsiteY2" fmla="*/ 15951 h 21212"/>
                <a:gd name="connsiteX3" fmla="*/ 16185 w 21212"/>
                <a:gd name="connsiteY3" fmla="*/ 15951 h 21212"/>
                <a:gd name="connsiteX4" fmla="*/ 16185 w 21212"/>
                <a:gd name="connsiteY4" fmla="*/ 15973 h 21212"/>
                <a:gd name="connsiteX5" fmla="*/ 16185 w 21212"/>
                <a:gd name="connsiteY5" fmla="*/ 15973 h 21212"/>
                <a:gd name="connsiteX6" fmla="*/ 16185 w 21212"/>
                <a:gd name="connsiteY6" fmla="*/ 15973 h 21212"/>
                <a:gd name="connsiteX7" fmla="*/ 16164 w 21212"/>
                <a:gd name="connsiteY7" fmla="*/ 16058 h 21212"/>
                <a:gd name="connsiteX8" fmla="*/ 16100 w 21212"/>
                <a:gd name="connsiteY8" fmla="*/ 16058 h 21212"/>
                <a:gd name="connsiteX9" fmla="*/ 16100 w 21212"/>
                <a:gd name="connsiteY9" fmla="*/ 16058 h 21212"/>
                <a:gd name="connsiteX10" fmla="*/ 16185 w 21212"/>
                <a:gd name="connsiteY10" fmla="*/ 16100 h 21212"/>
                <a:gd name="connsiteX11" fmla="*/ 16164 w 21212"/>
                <a:gd name="connsiteY11" fmla="*/ 16100 h 21212"/>
                <a:gd name="connsiteX12" fmla="*/ 15909 w 21212"/>
                <a:gd name="connsiteY12" fmla="*/ 15951 h 21212"/>
                <a:gd name="connsiteX13" fmla="*/ 15951 w 21212"/>
                <a:gd name="connsiteY13" fmla="*/ 15951 h 21212"/>
                <a:gd name="connsiteX14" fmla="*/ 15951 w 21212"/>
                <a:gd name="connsiteY14" fmla="*/ 15951 h 21212"/>
                <a:gd name="connsiteX15" fmla="*/ 15951 w 21212"/>
                <a:gd name="connsiteY15" fmla="*/ 15951 h 21212"/>
                <a:gd name="connsiteX16" fmla="*/ 15951 w 21212"/>
                <a:gd name="connsiteY16" fmla="*/ 15951 h 21212"/>
                <a:gd name="connsiteX17" fmla="*/ 15951 w 21212"/>
                <a:gd name="connsiteY17" fmla="*/ 15951 h 21212"/>
                <a:gd name="connsiteX18" fmla="*/ 15951 w 21212"/>
                <a:gd name="connsiteY18" fmla="*/ 15951 h 21212"/>
                <a:gd name="connsiteX19" fmla="*/ 16036 w 21212"/>
                <a:gd name="connsiteY19" fmla="*/ 15909 h 21212"/>
                <a:gd name="connsiteX20" fmla="*/ 16079 w 21212"/>
                <a:gd name="connsiteY20" fmla="*/ 15909 h 21212"/>
                <a:gd name="connsiteX21" fmla="*/ 16100 w 21212"/>
                <a:gd name="connsiteY21" fmla="*/ 15909 h 21212"/>
                <a:gd name="connsiteX22" fmla="*/ 16164 w 21212"/>
                <a:gd name="connsiteY22" fmla="*/ 15909 h 21212"/>
                <a:gd name="connsiteX23" fmla="*/ 16164 w 21212"/>
                <a:gd name="connsiteY23" fmla="*/ 15909 h 21212"/>
                <a:gd name="connsiteX24" fmla="*/ 16164 w 21212"/>
                <a:gd name="connsiteY24" fmla="*/ 15951 h 21212"/>
                <a:gd name="connsiteX25" fmla="*/ 16100 w 21212"/>
                <a:gd name="connsiteY25" fmla="*/ 15909 h 21212"/>
                <a:gd name="connsiteX26" fmla="*/ 16100 w 21212"/>
                <a:gd name="connsiteY26" fmla="*/ 15909 h 21212"/>
                <a:gd name="connsiteX27" fmla="*/ 16079 w 21212"/>
                <a:gd name="connsiteY27" fmla="*/ 15909 h 21212"/>
                <a:gd name="connsiteX28" fmla="*/ 16036 w 21212"/>
                <a:gd name="connsiteY28" fmla="*/ 15951 h 21212"/>
                <a:gd name="connsiteX29" fmla="*/ 16036 w 21212"/>
                <a:gd name="connsiteY29" fmla="*/ 15951 h 21212"/>
                <a:gd name="connsiteX30" fmla="*/ 16036 w 21212"/>
                <a:gd name="connsiteY30" fmla="*/ 15951 h 21212"/>
                <a:gd name="connsiteX31" fmla="*/ 16036 w 21212"/>
                <a:gd name="connsiteY31" fmla="*/ 15951 h 21212"/>
                <a:gd name="connsiteX32" fmla="*/ 16036 w 21212"/>
                <a:gd name="connsiteY32" fmla="*/ 15951 h 21212"/>
                <a:gd name="connsiteX33" fmla="*/ 16100 w 21212"/>
                <a:gd name="connsiteY33" fmla="*/ 16058 h 21212"/>
                <a:gd name="connsiteX34" fmla="*/ 16100 w 21212"/>
                <a:gd name="connsiteY34" fmla="*/ 15973 h 21212"/>
                <a:gd name="connsiteX35" fmla="*/ 16164 w 21212"/>
                <a:gd name="connsiteY35" fmla="*/ 15951 h 21212"/>
                <a:gd name="connsiteX36" fmla="*/ 16164 w 21212"/>
                <a:gd name="connsiteY36" fmla="*/ 15951 h 21212"/>
                <a:gd name="connsiteX37" fmla="*/ 16164 w 21212"/>
                <a:gd name="connsiteY37" fmla="*/ 15951 h 21212"/>
                <a:gd name="connsiteX38" fmla="*/ 16164 w 21212"/>
                <a:gd name="connsiteY38" fmla="*/ 15951 h 21212"/>
                <a:gd name="connsiteX39" fmla="*/ 16164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64" y="15909"/>
                  </a:moveTo>
                  <a:cubicBezTo>
                    <a:pt x="16185" y="15909"/>
                    <a:pt x="16185" y="15951"/>
                    <a:pt x="16185" y="15951"/>
                  </a:cubicBezTo>
                  <a:lnTo>
                    <a:pt x="16185" y="15951"/>
                  </a:lnTo>
                  <a:lnTo>
                    <a:pt x="16185" y="15951"/>
                  </a:lnTo>
                  <a:cubicBezTo>
                    <a:pt x="16185" y="15951"/>
                    <a:pt x="16185" y="15951"/>
                    <a:pt x="16185" y="15973"/>
                  </a:cubicBezTo>
                  <a:lnTo>
                    <a:pt x="16185" y="15973"/>
                  </a:lnTo>
                  <a:lnTo>
                    <a:pt x="16185" y="15973"/>
                  </a:lnTo>
                  <a:cubicBezTo>
                    <a:pt x="16164" y="15973"/>
                    <a:pt x="16164" y="16058"/>
                    <a:pt x="16164" y="16058"/>
                  </a:cubicBezTo>
                  <a:lnTo>
                    <a:pt x="16100" y="16058"/>
                  </a:lnTo>
                  <a:lnTo>
                    <a:pt x="16100" y="16058"/>
                  </a:lnTo>
                  <a:lnTo>
                    <a:pt x="16185" y="16100"/>
                  </a:lnTo>
                  <a:lnTo>
                    <a:pt x="16164" y="16100"/>
                  </a:lnTo>
                  <a:lnTo>
                    <a:pt x="15909" y="15951"/>
                  </a:lnTo>
                  <a:lnTo>
                    <a:pt x="15951" y="15951"/>
                  </a:lnTo>
                  <a:lnTo>
                    <a:pt x="15951" y="15951"/>
                  </a:lnTo>
                  <a:lnTo>
                    <a:pt x="15951" y="15951"/>
                  </a:lnTo>
                  <a:lnTo>
                    <a:pt x="15951" y="15951"/>
                  </a:lnTo>
                  <a:lnTo>
                    <a:pt x="15951" y="15951"/>
                  </a:lnTo>
                  <a:lnTo>
                    <a:pt x="15951" y="15951"/>
                  </a:lnTo>
                  <a:cubicBezTo>
                    <a:pt x="16036" y="15951"/>
                    <a:pt x="16036" y="15951"/>
                    <a:pt x="16036" y="15909"/>
                  </a:cubicBezTo>
                  <a:cubicBezTo>
                    <a:pt x="16036" y="15909"/>
                    <a:pt x="16036" y="15909"/>
                    <a:pt x="16079" y="15909"/>
                  </a:cubicBezTo>
                  <a:cubicBezTo>
                    <a:pt x="16079" y="15909"/>
                    <a:pt x="16079" y="15909"/>
                    <a:pt x="16100" y="15909"/>
                  </a:cubicBezTo>
                  <a:cubicBezTo>
                    <a:pt x="16100" y="15909"/>
                    <a:pt x="16100" y="15909"/>
                    <a:pt x="16164" y="15909"/>
                  </a:cubicBezTo>
                  <a:lnTo>
                    <a:pt x="16164" y="15909"/>
                  </a:lnTo>
                  <a:close/>
                  <a:moveTo>
                    <a:pt x="16164" y="15951"/>
                  </a:moveTo>
                  <a:cubicBezTo>
                    <a:pt x="16164" y="15951"/>
                    <a:pt x="16164" y="15951"/>
                    <a:pt x="16100" y="15909"/>
                  </a:cubicBezTo>
                  <a:lnTo>
                    <a:pt x="16100" y="15909"/>
                  </a:lnTo>
                  <a:cubicBezTo>
                    <a:pt x="16079" y="15909"/>
                    <a:pt x="16079" y="15909"/>
                    <a:pt x="16079" y="15909"/>
                  </a:cubicBezTo>
                  <a:cubicBezTo>
                    <a:pt x="16079" y="15951"/>
                    <a:pt x="16036" y="15951"/>
                    <a:pt x="16036" y="15951"/>
                  </a:cubicBezTo>
                  <a:lnTo>
                    <a:pt x="16036" y="15951"/>
                  </a:lnTo>
                  <a:lnTo>
                    <a:pt x="16036" y="15951"/>
                  </a:lnTo>
                  <a:lnTo>
                    <a:pt x="16036" y="15951"/>
                  </a:lnTo>
                  <a:lnTo>
                    <a:pt x="16036" y="15951"/>
                  </a:lnTo>
                  <a:lnTo>
                    <a:pt x="16100" y="16058"/>
                  </a:lnTo>
                  <a:cubicBezTo>
                    <a:pt x="16100" y="16058"/>
                    <a:pt x="16100" y="16058"/>
                    <a:pt x="16100" y="15973"/>
                  </a:cubicBezTo>
                  <a:lnTo>
                    <a:pt x="16164" y="15951"/>
                  </a:lnTo>
                  <a:lnTo>
                    <a:pt x="16164" y="15951"/>
                  </a:lnTo>
                  <a:cubicBezTo>
                    <a:pt x="16164" y="15951"/>
                    <a:pt x="16164" y="15951"/>
                    <a:pt x="16164" y="15951"/>
                  </a:cubicBezTo>
                  <a:cubicBezTo>
                    <a:pt x="16185" y="15951"/>
                    <a:pt x="16164" y="15951"/>
                    <a:pt x="16164" y="15951"/>
                  </a:cubicBezTo>
                  <a:lnTo>
                    <a:pt x="16164" y="15951"/>
                  </a:lnTo>
                  <a:close/>
                </a:path>
              </a:pathLst>
            </a:custGeom>
            <a:solidFill>
              <a:srgbClr val="000000"/>
            </a:solid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709CE3D4-5402-42E9-B28D-EB4DDB73D30E}"/>
                </a:ext>
              </a:extLst>
            </p:cNvPr>
            <p:cNvSpPr/>
            <p:nvPr/>
          </p:nvSpPr>
          <p:spPr>
            <a:xfrm>
              <a:off x="6404379" y="4744689"/>
              <a:ext cx="31327" cy="31327"/>
            </a:xfrm>
            <a:custGeom>
              <a:avLst/>
              <a:gdLst>
                <a:gd name="connsiteX0" fmla="*/ 16100 w 21212"/>
                <a:gd name="connsiteY0" fmla="*/ 15909 h 21212"/>
                <a:gd name="connsiteX1" fmla="*/ 16142 w 21212"/>
                <a:gd name="connsiteY1" fmla="*/ 15909 h 21212"/>
                <a:gd name="connsiteX2" fmla="*/ 16142 w 21212"/>
                <a:gd name="connsiteY2" fmla="*/ 15930 h 21212"/>
                <a:gd name="connsiteX3" fmla="*/ 16142 w 21212"/>
                <a:gd name="connsiteY3" fmla="*/ 15930 h 21212"/>
                <a:gd name="connsiteX4" fmla="*/ 16100 w 21212"/>
                <a:gd name="connsiteY4" fmla="*/ 15909 h 21212"/>
                <a:gd name="connsiteX5" fmla="*/ 16079 w 21212"/>
                <a:gd name="connsiteY5" fmla="*/ 15994 h 21212"/>
                <a:gd name="connsiteX6" fmla="*/ 16015 w 21212"/>
                <a:gd name="connsiteY6" fmla="*/ 15994 h 21212"/>
                <a:gd name="connsiteX7" fmla="*/ 15994 w 21212"/>
                <a:gd name="connsiteY7" fmla="*/ 15994 h 21212"/>
                <a:gd name="connsiteX8" fmla="*/ 15930 w 21212"/>
                <a:gd name="connsiteY8" fmla="*/ 15994 h 21212"/>
                <a:gd name="connsiteX9" fmla="*/ 15930 w 21212"/>
                <a:gd name="connsiteY9" fmla="*/ 15930 h 21212"/>
                <a:gd name="connsiteX10" fmla="*/ 15909 w 21212"/>
                <a:gd name="connsiteY10" fmla="*/ 15930 h 21212"/>
                <a:gd name="connsiteX11" fmla="*/ 15930 w 21212"/>
                <a:gd name="connsiteY11" fmla="*/ 15930 h 21212"/>
                <a:gd name="connsiteX12" fmla="*/ 15930 w 21212"/>
                <a:gd name="connsiteY12" fmla="*/ 15909 h 21212"/>
                <a:gd name="connsiteX13" fmla="*/ 15994 w 21212"/>
                <a:gd name="connsiteY13" fmla="*/ 15909 h 21212"/>
                <a:gd name="connsiteX14" fmla="*/ 16015 w 21212"/>
                <a:gd name="connsiteY14" fmla="*/ 15909 h 21212"/>
                <a:gd name="connsiteX15" fmla="*/ 16100 w 21212"/>
                <a:gd name="connsiteY15" fmla="*/ 15909 h 21212"/>
                <a:gd name="connsiteX16" fmla="*/ 16100 w 21212"/>
                <a:gd name="connsiteY16" fmla="*/ 15909 h 21212"/>
                <a:gd name="connsiteX17" fmla="*/ 16100 w 21212"/>
                <a:gd name="connsiteY17" fmla="*/ 15909 h 21212"/>
                <a:gd name="connsiteX18" fmla="*/ 16100 w 21212"/>
                <a:gd name="connsiteY18" fmla="*/ 15909 h 21212"/>
                <a:gd name="connsiteX19" fmla="*/ 16015 w 21212"/>
                <a:gd name="connsiteY19" fmla="*/ 15909 h 21212"/>
                <a:gd name="connsiteX20" fmla="*/ 16015 w 21212"/>
                <a:gd name="connsiteY20" fmla="*/ 15909 h 21212"/>
                <a:gd name="connsiteX21" fmla="*/ 15994 w 21212"/>
                <a:gd name="connsiteY21" fmla="*/ 15909 h 21212"/>
                <a:gd name="connsiteX22" fmla="*/ 15930 w 21212"/>
                <a:gd name="connsiteY22" fmla="*/ 15930 h 21212"/>
                <a:gd name="connsiteX23" fmla="*/ 15930 w 21212"/>
                <a:gd name="connsiteY23" fmla="*/ 15930 h 21212"/>
                <a:gd name="connsiteX24" fmla="*/ 15930 w 21212"/>
                <a:gd name="connsiteY24" fmla="*/ 15930 h 21212"/>
                <a:gd name="connsiteX25" fmla="*/ 15994 w 21212"/>
                <a:gd name="connsiteY25" fmla="*/ 15930 h 21212"/>
                <a:gd name="connsiteX26" fmla="*/ 16015 w 21212"/>
                <a:gd name="connsiteY26" fmla="*/ 15930 h 21212"/>
                <a:gd name="connsiteX27" fmla="*/ 16015 w 21212"/>
                <a:gd name="connsiteY27" fmla="*/ 15930 h 21212"/>
                <a:gd name="connsiteX28" fmla="*/ 16100 w 21212"/>
                <a:gd name="connsiteY28" fmla="*/ 15909 h 21212"/>
                <a:gd name="connsiteX29" fmla="*/ 16100 w 21212"/>
                <a:gd name="connsiteY29" fmla="*/ 15909 h 21212"/>
                <a:gd name="connsiteX30" fmla="*/ 16100 w 21212"/>
                <a:gd name="connsiteY30" fmla="*/ 15909 h 21212"/>
                <a:gd name="connsiteX31" fmla="*/ 16100 w 21212"/>
                <a:gd name="connsiteY31" fmla="*/ 15909 h 21212"/>
                <a:gd name="connsiteX32" fmla="*/ 16100 w 21212"/>
                <a:gd name="connsiteY32" fmla="*/ 15909 h 21212"/>
                <a:gd name="connsiteX33" fmla="*/ 16100 w 21212"/>
                <a:gd name="connsiteY33"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00" y="15909"/>
                  </a:moveTo>
                  <a:cubicBezTo>
                    <a:pt x="16142" y="15909"/>
                    <a:pt x="16142" y="15909"/>
                    <a:pt x="16142" y="15909"/>
                  </a:cubicBezTo>
                  <a:lnTo>
                    <a:pt x="16142" y="15930"/>
                  </a:lnTo>
                  <a:lnTo>
                    <a:pt x="16142" y="15930"/>
                  </a:lnTo>
                  <a:cubicBezTo>
                    <a:pt x="16121" y="15930"/>
                    <a:pt x="16121" y="15930"/>
                    <a:pt x="16100" y="15909"/>
                  </a:cubicBezTo>
                  <a:cubicBezTo>
                    <a:pt x="16100" y="15930"/>
                    <a:pt x="16100" y="15994"/>
                    <a:pt x="16079" y="15994"/>
                  </a:cubicBezTo>
                  <a:cubicBezTo>
                    <a:pt x="16079" y="15994"/>
                    <a:pt x="16079" y="15994"/>
                    <a:pt x="16015" y="15994"/>
                  </a:cubicBezTo>
                  <a:cubicBezTo>
                    <a:pt x="16015" y="15994"/>
                    <a:pt x="16015" y="15994"/>
                    <a:pt x="15994" y="15994"/>
                  </a:cubicBezTo>
                  <a:lnTo>
                    <a:pt x="15930" y="15994"/>
                  </a:lnTo>
                  <a:cubicBezTo>
                    <a:pt x="15930" y="15930"/>
                    <a:pt x="15930" y="15930"/>
                    <a:pt x="15930" y="15930"/>
                  </a:cubicBezTo>
                  <a:lnTo>
                    <a:pt x="15909" y="15930"/>
                  </a:lnTo>
                  <a:cubicBezTo>
                    <a:pt x="15909" y="15930"/>
                    <a:pt x="15909" y="15930"/>
                    <a:pt x="15930" y="15930"/>
                  </a:cubicBezTo>
                  <a:cubicBezTo>
                    <a:pt x="15930" y="15909"/>
                    <a:pt x="15930" y="15909"/>
                    <a:pt x="15930" y="15909"/>
                  </a:cubicBezTo>
                  <a:cubicBezTo>
                    <a:pt x="15994" y="15909"/>
                    <a:pt x="15994" y="15909"/>
                    <a:pt x="15994" y="15909"/>
                  </a:cubicBezTo>
                  <a:cubicBezTo>
                    <a:pt x="16015" y="15909"/>
                    <a:pt x="16015" y="15909"/>
                    <a:pt x="16015" y="15909"/>
                  </a:cubicBezTo>
                  <a:cubicBezTo>
                    <a:pt x="16079" y="15909"/>
                    <a:pt x="16079" y="15909"/>
                    <a:pt x="16100" y="15909"/>
                  </a:cubicBezTo>
                  <a:cubicBezTo>
                    <a:pt x="16100" y="15909"/>
                    <a:pt x="16100" y="15909"/>
                    <a:pt x="16100" y="15909"/>
                  </a:cubicBezTo>
                  <a:close/>
                  <a:moveTo>
                    <a:pt x="16100" y="15909"/>
                  </a:moveTo>
                  <a:cubicBezTo>
                    <a:pt x="16079" y="15909"/>
                    <a:pt x="16079" y="15909"/>
                    <a:pt x="16100" y="15909"/>
                  </a:cubicBezTo>
                  <a:lnTo>
                    <a:pt x="16015" y="15909"/>
                  </a:lnTo>
                  <a:lnTo>
                    <a:pt x="16015" y="15909"/>
                  </a:lnTo>
                  <a:cubicBezTo>
                    <a:pt x="15994" y="15909"/>
                    <a:pt x="15994" y="15909"/>
                    <a:pt x="15994" y="15909"/>
                  </a:cubicBezTo>
                  <a:cubicBezTo>
                    <a:pt x="15994" y="15909"/>
                    <a:pt x="15930" y="15909"/>
                    <a:pt x="15930" y="15930"/>
                  </a:cubicBezTo>
                  <a:lnTo>
                    <a:pt x="15930" y="15930"/>
                  </a:lnTo>
                  <a:lnTo>
                    <a:pt x="15930" y="15930"/>
                  </a:lnTo>
                  <a:lnTo>
                    <a:pt x="15994" y="15930"/>
                  </a:lnTo>
                  <a:lnTo>
                    <a:pt x="16015" y="15930"/>
                  </a:lnTo>
                  <a:cubicBezTo>
                    <a:pt x="16015" y="15994"/>
                    <a:pt x="16015" y="15994"/>
                    <a:pt x="16015" y="15930"/>
                  </a:cubicBezTo>
                  <a:lnTo>
                    <a:pt x="16100" y="15909"/>
                  </a:lnTo>
                  <a:lnTo>
                    <a:pt x="16100" y="15909"/>
                  </a:lnTo>
                  <a:lnTo>
                    <a:pt x="16100" y="15909"/>
                  </a:lnTo>
                  <a:lnTo>
                    <a:pt x="16100" y="15909"/>
                  </a:lnTo>
                  <a:lnTo>
                    <a:pt x="16100" y="15909"/>
                  </a:lnTo>
                  <a:cubicBezTo>
                    <a:pt x="16100" y="15909"/>
                    <a:pt x="16100" y="15909"/>
                    <a:pt x="16100" y="15909"/>
                  </a:cubicBezTo>
                  <a:close/>
                </a:path>
              </a:pathLst>
            </a:custGeom>
            <a:solidFill>
              <a:srgbClr val="000000"/>
            </a:solid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134B7544-7C0E-4B04-A354-FE15A29D057D}"/>
                </a:ext>
              </a:extLst>
            </p:cNvPr>
            <p:cNvSpPr/>
            <p:nvPr/>
          </p:nvSpPr>
          <p:spPr>
            <a:xfrm>
              <a:off x="6404599" y="4744532"/>
              <a:ext cx="31327" cy="31327"/>
            </a:xfrm>
            <a:custGeom>
              <a:avLst/>
              <a:gdLst>
                <a:gd name="connsiteX0" fmla="*/ 16058 w 21212"/>
                <a:gd name="connsiteY0" fmla="*/ 15909 h 21212"/>
                <a:gd name="connsiteX1" fmla="*/ 16058 w 21212"/>
                <a:gd name="connsiteY1" fmla="*/ 15909 h 21212"/>
                <a:gd name="connsiteX2" fmla="*/ 16058 w 21212"/>
                <a:gd name="connsiteY2" fmla="*/ 15909 h 21212"/>
                <a:gd name="connsiteX3" fmla="*/ 16058 w 21212"/>
                <a:gd name="connsiteY3" fmla="*/ 15951 h 21212"/>
                <a:gd name="connsiteX4" fmla="*/ 15973 w 21212"/>
                <a:gd name="connsiteY4" fmla="*/ 15951 h 21212"/>
                <a:gd name="connsiteX5" fmla="*/ 15973 w 21212"/>
                <a:gd name="connsiteY5" fmla="*/ 15951 h 21212"/>
                <a:gd name="connsiteX6" fmla="*/ 16142 w 21212"/>
                <a:gd name="connsiteY6" fmla="*/ 16015 h 21212"/>
                <a:gd name="connsiteX7" fmla="*/ 16058 w 21212"/>
                <a:gd name="connsiteY7" fmla="*/ 16015 h 21212"/>
                <a:gd name="connsiteX8" fmla="*/ 15909 w 21212"/>
                <a:gd name="connsiteY8" fmla="*/ 15951 h 21212"/>
                <a:gd name="connsiteX9" fmla="*/ 15930 w 21212"/>
                <a:gd name="connsiteY9" fmla="*/ 15951 h 21212"/>
                <a:gd name="connsiteX10" fmla="*/ 15973 w 21212"/>
                <a:gd name="connsiteY10" fmla="*/ 15951 h 21212"/>
                <a:gd name="connsiteX11" fmla="*/ 15973 w 21212"/>
                <a:gd name="connsiteY11" fmla="*/ 15951 h 21212"/>
                <a:gd name="connsiteX12" fmla="*/ 15973 w 21212"/>
                <a:gd name="connsiteY12" fmla="*/ 15951 h 21212"/>
                <a:gd name="connsiteX13" fmla="*/ 15973 w 21212"/>
                <a:gd name="connsiteY13" fmla="*/ 15909 h 21212"/>
                <a:gd name="connsiteX14" fmla="*/ 15973 w 21212"/>
                <a:gd name="connsiteY14" fmla="*/ 15909 h 21212"/>
                <a:gd name="connsiteX15" fmla="*/ 16058 w 21212"/>
                <a:gd name="connsiteY15" fmla="*/ 15909 h 21212"/>
                <a:gd name="connsiteX16" fmla="*/ 16058 w 21212"/>
                <a:gd name="connsiteY16" fmla="*/ 15909 h 21212"/>
                <a:gd name="connsiteX17" fmla="*/ 16058 w 21212"/>
                <a:gd name="connsiteY17" fmla="*/ 15909 h 21212"/>
                <a:gd name="connsiteX18" fmla="*/ 16058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58" y="15909"/>
                  </a:moveTo>
                  <a:lnTo>
                    <a:pt x="16058" y="15909"/>
                  </a:lnTo>
                  <a:lnTo>
                    <a:pt x="16058" y="15909"/>
                  </a:lnTo>
                  <a:lnTo>
                    <a:pt x="16058" y="15951"/>
                  </a:lnTo>
                  <a:cubicBezTo>
                    <a:pt x="15973" y="15951"/>
                    <a:pt x="15973" y="15951"/>
                    <a:pt x="15973" y="15951"/>
                  </a:cubicBezTo>
                  <a:lnTo>
                    <a:pt x="15973" y="15951"/>
                  </a:lnTo>
                  <a:lnTo>
                    <a:pt x="16142" y="16015"/>
                  </a:lnTo>
                  <a:lnTo>
                    <a:pt x="16058" y="16015"/>
                  </a:lnTo>
                  <a:lnTo>
                    <a:pt x="15909" y="15951"/>
                  </a:lnTo>
                  <a:lnTo>
                    <a:pt x="15930" y="15951"/>
                  </a:lnTo>
                  <a:lnTo>
                    <a:pt x="15973" y="15951"/>
                  </a:lnTo>
                  <a:lnTo>
                    <a:pt x="15973" y="15951"/>
                  </a:lnTo>
                  <a:lnTo>
                    <a:pt x="15973" y="15951"/>
                  </a:lnTo>
                  <a:cubicBezTo>
                    <a:pt x="15973" y="15951"/>
                    <a:pt x="15973" y="15951"/>
                    <a:pt x="15973" y="15909"/>
                  </a:cubicBezTo>
                  <a:lnTo>
                    <a:pt x="15973" y="15909"/>
                  </a:lnTo>
                  <a:lnTo>
                    <a:pt x="16058" y="15909"/>
                  </a:lnTo>
                  <a:lnTo>
                    <a:pt x="16058" y="15909"/>
                  </a:lnTo>
                  <a:lnTo>
                    <a:pt x="16058" y="15909"/>
                  </a:lnTo>
                  <a:lnTo>
                    <a:pt x="16058" y="15909"/>
                  </a:lnTo>
                  <a:close/>
                </a:path>
              </a:pathLst>
            </a:custGeom>
            <a:solidFill>
              <a:srgbClr val="000000"/>
            </a:solid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44D8D8DE-C2D8-47BD-8BA6-3CA0109918BB}"/>
                </a:ext>
              </a:extLst>
            </p:cNvPr>
            <p:cNvSpPr/>
            <p:nvPr/>
          </p:nvSpPr>
          <p:spPr>
            <a:xfrm>
              <a:off x="6404818" y="4744501"/>
              <a:ext cx="31327" cy="31327"/>
            </a:xfrm>
            <a:custGeom>
              <a:avLst/>
              <a:gdLst>
                <a:gd name="connsiteX0" fmla="*/ 16121 w 21212"/>
                <a:gd name="connsiteY0" fmla="*/ 15930 h 21212"/>
                <a:gd name="connsiteX1" fmla="*/ 16121 w 21212"/>
                <a:gd name="connsiteY1" fmla="*/ 15930 h 21212"/>
                <a:gd name="connsiteX2" fmla="*/ 16121 w 21212"/>
                <a:gd name="connsiteY2" fmla="*/ 15930 h 21212"/>
                <a:gd name="connsiteX3" fmla="*/ 16079 w 21212"/>
                <a:gd name="connsiteY3" fmla="*/ 15930 h 21212"/>
                <a:gd name="connsiteX4" fmla="*/ 16079 w 21212"/>
                <a:gd name="connsiteY4" fmla="*/ 15973 h 21212"/>
                <a:gd name="connsiteX5" fmla="*/ 16036 w 21212"/>
                <a:gd name="connsiteY5" fmla="*/ 15973 h 21212"/>
                <a:gd name="connsiteX6" fmla="*/ 16036 w 21212"/>
                <a:gd name="connsiteY6" fmla="*/ 15973 h 21212"/>
                <a:gd name="connsiteX7" fmla="*/ 15909 w 21212"/>
                <a:gd name="connsiteY7" fmla="*/ 15930 h 21212"/>
                <a:gd name="connsiteX8" fmla="*/ 15909 w 21212"/>
                <a:gd name="connsiteY8" fmla="*/ 15930 h 21212"/>
                <a:gd name="connsiteX9" fmla="*/ 15909 w 21212"/>
                <a:gd name="connsiteY9" fmla="*/ 15930 h 21212"/>
                <a:gd name="connsiteX10" fmla="*/ 15909 w 21212"/>
                <a:gd name="connsiteY10" fmla="*/ 15930 h 21212"/>
                <a:gd name="connsiteX11" fmla="*/ 15909 w 21212"/>
                <a:gd name="connsiteY11" fmla="*/ 15930 h 21212"/>
                <a:gd name="connsiteX12" fmla="*/ 15909 w 21212"/>
                <a:gd name="connsiteY12" fmla="*/ 15909 h 21212"/>
                <a:gd name="connsiteX13" fmla="*/ 15930 w 21212"/>
                <a:gd name="connsiteY13" fmla="*/ 15930 h 21212"/>
                <a:gd name="connsiteX14" fmla="*/ 15994 w 21212"/>
                <a:gd name="connsiteY14" fmla="*/ 15909 h 21212"/>
                <a:gd name="connsiteX15" fmla="*/ 15994 w 21212"/>
                <a:gd name="connsiteY15" fmla="*/ 15909 h 21212"/>
                <a:gd name="connsiteX16" fmla="*/ 15994 w 21212"/>
                <a:gd name="connsiteY16" fmla="*/ 15930 h 21212"/>
                <a:gd name="connsiteX17" fmla="*/ 16036 w 21212"/>
                <a:gd name="connsiteY17" fmla="*/ 15930 h 21212"/>
                <a:gd name="connsiteX18" fmla="*/ 16079 w 21212"/>
                <a:gd name="connsiteY18" fmla="*/ 15930 h 21212"/>
                <a:gd name="connsiteX19" fmla="*/ 16079 w 21212"/>
                <a:gd name="connsiteY19" fmla="*/ 15930 h 21212"/>
                <a:gd name="connsiteX20" fmla="*/ 16079 w 21212"/>
                <a:gd name="connsiteY20" fmla="*/ 15930 h 21212"/>
                <a:gd name="connsiteX21" fmla="*/ 16079 w 21212"/>
                <a:gd name="connsiteY21" fmla="*/ 15930 h 21212"/>
                <a:gd name="connsiteX22" fmla="*/ 16121 w 21212"/>
                <a:gd name="connsiteY22" fmla="*/ 15930 h 21212"/>
                <a:gd name="connsiteX23" fmla="*/ 16121 w 21212"/>
                <a:gd name="connsiteY23" fmla="*/ 15930 h 21212"/>
                <a:gd name="connsiteX24" fmla="*/ 16121 w 21212"/>
                <a:gd name="connsiteY2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5930"/>
                  </a:moveTo>
                  <a:lnTo>
                    <a:pt x="16121" y="15930"/>
                  </a:lnTo>
                  <a:lnTo>
                    <a:pt x="16121" y="15930"/>
                  </a:lnTo>
                  <a:lnTo>
                    <a:pt x="16079" y="15930"/>
                  </a:lnTo>
                  <a:lnTo>
                    <a:pt x="16079" y="15973"/>
                  </a:lnTo>
                  <a:lnTo>
                    <a:pt x="16036" y="15973"/>
                  </a:lnTo>
                  <a:lnTo>
                    <a:pt x="16036" y="15973"/>
                  </a:lnTo>
                  <a:lnTo>
                    <a:pt x="15909" y="15930"/>
                  </a:lnTo>
                  <a:lnTo>
                    <a:pt x="15909" y="15930"/>
                  </a:lnTo>
                  <a:lnTo>
                    <a:pt x="15909" y="15930"/>
                  </a:lnTo>
                  <a:lnTo>
                    <a:pt x="15909" y="15930"/>
                  </a:lnTo>
                  <a:lnTo>
                    <a:pt x="15909" y="15930"/>
                  </a:lnTo>
                  <a:lnTo>
                    <a:pt x="15909" y="15909"/>
                  </a:lnTo>
                  <a:lnTo>
                    <a:pt x="15930" y="15930"/>
                  </a:lnTo>
                  <a:lnTo>
                    <a:pt x="15994" y="15909"/>
                  </a:lnTo>
                  <a:lnTo>
                    <a:pt x="15994" y="15909"/>
                  </a:lnTo>
                  <a:lnTo>
                    <a:pt x="15994" y="15930"/>
                  </a:lnTo>
                  <a:lnTo>
                    <a:pt x="16036" y="15930"/>
                  </a:lnTo>
                  <a:cubicBezTo>
                    <a:pt x="16036" y="15930"/>
                    <a:pt x="16036" y="15930"/>
                    <a:pt x="16079" y="15930"/>
                  </a:cubicBezTo>
                  <a:lnTo>
                    <a:pt x="16079" y="15930"/>
                  </a:lnTo>
                  <a:lnTo>
                    <a:pt x="16079" y="15930"/>
                  </a:lnTo>
                  <a:lnTo>
                    <a:pt x="16079" y="15930"/>
                  </a:lnTo>
                  <a:cubicBezTo>
                    <a:pt x="16121" y="15930"/>
                    <a:pt x="16121" y="15930"/>
                    <a:pt x="16121" y="15930"/>
                  </a:cubicBezTo>
                  <a:lnTo>
                    <a:pt x="16121" y="15930"/>
                  </a:lnTo>
                  <a:lnTo>
                    <a:pt x="16121" y="15930"/>
                  </a:lnTo>
                  <a:close/>
                </a:path>
              </a:pathLst>
            </a:custGeom>
            <a:solidFill>
              <a:srgbClr val="000000"/>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9FB3749E-ADEC-4CC5-B611-8AD0BE28BFCB}"/>
                </a:ext>
              </a:extLst>
            </p:cNvPr>
            <p:cNvSpPr/>
            <p:nvPr/>
          </p:nvSpPr>
          <p:spPr>
            <a:xfrm>
              <a:off x="6405006" y="4744250"/>
              <a:ext cx="31327" cy="31327"/>
            </a:xfrm>
            <a:custGeom>
              <a:avLst/>
              <a:gdLst>
                <a:gd name="connsiteX0" fmla="*/ 16079 w 21212"/>
                <a:gd name="connsiteY0" fmla="*/ 16079 h 21212"/>
                <a:gd name="connsiteX1" fmla="*/ 16079 w 21212"/>
                <a:gd name="connsiteY1" fmla="*/ 16079 h 21212"/>
                <a:gd name="connsiteX2" fmla="*/ 16079 w 21212"/>
                <a:gd name="connsiteY2" fmla="*/ 16079 h 21212"/>
                <a:gd name="connsiteX3" fmla="*/ 16079 w 21212"/>
                <a:gd name="connsiteY3" fmla="*/ 16079 h 21212"/>
                <a:gd name="connsiteX4" fmla="*/ 16079 w 21212"/>
                <a:gd name="connsiteY4" fmla="*/ 16079 h 21212"/>
                <a:gd name="connsiteX5" fmla="*/ 16079 w 21212"/>
                <a:gd name="connsiteY5" fmla="*/ 16079 h 21212"/>
                <a:gd name="connsiteX6" fmla="*/ 16015 w 21212"/>
                <a:gd name="connsiteY6" fmla="*/ 16100 h 21212"/>
                <a:gd name="connsiteX7" fmla="*/ 15994 w 21212"/>
                <a:gd name="connsiteY7" fmla="*/ 16100 h 21212"/>
                <a:gd name="connsiteX8" fmla="*/ 15994 w 21212"/>
                <a:gd name="connsiteY8" fmla="*/ 16100 h 21212"/>
                <a:gd name="connsiteX9" fmla="*/ 15994 w 21212"/>
                <a:gd name="connsiteY9" fmla="*/ 16100 h 21212"/>
                <a:gd name="connsiteX10" fmla="*/ 15994 w 21212"/>
                <a:gd name="connsiteY10" fmla="*/ 16100 h 21212"/>
                <a:gd name="connsiteX11" fmla="*/ 15994 w 21212"/>
                <a:gd name="connsiteY11" fmla="*/ 16079 h 21212"/>
                <a:gd name="connsiteX12" fmla="*/ 15994 w 21212"/>
                <a:gd name="connsiteY12" fmla="*/ 16079 h 21212"/>
                <a:gd name="connsiteX13" fmla="*/ 15994 w 21212"/>
                <a:gd name="connsiteY13" fmla="*/ 15973 h 21212"/>
                <a:gd name="connsiteX14" fmla="*/ 15994 w 21212"/>
                <a:gd name="connsiteY14" fmla="*/ 15973 h 21212"/>
                <a:gd name="connsiteX15" fmla="*/ 16015 w 21212"/>
                <a:gd name="connsiteY15" fmla="*/ 15973 h 21212"/>
                <a:gd name="connsiteX16" fmla="*/ 16015 w 21212"/>
                <a:gd name="connsiteY16" fmla="*/ 15973 h 21212"/>
                <a:gd name="connsiteX17" fmla="*/ 16015 w 21212"/>
                <a:gd name="connsiteY17" fmla="*/ 15973 h 21212"/>
                <a:gd name="connsiteX18" fmla="*/ 15994 w 21212"/>
                <a:gd name="connsiteY18" fmla="*/ 15973 h 21212"/>
                <a:gd name="connsiteX19" fmla="*/ 15994 w 21212"/>
                <a:gd name="connsiteY19" fmla="*/ 15973 h 21212"/>
                <a:gd name="connsiteX20" fmla="*/ 15994 w 21212"/>
                <a:gd name="connsiteY20" fmla="*/ 15973 h 21212"/>
                <a:gd name="connsiteX21" fmla="*/ 15951 w 21212"/>
                <a:gd name="connsiteY21" fmla="*/ 15973 h 21212"/>
                <a:gd name="connsiteX22" fmla="*/ 15951 w 21212"/>
                <a:gd name="connsiteY22" fmla="*/ 15973 h 21212"/>
                <a:gd name="connsiteX23" fmla="*/ 15951 w 21212"/>
                <a:gd name="connsiteY23" fmla="*/ 16079 h 21212"/>
                <a:gd name="connsiteX24" fmla="*/ 15909 w 21212"/>
                <a:gd name="connsiteY24" fmla="*/ 16079 h 21212"/>
                <a:gd name="connsiteX25" fmla="*/ 15909 w 21212"/>
                <a:gd name="connsiteY25" fmla="*/ 15973 h 21212"/>
                <a:gd name="connsiteX26" fmla="*/ 15909 w 21212"/>
                <a:gd name="connsiteY26" fmla="*/ 15973 h 21212"/>
                <a:gd name="connsiteX27" fmla="*/ 15951 w 21212"/>
                <a:gd name="connsiteY27" fmla="*/ 15973 h 21212"/>
                <a:gd name="connsiteX28" fmla="*/ 15951 w 21212"/>
                <a:gd name="connsiteY28" fmla="*/ 15973 h 21212"/>
                <a:gd name="connsiteX29" fmla="*/ 15994 w 21212"/>
                <a:gd name="connsiteY29" fmla="*/ 15909 h 21212"/>
                <a:gd name="connsiteX30" fmla="*/ 15994 w 21212"/>
                <a:gd name="connsiteY30" fmla="*/ 15909 h 21212"/>
                <a:gd name="connsiteX31" fmla="*/ 16015 w 21212"/>
                <a:gd name="connsiteY31" fmla="*/ 15909 h 21212"/>
                <a:gd name="connsiteX32" fmla="*/ 16015 w 21212"/>
                <a:gd name="connsiteY32" fmla="*/ 15909 h 21212"/>
                <a:gd name="connsiteX33" fmla="*/ 16185 w 21212"/>
                <a:gd name="connsiteY33" fmla="*/ 15973 h 21212"/>
                <a:gd name="connsiteX34" fmla="*/ 16079 w 21212"/>
                <a:gd name="connsiteY34" fmla="*/ 16079 h 21212"/>
                <a:gd name="connsiteX35" fmla="*/ 16079 w 21212"/>
                <a:gd name="connsiteY35" fmla="*/ 16079 h 21212"/>
                <a:gd name="connsiteX36" fmla="*/ 16015 w 21212"/>
                <a:gd name="connsiteY36" fmla="*/ 15973 h 21212"/>
                <a:gd name="connsiteX37" fmla="*/ 16015 w 21212"/>
                <a:gd name="connsiteY37" fmla="*/ 15973 h 21212"/>
                <a:gd name="connsiteX38" fmla="*/ 15994 w 21212"/>
                <a:gd name="connsiteY38" fmla="*/ 16079 h 21212"/>
                <a:gd name="connsiteX39" fmla="*/ 15994 w 21212"/>
                <a:gd name="connsiteY39" fmla="*/ 16079 h 21212"/>
                <a:gd name="connsiteX40" fmla="*/ 15994 w 21212"/>
                <a:gd name="connsiteY40" fmla="*/ 16100 h 21212"/>
                <a:gd name="connsiteX41" fmla="*/ 15994 w 21212"/>
                <a:gd name="connsiteY41" fmla="*/ 16100 h 21212"/>
                <a:gd name="connsiteX42" fmla="*/ 16015 w 21212"/>
                <a:gd name="connsiteY42" fmla="*/ 16100 h 21212"/>
                <a:gd name="connsiteX43" fmla="*/ 16015 w 21212"/>
                <a:gd name="connsiteY43" fmla="*/ 16100 h 21212"/>
                <a:gd name="connsiteX44" fmla="*/ 16015 w 21212"/>
                <a:gd name="connsiteY44" fmla="*/ 16079 h 21212"/>
                <a:gd name="connsiteX45" fmla="*/ 16079 w 21212"/>
                <a:gd name="connsiteY45" fmla="*/ 16079 h 21212"/>
                <a:gd name="connsiteX46" fmla="*/ 16079 w 21212"/>
                <a:gd name="connsiteY46" fmla="*/ 16079 h 21212"/>
                <a:gd name="connsiteX47" fmla="*/ 16079 w 21212"/>
                <a:gd name="connsiteY47" fmla="*/ 16079 h 21212"/>
                <a:gd name="connsiteX48" fmla="*/ 16079 w 21212"/>
                <a:gd name="connsiteY48" fmla="*/ 15973 h 21212"/>
                <a:gd name="connsiteX49" fmla="*/ 16015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079" y="16079"/>
                  </a:moveTo>
                  <a:lnTo>
                    <a:pt x="16079" y="16079"/>
                  </a:lnTo>
                  <a:lnTo>
                    <a:pt x="16079" y="16079"/>
                  </a:lnTo>
                  <a:lnTo>
                    <a:pt x="16079" y="16079"/>
                  </a:lnTo>
                  <a:lnTo>
                    <a:pt x="16079" y="16079"/>
                  </a:lnTo>
                  <a:lnTo>
                    <a:pt x="16079" y="16079"/>
                  </a:lnTo>
                  <a:cubicBezTo>
                    <a:pt x="16015" y="16100"/>
                    <a:pt x="16015" y="16100"/>
                    <a:pt x="16015" y="16100"/>
                  </a:cubicBezTo>
                  <a:cubicBezTo>
                    <a:pt x="16015" y="16100"/>
                    <a:pt x="16015" y="16100"/>
                    <a:pt x="15994" y="16100"/>
                  </a:cubicBezTo>
                  <a:lnTo>
                    <a:pt x="15994" y="16100"/>
                  </a:lnTo>
                  <a:lnTo>
                    <a:pt x="15994" y="16100"/>
                  </a:lnTo>
                  <a:lnTo>
                    <a:pt x="15994" y="16100"/>
                  </a:lnTo>
                  <a:cubicBezTo>
                    <a:pt x="15994" y="16079"/>
                    <a:pt x="15994" y="16079"/>
                    <a:pt x="15994" y="16079"/>
                  </a:cubicBezTo>
                  <a:lnTo>
                    <a:pt x="15994" y="16079"/>
                  </a:lnTo>
                  <a:cubicBezTo>
                    <a:pt x="15994" y="16079"/>
                    <a:pt x="15994" y="16079"/>
                    <a:pt x="15994" y="15973"/>
                  </a:cubicBezTo>
                  <a:lnTo>
                    <a:pt x="15994" y="15973"/>
                  </a:lnTo>
                  <a:lnTo>
                    <a:pt x="16015" y="15973"/>
                  </a:lnTo>
                  <a:lnTo>
                    <a:pt x="16015" y="15973"/>
                  </a:lnTo>
                  <a:lnTo>
                    <a:pt x="16015" y="15973"/>
                  </a:lnTo>
                  <a:cubicBezTo>
                    <a:pt x="15994" y="15973"/>
                    <a:pt x="15994" y="15973"/>
                    <a:pt x="15994" y="15973"/>
                  </a:cubicBezTo>
                  <a:lnTo>
                    <a:pt x="15994" y="15973"/>
                  </a:lnTo>
                  <a:lnTo>
                    <a:pt x="15994" y="15973"/>
                  </a:lnTo>
                  <a:cubicBezTo>
                    <a:pt x="15994" y="15973"/>
                    <a:pt x="15994" y="15973"/>
                    <a:pt x="15951" y="15973"/>
                  </a:cubicBezTo>
                  <a:lnTo>
                    <a:pt x="15951" y="15973"/>
                  </a:lnTo>
                  <a:lnTo>
                    <a:pt x="15951" y="16079"/>
                  </a:lnTo>
                  <a:lnTo>
                    <a:pt x="15909" y="16079"/>
                  </a:lnTo>
                  <a:cubicBezTo>
                    <a:pt x="15909" y="15973"/>
                    <a:pt x="15909" y="15973"/>
                    <a:pt x="15909" y="15973"/>
                  </a:cubicBezTo>
                  <a:lnTo>
                    <a:pt x="15909" y="15973"/>
                  </a:lnTo>
                  <a:lnTo>
                    <a:pt x="15951" y="15973"/>
                  </a:lnTo>
                  <a:lnTo>
                    <a:pt x="15951" y="15973"/>
                  </a:lnTo>
                  <a:lnTo>
                    <a:pt x="15994" y="15909"/>
                  </a:lnTo>
                  <a:lnTo>
                    <a:pt x="15994" y="15909"/>
                  </a:lnTo>
                  <a:lnTo>
                    <a:pt x="16015" y="15909"/>
                  </a:lnTo>
                  <a:lnTo>
                    <a:pt x="16015" y="15909"/>
                  </a:lnTo>
                  <a:lnTo>
                    <a:pt x="16185" y="15973"/>
                  </a:lnTo>
                  <a:lnTo>
                    <a:pt x="16079" y="16079"/>
                  </a:lnTo>
                  <a:lnTo>
                    <a:pt x="16079" y="16079"/>
                  </a:lnTo>
                  <a:close/>
                  <a:moveTo>
                    <a:pt x="16015" y="15973"/>
                  </a:moveTo>
                  <a:lnTo>
                    <a:pt x="16015" y="15973"/>
                  </a:lnTo>
                  <a:lnTo>
                    <a:pt x="15994" y="16079"/>
                  </a:lnTo>
                  <a:lnTo>
                    <a:pt x="15994" y="16079"/>
                  </a:lnTo>
                  <a:cubicBezTo>
                    <a:pt x="15994" y="16079"/>
                    <a:pt x="15994" y="16079"/>
                    <a:pt x="15994" y="16100"/>
                  </a:cubicBezTo>
                  <a:lnTo>
                    <a:pt x="15994" y="16100"/>
                  </a:lnTo>
                  <a:lnTo>
                    <a:pt x="16015" y="16100"/>
                  </a:lnTo>
                  <a:lnTo>
                    <a:pt x="16015" y="16100"/>
                  </a:lnTo>
                  <a:cubicBezTo>
                    <a:pt x="16015" y="16079"/>
                    <a:pt x="16015" y="16079"/>
                    <a:pt x="16015" y="16079"/>
                  </a:cubicBezTo>
                  <a:lnTo>
                    <a:pt x="16079" y="16079"/>
                  </a:lnTo>
                  <a:lnTo>
                    <a:pt x="16079" y="16079"/>
                  </a:lnTo>
                  <a:lnTo>
                    <a:pt x="16079" y="16079"/>
                  </a:lnTo>
                  <a:cubicBezTo>
                    <a:pt x="16079" y="15973"/>
                    <a:pt x="16079" y="15973"/>
                    <a:pt x="16079" y="15973"/>
                  </a:cubicBezTo>
                  <a:lnTo>
                    <a:pt x="16015" y="15973"/>
                  </a:lnTo>
                  <a:close/>
                </a:path>
              </a:pathLst>
            </a:custGeom>
            <a:solidFill>
              <a:srgbClr val="000000"/>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858BCBF-A64F-4AE9-AE80-9ADE6F72A3B6}"/>
                </a:ext>
              </a:extLst>
            </p:cNvPr>
            <p:cNvSpPr/>
            <p:nvPr/>
          </p:nvSpPr>
          <p:spPr>
            <a:xfrm>
              <a:off x="6405413" y="4744063"/>
              <a:ext cx="31327" cy="31327"/>
            </a:xfrm>
            <a:custGeom>
              <a:avLst/>
              <a:gdLst>
                <a:gd name="connsiteX0" fmla="*/ 16058 w 21212"/>
                <a:gd name="connsiteY0" fmla="*/ 15994 h 21212"/>
                <a:gd name="connsiteX1" fmla="*/ 16100 w 21212"/>
                <a:gd name="connsiteY1" fmla="*/ 15994 h 21212"/>
                <a:gd name="connsiteX2" fmla="*/ 16100 w 21212"/>
                <a:gd name="connsiteY2" fmla="*/ 15930 h 21212"/>
                <a:gd name="connsiteX3" fmla="*/ 16121 w 21212"/>
                <a:gd name="connsiteY3" fmla="*/ 15994 h 21212"/>
                <a:gd name="connsiteX4" fmla="*/ 16100 w 21212"/>
                <a:gd name="connsiteY4" fmla="*/ 15994 h 21212"/>
                <a:gd name="connsiteX5" fmla="*/ 16058 w 21212"/>
                <a:gd name="connsiteY5" fmla="*/ 15994 h 21212"/>
                <a:gd name="connsiteX6" fmla="*/ 16058 w 21212"/>
                <a:gd name="connsiteY6" fmla="*/ 15994 h 21212"/>
                <a:gd name="connsiteX7" fmla="*/ 16058 w 21212"/>
                <a:gd name="connsiteY7" fmla="*/ 15994 h 21212"/>
                <a:gd name="connsiteX8" fmla="*/ 15973 w 21212"/>
                <a:gd name="connsiteY8" fmla="*/ 16036 h 21212"/>
                <a:gd name="connsiteX9" fmla="*/ 15951 w 21212"/>
                <a:gd name="connsiteY9" fmla="*/ 16015 h 21212"/>
                <a:gd name="connsiteX10" fmla="*/ 15909 w 21212"/>
                <a:gd name="connsiteY10" fmla="*/ 16015 h 21212"/>
                <a:gd name="connsiteX11" fmla="*/ 15909 w 21212"/>
                <a:gd name="connsiteY11" fmla="*/ 15994 h 21212"/>
                <a:gd name="connsiteX12" fmla="*/ 15909 w 21212"/>
                <a:gd name="connsiteY12" fmla="*/ 15930 h 21212"/>
                <a:gd name="connsiteX13" fmla="*/ 15909 w 21212"/>
                <a:gd name="connsiteY13" fmla="*/ 15930 h 21212"/>
                <a:gd name="connsiteX14" fmla="*/ 15951 w 21212"/>
                <a:gd name="connsiteY14" fmla="*/ 15930 h 21212"/>
                <a:gd name="connsiteX15" fmla="*/ 15973 w 21212"/>
                <a:gd name="connsiteY15" fmla="*/ 15909 h 21212"/>
                <a:gd name="connsiteX16" fmla="*/ 16036 w 21212"/>
                <a:gd name="connsiteY16" fmla="*/ 15909 h 21212"/>
                <a:gd name="connsiteX17" fmla="*/ 16058 w 21212"/>
                <a:gd name="connsiteY17" fmla="*/ 15930 h 21212"/>
                <a:gd name="connsiteX18" fmla="*/ 16058 w 21212"/>
                <a:gd name="connsiteY18" fmla="*/ 15930 h 21212"/>
                <a:gd name="connsiteX19" fmla="*/ 16058 w 21212"/>
                <a:gd name="connsiteY19" fmla="*/ 15930 h 21212"/>
                <a:gd name="connsiteX20" fmla="*/ 15951 w 21212"/>
                <a:gd name="connsiteY20" fmla="*/ 16015 h 21212"/>
                <a:gd name="connsiteX21" fmla="*/ 15973 w 21212"/>
                <a:gd name="connsiteY21" fmla="*/ 16015 h 21212"/>
                <a:gd name="connsiteX22" fmla="*/ 16058 w 21212"/>
                <a:gd name="connsiteY22" fmla="*/ 15994 h 21212"/>
                <a:gd name="connsiteX23" fmla="*/ 16058 w 21212"/>
                <a:gd name="connsiteY23" fmla="*/ 15994 h 21212"/>
                <a:gd name="connsiteX24" fmla="*/ 16058 w 21212"/>
                <a:gd name="connsiteY24" fmla="*/ 15994 h 21212"/>
                <a:gd name="connsiteX25" fmla="*/ 15951 w 21212"/>
                <a:gd name="connsiteY25" fmla="*/ 15930 h 21212"/>
                <a:gd name="connsiteX26" fmla="*/ 15951 w 21212"/>
                <a:gd name="connsiteY26" fmla="*/ 15930 h 21212"/>
                <a:gd name="connsiteX27" fmla="*/ 15909 w 21212"/>
                <a:gd name="connsiteY27" fmla="*/ 15994 h 21212"/>
                <a:gd name="connsiteX28" fmla="*/ 15951 w 21212"/>
                <a:gd name="connsiteY28" fmla="*/ 15994 h 21212"/>
                <a:gd name="connsiteX29" fmla="*/ 15951 w 21212"/>
                <a:gd name="connsiteY29" fmla="*/ 15994 h 21212"/>
                <a:gd name="connsiteX30" fmla="*/ 16036 w 21212"/>
                <a:gd name="connsiteY30" fmla="*/ 15930 h 21212"/>
                <a:gd name="connsiteX31" fmla="*/ 16036 w 21212"/>
                <a:gd name="connsiteY31" fmla="*/ 15930 h 21212"/>
                <a:gd name="connsiteX32" fmla="*/ 15951 w 21212"/>
                <a:gd name="connsiteY32" fmla="*/ 15930 h 21212"/>
                <a:gd name="connsiteX33" fmla="*/ 15951 w 21212"/>
                <a:gd name="connsiteY33" fmla="*/ 15930 h 21212"/>
                <a:gd name="connsiteX34" fmla="*/ 15951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8" y="15994"/>
                  </a:moveTo>
                  <a:lnTo>
                    <a:pt x="16100" y="15994"/>
                  </a:lnTo>
                  <a:cubicBezTo>
                    <a:pt x="16100" y="15994"/>
                    <a:pt x="16100" y="15994"/>
                    <a:pt x="16100" y="15930"/>
                  </a:cubicBezTo>
                  <a:lnTo>
                    <a:pt x="16121" y="15994"/>
                  </a:lnTo>
                  <a:lnTo>
                    <a:pt x="16100" y="15994"/>
                  </a:lnTo>
                  <a:cubicBezTo>
                    <a:pt x="16100" y="15994"/>
                    <a:pt x="16100" y="15994"/>
                    <a:pt x="16058" y="15994"/>
                  </a:cubicBezTo>
                  <a:lnTo>
                    <a:pt x="16058" y="15994"/>
                  </a:lnTo>
                  <a:cubicBezTo>
                    <a:pt x="16036" y="16015"/>
                    <a:pt x="16036" y="16015"/>
                    <a:pt x="16058" y="15994"/>
                  </a:cubicBezTo>
                  <a:cubicBezTo>
                    <a:pt x="15973" y="16015"/>
                    <a:pt x="15973" y="16036"/>
                    <a:pt x="15973" y="16036"/>
                  </a:cubicBezTo>
                  <a:cubicBezTo>
                    <a:pt x="15951" y="16015"/>
                    <a:pt x="15951" y="16015"/>
                    <a:pt x="15951" y="16015"/>
                  </a:cubicBezTo>
                  <a:cubicBezTo>
                    <a:pt x="15909" y="16015"/>
                    <a:pt x="15909" y="16015"/>
                    <a:pt x="15909" y="16015"/>
                  </a:cubicBezTo>
                  <a:cubicBezTo>
                    <a:pt x="15909" y="15994"/>
                    <a:pt x="15909" y="15994"/>
                    <a:pt x="15909" y="15994"/>
                  </a:cubicBezTo>
                  <a:lnTo>
                    <a:pt x="15909" y="15930"/>
                  </a:lnTo>
                  <a:lnTo>
                    <a:pt x="15909" y="15930"/>
                  </a:lnTo>
                  <a:cubicBezTo>
                    <a:pt x="15951" y="15930"/>
                    <a:pt x="15951" y="15930"/>
                    <a:pt x="15951" y="15930"/>
                  </a:cubicBezTo>
                  <a:cubicBezTo>
                    <a:pt x="15951" y="15909"/>
                    <a:pt x="15973" y="15909"/>
                    <a:pt x="15973" y="15909"/>
                  </a:cubicBezTo>
                  <a:lnTo>
                    <a:pt x="16036" y="15909"/>
                  </a:lnTo>
                  <a:lnTo>
                    <a:pt x="16058" y="15930"/>
                  </a:lnTo>
                  <a:lnTo>
                    <a:pt x="16058" y="15930"/>
                  </a:lnTo>
                  <a:lnTo>
                    <a:pt x="16058" y="15930"/>
                  </a:lnTo>
                  <a:lnTo>
                    <a:pt x="15951" y="16015"/>
                  </a:lnTo>
                  <a:lnTo>
                    <a:pt x="15973" y="16015"/>
                  </a:lnTo>
                  <a:cubicBezTo>
                    <a:pt x="15973" y="16015"/>
                    <a:pt x="15973" y="16015"/>
                    <a:pt x="16058" y="15994"/>
                  </a:cubicBezTo>
                  <a:lnTo>
                    <a:pt x="16058" y="15994"/>
                  </a:lnTo>
                  <a:cubicBezTo>
                    <a:pt x="16058" y="16015"/>
                    <a:pt x="16058" y="15994"/>
                    <a:pt x="16058" y="15994"/>
                  </a:cubicBezTo>
                  <a:close/>
                  <a:moveTo>
                    <a:pt x="15951" y="15930"/>
                  </a:moveTo>
                  <a:lnTo>
                    <a:pt x="15951" y="15930"/>
                  </a:lnTo>
                  <a:cubicBezTo>
                    <a:pt x="15951" y="15930"/>
                    <a:pt x="15909" y="15930"/>
                    <a:pt x="15909" y="15994"/>
                  </a:cubicBezTo>
                  <a:lnTo>
                    <a:pt x="15951" y="15994"/>
                  </a:lnTo>
                  <a:lnTo>
                    <a:pt x="15951" y="15994"/>
                  </a:lnTo>
                  <a:lnTo>
                    <a:pt x="16036" y="15930"/>
                  </a:lnTo>
                  <a:lnTo>
                    <a:pt x="16036" y="15930"/>
                  </a:lnTo>
                  <a:cubicBezTo>
                    <a:pt x="15973" y="15930"/>
                    <a:pt x="15973" y="15930"/>
                    <a:pt x="15951" y="15930"/>
                  </a:cubicBezTo>
                  <a:lnTo>
                    <a:pt x="15951" y="15930"/>
                  </a:lnTo>
                  <a:lnTo>
                    <a:pt x="15951" y="15930"/>
                  </a:lnTo>
                  <a:close/>
                </a:path>
              </a:pathLst>
            </a:custGeom>
            <a:solidFill>
              <a:srgbClr val="000000"/>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DCEDCA0-F2B9-4F2C-B3FC-7A2289F43D71}"/>
                </a:ext>
              </a:extLst>
            </p:cNvPr>
            <p:cNvSpPr/>
            <p:nvPr/>
          </p:nvSpPr>
          <p:spPr>
            <a:xfrm>
              <a:off x="6405508" y="4743937"/>
              <a:ext cx="31327" cy="31327"/>
            </a:xfrm>
            <a:custGeom>
              <a:avLst/>
              <a:gdLst>
                <a:gd name="connsiteX0" fmla="*/ 16121 w 21212"/>
                <a:gd name="connsiteY0" fmla="*/ 16015 h 21212"/>
                <a:gd name="connsiteX1" fmla="*/ 15909 w 21212"/>
                <a:gd name="connsiteY1" fmla="*/ 15909 h 21212"/>
                <a:gd name="connsiteX2" fmla="*/ 15909 w 21212"/>
                <a:gd name="connsiteY2" fmla="*/ 15909 h 21212"/>
                <a:gd name="connsiteX3" fmla="*/ 16164 w 21212"/>
                <a:gd name="connsiteY3" fmla="*/ 16015 h 21212"/>
                <a:gd name="connsiteX4" fmla="*/ 16121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21" y="16015"/>
                  </a:moveTo>
                  <a:lnTo>
                    <a:pt x="15909" y="15909"/>
                  </a:lnTo>
                  <a:lnTo>
                    <a:pt x="15909" y="15909"/>
                  </a:lnTo>
                  <a:lnTo>
                    <a:pt x="16164" y="16015"/>
                  </a:lnTo>
                  <a:lnTo>
                    <a:pt x="16121" y="16015"/>
                  </a:lnTo>
                  <a:close/>
                </a:path>
              </a:pathLst>
            </a:custGeom>
            <a:solidFill>
              <a:srgbClr val="000000"/>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F970C73-D34D-4545-AF5A-EE30148399B6}"/>
                </a:ext>
              </a:extLst>
            </p:cNvPr>
            <p:cNvSpPr/>
            <p:nvPr/>
          </p:nvSpPr>
          <p:spPr>
            <a:xfrm>
              <a:off x="6405726" y="4743874"/>
              <a:ext cx="31327" cy="31327"/>
            </a:xfrm>
            <a:custGeom>
              <a:avLst/>
              <a:gdLst>
                <a:gd name="connsiteX0" fmla="*/ 16164 w 21212"/>
                <a:gd name="connsiteY0" fmla="*/ 15973 h 21212"/>
                <a:gd name="connsiteX1" fmla="*/ 16164 w 21212"/>
                <a:gd name="connsiteY1" fmla="*/ 15973 h 21212"/>
                <a:gd name="connsiteX2" fmla="*/ 16164 w 21212"/>
                <a:gd name="connsiteY2" fmla="*/ 15973 h 21212"/>
                <a:gd name="connsiteX3" fmla="*/ 16164 w 21212"/>
                <a:gd name="connsiteY3" fmla="*/ 15973 h 21212"/>
                <a:gd name="connsiteX4" fmla="*/ 16164 w 21212"/>
                <a:gd name="connsiteY4" fmla="*/ 15973 h 21212"/>
                <a:gd name="connsiteX5" fmla="*/ 16164 w 21212"/>
                <a:gd name="connsiteY5" fmla="*/ 15973 h 21212"/>
                <a:gd name="connsiteX6" fmla="*/ 16100 w 21212"/>
                <a:gd name="connsiteY6" fmla="*/ 15994 h 21212"/>
                <a:gd name="connsiteX7" fmla="*/ 16036 w 21212"/>
                <a:gd name="connsiteY7" fmla="*/ 15994 h 21212"/>
                <a:gd name="connsiteX8" fmla="*/ 15994 w 21212"/>
                <a:gd name="connsiteY8" fmla="*/ 15994 h 21212"/>
                <a:gd name="connsiteX9" fmla="*/ 15973 w 21212"/>
                <a:gd name="connsiteY9" fmla="*/ 15994 h 21212"/>
                <a:gd name="connsiteX10" fmla="*/ 15909 w 21212"/>
                <a:gd name="connsiteY10" fmla="*/ 15973 h 21212"/>
                <a:gd name="connsiteX11" fmla="*/ 15909 w 21212"/>
                <a:gd name="connsiteY11" fmla="*/ 15973 h 21212"/>
                <a:gd name="connsiteX12" fmla="*/ 15909 w 21212"/>
                <a:gd name="connsiteY12" fmla="*/ 15909 h 21212"/>
                <a:gd name="connsiteX13" fmla="*/ 15973 w 21212"/>
                <a:gd name="connsiteY13" fmla="*/ 15909 h 21212"/>
                <a:gd name="connsiteX14" fmla="*/ 16015 w 21212"/>
                <a:gd name="connsiteY14" fmla="*/ 15909 h 21212"/>
                <a:gd name="connsiteX15" fmla="*/ 16015 w 21212"/>
                <a:gd name="connsiteY15" fmla="*/ 15909 h 21212"/>
                <a:gd name="connsiteX16" fmla="*/ 16057 w 21212"/>
                <a:gd name="connsiteY16" fmla="*/ 15909 h 21212"/>
                <a:gd name="connsiteX17" fmla="*/ 16121 w 21212"/>
                <a:gd name="connsiteY17" fmla="*/ 15909 h 21212"/>
                <a:gd name="connsiteX18" fmla="*/ 16185 w 21212"/>
                <a:gd name="connsiteY18" fmla="*/ 15909 h 21212"/>
                <a:gd name="connsiteX19" fmla="*/ 16185 w 21212"/>
                <a:gd name="connsiteY19" fmla="*/ 15909 h 21212"/>
                <a:gd name="connsiteX20" fmla="*/ 16015 w 21212"/>
                <a:gd name="connsiteY20" fmla="*/ 15973 h 21212"/>
                <a:gd name="connsiteX21" fmla="*/ 16015 w 21212"/>
                <a:gd name="connsiteY21" fmla="*/ 15994 h 21212"/>
                <a:gd name="connsiteX22" fmla="*/ 16057 w 21212"/>
                <a:gd name="connsiteY22" fmla="*/ 15994 h 21212"/>
                <a:gd name="connsiteX23" fmla="*/ 16121 w 21212"/>
                <a:gd name="connsiteY23" fmla="*/ 15994 h 21212"/>
                <a:gd name="connsiteX24" fmla="*/ 16164 w 21212"/>
                <a:gd name="connsiteY24" fmla="*/ 15973 h 21212"/>
                <a:gd name="connsiteX25" fmla="*/ 15973 w 21212"/>
                <a:gd name="connsiteY25" fmla="*/ 15909 h 21212"/>
                <a:gd name="connsiteX26" fmla="*/ 15973 w 21212"/>
                <a:gd name="connsiteY26" fmla="*/ 15909 h 21212"/>
                <a:gd name="connsiteX27" fmla="*/ 15973 w 21212"/>
                <a:gd name="connsiteY27" fmla="*/ 15973 h 21212"/>
                <a:gd name="connsiteX28" fmla="*/ 15973 w 21212"/>
                <a:gd name="connsiteY28" fmla="*/ 15973 h 21212"/>
                <a:gd name="connsiteX29" fmla="*/ 15973 w 21212"/>
                <a:gd name="connsiteY29" fmla="*/ 15973 h 21212"/>
                <a:gd name="connsiteX30" fmla="*/ 16057 w 21212"/>
                <a:gd name="connsiteY30" fmla="*/ 15909 h 21212"/>
                <a:gd name="connsiteX31" fmla="*/ 16057 w 21212"/>
                <a:gd name="connsiteY31" fmla="*/ 15909 h 21212"/>
                <a:gd name="connsiteX32" fmla="*/ 16015 w 21212"/>
                <a:gd name="connsiteY32" fmla="*/ 15909 h 21212"/>
                <a:gd name="connsiteX33" fmla="*/ 16015 w 21212"/>
                <a:gd name="connsiteY33" fmla="*/ 15909 h 21212"/>
                <a:gd name="connsiteX34" fmla="*/ 15973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64" y="15973"/>
                  </a:moveTo>
                  <a:lnTo>
                    <a:pt x="16164" y="15973"/>
                  </a:lnTo>
                  <a:cubicBezTo>
                    <a:pt x="16164" y="15973"/>
                    <a:pt x="16164" y="15973"/>
                    <a:pt x="16164" y="15973"/>
                  </a:cubicBezTo>
                  <a:lnTo>
                    <a:pt x="16164" y="15973"/>
                  </a:lnTo>
                  <a:lnTo>
                    <a:pt x="16164" y="15973"/>
                  </a:lnTo>
                  <a:cubicBezTo>
                    <a:pt x="16164" y="15973"/>
                    <a:pt x="16164" y="15973"/>
                    <a:pt x="16164" y="15973"/>
                  </a:cubicBezTo>
                  <a:cubicBezTo>
                    <a:pt x="16164" y="15994"/>
                    <a:pt x="16100" y="15994"/>
                    <a:pt x="16100" y="15994"/>
                  </a:cubicBezTo>
                  <a:lnTo>
                    <a:pt x="16036" y="15994"/>
                  </a:lnTo>
                  <a:lnTo>
                    <a:pt x="15994" y="15994"/>
                  </a:lnTo>
                  <a:lnTo>
                    <a:pt x="15973" y="15994"/>
                  </a:lnTo>
                  <a:cubicBezTo>
                    <a:pt x="15973" y="15994"/>
                    <a:pt x="15973" y="15994"/>
                    <a:pt x="15909" y="15973"/>
                  </a:cubicBezTo>
                  <a:lnTo>
                    <a:pt x="15909" y="15973"/>
                  </a:lnTo>
                  <a:cubicBezTo>
                    <a:pt x="15909" y="15973"/>
                    <a:pt x="15909" y="15973"/>
                    <a:pt x="15909" y="15909"/>
                  </a:cubicBezTo>
                  <a:cubicBezTo>
                    <a:pt x="15973" y="15909"/>
                    <a:pt x="15973" y="15909"/>
                    <a:pt x="15973" y="15909"/>
                  </a:cubicBezTo>
                  <a:cubicBezTo>
                    <a:pt x="15973" y="15909"/>
                    <a:pt x="15973" y="15909"/>
                    <a:pt x="16015" y="15909"/>
                  </a:cubicBezTo>
                  <a:lnTo>
                    <a:pt x="16015" y="15909"/>
                  </a:lnTo>
                  <a:cubicBezTo>
                    <a:pt x="16057" y="15909"/>
                    <a:pt x="16057" y="15909"/>
                    <a:pt x="16057" y="15909"/>
                  </a:cubicBezTo>
                  <a:cubicBezTo>
                    <a:pt x="16121" y="15909"/>
                    <a:pt x="16121" y="15909"/>
                    <a:pt x="16121" y="15909"/>
                  </a:cubicBezTo>
                  <a:lnTo>
                    <a:pt x="16185" y="15909"/>
                  </a:lnTo>
                  <a:lnTo>
                    <a:pt x="16185" y="15909"/>
                  </a:lnTo>
                  <a:lnTo>
                    <a:pt x="16015" y="15973"/>
                  </a:lnTo>
                  <a:cubicBezTo>
                    <a:pt x="16015" y="15994"/>
                    <a:pt x="16015" y="15994"/>
                    <a:pt x="16015" y="15994"/>
                  </a:cubicBezTo>
                  <a:cubicBezTo>
                    <a:pt x="16057" y="15994"/>
                    <a:pt x="16057" y="15994"/>
                    <a:pt x="16057" y="15994"/>
                  </a:cubicBezTo>
                  <a:lnTo>
                    <a:pt x="16121" y="15994"/>
                  </a:lnTo>
                  <a:cubicBezTo>
                    <a:pt x="16100" y="15973"/>
                    <a:pt x="16100" y="15973"/>
                    <a:pt x="16164" y="15973"/>
                  </a:cubicBezTo>
                  <a:close/>
                  <a:moveTo>
                    <a:pt x="15973" y="15909"/>
                  </a:moveTo>
                  <a:lnTo>
                    <a:pt x="15973" y="15909"/>
                  </a:lnTo>
                  <a:cubicBezTo>
                    <a:pt x="15973" y="15973"/>
                    <a:pt x="15973" y="15973"/>
                    <a:pt x="15973" y="15973"/>
                  </a:cubicBezTo>
                  <a:lnTo>
                    <a:pt x="15973" y="15973"/>
                  </a:lnTo>
                  <a:lnTo>
                    <a:pt x="15973" y="15973"/>
                  </a:lnTo>
                  <a:lnTo>
                    <a:pt x="16057" y="15909"/>
                  </a:lnTo>
                  <a:lnTo>
                    <a:pt x="16057" y="15909"/>
                  </a:lnTo>
                  <a:cubicBezTo>
                    <a:pt x="16057" y="15909"/>
                    <a:pt x="16057" y="15909"/>
                    <a:pt x="16015" y="15909"/>
                  </a:cubicBezTo>
                  <a:lnTo>
                    <a:pt x="16015" y="15909"/>
                  </a:lnTo>
                  <a:cubicBezTo>
                    <a:pt x="16015" y="15909"/>
                    <a:pt x="16015" y="15909"/>
                    <a:pt x="15973" y="15909"/>
                  </a:cubicBezTo>
                  <a:close/>
                </a:path>
              </a:pathLst>
            </a:custGeom>
            <a:solidFill>
              <a:srgbClr val="000000"/>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FA448C8-97EA-4640-9223-313A42F233EC}"/>
                </a:ext>
              </a:extLst>
            </p:cNvPr>
            <p:cNvSpPr/>
            <p:nvPr/>
          </p:nvSpPr>
          <p:spPr>
            <a:xfrm>
              <a:off x="6406008" y="4743529"/>
              <a:ext cx="31327" cy="31327"/>
            </a:xfrm>
            <a:custGeom>
              <a:avLst/>
              <a:gdLst>
                <a:gd name="connsiteX0" fmla="*/ 16206 w 21212"/>
                <a:gd name="connsiteY0" fmla="*/ 16058 h 21212"/>
                <a:gd name="connsiteX1" fmla="*/ 16163 w 21212"/>
                <a:gd name="connsiteY1" fmla="*/ 16058 h 21212"/>
                <a:gd name="connsiteX2" fmla="*/ 16079 w 21212"/>
                <a:gd name="connsiteY2" fmla="*/ 15994 h 21212"/>
                <a:gd name="connsiteX3" fmla="*/ 16057 w 21212"/>
                <a:gd name="connsiteY3" fmla="*/ 15994 h 21212"/>
                <a:gd name="connsiteX4" fmla="*/ 16057 w 21212"/>
                <a:gd name="connsiteY4" fmla="*/ 15994 h 21212"/>
                <a:gd name="connsiteX5" fmla="*/ 15994 w 21212"/>
                <a:gd name="connsiteY5" fmla="*/ 15994 h 21212"/>
                <a:gd name="connsiteX6" fmla="*/ 15994 w 21212"/>
                <a:gd name="connsiteY6" fmla="*/ 15994 h 21212"/>
                <a:gd name="connsiteX7" fmla="*/ 15994 w 21212"/>
                <a:gd name="connsiteY7" fmla="*/ 16058 h 21212"/>
                <a:gd name="connsiteX8" fmla="*/ 15994 w 21212"/>
                <a:gd name="connsiteY8" fmla="*/ 16121 h 21212"/>
                <a:gd name="connsiteX9" fmla="*/ 16079 w 21212"/>
                <a:gd name="connsiteY9" fmla="*/ 16142 h 21212"/>
                <a:gd name="connsiteX10" fmla="*/ 16057 w 21212"/>
                <a:gd name="connsiteY10" fmla="*/ 16142 h 21212"/>
                <a:gd name="connsiteX11" fmla="*/ 15909 w 21212"/>
                <a:gd name="connsiteY11" fmla="*/ 16058 h 21212"/>
                <a:gd name="connsiteX12" fmla="*/ 15909 w 21212"/>
                <a:gd name="connsiteY12" fmla="*/ 16058 h 21212"/>
                <a:gd name="connsiteX13" fmla="*/ 15973 w 21212"/>
                <a:gd name="connsiteY13" fmla="*/ 16058 h 21212"/>
                <a:gd name="connsiteX14" fmla="*/ 15973 w 21212"/>
                <a:gd name="connsiteY14" fmla="*/ 16058 h 21212"/>
                <a:gd name="connsiteX15" fmla="*/ 15973 w 21212"/>
                <a:gd name="connsiteY15" fmla="*/ 16058 h 21212"/>
                <a:gd name="connsiteX16" fmla="*/ 15973 w 21212"/>
                <a:gd name="connsiteY16" fmla="*/ 16058 h 21212"/>
                <a:gd name="connsiteX17" fmla="*/ 15973 w 21212"/>
                <a:gd name="connsiteY17" fmla="*/ 15994 h 21212"/>
                <a:gd name="connsiteX18" fmla="*/ 15994 w 21212"/>
                <a:gd name="connsiteY18" fmla="*/ 15994 h 21212"/>
                <a:gd name="connsiteX19" fmla="*/ 16057 w 21212"/>
                <a:gd name="connsiteY19" fmla="*/ 15930 h 21212"/>
                <a:gd name="connsiteX20" fmla="*/ 16079 w 21212"/>
                <a:gd name="connsiteY20" fmla="*/ 15930 h 21212"/>
                <a:gd name="connsiteX21" fmla="*/ 16079 w 21212"/>
                <a:gd name="connsiteY21" fmla="*/ 15930 h 21212"/>
                <a:gd name="connsiteX22" fmla="*/ 16079 w 21212"/>
                <a:gd name="connsiteY22" fmla="*/ 15930 h 21212"/>
                <a:gd name="connsiteX23" fmla="*/ 16121 w 21212"/>
                <a:gd name="connsiteY23" fmla="*/ 15909 h 21212"/>
                <a:gd name="connsiteX24" fmla="*/ 16121 w 21212"/>
                <a:gd name="connsiteY24" fmla="*/ 15909 h 21212"/>
                <a:gd name="connsiteX25" fmla="*/ 16121 w 21212"/>
                <a:gd name="connsiteY25" fmla="*/ 15909 h 21212"/>
                <a:gd name="connsiteX26" fmla="*/ 16163 w 21212"/>
                <a:gd name="connsiteY26" fmla="*/ 15909 h 21212"/>
                <a:gd name="connsiteX27" fmla="*/ 16206 w 21212"/>
                <a:gd name="connsiteY27" fmla="*/ 15909 h 21212"/>
                <a:gd name="connsiteX28" fmla="*/ 16291 w 21212"/>
                <a:gd name="connsiteY28" fmla="*/ 15930 h 21212"/>
                <a:gd name="connsiteX29" fmla="*/ 16291 w 21212"/>
                <a:gd name="connsiteY29" fmla="*/ 15994 h 21212"/>
                <a:gd name="connsiteX30" fmla="*/ 16206 w 21212"/>
                <a:gd name="connsiteY30" fmla="*/ 15930 h 21212"/>
                <a:gd name="connsiteX31" fmla="*/ 16163 w 21212"/>
                <a:gd name="connsiteY31" fmla="*/ 15930 h 21212"/>
                <a:gd name="connsiteX32" fmla="*/ 16163 w 21212"/>
                <a:gd name="connsiteY32" fmla="*/ 15909 h 21212"/>
                <a:gd name="connsiteX33" fmla="*/ 16121 w 21212"/>
                <a:gd name="connsiteY33" fmla="*/ 15930 h 21212"/>
                <a:gd name="connsiteX34" fmla="*/ 16121 w 21212"/>
                <a:gd name="connsiteY34" fmla="*/ 15930 h 21212"/>
                <a:gd name="connsiteX35" fmla="*/ 16079 w 21212"/>
                <a:gd name="connsiteY35" fmla="*/ 15930 h 21212"/>
                <a:gd name="connsiteX36" fmla="*/ 16079 w 21212"/>
                <a:gd name="connsiteY36" fmla="*/ 15994 h 21212"/>
                <a:gd name="connsiteX37" fmla="*/ 16206 w 21212"/>
                <a:gd name="connsiteY37"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06" y="16058"/>
                  </a:moveTo>
                  <a:lnTo>
                    <a:pt x="16163" y="16058"/>
                  </a:lnTo>
                  <a:lnTo>
                    <a:pt x="16079" y="15994"/>
                  </a:lnTo>
                  <a:lnTo>
                    <a:pt x="16057" y="15994"/>
                  </a:lnTo>
                  <a:lnTo>
                    <a:pt x="16057" y="15994"/>
                  </a:lnTo>
                  <a:cubicBezTo>
                    <a:pt x="16057" y="15994"/>
                    <a:pt x="16057" y="15994"/>
                    <a:pt x="15994" y="15994"/>
                  </a:cubicBezTo>
                  <a:lnTo>
                    <a:pt x="15994" y="15994"/>
                  </a:lnTo>
                  <a:cubicBezTo>
                    <a:pt x="15994" y="16058"/>
                    <a:pt x="15994" y="16058"/>
                    <a:pt x="15994" y="16058"/>
                  </a:cubicBezTo>
                  <a:cubicBezTo>
                    <a:pt x="15994" y="16058"/>
                    <a:pt x="15973" y="16058"/>
                    <a:pt x="15994" y="16121"/>
                  </a:cubicBezTo>
                  <a:lnTo>
                    <a:pt x="16079" y="16142"/>
                  </a:lnTo>
                  <a:lnTo>
                    <a:pt x="16057" y="16142"/>
                  </a:lnTo>
                  <a:lnTo>
                    <a:pt x="15909" y="16058"/>
                  </a:lnTo>
                  <a:lnTo>
                    <a:pt x="15909" y="16058"/>
                  </a:lnTo>
                  <a:lnTo>
                    <a:pt x="15973" y="16058"/>
                  </a:lnTo>
                  <a:lnTo>
                    <a:pt x="15973" y="16058"/>
                  </a:lnTo>
                  <a:lnTo>
                    <a:pt x="15973" y="16058"/>
                  </a:lnTo>
                  <a:lnTo>
                    <a:pt x="15973" y="16058"/>
                  </a:lnTo>
                  <a:cubicBezTo>
                    <a:pt x="15973" y="15994"/>
                    <a:pt x="15973" y="15994"/>
                    <a:pt x="15973" y="15994"/>
                  </a:cubicBezTo>
                  <a:lnTo>
                    <a:pt x="15994" y="15994"/>
                  </a:lnTo>
                  <a:cubicBezTo>
                    <a:pt x="15994" y="15994"/>
                    <a:pt x="15994" y="15994"/>
                    <a:pt x="16057" y="15930"/>
                  </a:cubicBezTo>
                  <a:cubicBezTo>
                    <a:pt x="16057" y="15930"/>
                    <a:pt x="16057" y="15930"/>
                    <a:pt x="16079" y="15930"/>
                  </a:cubicBezTo>
                  <a:lnTo>
                    <a:pt x="16079" y="15930"/>
                  </a:lnTo>
                  <a:lnTo>
                    <a:pt x="16079" y="15930"/>
                  </a:lnTo>
                  <a:cubicBezTo>
                    <a:pt x="16079" y="15930"/>
                    <a:pt x="16079" y="15930"/>
                    <a:pt x="16121" y="15909"/>
                  </a:cubicBezTo>
                  <a:lnTo>
                    <a:pt x="16121" y="15909"/>
                  </a:lnTo>
                  <a:lnTo>
                    <a:pt x="16121" y="15909"/>
                  </a:lnTo>
                  <a:cubicBezTo>
                    <a:pt x="16163" y="15909"/>
                    <a:pt x="16163" y="15909"/>
                    <a:pt x="16163" y="15909"/>
                  </a:cubicBezTo>
                  <a:cubicBezTo>
                    <a:pt x="16206" y="15909"/>
                    <a:pt x="16206" y="15909"/>
                    <a:pt x="16206" y="15909"/>
                  </a:cubicBezTo>
                  <a:lnTo>
                    <a:pt x="16291" y="15930"/>
                  </a:lnTo>
                  <a:lnTo>
                    <a:pt x="16291" y="15994"/>
                  </a:lnTo>
                  <a:lnTo>
                    <a:pt x="16206" y="15930"/>
                  </a:lnTo>
                  <a:cubicBezTo>
                    <a:pt x="16163" y="15930"/>
                    <a:pt x="16163" y="15909"/>
                    <a:pt x="16163" y="15930"/>
                  </a:cubicBezTo>
                  <a:cubicBezTo>
                    <a:pt x="16163" y="15909"/>
                    <a:pt x="16163" y="15909"/>
                    <a:pt x="16163" y="15909"/>
                  </a:cubicBezTo>
                  <a:lnTo>
                    <a:pt x="16121" y="15930"/>
                  </a:lnTo>
                  <a:lnTo>
                    <a:pt x="16121" y="15930"/>
                  </a:lnTo>
                  <a:lnTo>
                    <a:pt x="16079" y="15930"/>
                  </a:lnTo>
                  <a:cubicBezTo>
                    <a:pt x="16079" y="15930"/>
                    <a:pt x="16079" y="15930"/>
                    <a:pt x="16079" y="15994"/>
                  </a:cubicBezTo>
                  <a:lnTo>
                    <a:pt x="16206" y="16058"/>
                  </a:lnTo>
                  <a:close/>
                </a:path>
              </a:pathLst>
            </a:custGeom>
            <a:solidFill>
              <a:srgbClr val="000000"/>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AFAAF65-9192-47AB-B3B5-2D4249262E41}"/>
                </a:ext>
              </a:extLst>
            </p:cNvPr>
            <p:cNvSpPr/>
            <p:nvPr/>
          </p:nvSpPr>
          <p:spPr>
            <a:xfrm>
              <a:off x="6406510" y="4743435"/>
              <a:ext cx="31327" cy="31327"/>
            </a:xfrm>
            <a:custGeom>
              <a:avLst/>
              <a:gdLst>
                <a:gd name="connsiteX0" fmla="*/ 16057 w 21212"/>
                <a:gd name="connsiteY0" fmla="*/ 15930 h 21212"/>
                <a:gd name="connsiteX1" fmla="*/ 16100 w 21212"/>
                <a:gd name="connsiteY1" fmla="*/ 15930 h 21212"/>
                <a:gd name="connsiteX2" fmla="*/ 16164 w 21212"/>
                <a:gd name="connsiteY2" fmla="*/ 15930 h 21212"/>
                <a:gd name="connsiteX3" fmla="*/ 16164 w 21212"/>
                <a:gd name="connsiteY3" fmla="*/ 15930 h 21212"/>
                <a:gd name="connsiteX4" fmla="*/ 16164 w 21212"/>
                <a:gd name="connsiteY4" fmla="*/ 15930 h 21212"/>
                <a:gd name="connsiteX5" fmla="*/ 16100 w 21212"/>
                <a:gd name="connsiteY5" fmla="*/ 15930 h 21212"/>
                <a:gd name="connsiteX6" fmla="*/ 16057 w 21212"/>
                <a:gd name="connsiteY6" fmla="*/ 15973 h 21212"/>
                <a:gd name="connsiteX7" fmla="*/ 16036 w 21212"/>
                <a:gd name="connsiteY7" fmla="*/ 15973 h 21212"/>
                <a:gd name="connsiteX8" fmla="*/ 16036 w 21212"/>
                <a:gd name="connsiteY8" fmla="*/ 15973 h 21212"/>
                <a:gd name="connsiteX9" fmla="*/ 15951 w 21212"/>
                <a:gd name="connsiteY9" fmla="*/ 15973 h 21212"/>
                <a:gd name="connsiteX10" fmla="*/ 15909 w 21212"/>
                <a:gd name="connsiteY10" fmla="*/ 15930 h 21212"/>
                <a:gd name="connsiteX11" fmla="*/ 15909 w 21212"/>
                <a:gd name="connsiteY11" fmla="*/ 15930 h 21212"/>
                <a:gd name="connsiteX12" fmla="*/ 15909 w 21212"/>
                <a:gd name="connsiteY12" fmla="*/ 15930 h 21212"/>
                <a:gd name="connsiteX13" fmla="*/ 15951 w 21212"/>
                <a:gd name="connsiteY13" fmla="*/ 15909 h 21212"/>
                <a:gd name="connsiteX14" fmla="*/ 15951 w 21212"/>
                <a:gd name="connsiteY14" fmla="*/ 15909 h 21212"/>
                <a:gd name="connsiteX15" fmla="*/ 16057 w 21212"/>
                <a:gd name="connsiteY15" fmla="*/ 15930 h 21212"/>
                <a:gd name="connsiteX16" fmla="*/ 16057 w 21212"/>
                <a:gd name="connsiteY16" fmla="*/ 15930 h 21212"/>
                <a:gd name="connsiteX17" fmla="*/ 16057 w 21212"/>
                <a:gd name="connsiteY17" fmla="*/ 15930 h 21212"/>
                <a:gd name="connsiteX18" fmla="*/ 16057 w 21212"/>
                <a:gd name="connsiteY18" fmla="*/ 15930 h 21212"/>
                <a:gd name="connsiteX19" fmla="*/ 16057 w 21212"/>
                <a:gd name="connsiteY19" fmla="*/ 15930 h 21212"/>
                <a:gd name="connsiteX20" fmla="*/ 15951 w 21212"/>
                <a:gd name="connsiteY20" fmla="*/ 15973 h 21212"/>
                <a:gd name="connsiteX21" fmla="*/ 16036 w 21212"/>
                <a:gd name="connsiteY21" fmla="*/ 15973 h 21212"/>
                <a:gd name="connsiteX22" fmla="*/ 16036 w 21212"/>
                <a:gd name="connsiteY22" fmla="*/ 15973 h 21212"/>
                <a:gd name="connsiteX23" fmla="*/ 16057 w 21212"/>
                <a:gd name="connsiteY23" fmla="*/ 15930 h 21212"/>
                <a:gd name="connsiteX24" fmla="*/ 16057 w 21212"/>
                <a:gd name="connsiteY24" fmla="*/ 15930 h 21212"/>
                <a:gd name="connsiteX25" fmla="*/ 15951 w 21212"/>
                <a:gd name="connsiteY25" fmla="*/ 15909 h 21212"/>
                <a:gd name="connsiteX26" fmla="*/ 15951 w 21212"/>
                <a:gd name="connsiteY26" fmla="*/ 15909 h 21212"/>
                <a:gd name="connsiteX27" fmla="*/ 15951 w 21212"/>
                <a:gd name="connsiteY27" fmla="*/ 15909 h 21212"/>
                <a:gd name="connsiteX28" fmla="*/ 15951 w 21212"/>
                <a:gd name="connsiteY28" fmla="*/ 15909 h 21212"/>
                <a:gd name="connsiteX29" fmla="*/ 15951 w 21212"/>
                <a:gd name="connsiteY29" fmla="*/ 15909 h 21212"/>
                <a:gd name="connsiteX30" fmla="*/ 16036 w 21212"/>
                <a:gd name="connsiteY30" fmla="*/ 15909 h 21212"/>
                <a:gd name="connsiteX31" fmla="*/ 16036 w 21212"/>
                <a:gd name="connsiteY31" fmla="*/ 15909 h 21212"/>
                <a:gd name="connsiteX32" fmla="*/ 16036 w 21212"/>
                <a:gd name="connsiteY32" fmla="*/ 15909 h 21212"/>
                <a:gd name="connsiteX33" fmla="*/ 16036 w 21212"/>
                <a:gd name="connsiteY33" fmla="*/ 15909 h 21212"/>
                <a:gd name="connsiteX34" fmla="*/ 15951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30"/>
                  </a:moveTo>
                  <a:cubicBezTo>
                    <a:pt x="16100" y="15930"/>
                    <a:pt x="16100" y="15930"/>
                    <a:pt x="16100" y="15930"/>
                  </a:cubicBezTo>
                  <a:cubicBezTo>
                    <a:pt x="16100" y="15930"/>
                    <a:pt x="16100" y="15930"/>
                    <a:pt x="16164" y="15930"/>
                  </a:cubicBezTo>
                  <a:lnTo>
                    <a:pt x="16164" y="15930"/>
                  </a:lnTo>
                  <a:lnTo>
                    <a:pt x="16164" y="15930"/>
                  </a:lnTo>
                  <a:lnTo>
                    <a:pt x="16100" y="15930"/>
                  </a:lnTo>
                  <a:cubicBezTo>
                    <a:pt x="16057" y="15973"/>
                    <a:pt x="16057" y="15973"/>
                    <a:pt x="16057" y="15973"/>
                  </a:cubicBezTo>
                  <a:lnTo>
                    <a:pt x="16036" y="15973"/>
                  </a:lnTo>
                  <a:lnTo>
                    <a:pt x="16036" y="15973"/>
                  </a:lnTo>
                  <a:cubicBezTo>
                    <a:pt x="15951" y="15973"/>
                    <a:pt x="15951" y="15973"/>
                    <a:pt x="15951" y="15973"/>
                  </a:cubicBezTo>
                  <a:cubicBezTo>
                    <a:pt x="15909" y="15973"/>
                    <a:pt x="15909" y="15930"/>
                    <a:pt x="15909" y="15930"/>
                  </a:cubicBezTo>
                  <a:lnTo>
                    <a:pt x="15909" y="15930"/>
                  </a:lnTo>
                  <a:lnTo>
                    <a:pt x="15909" y="15930"/>
                  </a:lnTo>
                  <a:cubicBezTo>
                    <a:pt x="15909" y="15909"/>
                    <a:pt x="15909" y="15909"/>
                    <a:pt x="15951" y="15909"/>
                  </a:cubicBezTo>
                  <a:lnTo>
                    <a:pt x="15951" y="15909"/>
                  </a:lnTo>
                  <a:lnTo>
                    <a:pt x="16057" y="15930"/>
                  </a:lnTo>
                  <a:lnTo>
                    <a:pt x="16057" y="15930"/>
                  </a:lnTo>
                  <a:cubicBezTo>
                    <a:pt x="16057" y="15909"/>
                    <a:pt x="16057" y="15909"/>
                    <a:pt x="16057" y="15930"/>
                  </a:cubicBezTo>
                  <a:lnTo>
                    <a:pt x="16057" y="15930"/>
                  </a:lnTo>
                  <a:lnTo>
                    <a:pt x="16057" y="15930"/>
                  </a:lnTo>
                  <a:lnTo>
                    <a:pt x="15951" y="15973"/>
                  </a:lnTo>
                  <a:cubicBezTo>
                    <a:pt x="16036" y="15973"/>
                    <a:pt x="16036" y="15973"/>
                    <a:pt x="16036" y="15973"/>
                  </a:cubicBezTo>
                  <a:lnTo>
                    <a:pt x="16036" y="15973"/>
                  </a:lnTo>
                  <a:cubicBezTo>
                    <a:pt x="16036" y="15973"/>
                    <a:pt x="16036" y="15973"/>
                    <a:pt x="16057" y="15930"/>
                  </a:cubicBezTo>
                  <a:lnTo>
                    <a:pt x="16057" y="15930"/>
                  </a:lnTo>
                  <a:close/>
                  <a:moveTo>
                    <a:pt x="15951" y="15909"/>
                  </a:moveTo>
                  <a:cubicBezTo>
                    <a:pt x="15951" y="15909"/>
                    <a:pt x="15951" y="15909"/>
                    <a:pt x="15951" y="15909"/>
                  </a:cubicBezTo>
                  <a:lnTo>
                    <a:pt x="15951" y="15909"/>
                  </a:lnTo>
                  <a:lnTo>
                    <a:pt x="15951" y="15909"/>
                  </a:lnTo>
                  <a:lnTo>
                    <a:pt x="15951" y="15909"/>
                  </a:lnTo>
                  <a:lnTo>
                    <a:pt x="16036" y="15909"/>
                  </a:lnTo>
                  <a:lnTo>
                    <a:pt x="16036" y="15909"/>
                  </a:lnTo>
                  <a:lnTo>
                    <a:pt x="16036" y="15909"/>
                  </a:lnTo>
                  <a:lnTo>
                    <a:pt x="16036" y="15909"/>
                  </a:lnTo>
                  <a:lnTo>
                    <a:pt x="15951" y="15909"/>
                  </a:lnTo>
                  <a:close/>
                </a:path>
              </a:pathLst>
            </a:custGeom>
            <a:solidFill>
              <a:srgbClr val="000000"/>
            </a:solid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2AD3D24-11B0-4A12-9F46-28A280E3904D}"/>
                </a:ext>
              </a:extLst>
            </p:cNvPr>
            <p:cNvSpPr/>
            <p:nvPr/>
          </p:nvSpPr>
          <p:spPr>
            <a:xfrm>
              <a:off x="6406729" y="4743153"/>
              <a:ext cx="31327" cy="31327"/>
            </a:xfrm>
            <a:custGeom>
              <a:avLst/>
              <a:gdLst>
                <a:gd name="connsiteX0" fmla="*/ 15951 w 21212"/>
                <a:gd name="connsiteY0" fmla="*/ 15973 h 21212"/>
                <a:gd name="connsiteX1" fmla="*/ 15951 w 21212"/>
                <a:gd name="connsiteY1" fmla="*/ 15973 h 21212"/>
                <a:gd name="connsiteX2" fmla="*/ 15951 w 21212"/>
                <a:gd name="connsiteY2" fmla="*/ 15973 h 21212"/>
                <a:gd name="connsiteX3" fmla="*/ 15951 w 21212"/>
                <a:gd name="connsiteY3" fmla="*/ 15973 h 21212"/>
                <a:gd name="connsiteX4" fmla="*/ 15951 w 21212"/>
                <a:gd name="connsiteY4" fmla="*/ 15973 h 21212"/>
                <a:gd name="connsiteX5" fmla="*/ 16015 w 21212"/>
                <a:gd name="connsiteY5" fmla="*/ 15952 h 21212"/>
                <a:gd name="connsiteX6" fmla="*/ 16015 w 21212"/>
                <a:gd name="connsiteY6" fmla="*/ 15909 h 21212"/>
                <a:gd name="connsiteX7" fmla="*/ 16036 w 21212"/>
                <a:gd name="connsiteY7" fmla="*/ 15909 h 21212"/>
                <a:gd name="connsiteX8" fmla="*/ 16036 w 21212"/>
                <a:gd name="connsiteY8" fmla="*/ 15909 h 21212"/>
                <a:gd name="connsiteX9" fmla="*/ 16079 w 21212"/>
                <a:gd name="connsiteY9" fmla="*/ 15952 h 21212"/>
                <a:gd name="connsiteX10" fmla="*/ 16185 w 21212"/>
                <a:gd name="connsiteY10" fmla="*/ 15973 h 21212"/>
                <a:gd name="connsiteX11" fmla="*/ 16164 w 21212"/>
                <a:gd name="connsiteY11" fmla="*/ 15973 h 21212"/>
                <a:gd name="connsiteX12" fmla="*/ 16036 w 21212"/>
                <a:gd name="connsiteY12" fmla="*/ 15952 h 21212"/>
                <a:gd name="connsiteX13" fmla="*/ 16036 w 21212"/>
                <a:gd name="connsiteY13" fmla="*/ 15952 h 21212"/>
                <a:gd name="connsiteX14" fmla="*/ 16015 w 21212"/>
                <a:gd name="connsiteY14" fmla="*/ 15952 h 21212"/>
                <a:gd name="connsiteX15" fmla="*/ 16015 w 21212"/>
                <a:gd name="connsiteY15" fmla="*/ 15973 h 21212"/>
                <a:gd name="connsiteX16" fmla="*/ 15951 w 21212"/>
                <a:gd name="connsiteY16" fmla="*/ 15973 h 21212"/>
                <a:gd name="connsiteX17" fmla="*/ 16079 w 21212"/>
                <a:gd name="connsiteY17" fmla="*/ 16100 h 21212"/>
                <a:gd name="connsiteX18" fmla="*/ 16036 w 21212"/>
                <a:gd name="connsiteY18" fmla="*/ 16100 h 21212"/>
                <a:gd name="connsiteX19" fmla="*/ 15909 w 21212"/>
                <a:gd name="connsiteY19" fmla="*/ 15973 h 21212"/>
                <a:gd name="connsiteX20" fmla="*/ 15909 w 21212"/>
                <a:gd name="connsiteY20" fmla="*/ 15973 h 21212"/>
                <a:gd name="connsiteX21" fmla="*/ 15951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51" y="15973"/>
                  </a:moveTo>
                  <a:lnTo>
                    <a:pt x="15951" y="15973"/>
                  </a:lnTo>
                  <a:lnTo>
                    <a:pt x="15951" y="15973"/>
                  </a:lnTo>
                  <a:lnTo>
                    <a:pt x="15951" y="15973"/>
                  </a:lnTo>
                  <a:cubicBezTo>
                    <a:pt x="15951" y="15952"/>
                    <a:pt x="15951" y="15952"/>
                    <a:pt x="15951" y="15973"/>
                  </a:cubicBezTo>
                  <a:lnTo>
                    <a:pt x="16015" y="15952"/>
                  </a:lnTo>
                  <a:cubicBezTo>
                    <a:pt x="16015" y="15952"/>
                    <a:pt x="16015" y="15952"/>
                    <a:pt x="16015" y="15909"/>
                  </a:cubicBezTo>
                  <a:cubicBezTo>
                    <a:pt x="16015" y="15909"/>
                    <a:pt x="16015" y="15909"/>
                    <a:pt x="16036" y="15909"/>
                  </a:cubicBezTo>
                  <a:lnTo>
                    <a:pt x="16036" y="15909"/>
                  </a:lnTo>
                  <a:lnTo>
                    <a:pt x="16079" y="15952"/>
                  </a:lnTo>
                  <a:lnTo>
                    <a:pt x="16185" y="15973"/>
                  </a:lnTo>
                  <a:lnTo>
                    <a:pt x="16164" y="15973"/>
                  </a:lnTo>
                  <a:lnTo>
                    <a:pt x="16036" y="15952"/>
                  </a:lnTo>
                  <a:lnTo>
                    <a:pt x="16036" y="15952"/>
                  </a:lnTo>
                  <a:cubicBezTo>
                    <a:pt x="16015" y="15952"/>
                    <a:pt x="16015" y="15952"/>
                    <a:pt x="16015" y="15952"/>
                  </a:cubicBezTo>
                  <a:lnTo>
                    <a:pt x="16015" y="15973"/>
                  </a:lnTo>
                  <a:lnTo>
                    <a:pt x="15951" y="15973"/>
                  </a:lnTo>
                  <a:lnTo>
                    <a:pt x="16079" y="16100"/>
                  </a:lnTo>
                  <a:lnTo>
                    <a:pt x="16036" y="16100"/>
                  </a:lnTo>
                  <a:lnTo>
                    <a:pt x="15909" y="15973"/>
                  </a:lnTo>
                  <a:lnTo>
                    <a:pt x="15909"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F32EF02C-7D6B-4829-AC49-67586A8EB1F5}"/>
                </a:ext>
              </a:extLst>
            </p:cNvPr>
            <p:cNvSpPr/>
            <p:nvPr/>
          </p:nvSpPr>
          <p:spPr>
            <a:xfrm>
              <a:off x="6406886" y="4742996"/>
              <a:ext cx="31327" cy="31327"/>
            </a:xfrm>
            <a:custGeom>
              <a:avLst/>
              <a:gdLst>
                <a:gd name="connsiteX0" fmla="*/ 16248 w 21212"/>
                <a:gd name="connsiteY0" fmla="*/ 16015 h 21212"/>
                <a:gd name="connsiteX1" fmla="*/ 16248 w 21212"/>
                <a:gd name="connsiteY1" fmla="*/ 16015 h 21212"/>
                <a:gd name="connsiteX2" fmla="*/ 16185 w 21212"/>
                <a:gd name="connsiteY2" fmla="*/ 16015 h 21212"/>
                <a:gd name="connsiteX3" fmla="*/ 16185 w 21212"/>
                <a:gd name="connsiteY3" fmla="*/ 16015 h 21212"/>
                <a:gd name="connsiteX4" fmla="*/ 16142 w 21212"/>
                <a:gd name="connsiteY4" fmla="*/ 16058 h 21212"/>
                <a:gd name="connsiteX5" fmla="*/ 16142 w 21212"/>
                <a:gd name="connsiteY5" fmla="*/ 16058 h 21212"/>
                <a:gd name="connsiteX6" fmla="*/ 16057 w 21212"/>
                <a:gd name="connsiteY6" fmla="*/ 16015 h 21212"/>
                <a:gd name="connsiteX7" fmla="*/ 15994 w 21212"/>
                <a:gd name="connsiteY7" fmla="*/ 16015 h 21212"/>
                <a:gd name="connsiteX8" fmla="*/ 15951 w 21212"/>
                <a:gd name="connsiteY8" fmla="*/ 16015 h 21212"/>
                <a:gd name="connsiteX9" fmla="*/ 15951 w 21212"/>
                <a:gd name="connsiteY9" fmla="*/ 16015 h 21212"/>
                <a:gd name="connsiteX10" fmla="*/ 15951 w 21212"/>
                <a:gd name="connsiteY10" fmla="*/ 15951 h 21212"/>
                <a:gd name="connsiteX11" fmla="*/ 15909 w 21212"/>
                <a:gd name="connsiteY11" fmla="*/ 15951 h 21212"/>
                <a:gd name="connsiteX12" fmla="*/ 15951 w 21212"/>
                <a:gd name="connsiteY12" fmla="*/ 15909 h 21212"/>
                <a:gd name="connsiteX13" fmla="*/ 15994 w 21212"/>
                <a:gd name="connsiteY13" fmla="*/ 15951 h 21212"/>
                <a:gd name="connsiteX14" fmla="*/ 16036 w 21212"/>
                <a:gd name="connsiteY14" fmla="*/ 15909 h 21212"/>
                <a:gd name="connsiteX15" fmla="*/ 16057 w 21212"/>
                <a:gd name="connsiteY15" fmla="*/ 15909 h 21212"/>
                <a:gd name="connsiteX16" fmla="*/ 16036 w 21212"/>
                <a:gd name="connsiteY16" fmla="*/ 15951 h 21212"/>
                <a:gd name="connsiteX17" fmla="*/ 16142 w 21212"/>
                <a:gd name="connsiteY17" fmla="*/ 16015 h 21212"/>
                <a:gd name="connsiteX18" fmla="*/ 16142 w 21212"/>
                <a:gd name="connsiteY18" fmla="*/ 16015 h 21212"/>
                <a:gd name="connsiteX19" fmla="*/ 16142 w 21212"/>
                <a:gd name="connsiteY19" fmla="*/ 16015 h 21212"/>
                <a:gd name="connsiteX20" fmla="*/ 16185 w 21212"/>
                <a:gd name="connsiteY20" fmla="*/ 16015 h 21212"/>
                <a:gd name="connsiteX21" fmla="*/ 16185 w 21212"/>
                <a:gd name="connsiteY21" fmla="*/ 16015 h 21212"/>
                <a:gd name="connsiteX22" fmla="*/ 16185 w 21212"/>
                <a:gd name="connsiteY22" fmla="*/ 16015 h 21212"/>
                <a:gd name="connsiteX23" fmla="*/ 16248 w 21212"/>
                <a:gd name="connsiteY23" fmla="*/ 16015 h 21212"/>
                <a:gd name="connsiteX24" fmla="*/ 16248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48" y="16015"/>
                  </a:moveTo>
                  <a:lnTo>
                    <a:pt x="16248" y="16015"/>
                  </a:lnTo>
                  <a:cubicBezTo>
                    <a:pt x="16248" y="16015"/>
                    <a:pt x="16248" y="16015"/>
                    <a:pt x="16185" y="16015"/>
                  </a:cubicBezTo>
                  <a:lnTo>
                    <a:pt x="16185" y="16015"/>
                  </a:lnTo>
                  <a:cubicBezTo>
                    <a:pt x="16185" y="16015"/>
                    <a:pt x="16185" y="16058"/>
                    <a:pt x="16142" y="16058"/>
                  </a:cubicBezTo>
                  <a:lnTo>
                    <a:pt x="16142" y="16058"/>
                  </a:lnTo>
                  <a:cubicBezTo>
                    <a:pt x="16142" y="16058"/>
                    <a:pt x="16057" y="16058"/>
                    <a:pt x="16057" y="16015"/>
                  </a:cubicBezTo>
                  <a:lnTo>
                    <a:pt x="15994" y="16015"/>
                  </a:lnTo>
                  <a:lnTo>
                    <a:pt x="15951" y="16015"/>
                  </a:lnTo>
                  <a:lnTo>
                    <a:pt x="15951" y="16015"/>
                  </a:lnTo>
                  <a:lnTo>
                    <a:pt x="15951" y="15951"/>
                  </a:lnTo>
                  <a:lnTo>
                    <a:pt x="15909" y="15951"/>
                  </a:lnTo>
                  <a:lnTo>
                    <a:pt x="15951" y="15909"/>
                  </a:lnTo>
                  <a:lnTo>
                    <a:pt x="15994" y="15951"/>
                  </a:lnTo>
                  <a:lnTo>
                    <a:pt x="16036" y="15909"/>
                  </a:lnTo>
                  <a:lnTo>
                    <a:pt x="16057" y="15909"/>
                  </a:lnTo>
                  <a:lnTo>
                    <a:pt x="16036" y="15951"/>
                  </a:lnTo>
                  <a:lnTo>
                    <a:pt x="16142" y="16015"/>
                  </a:lnTo>
                  <a:lnTo>
                    <a:pt x="16142" y="16015"/>
                  </a:lnTo>
                  <a:lnTo>
                    <a:pt x="16142" y="16015"/>
                  </a:lnTo>
                  <a:cubicBezTo>
                    <a:pt x="16185" y="16015"/>
                    <a:pt x="16185" y="16015"/>
                    <a:pt x="16185" y="16015"/>
                  </a:cubicBezTo>
                  <a:lnTo>
                    <a:pt x="16185" y="16015"/>
                  </a:lnTo>
                  <a:lnTo>
                    <a:pt x="16185" y="16015"/>
                  </a:lnTo>
                  <a:cubicBezTo>
                    <a:pt x="16206" y="16015"/>
                    <a:pt x="16206" y="16015"/>
                    <a:pt x="16248" y="16015"/>
                  </a:cubicBezTo>
                  <a:lnTo>
                    <a:pt x="16248" y="16015"/>
                  </a:lnTo>
                  <a:close/>
                </a:path>
              </a:pathLst>
            </a:custGeom>
            <a:solidFill>
              <a:srgbClr val="000000"/>
            </a:solid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D928F45-BC73-4C01-A386-2A7D391012E1}"/>
                </a:ext>
              </a:extLst>
            </p:cNvPr>
            <p:cNvSpPr/>
            <p:nvPr/>
          </p:nvSpPr>
          <p:spPr>
            <a:xfrm>
              <a:off x="6407106" y="4742840"/>
              <a:ext cx="31327" cy="31327"/>
            </a:xfrm>
            <a:custGeom>
              <a:avLst/>
              <a:gdLst>
                <a:gd name="connsiteX0" fmla="*/ 16206 w 21212"/>
                <a:gd name="connsiteY0" fmla="*/ 16015 h 21212"/>
                <a:gd name="connsiteX1" fmla="*/ 16142 w 21212"/>
                <a:gd name="connsiteY1" fmla="*/ 16057 h 21212"/>
                <a:gd name="connsiteX2" fmla="*/ 16142 w 21212"/>
                <a:gd name="connsiteY2" fmla="*/ 16057 h 21212"/>
                <a:gd name="connsiteX3" fmla="*/ 16121 w 21212"/>
                <a:gd name="connsiteY3" fmla="*/ 16057 h 21212"/>
                <a:gd name="connsiteX4" fmla="*/ 16100 w 21212"/>
                <a:gd name="connsiteY4" fmla="*/ 16057 h 21212"/>
                <a:gd name="connsiteX5" fmla="*/ 16100 w 21212"/>
                <a:gd name="connsiteY5" fmla="*/ 16057 h 21212"/>
                <a:gd name="connsiteX6" fmla="*/ 16036 w 21212"/>
                <a:gd name="connsiteY6" fmla="*/ 16057 h 21212"/>
                <a:gd name="connsiteX7" fmla="*/ 15909 w 21212"/>
                <a:gd name="connsiteY7" fmla="*/ 16015 h 21212"/>
                <a:gd name="connsiteX8" fmla="*/ 15994 w 21212"/>
                <a:gd name="connsiteY8" fmla="*/ 15951 h 21212"/>
                <a:gd name="connsiteX9" fmla="*/ 16100 w 21212"/>
                <a:gd name="connsiteY9" fmla="*/ 16015 h 21212"/>
                <a:gd name="connsiteX10" fmla="*/ 16121 w 21212"/>
                <a:gd name="connsiteY10" fmla="*/ 16015 h 21212"/>
                <a:gd name="connsiteX11" fmla="*/ 16121 w 21212"/>
                <a:gd name="connsiteY11" fmla="*/ 16015 h 21212"/>
                <a:gd name="connsiteX12" fmla="*/ 16142 w 21212"/>
                <a:gd name="connsiteY12" fmla="*/ 16015 h 21212"/>
                <a:gd name="connsiteX13" fmla="*/ 16206 w 21212"/>
                <a:gd name="connsiteY13" fmla="*/ 16015 h 21212"/>
                <a:gd name="connsiteX14" fmla="*/ 16206 w 21212"/>
                <a:gd name="connsiteY14" fmla="*/ 15951 h 21212"/>
                <a:gd name="connsiteX15" fmla="*/ 16142 w 21212"/>
                <a:gd name="connsiteY15" fmla="*/ 15951 h 21212"/>
                <a:gd name="connsiteX16" fmla="*/ 16100 w 21212"/>
                <a:gd name="connsiteY16" fmla="*/ 15909 h 21212"/>
                <a:gd name="connsiteX17" fmla="*/ 16121 w 21212"/>
                <a:gd name="connsiteY17" fmla="*/ 15909 h 21212"/>
                <a:gd name="connsiteX18" fmla="*/ 16206 w 21212"/>
                <a:gd name="connsiteY18" fmla="*/ 15951 h 21212"/>
                <a:gd name="connsiteX19" fmla="*/ 16206 w 21212"/>
                <a:gd name="connsiteY19" fmla="*/ 15951 h 21212"/>
                <a:gd name="connsiteX20" fmla="*/ 16227 w 21212"/>
                <a:gd name="connsiteY20" fmla="*/ 15951 h 21212"/>
                <a:gd name="connsiteX21" fmla="*/ 16227 w 21212"/>
                <a:gd name="connsiteY21" fmla="*/ 15951 h 21212"/>
                <a:gd name="connsiteX22" fmla="*/ 16206 w 21212"/>
                <a:gd name="connsiteY22" fmla="*/ 16015 h 21212"/>
                <a:gd name="connsiteX23" fmla="*/ 16206 w 21212"/>
                <a:gd name="connsiteY23" fmla="*/ 16015 h 21212"/>
                <a:gd name="connsiteX24" fmla="*/ 16206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6015"/>
                  </a:moveTo>
                  <a:lnTo>
                    <a:pt x="16142" y="16057"/>
                  </a:lnTo>
                  <a:lnTo>
                    <a:pt x="16142" y="16057"/>
                  </a:lnTo>
                  <a:cubicBezTo>
                    <a:pt x="16121" y="16057"/>
                    <a:pt x="16121" y="16057"/>
                    <a:pt x="16121" y="16057"/>
                  </a:cubicBezTo>
                  <a:lnTo>
                    <a:pt x="16100" y="16057"/>
                  </a:lnTo>
                  <a:lnTo>
                    <a:pt x="16100" y="16057"/>
                  </a:lnTo>
                  <a:cubicBezTo>
                    <a:pt x="16100" y="16057"/>
                    <a:pt x="16100" y="16057"/>
                    <a:pt x="16036" y="16057"/>
                  </a:cubicBezTo>
                  <a:lnTo>
                    <a:pt x="15909" y="16015"/>
                  </a:lnTo>
                  <a:lnTo>
                    <a:pt x="15994" y="15951"/>
                  </a:lnTo>
                  <a:lnTo>
                    <a:pt x="16100" y="16015"/>
                  </a:lnTo>
                  <a:cubicBezTo>
                    <a:pt x="16100" y="16015"/>
                    <a:pt x="16100" y="16015"/>
                    <a:pt x="16121" y="16015"/>
                  </a:cubicBezTo>
                  <a:lnTo>
                    <a:pt x="16121" y="16015"/>
                  </a:lnTo>
                  <a:cubicBezTo>
                    <a:pt x="16142" y="16015"/>
                    <a:pt x="16142" y="16015"/>
                    <a:pt x="16142" y="16015"/>
                  </a:cubicBezTo>
                  <a:lnTo>
                    <a:pt x="16206" y="16015"/>
                  </a:lnTo>
                  <a:lnTo>
                    <a:pt x="16206" y="15951"/>
                  </a:lnTo>
                  <a:lnTo>
                    <a:pt x="16142" y="15951"/>
                  </a:lnTo>
                  <a:lnTo>
                    <a:pt x="16100" y="15909"/>
                  </a:lnTo>
                  <a:lnTo>
                    <a:pt x="16121" y="15909"/>
                  </a:lnTo>
                  <a:lnTo>
                    <a:pt x="16206" y="15951"/>
                  </a:lnTo>
                  <a:lnTo>
                    <a:pt x="16206" y="15951"/>
                  </a:lnTo>
                  <a:cubicBezTo>
                    <a:pt x="16206" y="15951"/>
                    <a:pt x="16206" y="15951"/>
                    <a:pt x="16227" y="15951"/>
                  </a:cubicBezTo>
                  <a:lnTo>
                    <a:pt x="16227" y="15951"/>
                  </a:lnTo>
                  <a:lnTo>
                    <a:pt x="16206" y="16015"/>
                  </a:lnTo>
                  <a:lnTo>
                    <a:pt x="16206" y="16015"/>
                  </a:lnTo>
                  <a:lnTo>
                    <a:pt x="16206" y="16015"/>
                  </a:lnTo>
                  <a:close/>
                </a:path>
              </a:pathLst>
            </a:custGeom>
            <a:solidFill>
              <a:srgbClr val="000000"/>
            </a:solid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030215B0-5104-4F56-A2AA-F1461FDC68F5}"/>
                </a:ext>
              </a:extLst>
            </p:cNvPr>
            <p:cNvSpPr/>
            <p:nvPr/>
          </p:nvSpPr>
          <p:spPr>
            <a:xfrm>
              <a:off x="6407450" y="4742621"/>
              <a:ext cx="31327" cy="31327"/>
            </a:xfrm>
            <a:custGeom>
              <a:avLst/>
              <a:gdLst>
                <a:gd name="connsiteX0" fmla="*/ 16270 w 21212"/>
                <a:gd name="connsiteY0" fmla="*/ 16058 h 21212"/>
                <a:gd name="connsiteX1" fmla="*/ 16206 w 21212"/>
                <a:gd name="connsiteY1" fmla="*/ 16058 h 21212"/>
                <a:gd name="connsiteX2" fmla="*/ 16100 w 21212"/>
                <a:gd name="connsiteY2" fmla="*/ 16058 h 21212"/>
                <a:gd name="connsiteX3" fmla="*/ 16100 w 21212"/>
                <a:gd name="connsiteY3" fmla="*/ 15994 h 21212"/>
                <a:gd name="connsiteX4" fmla="*/ 16057 w 21212"/>
                <a:gd name="connsiteY4" fmla="*/ 15994 h 21212"/>
                <a:gd name="connsiteX5" fmla="*/ 16057 w 21212"/>
                <a:gd name="connsiteY5" fmla="*/ 16058 h 21212"/>
                <a:gd name="connsiteX6" fmla="*/ 15994 w 21212"/>
                <a:gd name="connsiteY6" fmla="*/ 16058 h 21212"/>
                <a:gd name="connsiteX7" fmla="*/ 15994 w 21212"/>
                <a:gd name="connsiteY7" fmla="*/ 16058 h 21212"/>
                <a:gd name="connsiteX8" fmla="*/ 15994 w 21212"/>
                <a:gd name="connsiteY8" fmla="*/ 16058 h 21212"/>
                <a:gd name="connsiteX9" fmla="*/ 16100 w 21212"/>
                <a:gd name="connsiteY9" fmla="*/ 16058 h 21212"/>
                <a:gd name="connsiteX10" fmla="*/ 16100 w 21212"/>
                <a:gd name="connsiteY10" fmla="*/ 16100 h 21212"/>
                <a:gd name="connsiteX11" fmla="*/ 15909 w 21212"/>
                <a:gd name="connsiteY11" fmla="*/ 16058 h 21212"/>
                <a:gd name="connsiteX12" fmla="*/ 15909 w 21212"/>
                <a:gd name="connsiteY12" fmla="*/ 16058 h 21212"/>
                <a:gd name="connsiteX13" fmla="*/ 15973 w 21212"/>
                <a:gd name="connsiteY13" fmla="*/ 16058 h 21212"/>
                <a:gd name="connsiteX14" fmla="*/ 15973 w 21212"/>
                <a:gd name="connsiteY14" fmla="*/ 16058 h 21212"/>
                <a:gd name="connsiteX15" fmla="*/ 15973 w 21212"/>
                <a:gd name="connsiteY15" fmla="*/ 16058 h 21212"/>
                <a:gd name="connsiteX16" fmla="*/ 15973 w 21212"/>
                <a:gd name="connsiteY16" fmla="*/ 16058 h 21212"/>
                <a:gd name="connsiteX17" fmla="*/ 15973 w 21212"/>
                <a:gd name="connsiteY17" fmla="*/ 16058 h 21212"/>
                <a:gd name="connsiteX18" fmla="*/ 15994 w 21212"/>
                <a:gd name="connsiteY18" fmla="*/ 15994 h 21212"/>
                <a:gd name="connsiteX19" fmla="*/ 16057 w 21212"/>
                <a:gd name="connsiteY19" fmla="*/ 15994 h 21212"/>
                <a:gd name="connsiteX20" fmla="*/ 16100 w 21212"/>
                <a:gd name="connsiteY20" fmla="*/ 15994 h 21212"/>
                <a:gd name="connsiteX21" fmla="*/ 16100 w 21212"/>
                <a:gd name="connsiteY21" fmla="*/ 15994 h 21212"/>
                <a:gd name="connsiteX22" fmla="*/ 16100 w 21212"/>
                <a:gd name="connsiteY22" fmla="*/ 15994 h 21212"/>
                <a:gd name="connsiteX23" fmla="*/ 16121 w 21212"/>
                <a:gd name="connsiteY23" fmla="*/ 15994 h 21212"/>
                <a:gd name="connsiteX24" fmla="*/ 16121 w 21212"/>
                <a:gd name="connsiteY24" fmla="*/ 15994 h 21212"/>
                <a:gd name="connsiteX25" fmla="*/ 16121 w 21212"/>
                <a:gd name="connsiteY25" fmla="*/ 15909 h 21212"/>
                <a:gd name="connsiteX26" fmla="*/ 16206 w 21212"/>
                <a:gd name="connsiteY26" fmla="*/ 15994 h 21212"/>
                <a:gd name="connsiteX27" fmla="*/ 16270 w 21212"/>
                <a:gd name="connsiteY27" fmla="*/ 15994 h 21212"/>
                <a:gd name="connsiteX28" fmla="*/ 16397 w 21212"/>
                <a:gd name="connsiteY28" fmla="*/ 15994 h 21212"/>
                <a:gd name="connsiteX29" fmla="*/ 16333 w 21212"/>
                <a:gd name="connsiteY29" fmla="*/ 15994 h 21212"/>
                <a:gd name="connsiteX30" fmla="*/ 16270 w 21212"/>
                <a:gd name="connsiteY30" fmla="*/ 15994 h 21212"/>
                <a:gd name="connsiteX31" fmla="*/ 16206 w 21212"/>
                <a:gd name="connsiteY31" fmla="*/ 15994 h 21212"/>
                <a:gd name="connsiteX32" fmla="*/ 16206 w 21212"/>
                <a:gd name="connsiteY32" fmla="*/ 15994 h 21212"/>
                <a:gd name="connsiteX33" fmla="*/ 16121 w 21212"/>
                <a:gd name="connsiteY33" fmla="*/ 15994 h 21212"/>
                <a:gd name="connsiteX34" fmla="*/ 16121 w 21212"/>
                <a:gd name="connsiteY34" fmla="*/ 15994 h 21212"/>
                <a:gd name="connsiteX35" fmla="*/ 16121 w 21212"/>
                <a:gd name="connsiteY35" fmla="*/ 15994 h 21212"/>
                <a:gd name="connsiteX36" fmla="*/ 16100 w 21212"/>
                <a:gd name="connsiteY36" fmla="*/ 15994 h 21212"/>
                <a:gd name="connsiteX37" fmla="*/ 16270 w 21212"/>
                <a:gd name="connsiteY37"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70" y="16058"/>
                  </a:moveTo>
                  <a:lnTo>
                    <a:pt x="16206" y="16058"/>
                  </a:lnTo>
                  <a:lnTo>
                    <a:pt x="16100" y="16058"/>
                  </a:lnTo>
                  <a:lnTo>
                    <a:pt x="16100" y="15994"/>
                  </a:lnTo>
                  <a:lnTo>
                    <a:pt x="16057" y="15994"/>
                  </a:lnTo>
                  <a:cubicBezTo>
                    <a:pt x="16057" y="15994"/>
                    <a:pt x="16057" y="15994"/>
                    <a:pt x="16057" y="16058"/>
                  </a:cubicBezTo>
                  <a:cubicBezTo>
                    <a:pt x="15994" y="16058"/>
                    <a:pt x="15994" y="16058"/>
                    <a:pt x="15994" y="16058"/>
                  </a:cubicBezTo>
                  <a:lnTo>
                    <a:pt x="15994" y="16058"/>
                  </a:lnTo>
                  <a:lnTo>
                    <a:pt x="15994" y="16058"/>
                  </a:lnTo>
                  <a:lnTo>
                    <a:pt x="16100" y="16058"/>
                  </a:lnTo>
                  <a:lnTo>
                    <a:pt x="16100" y="16100"/>
                  </a:lnTo>
                  <a:lnTo>
                    <a:pt x="15909" y="16058"/>
                  </a:lnTo>
                  <a:lnTo>
                    <a:pt x="15909" y="16058"/>
                  </a:lnTo>
                  <a:lnTo>
                    <a:pt x="15973" y="16058"/>
                  </a:lnTo>
                  <a:lnTo>
                    <a:pt x="15973" y="16058"/>
                  </a:lnTo>
                  <a:lnTo>
                    <a:pt x="15973" y="16058"/>
                  </a:lnTo>
                  <a:lnTo>
                    <a:pt x="15973" y="16058"/>
                  </a:lnTo>
                  <a:lnTo>
                    <a:pt x="15973" y="16058"/>
                  </a:lnTo>
                  <a:cubicBezTo>
                    <a:pt x="15994" y="16058"/>
                    <a:pt x="15994" y="16058"/>
                    <a:pt x="15994" y="15994"/>
                  </a:cubicBezTo>
                  <a:cubicBezTo>
                    <a:pt x="15994" y="15994"/>
                    <a:pt x="15994" y="15994"/>
                    <a:pt x="16057" y="15994"/>
                  </a:cubicBezTo>
                  <a:lnTo>
                    <a:pt x="16100" y="15994"/>
                  </a:lnTo>
                  <a:lnTo>
                    <a:pt x="16100" y="15994"/>
                  </a:lnTo>
                  <a:lnTo>
                    <a:pt x="16100" y="15994"/>
                  </a:lnTo>
                  <a:cubicBezTo>
                    <a:pt x="16100" y="15994"/>
                    <a:pt x="16100" y="15994"/>
                    <a:pt x="16121" y="15994"/>
                  </a:cubicBezTo>
                  <a:lnTo>
                    <a:pt x="16121" y="15994"/>
                  </a:lnTo>
                  <a:cubicBezTo>
                    <a:pt x="16121" y="15909"/>
                    <a:pt x="16121" y="15909"/>
                    <a:pt x="16121" y="15909"/>
                  </a:cubicBezTo>
                  <a:cubicBezTo>
                    <a:pt x="16206" y="15909"/>
                    <a:pt x="16206" y="15909"/>
                    <a:pt x="16206" y="15994"/>
                  </a:cubicBezTo>
                  <a:cubicBezTo>
                    <a:pt x="16270" y="15994"/>
                    <a:pt x="16270" y="15994"/>
                    <a:pt x="16270" y="15994"/>
                  </a:cubicBezTo>
                  <a:lnTo>
                    <a:pt x="16397" y="15994"/>
                  </a:lnTo>
                  <a:lnTo>
                    <a:pt x="16333" y="15994"/>
                  </a:lnTo>
                  <a:lnTo>
                    <a:pt x="16270" y="15994"/>
                  </a:lnTo>
                  <a:cubicBezTo>
                    <a:pt x="16206" y="15994"/>
                    <a:pt x="16206" y="15994"/>
                    <a:pt x="16206" y="15994"/>
                  </a:cubicBezTo>
                  <a:lnTo>
                    <a:pt x="16206" y="15994"/>
                  </a:lnTo>
                  <a:cubicBezTo>
                    <a:pt x="16121" y="15994"/>
                    <a:pt x="16121" y="15994"/>
                    <a:pt x="16121" y="15994"/>
                  </a:cubicBezTo>
                  <a:lnTo>
                    <a:pt x="16121" y="15994"/>
                  </a:lnTo>
                  <a:lnTo>
                    <a:pt x="16121" y="15994"/>
                  </a:lnTo>
                  <a:lnTo>
                    <a:pt x="16100" y="15994"/>
                  </a:lnTo>
                  <a:lnTo>
                    <a:pt x="16270" y="16058"/>
                  </a:lnTo>
                  <a:close/>
                </a:path>
              </a:pathLst>
            </a:custGeom>
            <a:solidFill>
              <a:srgbClr val="000000"/>
            </a:solid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4268C82C-3BB4-47A1-BAA1-18DCCA88E9EE}"/>
                </a:ext>
              </a:extLst>
            </p:cNvPr>
            <p:cNvSpPr/>
            <p:nvPr/>
          </p:nvSpPr>
          <p:spPr>
            <a:xfrm>
              <a:off x="6407983" y="4742465"/>
              <a:ext cx="31327" cy="31327"/>
            </a:xfrm>
            <a:custGeom>
              <a:avLst/>
              <a:gdLst>
                <a:gd name="connsiteX0" fmla="*/ 16164 w 21212"/>
                <a:gd name="connsiteY0" fmla="*/ 16036 h 21212"/>
                <a:gd name="connsiteX1" fmla="*/ 15909 w 21212"/>
                <a:gd name="connsiteY1" fmla="*/ 15909 h 21212"/>
                <a:gd name="connsiteX2" fmla="*/ 15930 w 21212"/>
                <a:gd name="connsiteY2" fmla="*/ 15909 h 21212"/>
                <a:gd name="connsiteX3" fmla="*/ 16164 w 21212"/>
                <a:gd name="connsiteY3" fmla="*/ 16036 h 21212"/>
                <a:gd name="connsiteX4" fmla="*/ 16164 w 21212"/>
                <a:gd name="connsiteY4" fmla="*/ 1603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036"/>
                  </a:moveTo>
                  <a:lnTo>
                    <a:pt x="15909" y="15909"/>
                  </a:lnTo>
                  <a:lnTo>
                    <a:pt x="15930" y="15909"/>
                  </a:lnTo>
                  <a:lnTo>
                    <a:pt x="16164" y="16036"/>
                  </a:lnTo>
                  <a:lnTo>
                    <a:pt x="16164" y="16036"/>
                  </a:lnTo>
                  <a:close/>
                </a:path>
              </a:pathLst>
            </a:custGeom>
            <a:solidFill>
              <a:srgbClr val="000000"/>
            </a:solid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B6527B6F-4E71-4186-BFD9-14CF0EB238B7}"/>
                </a:ext>
              </a:extLst>
            </p:cNvPr>
            <p:cNvSpPr/>
            <p:nvPr/>
          </p:nvSpPr>
          <p:spPr>
            <a:xfrm>
              <a:off x="6408265" y="4742339"/>
              <a:ext cx="31327" cy="31327"/>
            </a:xfrm>
            <a:custGeom>
              <a:avLst/>
              <a:gdLst>
                <a:gd name="connsiteX0" fmla="*/ 16057 w 21212"/>
                <a:gd name="connsiteY0" fmla="*/ 15994 h 21212"/>
                <a:gd name="connsiteX1" fmla="*/ 16100 w 21212"/>
                <a:gd name="connsiteY1" fmla="*/ 15994 h 21212"/>
                <a:gd name="connsiteX2" fmla="*/ 16100 w 21212"/>
                <a:gd name="connsiteY2" fmla="*/ 15930 h 21212"/>
                <a:gd name="connsiteX3" fmla="*/ 16164 w 21212"/>
                <a:gd name="connsiteY3" fmla="*/ 15994 h 21212"/>
                <a:gd name="connsiteX4" fmla="*/ 16100 w 21212"/>
                <a:gd name="connsiteY4" fmla="*/ 15994 h 21212"/>
                <a:gd name="connsiteX5" fmla="*/ 16100 w 21212"/>
                <a:gd name="connsiteY5" fmla="*/ 15994 h 21212"/>
                <a:gd name="connsiteX6" fmla="*/ 16057 w 21212"/>
                <a:gd name="connsiteY6" fmla="*/ 16036 h 21212"/>
                <a:gd name="connsiteX7" fmla="*/ 15973 w 21212"/>
                <a:gd name="connsiteY7" fmla="*/ 16036 h 21212"/>
                <a:gd name="connsiteX8" fmla="*/ 15973 w 21212"/>
                <a:gd name="connsiteY8" fmla="*/ 16036 h 21212"/>
                <a:gd name="connsiteX9" fmla="*/ 15973 w 21212"/>
                <a:gd name="connsiteY9" fmla="*/ 16036 h 21212"/>
                <a:gd name="connsiteX10" fmla="*/ 15909 w 21212"/>
                <a:gd name="connsiteY10" fmla="*/ 15994 h 21212"/>
                <a:gd name="connsiteX11" fmla="*/ 15909 w 21212"/>
                <a:gd name="connsiteY11" fmla="*/ 15994 h 21212"/>
                <a:gd name="connsiteX12" fmla="*/ 15909 w 21212"/>
                <a:gd name="connsiteY12" fmla="*/ 15930 h 21212"/>
                <a:gd name="connsiteX13" fmla="*/ 15909 w 21212"/>
                <a:gd name="connsiteY13" fmla="*/ 15930 h 21212"/>
                <a:gd name="connsiteX14" fmla="*/ 15973 w 21212"/>
                <a:gd name="connsiteY14" fmla="*/ 15930 h 21212"/>
                <a:gd name="connsiteX15" fmla="*/ 15973 w 21212"/>
                <a:gd name="connsiteY15" fmla="*/ 15909 h 21212"/>
                <a:gd name="connsiteX16" fmla="*/ 15973 w 21212"/>
                <a:gd name="connsiteY16" fmla="*/ 15909 h 21212"/>
                <a:gd name="connsiteX17" fmla="*/ 16057 w 21212"/>
                <a:gd name="connsiteY17" fmla="*/ 15930 h 21212"/>
                <a:gd name="connsiteX18" fmla="*/ 16057 w 21212"/>
                <a:gd name="connsiteY18" fmla="*/ 15930 h 21212"/>
                <a:gd name="connsiteX19" fmla="*/ 16057 w 21212"/>
                <a:gd name="connsiteY19" fmla="*/ 15930 h 21212"/>
                <a:gd name="connsiteX20" fmla="*/ 15973 w 21212"/>
                <a:gd name="connsiteY20" fmla="*/ 15994 h 21212"/>
                <a:gd name="connsiteX21" fmla="*/ 15973 w 21212"/>
                <a:gd name="connsiteY21" fmla="*/ 16036 h 21212"/>
                <a:gd name="connsiteX22" fmla="*/ 15973 w 21212"/>
                <a:gd name="connsiteY22" fmla="*/ 16036 h 21212"/>
                <a:gd name="connsiteX23" fmla="*/ 15973 w 21212"/>
                <a:gd name="connsiteY23" fmla="*/ 16036 h 21212"/>
                <a:gd name="connsiteX24" fmla="*/ 16057 w 21212"/>
                <a:gd name="connsiteY24" fmla="*/ 15994 h 21212"/>
                <a:gd name="connsiteX25" fmla="*/ 15973 w 21212"/>
                <a:gd name="connsiteY25" fmla="*/ 15930 h 21212"/>
                <a:gd name="connsiteX26" fmla="*/ 15973 w 21212"/>
                <a:gd name="connsiteY26" fmla="*/ 15930 h 21212"/>
                <a:gd name="connsiteX27" fmla="*/ 15909 w 21212"/>
                <a:gd name="connsiteY27" fmla="*/ 15930 h 21212"/>
                <a:gd name="connsiteX28" fmla="*/ 15973 w 21212"/>
                <a:gd name="connsiteY28" fmla="*/ 15994 h 21212"/>
                <a:gd name="connsiteX29" fmla="*/ 15973 w 21212"/>
                <a:gd name="connsiteY29" fmla="*/ 15994 h 21212"/>
                <a:gd name="connsiteX30" fmla="*/ 15973 w 21212"/>
                <a:gd name="connsiteY30" fmla="*/ 15930 h 21212"/>
                <a:gd name="connsiteX31" fmla="*/ 15973 w 21212"/>
                <a:gd name="connsiteY31" fmla="*/ 15930 h 21212"/>
                <a:gd name="connsiteX32" fmla="*/ 15973 w 21212"/>
                <a:gd name="connsiteY32" fmla="*/ 15930 h 21212"/>
                <a:gd name="connsiteX33" fmla="*/ 15973 w 21212"/>
                <a:gd name="connsiteY33" fmla="*/ 15930 h 21212"/>
                <a:gd name="connsiteX34" fmla="*/ 15973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94"/>
                  </a:moveTo>
                  <a:cubicBezTo>
                    <a:pt x="16100" y="15994"/>
                    <a:pt x="16100" y="15994"/>
                    <a:pt x="16100" y="15994"/>
                  </a:cubicBezTo>
                  <a:cubicBezTo>
                    <a:pt x="16100" y="15930"/>
                    <a:pt x="16100" y="15994"/>
                    <a:pt x="16100" y="15930"/>
                  </a:cubicBezTo>
                  <a:lnTo>
                    <a:pt x="16164" y="15994"/>
                  </a:lnTo>
                  <a:cubicBezTo>
                    <a:pt x="16164" y="15994"/>
                    <a:pt x="16164" y="15994"/>
                    <a:pt x="16100" y="15994"/>
                  </a:cubicBezTo>
                  <a:lnTo>
                    <a:pt x="16100" y="15994"/>
                  </a:lnTo>
                  <a:cubicBezTo>
                    <a:pt x="16100" y="16036"/>
                    <a:pt x="16057" y="16036"/>
                    <a:pt x="16057" y="16036"/>
                  </a:cubicBezTo>
                  <a:lnTo>
                    <a:pt x="15973" y="16036"/>
                  </a:lnTo>
                  <a:lnTo>
                    <a:pt x="15973" y="16036"/>
                  </a:lnTo>
                  <a:lnTo>
                    <a:pt x="15973" y="16036"/>
                  </a:lnTo>
                  <a:cubicBezTo>
                    <a:pt x="15909" y="16036"/>
                    <a:pt x="15909" y="16036"/>
                    <a:pt x="15909" y="15994"/>
                  </a:cubicBezTo>
                  <a:lnTo>
                    <a:pt x="15909" y="15994"/>
                  </a:lnTo>
                  <a:cubicBezTo>
                    <a:pt x="15909" y="15930"/>
                    <a:pt x="15909" y="15930"/>
                    <a:pt x="15909" y="15930"/>
                  </a:cubicBezTo>
                  <a:lnTo>
                    <a:pt x="15909" y="15930"/>
                  </a:lnTo>
                  <a:cubicBezTo>
                    <a:pt x="15973" y="15930"/>
                    <a:pt x="15973" y="15930"/>
                    <a:pt x="15973" y="15930"/>
                  </a:cubicBezTo>
                  <a:cubicBezTo>
                    <a:pt x="15973" y="15909"/>
                    <a:pt x="15973" y="15909"/>
                    <a:pt x="15973" y="15909"/>
                  </a:cubicBezTo>
                  <a:lnTo>
                    <a:pt x="15973" y="15909"/>
                  </a:lnTo>
                  <a:cubicBezTo>
                    <a:pt x="15973" y="15930"/>
                    <a:pt x="16057" y="15930"/>
                    <a:pt x="16057" y="15930"/>
                  </a:cubicBezTo>
                  <a:lnTo>
                    <a:pt x="16057" y="15930"/>
                  </a:lnTo>
                  <a:lnTo>
                    <a:pt x="16057" y="15930"/>
                  </a:lnTo>
                  <a:lnTo>
                    <a:pt x="15973" y="15994"/>
                  </a:lnTo>
                  <a:cubicBezTo>
                    <a:pt x="15973" y="16036"/>
                    <a:pt x="15973" y="16036"/>
                    <a:pt x="15973" y="16036"/>
                  </a:cubicBezTo>
                  <a:lnTo>
                    <a:pt x="15973" y="16036"/>
                  </a:lnTo>
                  <a:lnTo>
                    <a:pt x="15973" y="16036"/>
                  </a:lnTo>
                  <a:lnTo>
                    <a:pt x="16057" y="15994"/>
                  </a:lnTo>
                  <a:close/>
                  <a:moveTo>
                    <a:pt x="15973" y="15930"/>
                  </a:moveTo>
                  <a:lnTo>
                    <a:pt x="15973" y="15930"/>
                  </a:lnTo>
                  <a:cubicBezTo>
                    <a:pt x="15909" y="15930"/>
                    <a:pt x="15909" y="15930"/>
                    <a:pt x="15909" y="15930"/>
                  </a:cubicBezTo>
                  <a:cubicBezTo>
                    <a:pt x="15909" y="15994"/>
                    <a:pt x="15909" y="15994"/>
                    <a:pt x="15973" y="15994"/>
                  </a:cubicBezTo>
                  <a:lnTo>
                    <a:pt x="15973" y="15994"/>
                  </a:lnTo>
                  <a:lnTo>
                    <a:pt x="15973" y="15930"/>
                  </a:lnTo>
                  <a:lnTo>
                    <a:pt x="15973" y="15930"/>
                  </a:lnTo>
                  <a:lnTo>
                    <a:pt x="15973" y="15930"/>
                  </a:lnTo>
                  <a:lnTo>
                    <a:pt x="15973" y="15930"/>
                  </a:lnTo>
                  <a:lnTo>
                    <a:pt x="15973" y="15930"/>
                  </a:lnTo>
                  <a:close/>
                </a:path>
              </a:pathLst>
            </a:custGeom>
            <a:solidFill>
              <a:srgbClr val="000000"/>
            </a:solid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FFE13F09-3C40-4DBC-8AE3-0DAFB14001A1}"/>
                </a:ext>
              </a:extLst>
            </p:cNvPr>
            <p:cNvSpPr/>
            <p:nvPr/>
          </p:nvSpPr>
          <p:spPr>
            <a:xfrm>
              <a:off x="6408484" y="4742183"/>
              <a:ext cx="31327" cy="31327"/>
            </a:xfrm>
            <a:custGeom>
              <a:avLst/>
              <a:gdLst>
                <a:gd name="connsiteX0" fmla="*/ 15951 w 21212"/>
                <a:gd name="connsiteY0" fmla="*/ 15909 h 21212"/>
                <a:gd name="connsiteX1" fmla="*/ 16015 w 21212"/>
                <a:gd name="connsiteY1" fmla="*/ 15909 h 21212"/>
                <a:gd name="connsiteX2" fmla="*/ 16015 w 21212"/>
                <a:gd name="connsiteY2" fmla="*/ 15909 h 21212"/>
                <a:gd name="connsiteX3" fmla="*/ 16058 w 21212"/>
                <a:gd name="connsiteY3" fmla="*/ 15909 h 21212"/>
                <a:gd name="connsiteX4" fmla="*/ 16015 w 21212"/>
                <a:gd name="connsiteY4" fmla="*/ 15909 h 21212"/>
                <a:gd name="connsiteX5" fmla="*/ 16015 w 21212"/>
                <a:gd name="connsiteY5" fmla="*/ 15909 h 21212"/>
                <a:gd name="connsiteX6" fmla="*/ 15951 w 21212"/>
                <a:gd name="connsiteY6" fmla="*/ 15951 h 21212"/>
                <a:gd name="connsiteX7" fmla="*/ 15951 w 21212"/>
                <a:gd name="connsiteY7" fmla="*/ 15951 h 21212"/>
                <a:gd name="connsiteX8" fmla="*/ 15951 w 21212"/>
                <a:gd name="connsiteY8" fmla="*/ 16015 h 21212"/>
                <a:gd name="connsiteX9" fmla="*/ 16015 w 21212"/>
                <a:gd name="connsiteY9" fmla="*/ 16015 h 21212"/>
                <a:gd name="connsiteX10" fmla="*/ 16058 w 21212"/>
                <a:gd name="connsiteY10" fmla="*/ 16015 h 21212"/>
                <a:gd name="connsiteX11" fmla="*/ 16058 w 21212"/>
                <a:gd name="connsiteY11" fmla="*/ 16015 h 21212"/>
                <a:gd name="connsiteX12" fmla="*/ 16079 w 21212"/>
                <a:gd name="connsiteY12" fmla="*/ 16015 h 21212"/>
                <a:gd name="connsiteX13" fmla="*/ 16142 w 21212"/>
                <a:gd name="connsiteY13" fmla="*/ 16015 h 21212"/>
                <a:gd name="connsiteX14" fmla="*/ 16142 w 21212"/>
                <a:gd name="connsiteY14" fmla="*/ 16015 h 21212"/>
                <a:gd name="connsiteX15" fmla="*/ 16142 w 21212"/>
                <a:gd name="connsiteY15" fmla="*/ 15951 h 21212"/>
                <a:gd name="connsiteX16" fmla="*/ 16164 w 21212"/>
                <a:gd name="connsiteY16" fmla="*/ 16015 h 21212"/>
                <a:gd name="connsiteX17" fmla="*/ 16164 w 21212"/>
                <a:gd name="connsiteY17" fmla="*/ 16015 h 21212"/>
                <a:gd name="connsiteX18" fmla="*/ 16142 w 21212"/>
                <a:gd name="connsiteY18" fmla="*/ 16015 h 21212"/>
                <a:gd name="connsiteX19" fmla="*/ 16142 w 21212"/>
                <a:gd name="connsiteY19" fmla="*/ 16015 h 21212"/>
                <a:gd name="connsiteX20" fmla="*/ 16142 w 21212"/>
                <a:gd name="connsiteY20" fmla="*/ 16015 h 21212"/>
                <a:gd name="connsiteX21" fmla="*/ 16079 w 21212"/>
                <a:gd name="connsiteY21" fmla="*/ 16015 h 21212"/>
                <a:gd name="connsiteX22" fmla="*/ 16058 w 21212"/>
                <a:gd name="connsiteY22" fmla="*/ 16036 h 21212"/>
                <a:gd name="connsiteX23" fmla="*/ 16015 w 21212"/>
                <a:gd name="connsiteY23" fmla="*/ 16036 h 21212"/>
                <a:gd name="connsiteX24" fmla="*/ 15951 w 21212"/>
                <a:gd name="connsiteY24" fmla="*/ 16015 h 21212"/>
                <a:gd name="connsiteX25" fmla="*/ 15951 w 21212"/>
                <a:gd name="connsiteY25" fmla="*/ 16015 h 21212"/>
                <a:gd name="connsiteX26" fmla="*/ 15909 w 21212"/>
                <a:gd name="connsiteY26" fmla="*/ 16015 h 21212"/>
                <a:gd name="connsiteX27" fmla="*/ 15909 w 21212"/>
                <a:gd name="connsiteY27" fmla="*/ 15951 h 21212"/>
                <a:gd name="connsiteX28" fmla="*/ 15909 w 21212"/>
                <a:gd name="connsiteY28" fmla="*/ 15951 h 21212"/>
                <a:gd name="connsiteX29" fmla="*/ 15951 w 21212"/>
                <a:gd name="connsiteY29" fmla="*/ 15951 h 21212"/>
                <a:gd name="connsiteX30" fmla="*/ 15951 w 21212"/>
                <a:gd name="connsiteY30"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51" y="15909"/>
                  </a:moveTo>
                  <a:lnTo>
                    <a:pt x="16015" y="15909"/>
                  </a:lnTo>
                  <a:lnTo>
                    <a:pt x="16015" y="15909"/>
                  </a:lnTo>
                  <a:lnTo>
                    <a:pt x="16058" y="15909"/>
                  </a:lnTo>
                  <a:cubicBezTo>
                    <a:pt x="16058" y="15909"/>
                    <a:pt x="16058" y="15909"/>
                    <a:pt x="16015" y="15909"/>
                  </a:cubicBezTo>
                  <a:lnTo>
                    <a:pt x="16015" y="15909"/>
                  </a:lnTo>
                  <a:cubicBezTo>
                    <a:pt x="16015" y="15951"/>
                    <a:pt x="16015" y="15951"/>
                    <a:pt x="15951" y="15951"/>
                  </a:cubicBezTo>
                  <a:lnTo>
                    <a:pt x="15951" y="15951"/>
                  </a:lnTo>
                  <a:lnTo>
                    <a:pt x="15951" y="16015"/>
                  </a:lnTo>
                  <a:lnTo>
                    <a:pt x="16015" y="16015"/>
                  </a:lnTo>
                  <a:cubicBezTo>
                    <a:pt x="16015" y="16015"/>
                    <a:pt x="16015" y="16015"/>
                    <a:pt x="16058" y="16015"/>
                  </a:cubicBezTo>
                  <a:lnTo>
                    <a:pt x="16058" y="16015"/>
                  </a:lnTo>
                  <a:cubicBezTo>
                    <a:pt x="16058" y="16015"/>
                    <a:pt x="16058" y="16015"/>
                    <a:pt x="16079" y="16015"/>
                  </a:cubicBezTo>
                  <a:cubicBezTo>
                    <a:pt x="16079" y="16015"/>
                    <a:pt x="16079" y="16015"/>
                    <a:pt x="16142" y="16015"/>
                  </a:cubicBezTo>
                  <a:lnTo>
                    <a:pt x="16142" y="16015"/>
                  </a:lnTo>
                  <a:cubicBezTo>
                    <a:pt x="16142" y="15951"/>
                    <a:pt x="16142" y="15951"/>
                    <a:pt x="16142" y="15951"/>
                  </a:cubicBezTo>
                  <a:lnTo>
                    <a:pt x="16164" y="16015"/>
                  </a:lnTo>
                  <a:lnTo>
                    <a:pt x="16164" y="16015"/>
                  </a:lnTo>
                  <a:cubicBezTo>
                    <a:pt x="16164" y="16015"/>
                    <a:pt x="16164" y="16015"/>
                    <a:pt x="16142" y="16015"/>
                  </a:cubicBezTo>
                  <a:lnTo>
                    <a:pt x="16142" y="16015"/>
                  </a:lnTo>
                  <a:lnTo>
                    <a:pt x="16142" y="16015"/>
                  </a:lnTo>
                  <a:lnTo>
                    <a:pt x="16079" y="16015"/>
                  </a:lnTo>
                  <a:cubicBezTo>
                    <a:pt x="16079" y="16036"/>
                    <a:pt x="16058" y="16036"/>
                    <a:pt x="16058" y="16036"/>
                  </a:cubicBezTo>
                  <a:lnTo>
                    <a:pt x="16015" y="16036"/>
                  </a:lnTo>
                  <a:cubicBezTo>
                    <a:pt x="16015" y="16036"/>
                    <a:pt x="16015" y="16015"/>
                    <a:pt x="15951" y="16015"/>
                  </a:cubicBezTo>
                  <a:lnTo>
                    <a:pt x="15951" y="16015"/>
                  </a:lnTo>
                  <a:lnTo>
                    <a:pt x="15909" y="16015"/>
                  </a:lnTo>
                  <a:cubicBezTo>
                    <a:pt x="15909" y="16015"/>
                    <a:pt x="15909" y="16015"/>
                    <a:pt x="15909" y="15951"/>
                  </a:cubicBezTo>
                  <a:lnTo>
                    <a:pt x="15909" y="15951"/>
                  </a:lnTo>
                  <a:lnTo>
                    <a:pt x="15951" y="15951"/>
                  </a:lnTo>
                  <a:lnTo>
                    <a:pt x="15951" y="15909"/>
                  </a:lnTo>
                  <a:close/>
                </a:path>
              </a:pathLst>
            </a:custGeom>
            <a:solidFill>
              <a:srgbClr val="000000"/>
            </a:solid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0E771C2E-44AD-4174-8E34-4C69A7ED623D}"/>
                </a:ext>
              </a:extLst>
            </p:cNvPr>
            <p:cNvSpPr/>
            <p:nvPr/>
          </p:nvSpPr>
          <p:spPr>
            <a:xfrm>
              <a:off x="6408671" y="4742057"/>
              <a:ext cx="31327" cy="31327"/>
            </a:xfrm>
            <a:custGeom>
              <a:avLst/>
              <a:gdLst>
                <a:gd name="connsiteX0" fmla="*/ 16121 w 21212"/>
                <a:gd name="connsiteY0" fmla="*/ 15951 h 21212"/>
                <a:gd name="connsiteX1" fmla="*/ 16121 w 21212"/>
                <a:gd name="connsiteY1" fmla="*/ 15994 h 21212"/>
                <a:gd name="connsiteX2" fmla="*/ 16121 w 21212"/>
                <a:gd name="connsiteY2" fmla="*/ 15994 h 21212"/>
                <a:gd name="connsiteX3" fmla="*/ 16100 w 21212"/>
                <a:gd name="connsiteY3" fmla="*/ 15994 h 21212"/>
                <a:gd name="connsiteX4" fmla="*/ 16036 w 21212"/>
                <a:gd name="connsiteY4" fmla="*/ 15994 h 21212"/>
                <a:gd name="connsiteX5" fmla="*/ 16036 w 21212"/>
                <a:gd name="connsiteY5" fmla="*/ 15994 h 21212"/>
                <a:gd name="connsiteX6" fmla="*/ 16015 w 21212"/>
                <a:gd name="connsiteY6" fmla="*/ 15994 h 21212"/>
                <a:gd name="connsiteX7" fmla="*/ 15930 w 21212"/>
                <a:gd name="connsiteY7" fmla="*/ 15951 h 21212"/>
                <a:gd name="connsiteX8" fmla="*/ 15909 w 21212"/>
                <a:gd name="connsiteY8" fmla="*/ 15994 h 21212"/>
                <a:gd name="connsiteX9" fmla="*/ 15909 w 21212"/>
                <a:gd name="connsiteY9" fmla="*/ 15951 h 21212"/>
                <a:gd name="connsiteX10" fmla="*/ 15909 w 21212"/>
                <a:gd name="connsiteY10" fmla="*/ 15951 h 21212"/>
                <a:gd name="connsiteX11" fmla="*/ 15909 w 21212"/>
                <a:gd name="connsiteY11" fmla="*/ 15951 h 21212"/>
                <a:gd name="connsiteX12" fmla="*/ 15909 w 21212"/>
                <a:gd name="connsiteY12" fmla="*/ 15909 h 21212"/>
                <a:gd name="connsiteX13" fmla="*/ 15930 w 21212"/>
                <a:gd name="connsiteY13" fmla="*/ 15951 h 21212"/>
                <a:gd name="connsiteX14" fmla="*/ 15994 w 21212"/>
                <a:gd name="connsiteY14" fmla="*/ 15909 h 21212"/>
                <a:gd name="connsiteX15" fmla="*/ 16015 w 21212"/>
                <a:gd name="connsiteY15" fmla="*/ 15909 h 21212"/>
                <a:gd name="connsiteX16" fmla="*/ 15994 w 21212"/>
                <a:gd name="connsiteY16" fmla="*/ 15951 h 21212"/>
                <a:gd name="connsiteX17" fmla="*/ 16036 w 21212"/>
                <a:gd name="connsiteY17" fmla="*/ 15994 h 21212"/>
                <a:gd name="connsiteX18" fmla="*/ 16036 w 21212"/>
                <a:gd name="connsiteY18" fmla="*/ 15994 h 21212"/>
                <a:gd name="connsiteX19" fmla="*/ 16100 w 21212"/>
                <a:gd name="connsiteY19" fmla="*/ 15994 h 21212"/>
                <a:gd name="connsiteX20" fmla="*/ 16100 w 21212"/>
                <a:gd name="connsiteY20" fmla="*/ 15994 h 21212"/>
                <a:gd name="connsiteX21" fmla="*/ 16100 w 21212"/>
                <a:gd name="connsiteY21" fmla="*/ 15994 h 21212"/>
                <a:gd name="connsiteX22" fmla="*/ 16121 w 21212"/>
                <a:gd name="connsiteY22" fmla="*/ 15951 h 21212"/>
                <a:gd name="connsiteX23" fmla="*/ 16121 w 21212"/>
                <a:gd name="connsiteY23" fmla="*/ 15951 h 21212"/>
                <a:gd name="connsiteX24" fmla="*/ 16121 w 21212"/>
                <a:gd name="connsiteY2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5951"/>
                  </a:moveTo>
                  <a:cubicBezTo>
                    <a:pt x="16121" y="15994"/>
                    <a:pt x="16121" y="15994"/>
                    <a:pt x="16121" y="15994"/>
                  </a:cubicBezTo>
                  <a:lnTo>
                    <a:pt x="16121" y="15994"/>
                  </a:lnTo>
                  <a:cubicBezTo>
                    <a:pt x="16100" y="15994"/>
                    <a:pt x="16100" y="15994"/>
                    <a:pt x="16100" y="15994"/>
                  </a:cubicBezTo>
                  <a:cubicBezTo>
                    <a:pt x="16100" y="15994"/>
                    <a:pt x="16100" y="15994"/>
                    <a:pt x="16036" y="15994"/>
                  </a:cubicBezTo>
                  <a:lnTo>
                    <a:pt x="16036" y="15994"/>
                  </a:lnTo>
                  <a:lnTo>
                    <a:pt x="16015" y="15994"/>
                  </a:lnTo>
                  <a:lnTo>
                    <a:pt x="15930" y="15951"/>
                  </a:lnTo>
                  <a:lnTo>
                    <a:pt x="15909" y="15994"/>
                  </a:lnTo>
                  <a:lnTo>
                    <a:pt x="15909" y="15951"/>
                  </a:lnTo>
                  <a:lnTo>
                    <a:pt x="15909" y="15951"/>
                  </a:lnTo>
                  <a:lnTo>
                    <a:pt x="15909" y="15951"/>
                  </a:lnTo>
                  <a:lnTo>
                    <a:pt x="15909" y="15909"/>
                  </a:lnTo>
                  <a:lnTo>
                    <a:pt x="15930" y="15951"/>
                  </a:lnTo>
                  <a:lnTo>
                    <a:pt x="15994" y="15909"/>
                  </a:lnTo>
                  <a:lnTo>
                    <a:pt x="16015" y="15909"/>
                  </a:lnTo>
                  <a:lnTo>
                    <a:pt x="15994" y="15951"/>
                  </a:lnTo>
                  <a:lnTo>
                    <a:pt x="16036" y="15994"/>
                  </a:lnTo>
                  <a:lnTo>
                    <a:pt x="16036" y="15994"/>
                  </a:lnTo>
                  <a:cubicBezTo>
                    <a:pt x="16036" y="15994"/>
                    <a:pt x="16036" y="15994"/>
                    <a:pt x="16100" y="15994"/>
                  </a:cubicBezTo>
                  <a:lnTo>
                    <a:pt x="16100" y="15994"/>
                  </a:lnTo>
                  <a:lnTo>
                    <a:pt x="16100" y="15994"/>
                  </a:lnTo>
                  <a:cubicBezTo>
                    <a:pt x="16100" y="15994"/>
                    <a:pt x="16100" y="15994"/>
                    <a:pt x="16121" y="15951"/>
                  </a:cubicBezTo>
                  <a:cubicBezTo>
                    <a:pt x="16121" y="15951"/>
                    <a:pt x="16121" y="15951"/>
                    <a:pt x="16121" y="15951"/>
                  </a:cubicBezTo>
                  <a:lnTo>
                    <a:pt x="16121" y="15951"/>
                  </a:lnTo>
                  <a:close/>
                </a:path>
              </a:pathLst>
            </a:custGeom>
            <a:solidFill>
              <a:srgbClr val="000000"/>
            </a:solid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61E5867-9E64-4EA1-A43A-8DE649F0653F}"/>
                </a:ext>
              </a:extLst>
            </p:cNvPr>
            <p:cNvSpPr/>
            <p:nvPr/>
          </p:nvSpPr>
          <p:spPr>
            <a:xfrm>
              <a:off x="6408828" y="4741870"/>
              <a:ext cx="31327" cy="31327"/>
            </a:xfrm>
            <a:custGeom>
              <a:avLst/>
              <a:gdLst>
                <a:gd name="connsiteX0" fmla="*/ 16164 w 21212"/>
                <a:gd name="connsiteY0" fmla="*/ 16036 h 21212"/>
                <a:gd name="connsiteX1" fmla="*/ 16164 w 21212"/>
                <a:gd name="connsiteY1" fmla="*/ 16036 h 21212"/>
                <a:gd name="connsiteX2" fmla="*/ 16164 w 21212"/>
                <a:gd name="connsiteY2" fmla="*/ 16079 h 21212"/>
                <a:gd name="connsiteX3" fmla="*/ 16121 w 21212"/>
                <a:gd name="connsiteY3" fmla="*/ 16079 h 21212"/>
                <a:gd name="connsiteX4" fmla="*/ 16015 w 21212"/>
                <a:gd name="connsiteY4" fmla="*/ 16036 h 21212"/>
                <a:gd name="connsiteX5" fmla="*/ 16015 w 21212"/>
                <a:gd name="connsiteY5" fmla="*/ 16036 h 21212"/>
                <a:gd name="connsiteX6" fmla="*/ 16015 w 21212"/>
                <a:gd name="connsiteY6" fmla="*/ 16036 h 21212"/>
                <a:gd name="connsiteX7" fmla="*/ 15909 w 21212"/>
                <a:gd name="connsiteY7" fmla="*/ 16015 h 21212"/>
                <a:gd name="connsiteX8" fmla="*/ 15930 w 21212"/>
                <a:gd name="connsiteY8" fmla="*/ 15973 h 21212"/>
                <a:gd name="connsiteX9" fmla="*/ 16015 w 21212"/>
                <a:gd name="connsiteY9" fmla="*/ 16036 h 21212"/>
                <a:gd name="connsiteX10" fmla="*/ 16121 w 21212"/>
                <a:gd name="connsiteY10" fmla="*/ 16036 h 21212"/>
                <a:gd name="connsiteX11" fmla="*/ 16164 w 21212"/>
                <a:gd name="connsiteY11" fmla="*/ 16036 h 21212"/>
                <a:gd name="connsiteX12" fmla="*/ 16164 w 21212"/>
                <a:gd name="connsiteY12" fmla="*/ 16036 h 21212"/>
                <a:gd name="connsiteX13" fmla="*/ 16164 w 21212"/>
                <a:gd name="connsiteY13" fmla="*/ 16036 h 21212"/>
                <a:gd name="connsiteX14" fmla="*/ 16164 w 21212"/>
                <a:gd name="connsiteY14" fmla="*/ 16036 h 21212"/>
                <a:gd name="connsiteX15" fmla="*/ 16164 w 21212"/>
                <a:gd name="connsiteY15" fmla="*/ 15973 h 21212"/>
                <a:gd name="connsiteX16" fmla="*/ 16015 w 21212"/>
                <a:gd name="connsiteY16" fmla="*/ 15909 h 21212"/>
                <a:gd name="connsiteX17" fmla="*/ 16121 w 21212"/>
                <a:gd name="connsiteY17" fmla="*/ 15909 h 21212"/>
                <a:gd name="connsiteX18" fmla="*/ 16164 w 21212"/>
                <a:gd name="connsiteY18" fmla="*/ 15973 h 21212"/>
                <a:gd name="connsiteX19" fmla="*/ 16164 w 21212"/>
                <a:gd name="connsiteY19" fmla="*/ 15973 h 21212"/>
                <a:gd name="connsiteX20" fmla="*/ 16227 w 21212"/>
                <a:gd name="connsiteY20" fmla="*/ 15973 h 21212"/>
                <a:gd name="connsiteX21" fmla="*/ 16227 w 21212"/>
                <a:gd name="connsiteY21" fmla="*/ 16015 h 21212"/>
                <a:gd name="connsiteX22" fmla="*/ 16227 w 21212"/>
                <a:gd name="connsiteY22" fmla="*/ 16015 h 21212"/>
                <a:gd name="connsiteX23" fmla="*/ 16164 w 21212"/>
                <a:gd name="connsiteY23" fmla="*/ 16036 h 21212"/>
                <a:gd name="connsiteX24" fmla="*/ 16164 w 21212"/>
                <a:gd name="connsiteY2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6036"/>
                  </a:moveTo>
                  <a:lnTo>
                    <a:pt x="16164" y="16036"/>
                  </a:lnTo>
                  <a:lnTo>
                    <a:pt x="16164" y="16079"/>
                  </a:lnTo>
                  <a:cubicBezTo>
                    <a:pt x="16121" y="16079"/>
                    <a:pt x="16121" y="16079"/>
                    <a:pt x="16121" y="16079"/>
                  </a:cubicBezTo>
                  <a:cubicBezTo>
                    <a:pt x="16121" y="16079"/>
                    <a:pt x="16121" y="16036"/>
                    <a:pt x="16015" y="16036"/>
                  </a:cubicBezTo>
                  <a:lnTo>
                    <a:pt x="16015" y="16036"/>
                  </a:lnTo>
                  <a:lnTo>
                    <a:pt x="16015" y="16036"/>
                  </a:lnTo>
                  <a:lnTo>
                    <a:pt x="15909" y="16015"/>
                  </a:lnTo>
                  <a:lnTo>
                    <a:pt x="15930" y="15973"/>
                  </a:lnTo>
                  <a:lnTo>
                    <a:pt x="16015" y="16036"/>
                  </a:lnTo>
                  <a:lnTo>
                    <a:pt x="16121" y="16036"/>
                  </a:lnTo>
                  <a:lnTo>
                    <a:pt x="16164" y="16036"/>
                  </a:lnTo>
                  <a:lnTo>
                    <a:pt x="16164" y="16036"/>
                  </a:lnTo>
                  <a:cubicBezTo>
                    <a:pt x="16164" y="16015"/>
                    <a:pt x="16164" y="16015"/>
                    <a:pt x="16164" y="16036"/>
                  </a:cubicBezTo>
                  <a:lnTo>
                    <a:pt x="16164" y="16036"/>
                  </a:lnTo>
                  <a:cubicBezTo>
                    <a:pt x="16164" y="16015"/>
                    <a:pt x="16164" y="16015"/>
                    <a:pt x="16164" y="15973"/>
                  </a:cubicBezTo>
                  <a:lnTo>
                    <a:pt x="16015" y="15909"/>
                  </a:lnTo>
                  <a:lnTo>
                    <a:pt x="16121" y="15909"/>
                  </a:lnTo>
                  <a:lnTo>
                    <a:pt x="16164" y="15973"/>
                  </a:lnTo>
                  <a:lnTo>
                    <a:pt x="16164" y="15973"/>
                  </a:lnTo>
                  <a:lnTo>
                    <a:pt x="16227" y="15973"/>
                  </a:lnTo>
                  <a:lnTo>
                    <a:pt x="16227" y="16015"/>
                  </a:lnTo>
                  <a:lnTo>
                    <a:pt x="16227" y="16015"/>
                  </a:lnTo>
                  <a:lnTo>
                    <a:pt x="16164" y="16036"/>
                  </a:lnTo>
                  <a:cubicBezTo>
                    <a:pt x="16164" y="16036"/>
                    <a:pt x="16164" y="16036"/>
                    <a:pt x="16164" y="16036"/>
                  </a:cubicBezTo>
                  <a:close/>
                </a:path>
              </a:pathLst>
            </a:custGeom>
            <a:solidFill>
              <a:srgbClr val="000000"/>
            </a:solid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D5E78B97-91B8-4765-9F08-A1D321288513}"/>
                </a:ext>
              </a:extLst>
            </p:cNvPr>
            <p:cNvSpPr/>
            <p:nvPr/>
          </p:nvSpPr>
          <p:spPr>
            <a:xfrm>
              <a:off x="6409204" y="4741713"/>
              <a:ext cx="31327" cy="31327"/>
            </a:xfrm>
            <a:custGeom>
              <a:avLst/>
              <a:gdLst>
                <a:gd name="connsiteX0" fmla="*/ 15909 w 21212"/>
                <a:gd name="connsiteY0" fmla="*/ 16015 h 21212"/>
                <a:gd name="connsiteX1" fmla="*/ 15973 w 21212"/>
                <a:gd name="connsiteY1" fmla="*/ 16015 h 21212"/>
                <a:gd name="connsiteX2" fmla="*/ 15973 w 21212"/>
                <a:gd name="connsiteY2" fmla="*/ 16015 h 21212"/>
                <a:gd name="connsiteX3" fmla="*/ 15973 w 21212"/>
                <a:gd name="connsiteY3" fmla="*/ 16015 h 21212"/>
                <a:gd name="connsiteX4" fmla="*/ 15994 w 21212"/>
                <a:gd name="connsiteY4" fmla="*/ 15951 h 21212"/>
                <a:gd name="connsiteX5" fmla="*/ 15994 w 21212"/>
                <a:gd name="connsiteY5" fmla="*/ 15951 h 21212"/>
                <a:gd name="connsiteX6" fmla="*/ 16079 w 21212"/>
                <a:gd name="connsiteY6" fmla="*/ 15951 h 21212"/>
                <a:gd name="connsiteX7" fmla="*/ 16100 w 21212"/>
                <a:gd name="connsiteY7" fmla="*/ 15951 h 21212"/>
                <a:gd name="connsiteX8" fmla="*/ 16100 w 21212"/>
                <a:gd name="connsiteY8" fmla="*/ 15951 h 21212"/>
                <a:gd name="connsiteX9" fmla="*/ 16100 w 21212"/>
                <a:gd name="connsiteY9" fmla="*/ 15951 h 21212"/>
                <a:gd name="connsiteX10" fmla="*/ 16164 w 21212"/>
                <a:gd name="connsiteY10" fmla="*/ 16015 h 21212"/>
                <a:gd name="connsiteX11" fmla="*/ 16100 w 21212"/>
                <a:gd name="connsiteY11" fmla="*/ 16015 h 21212"/>
                <a:gd name="connsiteX12" fmla="*/ 16100 w 21212"/>
                <a:gd name="connsiteY12" fmla="*/ 16079 h 21212"/>
                <a:gd name="connsiteX13" fmla="*/ 16079 w 21212"/>
                <a:gd name="connsiteY13" fmla="*/ 16079 h 21212"/>
                <a:gd name="connsiteX14" fmla="*/ 16079 w 21212"/>
                <a:gd name="connsiteY14" fmla="*/ 16079 h 21212"/>
                <a:gd name="connsiteX15" fmla="*/ 16079 w 21212"/>
                <a:gd name="connsiteY15" fmla="*/ 16079 h 21212"/>
                <a:gd name="connsiteX16" fmla="*/ 15994 w 21212"/>
                <a:gd name="connsiteY16" fmla="*/ 16079 h 21212"/>
                <a:gd name="connsiteX17" fmla="*/ 15994 w 21212"/>
                <a:gd name="connsiteY17" fmla="*/ 16079 h 21212"/>
                <a:gd name="connsiteX18" fmla="*/ 15994 w 21212"/>
                <a:gd name="connsiteY18" fmla="*/ 16079 h 21212"/>
                <a:gd name="connsiteX19" fmla="*/ 16079 w 21212"/>
                <a:gd name="connsiteY19" fmla="*/ 16015 h 21212"/>
                <a:gd name="connsiteX20" fmla="*/ 16079 w 21212"/>
                <a:gd name="connsiteY20" fmla="*/ 16015 h 21212"/>
                <a:gd name="connsiteX21" fmla="*/ 16100 w 21212"/>
                <a:gd name="connsiteY21" fmla="*/ 16015 h 21212"/>
                <a:gd name="connsiteX22" fmla="*/ 16100 w 21212"/>
                <a:gd name="connsiteY22" fmla="*/ 16015 h 21212"/>
                <a:gd name="connsiteX23" fmla="*/ 16100 w 21212"/>
                <a:gd name="connsiteY23" fmla="*/ 15951 h 21212"/>
                <a:gd name="connsiteX24" fmla="*/ 16079 w 21212"/>
                <a:gd name="connsiteY24" fmla="*/ 15951 h 21212"/>
                <a:gd name="connsiteX25" fmla="*/ 16079 w 21212"/>
                <a:gd name="connsiteY25" fmla="*/ 15951 h 21212"/>
                <a:gd name="connsiteX26" fmla="*/ 16079 w 21212"/>
                <a:gd name="connsiteY26" fmla="*/ 16015 h 21212"/>
                <a:gd name="connsiteX27" fmla="*/ 15994 w 21212"/>
                <a:gd name="connsiteY27" fmla="*/ 16015 h 21212"/>
                <a:gd name="connsiteX28" fmla="*/ 15994 w 21212"/>
                <a:gd name="connsiteY28" fmla="*/ 16015 h 21212"/>
                <a:gd name="connsiteX29" fmla="*/ 15973 w 21212"/>
                <a:gd name="connsiteY29" fmla="*/ 16015 h 21212"/>
                <a:gd name="connsiteX30" fmla="*/ 15973 w 21212"/>
                <a:gd name="connsiteY30" fmla="*/ 16015 h 21212"/>
                <a:gd name="connsiteX31" fmla="*/ 15909 w 21212"/>
                <a:gd name="connsiteY31" fmla="*/ 16015 h 21212"/>
                <a:gd name="connsiteX32" fmla="*/ 15909 w 21212"/>
                <a:gd name="connsiteY32" fmla="*/ 16015 h 21212"/>
                <a:gd name="connsiteX33" fmla="*/ 15909 w 21212"/>
                <a:gd name="connsiteY33" fmla="*/ 15951 h 21212"/>
                <a:gd name="connsiteX34" fmla="*/ 15909 w 21212"/>
                <a:gd name="connsiteY34" fmla="*/ 15951 h 21212"/>
                <a:gd name="connsiteX35" fmla="*/ 15909 w 21212"/>
                <a:gd name="connsiteY35" fmla="*/ 15951 h 21212"/>
                <a:gd name="connsiteX36" fmla="*/ 15973 w 21212"/>
                <a:gd name="connsiteY36" fmla="*/ 15909 h 21212"/>
                <a:gd name="connsiteX37" fmla="*/ 15973 w 21212"/>
                <a:gd name="connsiteY37" fmla="*/ 15909 h 21212"/>
                <a:gd name="connsiteX38" fmla="*/ 15994 w 21212"/>
                <a:gd name="connsiteY38" fmla="*/ 15909 h 21212"/>
                <a:gd name="connsiteX39" fmla="*/ 15973 w 21212"/>
                <a:gd name="connsiteY39" fmla="*/ 15909 h 21212"/>
                <a:gd name="connsiteX40" fmla="*/ 15973 w 21212"/>
                <a:gd name="connsiteY40" fmla="*/ 15951 h 21212"/>
                <a:gd name="connsiteX41" fmla="*/ 15909 w 21212"/>
                <a:gd name="connsiteY41" fmla="*/ 15951 h 21212"/>
                <a:gd name="connsiteX42" fmla="*/ 15909 w 21212"/>
                <a:gd name="connsiteY42" fmla="*/ 15951 h 21212"/>
                <a:gd name="connsiteX43" fmla="*/ 15909 w 21212"/>
                <a:gd name="connsiteY43" fmla="*/ 15951 h 21212"/>
                <a:gd name="connsiteX44" fmla="*/ 15909 w 21212"/>
                <a:gd name="connsiteY4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09" y="16015"/>
                  </a:moveTo>
                  <a:lnTo>
                    <a:pt x="15973" y="16015"/>
                  </a:lnTo>
                  <a:lnTo>
                    <a:pt x="15973" y="16015"/>
                  </a:lnTo>
                  <a:lnTo>
                    <a:pt x="15973" y="16015"/>
                  </a:lnTo>
                  <a:cubicBezTo>
                    <a:pt x="15994" y="15951"/>
                    <a:pt x="15994" y="15951"/>
                    <a:pt x="15994" y="15951"/>
                  </a:cubicBezTo>
                  <a:lnTo>
                    <a:pt x="15994" y="15951"/>
                  </a:lnTo>
                  <a:cubicBezTo>
                    <a:pt x="16079" y="15951"/>
                    <a:pt x="16079" y="15951"/>
                    <a:pt x="16079" y="15951"/>
                  </a:cubicBezTo>
                  <a:lnTo>
                    <a:pt x="16100" y="15951"/>
                  </a:lnTo>
                  <a:lnTo>
                    <a:pt x="16100" y="15951"/>
                  </a:lnTo>
                  <a:lnTo>
                    <a:pt x="16100" y="15951"/>
                  </a:lnTo>
                  <a:cubicBezTo>
                    <a:pt x="16164" y="16015"/>
                    <a:pt x="16164" y="16015"/>
                    <a:pt x="16164" y="16015"/>
                  </a:cubicBezTo>
                  <a:lnTo>
                    <a:pt x="16100" y="16015"/>
                  </a:lnTo>
                  <a:cubicBezTo>
                    <a:pt x="16100" y="16015"/>
                    <a:pt x="16100" y="16015"/>
                    <a:pt x="16100" y="16079"/>
                  </a:cubicBezTo>
                  <a:lnTo>
                    <a:pt x="16079" y="16079"/>
                  </a:lnTo>
                  <a:lnTo>
                    <a:pt x="16079" y="16079"/>
                  </a:lnTo>
                  <a:lnTo>
                    <a:pt x="16079" y="16079"/>
                  </a:lnTo>
                  <a:cubicBezTo>
                    <a:pt x="15994" y="16079"/>
                    <a:pt x="15994" y="16079"/>
                    <a:pt x="15994" y="16079"/>
                  </a:cubicBezTo>
                  <a:lnTo>
                    <a:pt x="15994" y="16079"/>
                  </a:lnTo>
                  <a:lnTo>
                    <a:pt x="15994" y="16079"/>
                  </a:lnTo>
                  <a:cubicBezTo>
                    <a:pt x="16079" y="16079"/>
                    <a:pt x="16079" y="16079"/>
                    <a:pt x="16079" y="16015"/>
                  </a:cubicBezTo>
                  <a:lnTo>
                    <a:pt x="16079" y="16015"/>
                  </a:lnTo>
                  <a:lnTo>
                    <a:pt x="16100" y="16015"/>
                  </a:lnTo>
                  <a:lnTo>
                    <a:pt x="16100" y="16015"/>
                  </a:lnTo>
                  <a:cubicBezTo>
                    <a:pt x="16100" y="16015"/>
                    <a:pt x="16100" y="16015"/>
                    <a:pt x="16100" y="15951"/>
                  </a:cubicBezTo>
                  <a:lnTo>
                    <a:pt x="16079" y="15951"/>
                  </a:lnTo>
                  <a:lnTo>
                    <a:pt x="16079" y="15951"/>
                  </a:lnTo>
                  <a:lnTo>
                    <a:pt x="16079" y="16015"/>
                  </a:lnTo>
                  <a:lnTo>
                    <a:pt x="15994" y="16015"/>
                  </a:lnTo>
                  <a:lnTo>
                    <a:pt x="15994" y="16015"/>
                  </a:lnTo>
                  <a:cubicBezTo>
                    <a:pt x="15973" y="16015"/>
                    <a:pt x="15973" y="16015"/>
                    <a:pt x="15973" y="16015"/>
                  </a:cubicBezTo>
                  <a:lnTo>
                    <a:pt x="15973" y="16015"/>
                  </a:lnTo>
                  <a:lnTo>
                    <a:pt x="15909" y="16015"/>
                  </a:lnTo>
                  <a:lnTo>
                    <a:pt x="15909" y="16015"/>
                  </a:lnTo>
                  <a:lnTo>
                    <a:pt x="15909" y="15951"/>
                  </a:lnTo>
                  <a:lnTo>
                    <a:pt x="15909" y="15951"/>
                  </a:lnTo>
                  <a:lnTo>
                    <a:pt x="15909" y="15951"/>
                  </a:lnTo>
                  <a:lnTo>
                    <a:pt x="15973" y="15909"/>
                  </a:lnTo>
                  <a:lnTo>
                    <a:pt x="15973" y="15909"/>
                  </a:lnTo>
                  <a:lnTo>
                    <a:pt x="15994" y="15909"/>
                  </a:lnTo>
                  <a:cubicBezTo>
                    <a:pt x="15994" y="15909"/>
                    <a:pt x="15994" y="15909"/>
                    <a:pt x="15973" y="15909"/>
                  </a:cubicBezTo>
                  <a:cubicBezTo>
                    <a:pt x="15973" y="15951"/>
                    <a:pt x="15973" y="15951"/>
                    <a:pt x="15973" y="15951"/>
                  </a:cubicBezTo>
                  <a:lnTo>
                    <a:pt x="15909" y="15951"/>
                  </a:lnTo>
                  <a:lnTo>
                    <a:pt x="15909" y="15951"/>
                  </a:lnTo>
                  <a:lnTo>
                    <a:pt x="15909" y="15951"/>
                  </a:lnTo>
                  <a:cubicBezTo>
                    <a:pt x="15909" y="16015"/>
                    <a:pt x="15909" y="16015"/>
                    <a:pt x="15909" y="16015"/>
                  </a:cubicBezTo>
                  <a:close/>
                </a:path>
              </a:pathLst>
            </a:custGeom>
            <a:solidFill>
              <a:srgbClr val="000000"/>
            </a:solid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2D630530-328B-4D81-B09F-8215B0796B38}"/>
                </a:ext>
              </a:extLst>
            </p:cNvPr>
            <p:cNvSpPr/>
            <p:nvPr/>
          </p:nvSpPr>
          <p:spPr>
            <a:xfrm>
              <a:off x="6409612" y="4741713"/>
              <a:ext cx="31327" cy="31327"/>
            </a:xfrm>
            <a:custGeom>
              <a:avLst/>
              <a:gdLst>
                <a:gd name="connsiteX0" fmla="*/ 15909 w 21212"/>
                <a:gd name="connsiteY0" fmla="*/ 15909 h 21212"/>
                <a:gd name="connsiteX1" fmla="*/ 15994 w 21212"/>
                <a:gd name="connsiteY1" fmla="*/ 15909 h 21212"/>
                <a:gd name="connsiteX2" fmla="*/ 16015 w 21212"/>
                <a:gd name="connsiteY2" fmla="*/ 15951 h 21212"/>
                <a:gd name="connsiteX3" fmla="*/ 15994 w 21212"/>
                <a:gd name="connsiteY3" fmla="*/ 16015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94" y="15909"/>
                  </a:lnTo>
                  <a:lnTo>
                    <a:pt x="16015" y="15951"/>
                  </a:lnTo>
                  <a:lnTo>
                    <a:pt x="15994" y="16015"/>
                  </a:lnTo>
                  <a:lnTo>
                    <a:pt x="15909" y="15909"/>
                  </a:lnTo>
                  <a:close/>
                </a:path>
              </a:pathLst>
            </a:custGeom>
            <a:solidFill>
              <a:srgbClr val="000000"/>
            </a:solid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5ED5D3AA-9CF4-49A3-9B90-26BC2D568614}"/>
                </a:ext>
              </a:extLst>
            </p:cNvPr>
            <p:cNvSpPr/>
            <p:nvPr/>
          </p:nvSpPr>
          <p:spPr>
            <a:xfrm>
              <a:off x="6409745" y="4741400"/>
              <a:ext cx="31327" cy="31327"/>
            </a:xfrm>
            <a:custGeom>
              <a:avLst/>
              <a:gdLst>
                <a:gd name="connsiteX0" fmla="*/ 15925 w 21212"/>
                <a:gd name="connsiteY0" fmla="*/ 15973 h 21212"/>
                <a:gd name="connsiteX1" fmla="*/ 15925 w 21212"/>
                <a:gd name="connsiteY1" fmla="*/ 15973 h 21212"/>
                <a:gd name="connsiteX2" fmla="*/ 15989 w 21212"/>
                <a:gd name="connsiteY2" fmla="*/ 15973 h 21212"/>
                <a:gd name="connsiteX3" fmla="*/ 15989 w 21212"/>
                <a:gd name="connsiteY3" fmla="*/ 15973 h 21212"/>
                <a:gd name="connsiteX4" fmla="*/ 16031 w 21212"/>
                <a:gd name="connsiteY4" fmla="*/ 15952 h 21212"/>
                <a:gd name="connsiteX5" fmla="*/ 16031 w 21212"/>
                <a:gd name="connsiteY5" fmla="*/ 15952 h 21212"/>
                <a:gd name="connsiteX6" fmla="*/ 16073 w 21212"/>
                <a:gd name="connsiteY6" fmla="*/ 15952 h 21212"/>
                <a:gd name="connsiteX7" fmla="*/ 16073 w 21212"/>
                <a:gd name="connsiteY7" fmla="*/ 15952 h 21212"/>
                <a:gd name="connsiteX8" fmla="*/ 16073 w 21212"/>
                <a:gd name="connsiteY8" fmla="*/ 15952 h 21212"/>
                <a:gd name="connsiteX9" fmla="*/ 16073 w 21212"/>
                <a:gd name="connsiteY9" fmla="*/ 15952 h 21212"/>
                <a:gd name="connsiteX10" fmla="*/ 16073 w 21212"/>
                <a:gd name="connsiteY10" fmla="*/ 15973 h 21212"/>
                <a:gd name="connsiteX11" fmla="*/ 16073 w 21212"/>
                <a:gd name="connsiteY11" fmla="*/ 15973 h 21212"/>
                <a:gd name="connsiteX12" fmla="*/ 16073 w 21212"/>
                <a:gd name="connsiteY12" fmla="*/ 16079 h 21212"/>
                <a:gd name="connsiteX13" fmla="*/ 16073 w 21212"/>
                <a:gd name="connsiteY13" fmla="*/ 16079 h 21212"/>
                <a:gd name="connsiteX14" fmla="*/ 16073 w 21212"/>
                <a:gd name="connsiteY14" fmla="*/ 16079 h 21212"/>
                <a:gd name="connsiteX15" fmla="*/ 16031 w 21212"/>
                <a:gd name="connsiteY15" fmla="*/ 16079 h 21212"/>
                <a:gd name="connsiteX16" fmla="*/ 16031 w 21212"/>
                <a:gd name="connsiteY16" fmla="*/ 16079 h 21212"/>
                <a:gd name="connsiteX17" fmla="*/ 16031 w 21212"/>
                <a:gd name="connsiteY17" fmla="*/ 16079 h 21212"/>
                <a:gd name="connsiteX18" fmla="*/ 16031 w 21212"/>
                <a:gd name="connsiteY18" fmla="*/ 16079 h 21212"/>
                <a:gd name="connsiteX19" fmla="*/ 16073 w 21212"/>
                <a:gd name="connsiteY19" fmla="*/ 16079 h 21212"/>
                <a:gd name="connsiteX20" fmla="*/ 16073 w 21212"/>
                <a:gd name="connsiteY20" fmla="*/ 16079 h 21212"/>
                <a:gd name="connsiteX21" fmla="*/ 16073 w 21212"/>
                <a:gd name="connsiteY21" fmla="*/ 15973 h 21212"/>
                <a:gd name="connsiteX22" fmla="*/ 16073 w 21212"/>
                <a:gd name="connsiteY22" fmla="*/ 15973 h 21212"/>
                <a:gd name="connsiteX23" fmla="*/ 16073 w 21212"/>
                <a:gd name="connsiteY23" fmla="*/ 15973 h 21212"/>
                <a:gd name="connsiteX24" fmla="*/ 16073 w 21212"/>
                <a:gd name="connsiteY24" fmla="*/ 15973 h 21212"/>
                <a:gd name="connsiteX25" fmla="*/ 16031 w 21212"/>
                <a:gd name="connsiteY25" fmla="*/ 15973 h 21212"/>
                <a:gd name="connsiteX26" fmla="*/ 16031 w 21212"/>
                <a:gd name="connsiteY26" fmla="*/ 15973 h 21212"/>
                <a:gd name="connsiteX27" fmla="*/ 16031 w 21212"/>
                <a:gd name="connsiteY27" fmla="*/ 15973 h 21212"/>
                <a:gd name="connsiteX28" fmla="*/ 15989 w 21212"/>
                <a:gd name="connsiteY28" fmla="*/ 15973 h 21212"/>
                <a:gd name="connsiteX29" fmla="*/ 15925 w 21212"/>
                <a:gd name="connsiteY29" fmla="*/ 15973 h 21212"/>
                <a:gd name="connsiteX30" fmla="*/ 15925 w 21212"/>
                <a:gd name="connsiteY30" fmla="*/ 15973 h 21212"/>
                <a:gd name="connsiteX31" fmla="*/ 15925 w 21212"/>
                <a:gd name="connsiteY31" fmla="*/ 15973 h 21212"/>
                <a:gd name="connsiteX32" fmla="*/ 15925 w 21212"/>
                <a:gd name="connsiteY32" fmla="*/ 15973 h 21212"/>
                <a:gd name="connsiteX33" fmla="*/ 15925 w 21212"/>
                <a:gd name="connsiteY33" fmla="*/ 15973 h 21212"/>
                <a:gd name="connsiteX34" fmla="*/ 15925 w 21212"/>
                <a:gd name="connsiteY34" fmla="*/ 15973 h 21212"/>
                <a:gd name="connsiteX35" fmla="*/ 15925 w 21212"/>
                <a:gd name="connsiteY35" fmla="*/ 15973 h 21212"/>
                <a:gd name="connsiteX36" fmla="*/ 15925 w 21212"/>
                <a:gd name="connsiteY36" fmla="*/ 15973 h 21212"/>
                <a:gd name="connsiteX37" fmla="*/ 15989 w 21212"/>
                <a:gd name="connsiteY37" fmla="*/ 15909 h 21212"/>
                <a:gd name="connsiteX38" fmla="*/ 16031 w 21212"/>
                <a:gd name="connsiteY38" fmla="*/ 15952 h 21212"/>
                <a:gd name="connsiteX39" fmla="*/ 15989 w 21212"/>
                <a:gd name="connsiteY39" fmla="*/ 15952 h 21212"/>
                <a:gd name="connsiteX40" fmla="*/ 15925 w 21212"/>
                <a:gd name="connsiteY40" fmla="*/ 15973 h 21212"/>
                <a:gd name="connsiteX41" fmla="*/ 15925 w 21212"/>
                <a:gd name="connsiteY41" fmla="*/ 15973 h 21212"/>
                <a:gd name="connsiteX42" fmla="*/ 15925 w 21212"/>
                <a:gd name="connsiteY42" fmla="*/ 15973 h 21212"/>
                <a:gd name="connsiteX43" fmla="*/ 15925 w 21212"/>
                <a:gd name="connsiteY43" fmla="*/ 15973 h 21212"/>
                <a:gd name="connsiteX44" fmla="*/ 15925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25" y="15973"/>
                  </a:moveTo>
                  <a:lnTo>
                    <a:pt x="15925" y="15973"/>
                  </a:lnTo>
                  <a:lnTo>
                    <a:pt x="15989" y="15973"/>
                  </a:lnTo>
                  <a:lnTo>
                    <a:pt x="15989" y="15973"/>
                  </a:lnTo>
                  <a:cubicBezTo>
                    <a:pt x="15989" y="15952"/>
                    <a:pt x="16031" y="15952"/>
                    <a:pt x="16031" y="15952"/>
                  </a:cubicBezTo>
                  <a:lnTo>
                    <a:pt x="16031" y="15952"/>
                  </a:lnTo>
                  <a:lnTo>
                    <a:pt x="16073" y="15952"/>
                  </a:lnTo>
                  <a:lnTo>
                    <a:pt x="16073" y="15952"/>
                  </a:lnTo>
                  <a:lnTo>
                    <a:pt x="16073" y="15952"/>
                  </a:lnTo>
                  <a:lnTo>
                    <a:pt x="16073" y="15952"/>
                  </a:lnTo>
                  <a:cubicBezTo>
                    <a:pt x="16073" y="15973"/>
                    <a:pt x="16073" y="15973"/>
                    <a:pt x="16073" y="15973"/>
                  </a:cubicBezTo>
                  <a:lnTo>
                    <a:pt x="16073" y="15973"/>
                  </a:lnTo>
                  <a:cubicBezTo>
                    <a:pt x="16073" y="16079"/>
                    <a:pt x="16073" y="16079"/>
                    <a:pt x="16073" y="16079"/>
                  </a:cubicBezTo>
                  <a:lnTo>
                    <a:pt x="16073" y="16079"/>
                  </a:lnTo>
                  <a:lnTo>
                    <a:pt x="16073" y="16079"/>
                  </a:lnTo>
                  <a:cubicBezTo>
                    <a:pt x="16031" y="16079"/>
                    <a:pt x="16031" y="16079"/>
                    <a:pt x="16031" y="16079"/>
                  </a:cubicBezTo>
                  <a:lnTo>
                    <a:pt x="16031" y="16079"/>
                  </a:lnTo>
                  <a:lnTo>
                    <a:pt x="16031" y="16079"/>
                  </a:lnTo>
                  <a:lnTo>
                    <a:pt x="16031" y="16079"/>
                  </a:lnTo>
                  <a:cubicBezTo>
                    <a:pt x="16031" y="16079"/>
                    <a:pt x="16031" y="16079"/>
                    <a:pt x="16073" y="16079"/>
                  </a:cubicBezTo>
                  <a:lnTo>
                    <a:pt x="16073" y="16079"/>
                  </a:lnTo>
                  <a:cubicBezTo>
                    <a:pt x="16073" y="15973"/>
                    <a:pt x="16073" y="15973"/>
                    <a:pt x="16073" y="15973"/>
                  </a:cubicBezTo>
                  <a:lnTo>
                    <a:pt x="16073" y="15973"/>
                  </a:lnTo>
                  <a:lnTo>
                    <a:pt x="16073" y="15973"/>
                  </a:lnTo>
                  <a:lnTo>
                    <a:pt x="16073" y="15973"/>
                  </a:lnTo>
                  <a:lnTo>
                    <a:pt x="16031" y="15973"/>
                  </a:lnTo>
                  <a:lnTo>
                    <a:pt x="16031" y="15973"/>
                  </a:lnTo>
                  <a:lnTo>
                    <a:pt x="16031" y="15973"/>
                  </a:lnTo>
                  <a:lnTo>
                    <a:pt x="15989" y="15973"/>
                  </a:lnTo>
                  <a:cubicBezTo>
                    <a:pt x="15989" y="15973"/>
                    <a:pt x="15989" y="15973"/>
                    <a:pt x="15925" y="15973"/>
                  </a:cubicBezTo>
                  <a:lnTo>
                    <a:pt x="15925" y="15973"/>
                  </a:lnTo>
                  <a:cubicBezTo>
                    <a:pt x="15925" y="15973"/>
                    <a:pt x="15925" y="15973"/>
                    <a:pt x="15925" y="15973"/>
                  </a:cubicBezTo>
                  <a:lnTo>
                    <a:pt x="15925" y="15973"/>
                  </a:lnTo>
                  <a:cubicBezTo>
                    <a:pt x="15904" y="15973"/>
                    <a:pt x="15904" y="15973"/>
                    <a:pt x="15925" y="15973"/>
                  </a:cubicBezTo>
                  <a:lnTo>
                    <a:pt x="15925" y="15973"/>
                  </a:lnTo>
                  <a:lnTo>
                    <a:pt x="15925" y="15973"/>
                  </a:lnTo>
                  <a:lnTo>
                    <a:pt x="15925" y="15973"/>
                  </a:lnTo>
                  <a:cubicBezTo>
                    <a:pt x="15989" y="15952"/>
                    <a:pt x="15989" y="15909"/>
                    <a:pt x="15989" y="15909"/>
                  </a:cubicBezTo>
                  <a:lnTo>
                    <a:pt x="16031" y="15952"/>
                  </a:lnTo>
                  <a:lnTo>
                    <a:pt x="15989" y="15952"/>
                  </a:lnTo>
                  <a:cubicBezTo>
                    <a:pt x="15989" y="15952"/>
                    <a:pt x="15989" y="15952"/>
                    <a:pt x="15925" y="15973"/>
                  </a:cubicBezTo>
                  <a:lnTo>
                    <a:pt x="15925" y="15973"/>
                  </a:lnTo>
                  <a:lnTo>
                    <a:pt x="15925" y="15973"/>
                  </a:lnTo>
                  <a:cubicBezTo>
                    <a:pt x="15925" y="15952"/>
                    <a:pt x="15925" y="15952"/>
                    <a:pt x="15925" y="15973"/>
                  </a:cubicBezTo>
                  <a:lnTo>
                    <a:pt x="15925" y="15973"/>
                  </a:lnTo>
                  <a:close/>
                </a:path>
              </a:pathLst>
            </a:custGeom>
            <a:solidFill>
              <a:srgbClr val="000000"/>
            </a:solid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2B25677-7868-4C35-9D68-6FA8FEA34E3D}"/>
                </a:ext>
              </a:extLst>
            </p:cNvPr>
            <p:cNvSpPr/>
            <p:nvPr/>
          </p:nvSpPr>
          <p:spPr>
            <a:xfrm>
              <a:off x="6409956" y="4741336"/>
              <a:ext cx="31327" cy="31327"/>
            </a:xfrm>
            <a:custGeom>
              <a:avLst/>
              <a:gdLst>
                <a:gd name="connsiteX0" fmla="*/ 15994 w 21212"/>
                <a:gd name="connsiteY0" fmla="*/ 15973 h 21212"/>
                <a:gd name="connsiteX1" fmla="*/ 16036 w 21212"/>
                <a:gd name="connsiteY1" fmla="*/ 15973 h 21212"/>
                <a:gd name="connsiteX2" fmla="*/ 16036 w 21212"/>
                <a:gd name="connsiteY2" fmla="*/ 15951 h 21212"/>
                <a:gd name="connsiteX3" fmla="*/ 16079 w 21212"/>
                <a:gd name="connsiteY3" fmla="*/ 15951 h 21212"/>
                <a:gd name="connsiteX4" fmla="*/ 16036 w 21212"/>
                <a:gd name="connsiteY4" fmla="*/ 15973 h 21212"/>
                <a:gd name="connsiteX5" fmla="*/ 16036 w 21212"/>
                <a:gd name="connsiteY5" fmla="*/ 15973 h 21212"/>
                <a:gd name="connsiteX6" fmla="*/ 15994 w 21212"/>
                <a:gd name="connsiteY6" fmla="*/ 16015 h 21212"/>
                <a:gd name="connsiteX7" fmla="*/ 15994 w 21212"/>
                <a:gd name="connsiteY7" fmla="*/ 16015 h 21212"/>
                <a:gd name="connsiteX8" fmla="*/ 15951 w 21212"/>
                <a:gd name="connsiteY8" fmla="*/ 16015 h 21212"/>
                <a:gd name="connsiteX9" fmla="*/ 15909 w 21212"/>
                <a:gd name="connsiteY9" fmla="*/ 16015 h 21212"/>
                <a:gd name="connsiteX10" fmla="*/ 15909 w 21212"/>
                <a:gd name="connsiteY10" fmla="*/ 15973 h 21212"/>
                <a:gd name="connsiteX11" fmla="*/ 15909 w 21212"/>
                <a:gd name="connsiteY11" fmla="*/ 15973 h 21212"/>
                <a:gd name="connsiteX12" fmla="*/ 15909 w 21212"/>
                <a:gd name="connsiteY12" fmla="*/ 15951 h 21212"/>
                <a:gd name="connsiteX13" fmla="*/ 15909 w 21212"/>
                <a:gd name="connsiteY13" fmla="*/ 15909 h 21212"/>
                <a:gd name="connsiteX14" fmla="*/ 15909 w 21212"/>
                <a:gd name="connsiteY14" fmla="*/ 15909 h 21212"/>
                <a:gd name="connsiteX15" fmla="*/ 15951 w 21212"/>
                <a:gd name="connsiteY15" fmla="*/ 15909 h 21212"/>
                <a:gd name="connsiteX16" fmla="*/ 15994 w 21212"/>
                <a:gd name="connsiteY16" fmla="*/ 15909 h 21212"/>
                <a:gd name="connsiteX17" fmla="*/ 15994 w 21212"/>
                <a:gd name="connsiteY17" fmla="*/ 15909 h 21212"/>
                <a:gd name="connsiteX18" fmla="*/ 15994 w 21212"/>
                <a:gd name="connsiteY18" fmla="*/ 15909 h 21212"/>
                <a:gd name="connsiteX19" fmla="*/ 15994 w 21212"/>
                <a:gd name="connsiteY19" fmla="*/ 15909 h 21212"/>
                <a:gd name="connsiteX20" fmla="*/ 15951 w 21212"/>
                <a:gd name="connsiteY20" fmla="*/ 15973 h 21212"/>
                <a:gd name="connsiteX21" fmla="*/ 15951 w 21212"/>
                <a:gd name="connsiteY21" fmla="*/ 15973 h 21212"/>
                <a:gd name="connsiteX22" fmla="*/ 15994 w 21212"/>
                <a:gd name="connsiteY22" fmla="*/ 15973 h 21212"/>
                <a:gd name="connsiteX23" fmla="*/ 15994 w 21212"/>
                <a:gd name="connsiteY23" fmla="*/ 15973 h 21212"/>
                <a:gd name="connsiteX24" fmla="*/ 15994 w 21212"/>
                <a:gd name="connsiteY24" fmla="*/ 15973 h 21212"/>
                <a:gd name="connsiteX25" fmla="*/ 15909 w 21212"/>
                <a:gd name="connsiteY25" fmla="*/ 15951 h 21212"/>
                <a:gd name="connsiteX26" fmla="*/ 15909 w 21212"/>
                <a:gd name="connsiteY26" fmla="*/ 15951 h 21212"/>
                <a:gd name="connsiteX27" fmla="*/ 15909 w 21212"/>
                <a:gd name="connsiteY27" fmla="*/ 15951 h 21212"/>
                <a:gd name="connsiteX28" fmla="*/ 15909 w 21212"/>
                <a:gd name="connsiteY28" fmla="*/ 15951 h 21212"/>
                <a:gd name="connsiteX29" fmla="*/ 15909 w 21212"/>
                <a:gd name="connsiteY29" fmla="*/ 15951 h 21212"/>
                <a:gd name="connsiteX30" fmla="*/ 15994 w 21212"/>
                <a:gd name="connsiteY30" fmla="*/ 15951 h 21212"/>
                <a:gd name="connsiteX31" fmla="*/ 15994 w 21212"/>
                <a:gd name="connsiteY31" fmla="*/ 15909 h 21212"/>
                <a:gd name="connsiteX32" fmla="*/ 15951 w 21212"/>
                <a:gd name="connsiteY32" fmla="*/ 15909 h 21212"/>
                <a:gd name="connsiteX33" fmla="*/ 15951 w 21212"/>
                <a:gd name="connsiteY33" fmla="*/ 15909 h 21212"/>
                <a:gd name="connsiteX34" fmla="*/ 15909 w 21212"/>
                <a:gd name="connsiteY3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5994" y="15973"/>
                  </a:moveTo>
                  <a:lnTo>
                    <a:pt x="16036" y="15973"/>
                  </a:lnTo>
                  <a:cubicBezTo>
                    <a:pt x="16036" y="15951"/>
                    <a:pt x="16036" y="15951"/>
                    <a:pt x="16036" y="15951"/>
                  </a:cubicBezTo>
                  <a:lnTo>
                    <a:pt x="16079" y="15951"/>
                  </a:lnTo>
                  <a:cubicBezTo>
                    <a:pt x="16079" y="15973"/>
                    <a:pt x="16036" y="15973"/>
                    <a:pt x="16036" y="15973"/>
                  </a:cubicBezTo>
                  <a:lnTo>
                    <a:pt x="16036" y="15973"/>
                  </a:lnTo>
                  <a:cubicBezTo>
                    <a:pt x="15994" y="15973"/>
                    <a:pt x="15994" y="15973"/>
                    <a:pt x="15994" y="16015"/>
                  </a:cubicBezTo>
                  <a:lnTo>
                    <a:pt x="15994" y="16015"/>
                  </a:lnTo>
                  <a:cubicBezTo>
                    <a:pt x="15951" y="16015"/>
                    <a:pt x="15951" y="16015"/>
                    <a:pt x="15951" y="16015"/>
                  </a:cubicBezTo>
                  <a:lnTo>
                    <a:pt x="15909" y="16015"/>
                  </a:lnTo>
                  <a:cubicBezTo>
                    <a:pt x="15909" y="15973"/>
                    <a:pt x="15909" y="15973"/>
                    <a:pt x="15909" y="15973"/>
                  </a:cubicBezTo>
                  <a:lnTo>
                    <a:pt x="15909" y="15973"/>
                  </a:lnTo>
                  <a:lnTo>
                    <a:pt x="15909" y="15951"/>
                  </a:lnTo>
                  <a:cubicBezTo>
                    <a:pt x="15909" y="15951"/>
                    <a:pt x="15909" y="15951"/>
                    <a:pt x="15909" y="15909"/>
                  </a:cubicBezTo>
                  <a:lnTo>
                    <a:pt x="15909" y="15909"/>
                  </a:lnTo>
                  <a:lnTo>
                    <a:pt x="15951" y="15909"/>
                  </a:lnTo>
                  <a:cubicBezTo>
                    <a:pt x="15994" y="15909"/>
                    <a:pt x="15994" y="15909"/>
                    <a:pt x="15994" y="15909"/>
                  </a:cubicBezTo>
                  <a:lnTo>
                    <a:pt x="15994" y="15909"/>
                  </a:lnTo>
                  <a:lnTo>
                    <a:pt x="15994" y="15909"/>
                  </a:lnTo>
                  <a:lnTo>
                    <a:pt x="15994" y="15909"/>
                  </a:lnTo>
                  <a:lnTo>
                    <a:pt x="15951" y="15973"/>
                  </a:lnTo>
                  <a:lnTo>
                    <a:pt x="15951" y="15973"/>
                  </a:lnTo>
                  <a:cubicBezTo>
                    <a:pt x="15994" y="15973"/>
                    <a:pt x="15994" y="15973"/>
                    <a:pt x="15994" y="15973"/>
                  </a:cubicBezTo>
                  <a:lnTo>
                    <a:pt x="15994" y="15973"/>
                  </a:lnTo>
                  <a:lnTo>
                    <a:pt x="15994" y="15973"/>
                  </a:lnTo>
                  <a:close/>
                  <a:moveTo>
                    <a:pt x="15909" y="15951"/>
                  </a:moveTo>
                  <a:lnTo>
                    <a:pt x="15909" y="15951"/>
                  </a:lnTo>
                  <a:cubicBezTo>
                    <a:pt x="15909" y="15951"/>
                    <a:pt x="15909" y="15951"/>
                    <a:pt x="15909" y="15951"/>
                  </a:cubicBezTo>
                  <a:lnTo>
                    <a:pt x="15909" y="15951"/>
                  </a:lnTo>
                  <a:lnTo>
                    <a:pt x="15909" y="15951"/>
                  </a:lnTo>
                  <a:lnTo>
                    <a:pt x="15994" y="15951"/>
                  </a:lnTo>
                  <a:cubicBezTo>
                    <a:pt x="15994" y="15951"/>
                    <a:pt x="15994" y="15951"/>
                    <a:pt x="15994" y="15909"/>
                  </a:cubicBezTo>
                  <a:lnTo>
                    <a:pt x="15951" y="15909"/>
                  </a:lnTo>
                  <a:lnTo>
                    <a:pt x="15951" y="15909"/>
                  </a:lnTo>
                  <a:lnTo>
                    <a:pt x="15909" y="15951"/>
                  </a:lnTo>
                  <a:close/>
                </a:path>
              </a:pathLst>
            </a:custGeom>
            <a:solidFill>
              <a:srgbClr val="000000"/>
            </a:solid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F91B2B25-4BB1-4570-9D16-B238F1BF706B}"/>
                </a:ext>
              </a:extLst>
            </p:cNvPr>
            <p:cNvSpPr/>
            <p:nvPr/>
          </p:nvSpPr>
          <p:spPr>
            <a:xfrm>
              <a:off x="6410081" y="4741118"/>
              <a:ext cx="31327" cy="31327"/>
            </a:xfrm>
            <a:custGeom>
              <a:avLst/>
              <a:gdLst>
                <a:gd name="connsiteX0" fmla="*/ 15951 w 21212"/>
                <a:gd name="connsiteY0" fmla="*/ 16057 h 21212"/>
                <a:gd name="connsiteX1" fmla="*/ 15951 w 21212"/>
                <a:gd name="connsiteY1" fmla="*/ 16057 h 21212"/>
                <a:gd name="connsiteX2" fmla="*/ 15909 w 21212"/>
                <a:gd name="connsiteY2" fmla="*/ 16015 h 21212"/>
                <a:gd name="connsiteX3" fmla="*/ 15909 w 21212"/>
                <a:gd name="connsiteY3" fmla="*/ 16015 h 21212"/>
                <a:gd name="connsiteX4" fmla="*/ 15909 w 21212"/>
                <a:gd name="connsiteY4" fmla="*/ 15951 h 21212"/>
                <a:gd name="connsiteX5" fmla="*/ 15951 w 21212"/>
                <a:gd name="connsiteY5" fmla="*/ 15951 h 21212"/>
                <a:gd name="connsiteX6" fmla="*/ 15951 w 21212"/>
                <a:gd name="connsiteY6" fmla="*/ 15951 h 21212"/>
                <a:gd name="connsiteX7" fmla="*/ 15994 w 21212"/>
                <a:gd name="connsiteY7" fmla="*/ 15930 h 21212"/>
                <a:gd name="connsiteX8" fmla="*/ 16100 w 21212"/>
                <a:gd name="connsiteY8" fmla="*/ 15930 h 21212"/>
                <a:gd name="connsiteX9" fmla="*/ 16100 w 21212"/>
                <a:gd name="connsiteY9" fmla="*/ 15930 h 21212"/>
                <a:gd name="connsiteX10" fmla="*/ 15909 w 21212"/>
                <a:gd name="connsiteY10" fmla="*/ 15909 h 21212"/>
                <a:gd name="connsiteX11" fmla="*/ 15951 w 21212"/>
                <a:gd name="connsiteY11" fmla="*/ 15909 h 21212"/>
                <a:gd name="connsiteX12" fmla="*/ 16248 w 21212"/>
                <a:gd name="connsiteY12" fmla="*/ 15951 h 21212"/>
                <a:gd name="connsiteX13" fmla="*/ 16227 w 21212"/>
                <a:gd name="connsiteY13" fmla="*/ 16015 h 21212"/>
                <a:gd name="connsiteX14" fmla="*/ 16227 w 21212"/>
                <a:gd name="connsiteY14" fmla="*/ 16015 h 21212"/>
                <a:gd name="connsiteX15" fmla="*/ 16227 w 21212"/>
                <a:gd name="connsiteY15" fmla="*/ 16015 h 21212"/>
                <a:gd name="connsiteX16" fmla="*/ 16227 w 21212"/>
                <a:gd name="connsiteY16" fmla="*/ 16015 h 21212"/>
                <a:gd name="connsiteX17" fmla="*/ 16227 w 21212"/>
                <a:gd name="connsiteY17" fmla="*/ 16015 h 21212"/>
                <a:gd name="connsiteX18" fmla="*/ 16164 w 21212"/>
                <a:gd name="connsiteY18" fmla="*/ 16057 h 21212"/>
                <a:gd name="connsiteX19" fmla="*/ 16164 w 21212"/>
                <a:gd name="connsiteY19" fmla="*/ 16057 h 21212"/>
                <a:gd name="connsiteX20" fmla="*/ 16142 w 21212"/>
                <a:gd name="connsiteY20" fmla="*/ 16057 h 21212"/>
                <a:gd name="connsiteX21" fmla="*/ 16100 w 21212"/>
                <a:gd name="connsiteY21" fmla="*/ 16057 h 21212"/>
                <a:gd name="connsiteX22" fmla="*/ 15994 w 21212"/>
                <a:gd name="connsiteY22" fmla="*/ 16057 h 21212"/>
                <a:gd name="connsiteX23" fmla="*/ 15951 w 21212"/>
                <a:gd name="connsiteY23" fmla="*/ 16057 h 21212"/>
                <a:gd name="connsiteX24" fmla="*/ 15994 w 21212"/>
                <a:gd name="connsiteY24" fmla="*/ 16057 h 21212"/>
                <a:gd name="connsiteX25" fmla="*/ 16100 w 21212"/>
                <a:gd name="connsiteY25" fmla="*/ 16057 h 21212"/>
                <a:gd name="connsiteX26" fmla="*/ 16100 w 21212"/>
                <a:gd name="connsiteY26" fmla="*/ 16057 h 21212"/>
                <a:gd name="connsiteX27" fmla="*/ 16142 w 21212"/>
                <a:gd name="connsiteY27" fmla="*/ 16057 h 21212"/>
                <a:gd name="connsiteX28" fmla="*/ 16142 w 21212"/>
                <a:gd name="connsiteY28" fmla="*/ 16015 h 21212"/>
                <a:gd name="connsiteX29" fmla="*/ 16164 w 21212"/>
                <a:gd name="connsiteY29" fmla="*/ 16015 h 21212"/>
                <a:gd name="connsiteX30" fmla="*/ 16164 w 21212"/>
                <a:gd name="connsiteY30" fmla="*/ 16015 h 21212"/>
                <a:gd name="connsiteX31" fmla="*/ 16164 w 21212"/>
                <a:gd name="connsiteY31" fmla="*/ 15951 h 21212"/>
                <a:gd name="connsiteX32" fmla="*/ 16164 w 21212"/>
                <a:gd name="connsiteY32" fmla="*/ 15951 h 21212"/>
                <a:gd name="connsiteX33" fmla="*/ 16100 w 21212"/>
                <a:gd name="connsiteY33" fmla="*/ 15951 h 21212"/>
                <a:gd name="connsiteX34" fmla="*/ 15994 w 21212"/>
                <a:gd name="connsiteY34" fmla="*/ 15951 h 21212"/>
                <a:gd name="connsiteX35" fmla="*/ 15994 w 21212"/>
                <a:gd name="connsiteY35" fmla="*/ 15951 h 21212"/>
                <a:gd name="connsiteX36" fmla="*/ 15951 w 21212"/>
                <a:gd name="connsiteY36" fmla="*/ 15951 h 21212"/>
                <a:gd name="connsiteX37" fmla="*/ 15951 w 21212"/>
                <a:gd name="connsiteY37" fmla="*/ 15951 h 21212"/>
                <a:gd name="connsiteX38" fmla="*/ 15951 w 21212"/>
                <a:gd name="connsiteY38" fmla="*/ 16015 h 21212"/>
                <a:gd name="connsiteX39" fmla="*/ 15994 w 21212"/>
                <a:gd name="connsiteY39"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51" y="16057"/>
                  </a:moveTo>
                  <a:lnTo>
                    <a:pt x="15951" y="16057"/>
                  </a:lnTo>
                  <a:cubicBezTo>
                    <a:pt x="15909" y="16057"/>
                    <a:pt x="15909" y="16015"/>
                    <a:pt x="15909" y="16015"/>
                  </a:cubicBezTo>
                  <a:lnTo>
                    <a:pt x="15909" y="16015"/>
                  </a:lnTo>
                  <a:cubicBezTo>
                    <a:pt x="15909" y="15951"/>
                    <a:pt x="15909" y="15951"/>
                    <a:pt x="15909" y="15951"/>
                  </a:cubicBezTo>
                  <a:cubicBezTo>
                    <a:pt x="15909" y="15951"/>
                    <a:pt x="15909" y="15951"/>
                    <a:pt x="15951" y="15951"/>
                  </a:cubicBezTo>
                  <a:lnTo>
                    <a:pt x="15951" y="15951"/>
                  </a:lnTo>
                  <a:cubicBezTo>
                    <a:pt x="15951" y="15951"/>
                    <a:pt x="15951" y="15951"/>
                    <a:pt x="15994" y="15930"/>
                  </a:cubicBezTo>
                  <a:cubicBezTo>
                    <a:pt x="15994" y="15930"/>
                    <a:pt x="15994" y="15951"/>
                    <a:pt x="16100" y="15930"/>
                  </a:cubicBezTo>
                  <a:lnTo>
                    <a:pt x="16100" y="15930"/>
                  </a:lnTo>
                  <a:lnTo>
                    <a:pt x="15909" y="15909"/>
                  </a:lnTo>
                  <a:lnTo>
                    <a:pt x="15951" y="15909"/>
                  </a:lnTo>
                  <a:lnTo>
                    <a:pt x="16248" y="15951"/>
                  </a:lnTo>
                  <a:lnTo>
                    <a:pt x="16227" y="16015"/>
                  </a:lnTo>
                  <a:lnTo>
                    <a:pt x="16227" y="16015"/>
                  </a:lnTo>
                  <a:lnTo>
                    <a:pt x="16227" y="16015"/>
                  </a:lnTo>
                  <a:lnTo>
                    <a:pt x="16227" y="16015"/>
                  </a:lnTo>
                  <a:lnTo>
                    <a:pt x="16227" y="16015"/>
                  </a:lnTo>
                  <a:lnTo>
                    <a:pt x="16164" y="16057"/>
                  </a:lnTo>
                  <a:lnTo>
                    <a:pt x="16164" y="16057"/>
                  </a:lnTo>
                  <a:lnTo>
                    <a:pt x="16142" y="16057"/>
                  </a:lnTo>
                  <a:lnTo>
                    <a:pt x="16100" y="16057"/>
                  </a:lnTo>
                  <a:cubicBezTo>
                    <a:pt x="16100" y="16057"/>
                    <a:pt x="16100" y="16057"/>
                    <a:pt x="15994" y="16057"/>
                  </a:cubicBezTo>
                  <a:lnTo>
                    <a:pt x="15951" y="16057"/>
                  </a:lnTo>
                  <a:close/>
                  <a:moveTo>
                    <a:pt x="15994" y="16057"/>
                  </a:moveTo>
                  <a:cubicBezTo>
                    <a:pt x="15994" y="16057"/>
                    <a:pt x="15994" y="16057"/>
                    <a:pt x="16100" y="16057"/>
                  </a:cubicBezTo>
                  <a:lnTo>
                    <a:pt x="16100" y="16057"/>
                  </a:lnTo>
                  <a:lnTo>
                    <a:pt x="16142" y="16057"/>
                  </a:lnTo>
                  <a:cubicBezTo>
                    <a:pt x="16142" y="16057"/>
                    <a:pt x="16142" y="16057"/>
                    <a:pt x="16142" y="16015"/>
                  </a:cubicBezTo>
                  <a:lnTo>
                    <a:pt x="16164" y="16015"/>
                  </a:lnTo>
                  <a:lnTo>
                    <a:pt x="16164" y="16015"/>
                  </a:lnTo>
                  <a:cubicBezTo>
                    <a:pt x="16164" y="16015"/>
                    <a:pt x="16164" y="16015"/>
                    <a:pt x="16164" y="15951"/>
                  </a:cubicBezTo>
                  <a:lnTo>
                    <a:pt x="16164" y="15951"/>
                  </a:lnTo>
                  <a:lnTo>
                    <a:pt x="16100" y="15951"/>
                  </a:lnTo>
                  <a:cubicBezTo>
                    <a:pt x="16100" y="15951"/>
                    <a:pt x="16100" y="15951"/>
                    <a:pt x="15994" y="15951"/>
                  </a:cubicBezTo>
                  <a:lnTo>
                    <a:pt x="15994" y="15951"/>
                  </a:lnTo>
                  <a:cubicBezTo>
                    <a:pt x="15951" y="15951"/>
                    <a:pt x="15951" y="15951"/>
                    <a:pt x="15951" y="15951"/>
                  </a:cubicBezTo>
                  <a:lnTo>
                    <a:pt x="15951" y="15951"/>
                  </a:lnTo>
                  <a:cubicBezTo>
                    <a:pt x="15951" y="16015"/>
                    <a:pt x="15951" y="16015"/>
                    <a:pt x="15951" y="16015"/>
                  </a:cubicBezTo>
                  <a:cubicBezTo>
                    <a:pt x="15951" y="16015"/>
                    <a:pt x="15951" y="16057"/>
                    <a:pt x="15994" y="16057"/>
                  </a:cubicBezTo>
                  <a:close/>
                </a:path>
              </a:pathLst>
            </a:custGeom>
            <a:solidFill>
              <a:srgbClr val="000000"/>
            </a:solid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C5B8376-2272-4BCB-B76E-45909BDFAE4B}"/>
                </a:ext>
              </a:extLst>
            </p:cNvPr>
            <p:cNvSpPr/>
            <p:nvPr/>
          </p:nvSpPr>
          <p:spPr>
            <a:xfrm>
              <a:off x="6410551" y="4740772"/>
              <a:ext cx="31327" cy="31327"/>
            </a:xfrm>
            <a:custGeom>
              <a:avLst/>
              <a:gdLst>
                <a:gd name="connsiteX0" fmla="*/ 16206 w 21212"/>
                <a:gd name="connsiteY0" fmla="*/ 16100 h 21212"/>
                <a:gd name="connsiteX1" fmla="*/ 16206 w 21212"/>
                <a:gd name="connsiteY1" fmla="*/ 16100 h 21212"/>
                <a:gd name="connsiteX2" fmla="*/ 16057 w 21212"/>
                <a:gd name="connsiteY2" fmla="*/ 16079 h 21212"/>
                <a:gd name="connsiteX3" fmla="*/ 16057 w 21212"/>
                <a:gd name="connsiteY3" fmla="*/ 16079 h 21212"/>
                <a:gd name="connsiteX4" fmla="*/ 15994 w 21212"/>
                <a:gd name="connsiteY4" fmla="*/ 16079 h 21212"/>
                <a:gd name="connsiteX5" fmla="*/ 15994 w 21212"/>
                <a:gd name="connsiteY5" fmla="*/ 16079 h 21212"/>
                <a:gd name="connsiteX6" fmla="*/ 15951 w 21212"/>
                <a:gd name="connsiteY6" fmla="*/ 16079 h 21212"/>
                <a:gd name="connsiteX7" fmla="*/ 15951 w 21212"/>
                <a:gd name="connsiteY7" fmla="*/ 16100 h 21212"/>
                <a:gd name="connsiteX8" fmla="*/ 15951 w 21212"/>
                <a:gd name="connsiteY8" fmla="*/ 16100 h 21212"/>
                <a:gd name="connsiteX9" fmla="*/ 16057 w 21212"/>
                <a:gd name="connsiteY9" fmla="*/ 16142 h 21212"/>
                <a:gd name="connsiteX10" fmla="*/ 16057 w 21212"/>
                <a:gd name="connsiteY10" fmla="*/ 16164 h 21212"/>
                <a:gd name="connsiteX11" fmla="*/ 15909 w 21212"/>
                <a:gd name="connsiteY11" fmla="*/ 16100 h 21212"/>
                <a:gd name="connsiteX12" fmla="*/ 15909 w 21212"/>
                <a:gd name="connsiteY12" fmla="*/ 16100 h 21212"/>
                <a:gd name="connsiteX13" fmla="*/ 15930 w 21212"/>
                <a:gd name="connsiteY13" fmla="*/ 16100 h 21212"/>
                <a:gd name="connsiteX14" fmla="*/ 15930 w 21212"/>
                <a:gd name="connsiteY14" fmla="*/ 16100 h 21212"/>
                <a:gd name="connsiteX15" fmla="*/ 15930 w 21212"/>
                <a:gd name="connsiteY15" fmla="*/ 16100 h 21212"/>
                <a:gd name="connsiteX16" fmla="*/ 15930 w 21212"/>
                <a:gd name="connsiteY16" fmla="*/ 16079 h 21212"/>
                <a:gd name="connsiteX17" fmla="*/ 15951 w 21212"/>
                <a:gd name="connsiteY17" fmla="*/ 16079 h 21212"/>
                <a:gd name="connsiteX18" fmla="*/ 15951 w 21212"/>
                <a:gd name="connsiteY18" fmla="*/ 16079 h 21212"/>
                <a:gd name="connsiteX19" fmla="*/ 15994 w 21212"/>
                <a:gd name="connsiteY19" fmla="*/ 15994 h 21212"/>
                <a:gd name="connsiteX20" fmla="*/ 16057 w 21212"/>
                <a:gd name="connsiteY20" fmla="*/ 15994 h 21212"/>
                <a:gd name="connsiteX21" fmla="*/ 16057 w 21212"/>
                <a:gd name="connsiteY21" fmla="*/ 15994 h 21212"/>
                <a:gd name="connsiteX22" fmla="*/ 16057 w 21212"/>
                <a:gd name="connsiteY22" fmla="*/ 15994 h 21212"/>
                <a:gd name="connsiteX23" fmla="*/ 16121 w 21212"/>
                <a:gd name="connsiteY23" fmla="*/ 15994 h 21212"/>
                <a:gd name="connsiteX24" fmla="*/ 16121 w 21212"/>
                <a:gd name="connsiteY24" fmla="*/ 15994 h 21212"/>
                <a:gd name="connsiteX25" fmla="*/ 16206 w 21212"/>
                <a:gd name="connsiteY25" fmla="*/ 15909 h 21212"/>
                <a:gd name="connsiteX26" fmla="*/ 16206 w 21212"/>
                <a:gd name="connsiteY26" fmla="*/ 15909 h 21212"/>
                <a:gd name="connsiteX27" fmla="*/ 16206 w 21212"/>
                <a:gd name="connsiteY27" fmla="*/ 15994 h 21212"/>
                <a:gd name="connsiteX28" fmla="*/ 16354 w 21212"/>
                <a:gd name="connsiteY28" fmla="*/ 15994 h 21212"/>
                <a:gd name="connsiteX29" fmla="*/ 16291 w 21212"/>
                <a:gd name="connsiteY29" fmla="*/ 15994 h 21212"/>
                <a:gd name="connsiteX30" fmla="*/ 16206 w 21212"/>
                <a:gd name="connsiteY30" fmla="*/ 15994 h 21212"/>
                <a:gd name="connsiteX31" fmla="*/ 16206 w 21212"/>
                <a:gd name="connsiteY31" fmla="*/ 15994 h 21212"/>
                <a:gd name="connsiteX32" fmla="*/ 16206 w 21212"/>
                <a:gd name="connsiteY32" fmla="*/ 15994 h 21212"/>
                <a:gd name="connsiteX33" fmla="*/ 16121 w 21212"/>
                <a:gd name="connsiteY33" fmla="*/ 15994 h 21212"/>
                <a:gd name="connsiteX34" fmla="*/ 16121 w 21212"/>
                <a:gd name="connsiteY34" fmla="*/ 15994 h 21212"/>
                <a:gd name="connsiteX35" fmla="*/ 16057 w 21212"/>
                <a:gd name="connsiteY35" fmla="*/ 15994 h 21212"/>
                <a:gd name="connsiteX36" fmla="*/ 16057 w 21212"/>
                <a:gd name="connsiteY36" fmla="*/ 15994 h 21212"/>
                <a:gd name="connsiteX37" fmla="*/ 16206 w 21212"/>
                <a:gd name="connsiteY37"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06" y="16100"/>
                  </a:moveTo>
                  <a:lnTo>
                    <a:pt x="16206" y="16100"/>
                  </a:lnTo>
                  <a:lnTo>
                    <a:pt x="16057" y="16079"/>
                  </a:lnTo>
                  <a:lnTo>
                    <a:pt x="16057" y="16079"/>
                  </a:lnTo>
                  <a:cubicBezTo>
                    <a:pt x="15994" y="16079"/>
                    <a:pt x="15994" y="16079"/>
                    <a:pt x="15994" y="16079"/>
                  </a:cubicBezTo>
                  <a:lnTo>
                    <a:pt x="15994" y="16079"/>
                  </a:lnTo>
                  <a:cubicBezTo>
                    <a:pt x="15951" y="16079"/>
                    <a:pt x="15951" y="16079"/>
                    <a:pt x="15951" y="16079"/>
                  </a:cubicBezTo>
                  <a:cubicBezTo>
                    <a:pt x="15951" y="16079"/>
                    <a:pt x="15951" y="16079"/>
                    <a:pt x="15951" y="16100"/>
                  </a:cubicBezTo>
                  <a:lnTo>
                    <a:pt x="15951" y="16100"/>
                  </a:lnTo>
                  <a:lnTo>
                    <a:pt x="16057" y="16142"/>
                  </a:lnTo>
                  <a:lnTo>
                    <a:pt x="16057" y="16164"/>
                  </a:lnTo>
                  <a:lnTo>
                    <a:pt x="15909" y="16100"/>
                  </a:lnTo>
                  <a:lnTo>
                    <a:pt x="15909" y="16100"/>
                  </a:lnTo>
                  <a:lnTo>
                    <a:pt x="15930" y="16100"/>
                  </a:lnTo>
                  <a:lnTo>
                    <a:pt x="15930" y="16100"/>
                  </a:lnTo>
                  <a:lnTo>
                    <a:pt x="15930" y="16100"/>
                  </a:lnTo>
                  <a:cubicBezTo>
                    <a:pt x="15930" y="16100"/>
                    <a:pt x="15930" y="16100"/>
                    <a:pt x="15930" y="16079"/>
                  </a:cubicBezTo>
                  <a:cubicBezTo>
                    <a:pt x="15930" y="16079"/>
                    <a:pt x="15930" y="16079"/>
                    <a:pt x="15951" y="16079"/>
                  </a:cubicBezTo>
                  <a:lnTo>
                    <a:pt x="15951" y="16079"/>
                  </a:lnTo>
                  <a:cubicBezTo>
                    <a:pt x="15951" y="15994"/>
                    <a:pt x="15994" y="15994"/>
                    <a:pt x="15994" y="15994"/>
                  </a:cubicBezTo>
                  <a:lnTo>
                    <a:pt x="16057" y="15994"/>
                  </a:lnTo>
                  <a:lnTo>
                    <a:pt x="16057" y="15994"/>
                  </a:lnTo>
                  <a:lnTo>
                    <a:pt x="16057" y="15994"/>
                  </a:lnTo>
                  <a:cubicBezTo>
                    <a:pt x="16057" y="15994"/>
                    <a:pt x="16057" y="15994"/>
                    <a:pt x="16121" y="15994"/>
                  </a:cubicBezTo>
                  <a:lnTo>
                    <a:pt x="16121" y="15994"/>
                  </a:lnTo>
                  <a:cubicBezTo>
                    <a:pt x="16121" y="15994"/>
                    <a:pt x="16121" y="15994"/>
                    <a:pt x="16206" y="15909"/>
                  </a:cubicBezTo>
                  <a:lnTo>
                    <a:pt x="16206" y="15909"/>
                  </a:lnTo>
                  <a:cubicBezTo>
                    <a:pt x="16206" y="15909"/>
                    <a:pt x="16206" y="15909"/>
                    <a:pt x="16206" y="15994"/>
                  </a:cubicBezTo>
                  <a:lnTo>
                    <a:pt x="16354" y="15994"/>
                  </a:lnTo>
                  <a:lnTo>
                    <a:pt x="16291" y="15994"/>
                  </a:lnTo>
                  <a:lnTo>
                    <a:pt x="16206" y="15994"/>
                  </a:lnTo>
                  <a:lnTo>
                    <a:pt x="16206" y="15994"/>
                  </a:lnTo>
                  <a:lnTo>
                    <a:pt x="16206" y="15994"/>
                  </a:lnTo>
                  <a:lnTo>
                    <a:pt x="16121" y="15994"/>
                  </a:lnTo>
                  <a:lnTo>
                    <a:pt x="16121" y="15994"/>
                  </a:lnTo>
                  <a:cubicBezTo>
                    <a:pt x="16121" y="15994"/>
                    <a:pt x="16121" y="15994"/>
                    <a:pt x="16057" y="15994"/>
                  </a:cubicBezTo>
                  <a:lnTo>
                    <a:pt x="16057" y="15994"/>
                  </a:lnTo>
                  <a:lnTo>
                    <a:pt x="16206" y="16100"/>
                  </a:lnTo>
                  <a:close/>
                </a:path>
              </a:pathLst>
            </a:custGeom>
            <a:solidFill>
              <a:srgbClr val="000000"/>
            </a:solid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B19E531-F49A-45FF-942D-3A1625B99156}"/>
                </a:ext>
              </a:extLst>
            </p:cNvPr>
            <p:cNvSpPr/>
            <p:nvPr/>
          </p:nvSpPr>
          <p:spPr>
            <a:xfrm>
              <a:off x="6411021" y="4740616"/>
              <a:ext cx="31327" cy="31327"/>
            </a:xfrm>
            <a:custGeom>
              <a:avLst/>
              <a:gdLst>
                <a:gd name="connsiteX0" fmla="*/ 16121 w 21212"/>
                <a:gd name="connsiteY0" fmla="*/ 16015 h 21212"/>
                <a:gd name="connsiteX1" fmla="*/ 16121 w 21212"/>
                <a:gd name="connsiteY1" fmla="*/ 16015 h 21212"/>
                <a:gd name="connsiteX2" fmla="*/ 16121 w 21212"/>
                <a:gd name="connsiteY2" fmla="*/ 16015 h 21212"/>
                <a:gd name="connsiteX3" fmla="*/ 16121 w 21212"/>
                <a:gd name="connsiteY3" fmla="*/ 16015 h 21212"/>
                <a:gd name="connsiteX4" fmla="*/ 16121 w 21212"/>
                <a:gd name="connsiteY4" fmla="*/ 16015 h 21212"/>
                <a:gd name="connsiteX5" fmla="*/ 16121 w 21212"/>
                <a:gd name="connsiteY5" fmla="*/ 16015 h 21212"/>
                <a:gd name="connsiteX6" fmla="*/ 16100 w 21212"/>
                <a:gd name="connsiteY6" fmla="*/ 16100 h 21212"/>
                <a:gd name="connsiteX7" fmla="*/ 16036 w 21212"/>
                <a:gd name="connsiteY7" fmla="*/ 16100 h 21212"/>
                <a:gd name="connsiteX8" fmla="*/ 16015 w 21212"/>
                <a:gd name="connsiteY8" fmla="*/ 16100 h 21212"/>
                <a:gd name="connsiteX9" fmla="*/ 16015 w 21212"/>
                <a:gd name="connsiteY9" fmla="*/ 16100 h 21212"/>
                <a:gd name="connsiteX10" fmla="*/ 15951 w 21212"/>
                <a:gd name="connsiteY10" fmla="*/ 16015 h 21212"/>
                <a:gd name="connsiteX11" fmla="*/ 15951 w 21212"/>
                <a:gd name="connsiteY11" fmla="*/ 16015 h 21212"/>
                <a:gd name="connsiteX12" fmla="*/ 15951 w 21212"/>
                <a:gd name="connsiteY12" fmla="*/ 16015 h 21212"/>
                <a:gd name="connsiteX13" fmla="*/ 16015 w 21212"/>
                <a:gd name="connsiteY13" fmla="*/ 16015 h 21212"/>
                <a:gd name="connsiteX14" fmla="*/ 16036 w 21212"/>
                <a:gd name="connsiteY14" fmla="*/ 16015 h 21212"/>
                <a:gd name="connsiteX15" fmla="*/ 16036 w 21212"/>
                <a:gd name="connsiteY15" fmla="*/ 16015 h 21212"/>
                <a:gd name="connsiteX16" fmla="*/ 16036 w 21212"/>
                <a:gd name="connsiteY16" fmla="*/ 16015 h 21212"/>
                <a:gd name="connsiteX17" fmla="*/ 16036 w 21212"/>
                <a:gd name="connsiteY17" fmla="*/ 16015 h 21212"/>
                <a:gd name="connsiteX18" fmla="*/ 16036 w 21212"/>
                <a:gd name="connsiteY18" fmla="*/ 16015 h 21212"/>
                <a:gd name="connsiteX19" fmla="*/ 16036 w 21212"/>
                <a:gd name="connsiteY19" fmla="*/ 15909 h 21212"/>
                <a:gd name="connsiteX20" fmla="*/ 16015 w 21212"/>
                <a:gd name="connsiteY20" fmla="*/ 16015 h 21212"/>
                <a:gd name="connsiteX21" fmla="*/ 15951 w 21212"/>
                <a:gd name="connsiteY21" fmla="*/ 16015 h 21212"/>
                <a:gd name="connsiteX22" fmla="*/ 15909 w 21212"/>
                <a:gd name="connsiteY22" fmla="*/ 16015 h 21212"/>
                <a:gd name="connsiteX23" fmla="*/ 15909 w 21212"/>
                <a:gd name="connsiteY23" fmla="*/ 16015 h 21212"/>
                <a:gd name="connsiteX24" fmla="*/ 15909 w 21212"/>
                <a:gd name="connsiteY24" fmla="*/ 16015 h 21212"/>
                <a:gd name="connsiteX25" fmla="*/ 15909 w 21212"/>
                <a:gd name="connsiteY25" fmla="*/ 16015 h 21212"/>
                <a:gd name="connsiteX26" fmla="*/ 15909 w 21212"/>
                <a:gd name="connsiteY26" fmla="*/ 16015 h 21212"/>
                <a:gd name="connsiteX27" fmla="*/ 15909 w 21212"/>
                <a:gd name="connsiteY27" fmla="*/ 16015 h 21212"/>
                <a:gd name="connsiteX28" fmla="*/ 15951 w 21212"/>
                <a:gd name="connsiteY28" fmla="*/ 15909 h 21212"/>
                <a:gd name="connsiteX29" fmla="*/ 16015 w 21212"/>
                <a:gd name="connsiteY29" fmla="*/ 15909 h 21212"/>
                <a:gd name="connsiteX30" fmla="*/ 16036 w 21212"/>
                <a:gd name="connsiteY30" fmla="*/ 15909 h 21212"/>
                <a:gd name="connsiteX31" fmla="*/ 16036 w 21212"/>
                <a:gd name="connsiteY31" fmla="*/ 15909 h 21212"/>
                <a:gd name="connsiteX32" fmla="*/ 16100 w 21212"/>
                <a:gd name="connsiteY32" fmla="*/ 15909 h 21212"/>
                <a:gd name="connsiteX33" fmla="*/ 16185 w 21212"/>
                <a:gd name="connsiteY33" fmla="*/ 16015 h 21212"/>
                <a:gd name="connsiteX34" fmla="*/ 16185 w 21212"/>
                <a:gd name="connsiteY34" fmla="*/ 16015 h 21212"/>
                <a:gd name="connsiteX35" fmla="*/ 16121 w 21212"/>
                <a:gd name="connsiteY35" fmla="*/ 16015 h 21212"/>
                <a:gd name="connsiteX36" fmla="*/ 16100 w 21212"/>
                <a:gd name="connsiteY36" fmla="*/ 16015 h 21212"/>
                <a:gd name="connsiteX37" fmla="*/ 16036 w 21212"/>
                <a:gd name="connsiteY37" fmla="*/ 16015 h 21212"/>
                <a:gd name="connsiteX38" fmla="*/ 16036 w 21212"/>
                <a:gd name="connsiteY38" fmla="*/ 16015 h 21212"/>
                <a:gd name="connsiteX39" fmla="*/ 16015 w 21212"/>
                <a:gd name="connsiteY39" fmla="*/ 16015 h 21212"/>
                <a:gd name="connsiteX40" fmla="*/ 16036 w 21212"/>
                <a:gd name="connsiteY40" fmla="*/ 16015 h 21212"/>
                <a:gd name="connsiteX41" fmla="*/ 16036 w 21212"/>
                <a:gd name="connsiteY41" fmla="*/ 16015 h 21212"/>
                <a:gd name="connsiteX42" fmla="*/ 16036 w 21212"/>
                <a:gd name="connsiteY42" fmla="*/ 16015 h 21212"/>
                <a:gd name="connsiteX43" fmla="*/ 16036 w 21212"/>
                <a:gd name="connsiteY43" fmla="*/ 16015 h 21212"/>
                <a:gd name="connsiteX44" fmla="*/ 16100 w 21212"/>
                <a:gd name="connsiteY44" fmla="*/ 16015 h 21212"/>
                <a:gd name="connsiteX45" fmla="*/ 16100 w 21212"/>
                <a:gd name="connsiteY45" fmla="*/ 16015 h 21212"/>
                <a:gd name="connsiteX46" fmla="*/ 16100 w 21212"/>
                <a:gd name="connsiteY46" fmla="*/ 16015 h 21212"/>
                <a:gd name="connsiteX47" fmla="*/ 16100 w 21212"/>
                <a:gd name="connsiteY47" fmla="*/ 16015 h 21212"/>
                <a:gd name="connsiteX48" fmla="*/ 16100 w 21212"/>
                <a:gd name="connsiteY48" fmla="*/ 16015 h 21212"/>
                <a:gd name="connsiteX49" fmla="*/ 16100 w 21212"/>
                <a:gd name="connsiteY4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21" y="16015"/>
                  </a:moveTo>
                  <a:lnTo>
                    <a:pt x="16121" y="16015"/>
                  </a:lnTo>
                  <a:lnTo>
                    <a:pt x="16121" y="16015"/>
                  </a:lnTo>
                  <a:lnTo>
                    <a:pt x="16121" y="16015"/>
                  </a:lnTo>
                  <a:lnTo>
                    <a:pt x="16121" y="16015"/>
                  </a:lnTo>
                  <a:cubicBezTo>
                    <a:pt x="16100" y="16015"/>
                    <a:pt x="16100" y="16015"/>
                    <a:pt x="16121" y="16015"/>
                  </a:cubicBezTo>
                  <a:lnTo>
                    <a:pt x="16100" y="16100"/>
                  </a:lnTo>
                  <a:cubicBezTo>
                    <a:pt x="16036" y="16100"/>
                    <a:pt x="16036" y="16100"/>
                    <a:pt x="16036" y="16100"/>
                  </a:cubicBezTo>
                  <a:cubicBezTo>
                    <a:pt x="16036" y="16100"/>
                    <a:pt x="16036" y="16100"/>
                    <a:pt x="16015" y="16100"/>
                  </a:cubicBezTo>
                  <a:lnTo>
                    <a:pt x="16015" y="16100"/>
                  </a:lnTo>
                  <a:cubicBezTo>
                    <a:pt x="16015" y="16100"/>
                    <a:pt x="15951" y="16100"/>
                    <a:pt x="15951" y="16015"/>
                  </a:cubicBezTo>
                  <a:lnTo>
                    <a:pt x="15951" y="16015"/>
                  </a:lnTo>
                  <a:lnTo>
                    <a:pt x="15951" y="16015"/>
                  </a:lnTo>
                  <a:cubicBezTo>
                    <a:pt x="16015" y="16015"/>
                    <a:pt x="16015" y="16015"/>
                    <a:pt x="16015" y="16015"/>
                  </a:cubicBezTo>
                  <a:lnTo>
                    <a:pt x="16036" y="16015"/>
                  </a:lnTo>
                  <a:lnTo>
                    <a:pt x="16036" y="16015"/>
                  </a:lnTo>
                  <a:lnTo>
                    <a:pt x="16036" y="16015"/>
                  </a:lnTo>
                  <a:lnTo>
                    <a:pt x="16036" y="16015"/>
                  </a:lnTo>
                  <a:lnTo>
                    <a:pt x="16036" y="16015"/>
                  </a:lnTo>
                  <a:lnTo>
                    <a:pt x="16036" y="15909"/>
                  </a:lnTo>
                  <a:cubicBezTo>
                    <a:pt x="16015" y="15909"/>
                    <a:pt x="16015" y="16015"/>
                    <a:pt x="16015" y="16015"/>
                  </a:cubicBezTo>
                  <a:lnTo>
                    <a:pt x="15951" y="16015"/>
                  </a:lnTo>
                  <a:cubicBezTo>
                    <a:pt x="15951" y="16015"/>
                    <a:pt x="15951" y="16015"/>
                    <a:pt x="15909" y="16015"/>
                  </a:cubicBezTo>
                  <a:lnTo>
                    <a:pt x="15909" y="16015"/>
                  </a:lnTo>
                  <a:lnTo>
                    <a:pt x="15909" y="16015"/>
                  </a:lnTo>
                  <a:lnTo>
                    <a:pt x="15909" y="16015"/>
                  </a:lnTo>
                  <a:lnTo>
                    <a:pt x="15909" y="16015"/>
                  </a:lnTo>
                  <a:lnTo>
                    <a:pt x="15909" y="16015"/>
                  </a:lnTo>
                  <a:cubicBezTo>
                    <a:pt x="15909" y="16015"/>
                    <a:pt x="15909" y="16015"/>
                    <a:pt x="15951" y="15909"/>
                  </a:cubicBezTo>
                  <a:cubicBezTo>
                    <a:pt x="15951" y="15909"/>
                    <a:pt x="15951" y="15909"/>
                    <a:pt x="16015" y="15909"/>
                  </a:cubicBezTo>
                  <a:lnTo>
                    <a:pt x="16036" y="15909"/>
                  </a:lnTo>
                  <a:lnTo>
                    <a:pt x="16036" y="15909"/>
                  </a:lnTo>
                  <a:cubicBezTo>
                    <a:pt x="16036" y="15909"/>
                    <a:pt x="16036" y="15909"/>
                    <a:pt x="16100" y="15909"/>
                  </a:cubicBezTo>
                  <a:lnTo>
                    <a:pt x="16185" y="16015"/>
                  </a:lnTo>
                  <a:lnTo>
                    <a:pt x="16185" y="16015"/>
                  </a:lnTo>
                  <a:lnTo>
                    <a:pt x="16121" y="16015"/>
                  </a:lnTo>
                  <a:close/>
                  <a:moveTo>
                    <a:pt x="16100" y="16015"/>
                  </a:moveTo>
                  <a:lnTo>
                    <a:pt x="16036" y="16015"/>
                  </a:lnTo>
                  <a:lnTo>
                    <a:pt x="16036" y="16015"/>
                  </a:lnTo>
                  <a:cubicBezTo>
                    <a:pt x="16015" y="16015"/>
                    <a:pt x="16015" y="16015"/>
                    <a:pt x="16015" y="16015"/>
                  </a:cubicBezTo>
                  <a:cubicBezTo>
                    <a:pt x="16015" y="16015"/>
                    <a:pt x="16015" y="16015"/>
                    <a:pt x="16036" y="16015"/>
                  </a:cubicBezTo>
                  <a:lnTo>
                    <a:pt x="16036" y="16015"/>
                  </a:lnTo>
                  <a:lnTo>
                    <a:pt x="16036" y="16015"/>
                  </a:lnTo>
                  <a:lnTo>
                    <a:pt x="16036" y="16015"/>
                  </a:lnTo>
                  <a:cubicBezTo>
                    <a:pt x="16100" y="16015"/>
                    <a:pt x="16100" y="16015"/>
                    <a:pt x="16100" y="16015"/>
                  </a:cubicBezTo>
                  <a:lnTo>
                    <a:pt x="16100" y="16015"/>
                  </a:lnTo>
                  <a:lnTo>
                    <a:pt x="16100" y="16015"/>
                  </a:lnTo>
                  <a:lnTo>
                    <a:pt x="16100" y="16015"/>
                  </a:lnTo>
                  <a:cubicBezTo>
                    <a:pt x="16121" y="16015"/>
                    <a:pt x="16100" y="16015"/>
                    <a:pt x="16100" y="16015"/>
                  </a:cubicBezTo>
                  <a:lnTo>
                    <a:pt x="16100" y="16015"/>
                  </a:lnTo>
                  <a:close/>
                </a:path>
              </a:pathLst>
            </a:custGeom>
            <a:solidFill>
              <a:srgbClr val="000000"/>
            </a:solid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142B46AF-7FFD-4E15-AEF5-988511BF595F}"/>
                </a:ext>
              </a:extLst>
            </p:cNvPr>
            <p:cNvSpPr/>
            <p:nvPr/>
          </p:nvSpPr>
          <p:spPr>
            <a:xfrm>
              <a:off x="6411208" y="4740428"/>
              <a:ext cx="31327" cy="31327"/>
            </a:xfrm>
            <a:custGeom>
              <a:avLst/>
              <a:gdLst>
                <a:gd name="connsiteX0" fmla="*/ 16058 w 21212"/>
                <a:gd name="connsiteY0" fmla="*/ 15973 h 21212"/>
                <a:gd name="connsiteX1" fmla="*/ 16058 w 21212"/>
                <a:gd name="connsiteY1" fmla="*/ 15909 h 21212"/>
                <a:gd name="connsiteX2" fmla="*/ 16079 w 21212"/>
                <a:gd name="connsiteY2" fmla="*/ 15909 h 21212"/>
                <a:gd name="connsiteX3" fmla="*/ 16058 w 21212"/>
                <a:gd name="connsiteY3" fmla="*/ 15973 h 21212"/>
                <a:gd name="connsiteX4" fmla="*/ 16227 w 21212"/>
                <a:gd name="connsiteY4" fmla="*/ 15973 h 21212"/>
                <a:gd name="connsiteX5" fmla="*/ 16206 w 21212"/>
                <a:gd name="connsiteY5" fmla="*/ 16015 h 21212"/>
                <a:gd name="connsiteX6" fmla="*/ 16079 w 21212"/>
                <a:gd name="connsiteY6" fmla="*/ 16015 h 21212"/>
                <a:gd name="connsiteX7" fmla="*/ 16079 w 21212"/>
                <a:gd name="connsiteY7" fmla="*/ 16015 h 21212"/>
                <a:gd name="connsiteX8" fmla="*/ 16079 w 21212"/>
                <a:gd name="connsiteY8" fmla="*/ 16036 h 21212"/>
                <a:gd name="connsiteX9" fmla="*/ 16079 w 21212"/>
                <a:gd name="connsiteY9" fmla="*/ 16142 h 21212"/>
                <a:gd name="connsiteX10" fmla="*/ 16058 w 21212"/>
                <a:gd name="connsiteY10" fmla="*/ 16015 h 21212"/>
                <a:gd name="connsiteX11" fmla="*/ 15909 w 21212"/>
                <a:gd name="connsiteY11" fmla="*/ 16015 h 21212"/>
                <a:gd name="connsiteX12" fmla="*/ 15973 w 21212"/>
                <a:gd name="connsiteY12" fmla="*/ 16015 h 21212"/>
                <a:gd name="connsiteX13" fmla="*/ 16058 w 21212"/>
                <a:gd name="connsiteY13" fmla="*/ 15973 h 21212"/>
                <a:gd name="connsiteX14" fmla="*/ 16058 w 21212"/>
                <a:gd name="connsiteY1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2" h="21212">
                  <a:moveTo>
                    <a:pt x="16058" y="15973"/>
                  </a:moveTo>
                  <a:lnTo>
                    <a:pt x="16058" y="15909"/>
                  </a:lnTo>
                  <a:lnTo>
                    <a:pt x="16079" y="15909"/>
                  </a:lnTo>
                  <a:lnTo>
                    <a:pt x="16058" y="15973"/>
                  </a:lnTo>
                  <a:lnTo>
                    <a:pt x="16227" y="15973"/>
                  </a:lnTo>
                  <a:lnTo>
                    <a:pt x="16206" y="16015"/>
                  </a:lnTo>
                  <a:lnTo>
                    <a:pt x="16079" y="16015"/>
                  </a:lnTo>
                  <a:lnTo>
                    <a:pt x="16079" y="16015"/>
                  </a:lnTo>
                  <a:lnTo>
                    <a:pt x="16079" y="16036"/>
                  </a:lnTo>
                  <a:lnTo>
                    <a:pt x="16079" y="16142"/>
                  </a:lnTo>
                  <a:lnTo>
                    <a:pt x="16058" y="16015"/>
                  </a:lnTo>
                  <a:lnTo>
                    <a:pt x="15909" y="16015"/>
                  </a:lnTo>
                  <a:lnTo>
                    <a:pt x="15973" y="16015"/>
                  </a:lnTo>
                  <a:lnTo>
                    <a:pt x="16058" y="15973"/>
                  </a:lnTo>
                  <a:lnTo>
                    <a:pt x="16058" y="15973"/>
                  </a:lnTo>
                  <a:close/>
                </a:path>
              </a:pathLst>
            </a:custGeom>
            <a:solidFill>
              <a:srgbClr val="000000"/>
            </a:solid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DC16234-558E-40B9-A9FD-37C4B9324EC2}"/>
                </a:ext>
              </a:extLst>
            </p:cNvPr>
            <p:cNvSpPr/>
            <p:nvPr/>
          </p:nvSpPr>
          <p:spPr>
            <a:xfrm>
              <a:off x="6411459" y="4740366"/>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 name="connsiteX5" fmla="*/ 16100 w 21212"/>
                <a:gd name="connsiteY5" fmla="*/ 16015 h 21212"/>
                <a:gd name="connsiteX6" fmla="*/ 15973 w 21212"/>
                <a:gd name="connsiteY6" fmla="*/ 15951 h 21212"/>
                <a:gd name="connsiteX7" fmla="*/ 15973 w 21212"/>
                <a:gd name="connsiteY7" fmla="*/ 15909 h 21212"/>
                <a:gd name="connsiteX8" fmla="*/ 16100 w 21212"/>
                <a:gd name="connsiteY8" fmla="*/ 16015 h 21212"/>
                <a:gd name="connsiteX9" fmla="*/ 16100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09" y="15909"/>
                  </a:lnTo>
                  <a:lnTo>
                    <a:pt x="15909" y="15909"/>
                  </a:lnTo>
                  <a:close/>
                  <a:moveTo>
                    <a:pt x="16100" y="16015"/>
                  </a:moveTo>
                  <a:lnTo>
                    <a:pt x="15973" y="15951"/>
                  </a:lnTo>
                  <a:lnTo>
                    <a:pt x="15973" y="15909"/>
                  </a:lnTo>
                  <a:lnTo>
                    <a:pt x="16100" y="16015"/>
                  </a:lnTo>
                  <a:lnTo>
                    <a:pt x="16100" y="16015"/>
                  </a:lnTo>
                  <a:close/>
                </a:path>
              </a:pathLst>
            </a:custGeom>
            <a:solidFill>
              <a:srgbClr val="000000"/>
            </a:solid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A54BFF8-14B3-41E0-84FC-D25FB3FECE8E}"/>
                </a:ext>
              </a:extLst>
            </p:cNvPr>
            <p:cNvSpPr/>
            <p:nvPr/>
          </p:nvSpPr>
          <p:spPr>
            <a:xfrm>
              <a:off x="6411647" y="4740177"/>
              <a:ext cx="31327" cy="31327"/>
            </a:xfrm>
            <a:custGeom>
              <a:avLst/>
              <a:gdLst>
                <a:gd name="connsiteX0" fmla="*/ 16185 w 21212"/>
                <a:gd name="connsiteY0" fmla="*/ 16015 h 21212"/>
                <a:gd name="connsiteX1" fmla="*/ 16100 w 21212"/>
                <a:gd name="connsiteY1" fmla="*/ 16015 h 21212"/>
                <a:gd name="connsiteX2" fmla="*/ 16058 w 21212"/>
                <a:gd name="connsiteY2" fmla="*/ 15973 h 21212"/>
                <a:gd name="connsiteX3" fmla="*/ 16058 w 21212"/>
                <a:gd name="connsiteY3" fmla="*/ 15973 h 21212"/>
                <a:gd name="connsiteX4" fmla="*/ 16036 w 21212"/>
                <a:gd name="connsiteY4" fmla="*/ 15973 h 21212"/>
                <a:gd name="connsiteX5" fmla="*/ 16036 w 21212"/>
                <a:gd name="connsiteY5" fmla="*/ 15973 h 21212"/>
                <a:gd name="connsiteX6" fmla="*/ 15973 w 21212"/>
                <a:gd name="connsiteY6" fmla="*/ 15973 h 21212"/>
                <a:gd name="connsiteX7" fmla="*/ 15973 w 21212"/>
                <a:gd name="connsiteY7" fmla="*/ 16015 h 21212"/>
                <a:gd name="connsiteX8" fmla="*/ 15973 w 21212"/>
                <a:gd name="connsiteY8" fmla="*/ 16015 h 21212"/>
                <a:gd name="connsiteX9" fmla="*/ 16058 w 21212"/>
                <a:gd name="connsiteY9" fmla="*/ 16079 h 21212"/>
                <a:gd name="connsiteX10" fmla="*/ 16058 w 21212"/>
                <a:gd name="connsiteY10" fmla="*/ 16079 h 21212"/>
                <a:gd name="connsiteX11" fmla="*/ 15909 w 21212"/>
                <a:gd name="connsiteY11" fmla="*/ 16015 h 21212"/>
                <a:gd name="connsiteX12" fmla="*/ 15909 w 21212"/>
                <a:gd name="connsiteY12" fmla="*/ 16015 h 21212"/>
                <a:gd name="connsiteX13" fmla="*/ 15930 w 21212"/>
                <a:gd name="connsiteY13" fmla="*/ 16015 h 21212"/>
                <a:gd name="connsiteX14" fmla="*/ 15930 w 21212"/>
                <a:gd name="connsiteY14" fmla="*/ 16015 h 21212"/>
                <a:gd name="connsiteX15" fmla="*/ 15930 w 21212"/>
                <a:gd name="connsiteY15" fmla="*/ 16015 h 21212"/>
                <a:gd name="connsiteX16" fmla="*/ 15930 w 21212"/>
                <a:gd name="connsiteY16" fmla="*/ 15973 h 21212"/>
                <a:gd name="connsiteX17" fmla="*/ 15930 w 21212"/>
                <a:gd name="connsiteY17" fmla="*/ 15973 h 21212"/>
                <a:gd name="connsiteX18" fmla="*/ 15973 w 21212"/>
                <a:gd name="connsiteY18" fmla="*/ 15973 h 21212"/>
                <a:gd name="connsiteX19" fmla="*/ 16036 w 21212"/>
                <a:gd name="connsiteY19" fmla="*/ 15930 h 21212"/>
                <a:gd name="connsiteX20" fmla="*/ 16058 w 21212"/>
                <a:gd name="connsiteY20" fmla="*/ 15930 h 21212"/>
                <a:gd name="connsiteX21" fmla="*/ 16058 w 21212"/>
                <a:gd name="connsiteY21" fmla="*/ 15930 h 21212"/>
                <a:gd name="connsiteX22" fmla="*/ 16058 w 21212"/>
                <a:gd name="connsiteY22" fmla="*/ 15930 h 21212"/>
                <a:gd name="connsiteX23" fmla="*/ 16058 w 21212"/>
                <a:gd name="connsiteY23" fmla="*/ 15909 h 21212"/>
                <a:gd name="connsiteX24" fmla="*/ 16079 w 21212"/>
                <a:gd name="connsiteY24" fmla="*/ 15909 h 21212"/>
                <a:gd name="connsiteX25" fmla="*/ 16079 w 21212"/>
                <a:gd name="connsiteY25" fmla="*/ 15909 h 21212"/>
                <a:gd name="connsiteX26" fmla="*/ 16100 w 21212"/>
                <a:gd name="connsiteY26" fmla="*/ 15909 h 21212"/>
                <a:gd name="connsiteX27" fmla="*/ 16185 w 21212"/>
                <a:gd name="connsiteY27" fmla="*/ 15909 h 21212"/>
                <a:gd name="connsiteX28" fmla="*/ 16333 w 21212"/>
                <a:gd name="connsiteY28" fmla="*/ 15930 h 21212"/>
                <a:gd name="connsiteX29" fmla="*/ 16291 w 21212"/>
                <a:gd name="connsiteY29" fmla="*/ 15930 h 21212"/>
                <a:gd name="connsiteX30" fmla="*/ 16100 w 21212"/>
                <a:gd name="connsiteY30" fmla="*/ 15930 h 21212"/>
                <a:gd name="connsiteX31" fmla="*/ 16100 w 21212"/>
                <a:gd name="connsiteY31" fmla="*/ 15909 h 21212"/>
                <a:gd name="connsiteX32" fmla="*/ 16100 w 21212"/>
                <a:gd name="connsiteY32" fmla="*/ 15909 h 21212"/>
                <a:gd name="connsiteX33" fmla="*/ 16079 w 21212"/>
                <a:gd name="connsiteY33" fmla="*/ 15930 h 21212"/>
                <a:gd name="connsiteX34" fmla="*/ 16079 w 21212"/>
                <a:gd name="connsiteY34" fmla="*/ 15930 h 21212"/>
                <a:gd name="connsiteX35" fmla="*/ 16058 w 21212"/>
                <a:gd name="connsiteY35" fmla="*/ 15930 h 21212"/>
                <a:gd name="connsiteX36" fmla="*/ 16058 w 21212"/>
                <a:gd name="connsiteY36" fmla="*/ 15930 h 21212"/>
                <a:gd name="connsiteX37" fmla="*/ 16185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85" y="16015"/>
                  </a:moveTo>
                  <a:lnTo>
                    <a:pt x="16100" y="16015"/>
                  </a:lnTo>
                  <a:lnTo>
                    <a:pt x="16058" y="15973"/>
                  </a:lnTo>
                  <a:lnTo>
                    <a:pt x="16058" y="15973"/>
                  </a:lnTo>
                  <a:cubicBezTo>
                    <a:pt x="16036" y="15973"/>
                    <a:pt x="16036" y="15973"/>
                    <a:pt x="16036" y="15973"/>
                  </a:cubicBezTo>
                  <a:lnTo>
                    <a:pt x="16036" y="15973"/>
                  </a:lnTo>
                  <a:cubicBezTo>
                    <a:pt x="15973" y="15973"/>
                    <a:pt x="15973" y="15973"/>
                    <a:pt x="15973" y="15973"/>
                  </a:cubicBezTo>
                  <a:cubicBezTo>
                    <a:pt x="15973" y="15973"/>
                    <a:pt x="15973" y="15973"/>
                    <a:pt x="15973" y="16015"/>
                  </a:cubicBezTo>
                  <a:lnTo>
                    <a:pt x="15973" y="16015"/>
                  </a:lnTo>
                  <a:lnTo>
                    <a:pt x="16058" y="16079"/>
                  </a:lnTo>
                  <a:lnTo>
                    <a:pt x="16058" y="16079"/>
                  </a:lnTo>
                  <a:lnTo>
                    <a:pt x="15909" y="16015"/>
                  </a:lnTo>
                  <a:lnTo>
                    <a:pt x="15909" y="16015"/>
                  </a:lnTo>
                  <a:lnTo>
                    <a:pt x="15930" y="16015"/>
                  </a:lnTo>
                  <a:lnTo>
                    <a:pt x="15930" y="16015"/>
                  </a:lnTo>
                  <a:lnTo>
                    <a:pt x="15930" y="16015"/>
                  </a:lnTo>
                  <a:lnTo>
                    <a:pt x="15930" y="15973"/>
                  </a:lnTo>
                  <a:lnTo>
                    <a:pt x="15930" y="15973"/>
                  </a:lnTo>
                  <a:cubicBezTo>
                    <a:pt x="15973" y="15973"/>
                    <a:pt x="15973" y="15973"/>
                    <a:pt x="15973" y="15973"/>
                  </a:cubicBezTo>
                  <a:cubicBezTo>
                    <a:pt x="15973" y="15930"/>
                    <a:pt x="15973" y="15930"/>
                    <a:pt x="16036" y="15930"/>
                  </a:cubicBezTo>
                  <a:cubicBezTo>
                    <a:pt x="16036" y="15930"/>
                    <a:pt x="16036" y="15930"/>
                    <a:pt x="16058" y="15930"/>
                  </a:cubicBezTo>
                  <a:lnTo>
                    <a:pt x="16058" y="15930"/>
                  </a:lnTo>
                  <a:lnTo>
                    <a:pt x="16058" y="15930"/>
                  </a:lnTo>
                  <a:lnTo>
                    <a:pt x="16058" y="15909"/>
                  </a:lnTo>
                  <a:cubicBezTo>
                    <a:pt x="16079" y="15909"/>
                    <a:pt x="16079" y="15909"/>
                    <a:pt x="16079" y="15909"/>
                  </a:cubicBezTo>
                  <a:lnTo>
                    <a:pt x="16079" y="15909"/>
                  </a:lnTo>
                  <a:cubicBezTo>
                    <a:pt x="16100" y="15909"/>
                    <a:pt x="16100" y="15909"/>
                    <a:pt x="16100" y="15909"/>
                  </a:cubicBezTo>
                  <a:cubicBezTo>
                    <a:pt x="16185" y="15909"/>
                    <a:pt x="16185" y="15909"/>
                    <a:pt x="16185" y="15909"/>
                  </a:cubicBezTo>
                  <a:lnTo>
                    <a:pt x="16333" y="15930"/>
                  </a:lnTo>
                  <a:lnTo>
                    <a:pt x="16291" y="15930"/>
                  </a:lnTo>
                  <a:lnTo>
                    <a:pt x="16100" y="15930"/>
                  </a:lnTo>
                  <a:cubicBezTo>
                    <a:pt x="16100" y="15909"/>
                    <a:pt x="16100" y="15909"/>
                    <a:pt x="16100" y="15909"/>
                  </a:cubicBezTo>
                  <a:lnTo>
                    <a:pt x="16100" y="15909"/>
                  </a:lnTo>
                  <a:cubicBezTo>
                    <a:pt x="16100" y="15909"/>
                    <a:pt x="16079" y="15909"/>
                    <a:pt x="16079" y="15930"/>
                  </a:cubicBezTo>
                  <a:lnTo>
                    <a:pt x="16079" y="15930"/>
                  </a:lnTo>
                  <a:lnTo>
                    <a:pt x="16058" y="15930"/>
                  </a:lnTo>
                  <a:lnTo>
                    <a:pt x="16058" y="15930"/>
                  </a:lnTo>
                  <a:lnTo>
                    <a:pt x="16185" y="16015"/>
                  </a:lnTo>
                  <a:close/>
                </a:path>
              </a:pathLst>
            </a:custGeom>
            <a:solidFill>
              <a:srgbClr val="000000"/>
            </a:solid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B051B150-3F94-465F-A05A-8D8D5C282934}"/>
                </a:ext>
              </a:extLst>
            </p:cNvPr>
            <p:cNvSpPr/>
            <p:nvPr/>
          </p:nvSpPr>
          <p:spPr>
            <a:xfrm>
              <a:off x="6412055" y="4739895"/>
              <a:ext cx="31327" cy="31327"/>
            </a:xfrm>
            <a:custGeom>
              <a:avLst/>
              <a:gdLst>
                <a:gd name="connsiteX0" fmla="*/ 16185 w 21212"/>
                <a:gd name="connsiteY0" fmla="*/ 16036 h 21212"/>
                <a:gd name="connsiteX1" fmla="*/ 16121 w 21212"/>
                <a:gd name="connsiteY1" fmla="*/ 16121 h 21212"/>
                <a:gd name="connsiteX2" fmla="*/ 16100 w 21212"/>
                <a:gd name="connsiteY2" fmla="*/ 16121 h 21212"/>
                <a:gd name="connsiteX3" fmla="*/ 16100 w 21212"/>
                <a:gd name="connsiteY3" fmla="*/ 16121 h 21212"/>
                <a:gd name="connsiteX4" fmla="*/ 16058 w 21212"/>
                <a:gd name="connsiteY4" fmla="*/ 16121 h 21212"/>
                <a:gd name="connsiteX5" fmla="*/ 16058 w 21212"/>
                <a:gd name="connsiteY5" fmla="*/ 16121 h 21212"/>
                <a:gd name="connsiteX6" fmla="*/ 16015 w 21212"/>
                <a:gd name="connsiteY6" fmla="*/ 16121 h 21212"/>
                <a:gd name="connsiteX7" fmla="*/ 15909 w 21212"/>
                <a:gd name="connsiteY7" fmla="*/ 16036 h 21212"/>
                <a:gd name="connsiteX8" fmla="*/ 15994 w 21212"/>
                <a:gd name="connsiteY8" fmla="*/ 15973 h 21212"/>
                <a:gd name="connsiteX9" fmla="*/ 16058 w 21212"/>
                <a:gd name="connsiteY9" fmla="*/ 16036 h 21212"/>
                <a:gd name="connsiteX10" fmla="*/ 16058 w 21212"/>
                <a:gd name="connsiteY10" fmla="*/ 16036 h 21212"/>
                <a:gd name="connsiteX11" fmla="*/ 16100 w 21212"/>
                <a:gd name="connsiteY11" fmla="*/ 16036 h 21212"/>
                <a:gd name="connsiteX12" fmla="*/ 16121 w 21212"/>
                <a:gd name="connsiteY12" fmla="*/ 16036 h 21212"/>
                <a:gd name="connsiteX13" fmla="*/ 16185 w 21212"/>
                <a:gd name="connsiteY13" fmla="*/ 16036 h 21212"/>
                <a:gd name="connsiteX14" fmla="*/ 16185 w 21212"/>
                <a:gd name="connsiteY14" fmla="*/ 15973 h 21212"/>
                <a:gd name="connsiteX15" fmla="*/ 16121 w 21212"/>
                <a:gd name="connsiteY15" fmla="*/ 15973 h 21212"/>
                <a:gd name="connsiteX16" fmla="*/ 16058 w 21212"/>
                <a:gd name="connsiteY16" fmla="*/ 15951 h 21212"/>
                <a:gd name="connsiteX17" fmla="*/ 16100 w 21212"/>
                <a:gd name="connsiteY17" fmla="*/ 15909 h 21212"/>
                <a:gd name="connsiteX18" fmla="*/ 16185 w 21212"/>
                <a:gd name="connsiteY18" fmla="*/ 15973 h 21212"/>
                <a:gd name="connsiteX19" fmla="*/ 16185 w 21212"/>
                <a:gd name="connsiteY19" fmla="*/ 15973 h 21212"/>
                <a:gd name="connsiteX20" fmla="*/ 16185 w 21212"/>
                <a:gd name="connsiteY20" fmla="*/ 15973 h 21212"/>
                <a:gd name="connsiteX21" fmla="*/ 16185 w 21212"/>
                <a:gd name="connsiteY21" fmla="*/ 15973 h 21212"/>
                <a:gd name="connsiteX22" fmla="*/ 16185 w 21212"/>
                <a:gd name="connsiteY22" fmla="*/ 16036 h 21212"/>
                <a:gd name="connsiteX23" fmla="*/ 16185 w 21212"/>
                <a:gd name="connsiteY23" fmla="*/ 16036 h 21212"/>
                <a:gd name="connsiteX24" fmla="*/ 16185 w 21212"/>
                <a:gd name="connsiteY2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36"/>
                  </a:moveTo>
                  <a:cubicBezTo>
                    <a:pt x="16121" y="16121"/>
                    <a:pt x="16121" y="16121"/>
                    <a:pt x="16121" y="16121"/>
                  </a:cubicBezTo>
                  <a:lnTo>
                    <a:pt x="16100" y="16121"/>
                  </a:lnTo>
                  <a:lnTo>
                    <a:pt x="16100" y="16121"/>
                  </a:lnTo>
                  <a:cubicBezTo>
                    <a:pt x="16058" y="16121"/>
                    <a:pt x="16058" y="16121"/>
                    <a:pt x="16058" y="16121"/>
                  </a:cubicBezTo>
                  <a:lnTo>
                    <a:pt x="16058" y="16121"/>
                  </a:lnTo>
                  <a:lnTo>
                    <a:pt x="16015" y="16121"/>
                  </a:lnTo>
                  <a:lnTo>
                    <a:pt x="15909" y="16036"/>
                  </a:lnTo>
                  <a:lnTo>
                    <a:pt x="15994" y="15973"/>
                  </a:lnTo>
                  <a:lnTo>
                    <a:pt x="16058" y="16036"/>
                  </a:lnTo>
                  <a:lnTo>
                    <a:pt x="16058" y="16036"/>
                  </a:lnTo>
                  <a:cubicBezTo>
                    <a:pt x="16100" y="16036"/>
                    <a:pt x="16100" y="16036"/>
                    <a:pt x="16100" y="16036"/>
                  </a:cubicBezTo>
                  <a:lnTo>
                    <a:pt x="16121" y="16036"/>
                  </a:lnTo>
                  <a:lnTo>
                    <a:pt x="16185" y="16036"/>
                  </a:lnTo>
                  <a:cubicBezTo>
                    <a:pt x="16185" y="16036"/>
                    <a:pt x="16185" y="16036"/>
                    <a:pt x="16185" y="15973"/>
                  </a:cubicBezTo>
                  <a:lnTo>
                    <a:pt x="16121" y="15973"/>
                  </a:lnTo>
                  <a:lnTo>
                    <a:pt x="16058" y="15951"/>
                  </a:lnTo>
                  <a:lnTo>
                    <a:pt x="16100" y="15909"/>
                  </a:lnTo>
                  <a:lnTo>
                    <a:pt x="16185" y="15973"/>
                  </a:lnTo>
                  <a:lnTo>
                    <a:pt x="16185" y="15973"/>
                  </a:lnTo>
                  <a:lnTo>
                    <a:pt x="16185" y="15973"/>
                  </a:lnTo>
                  <a:lnTo>
                    <a:pt x="16185" y="15973"/>
                  </a:lnTo>
                  <a:cubicBezTo>
                    <a:pt x="16185" y="16036"/>
                    <a:pt x="16185" y="16036"/>
                    <a:pt x="16185" y="16036"/>
                  </a:cubicBezTo>
                  <a:lnTo>
                    <a:pt x="16185" y="16036"/>
                  </a:lnTo>
                  <a:lnTo>
                    <a:pt x="16185" y="16036"/>
                  </a:lnTo>
                  <a:close/>
                </a:path>
              </a:pathLst>
            </a:custGeom>
            <a:solidFill>
              <a:srgbClr val="000000"/>
            </a:solid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92E986BD-A591-4A25-AE08-4CB352194A71}"/>
                </a:ext>
              </a:extLst>
            </p:cNvPr>
            <p:cNvSpPr/>
            <p:nvPr/>
          </p:nvSpPr>
          <p:spPr>
            <a:xfrm>
              <a:off x="6412368" y="4739802"/>
              <a:ext cx="31327" cy="31327"/>
            </a:xfrm>
            <a:custGeom>
              <a:avLst/>
              <a:gdLst>
                <a:gd name="connsiteX0" fmla="*/ 15973 w 21212"/>
                <a:gd name="connsiteY0" fmla="*/ 15973 h 21212"/>
                <a:gd name="connsiteX1" fmla="*/ 16015 w 21212"/>
                <a:gd name="connsiteY1" fmla="*/ 15973 h 21212"/>
                <a:gd name="connsiteX2" fmla="*/ 16015 w 21212"/>
                <a:gd name="connsiteY2" fmla="*/ 15973 h 21212"/>
                <a:gd name="connsiteX3" fmla="*/ 16015 w 21212"/>
                <a:gd name="connsiteY3" fmla="*/ 15973 h 21212"/>
                <a:gd name="connsiteX4" fmla="*/ 16058 w 21212"/>
                <a:gd name="connsiteY4" fmla="*/ 15973 h 21212"/>
                <a:gd name="connsiteX5" fmla="*/ 16058 w 21212"/>
                <a:gd name="connsiteY5" fmla="*/ 15973 h 21212"/>
                <a:gd name="connsiteX6" fmla="*/ 16100 w 21212"/>
                <a:gd name="connsiteY6" fmla="*/ 15909 h 21212"/>
                <a:gd name="connsiteX7" fmla="*/ 16100 w 21212"/>
                <a:gd name="connsiteY7" fmla="*/ 15909 h 21212"/>
                <a:gd name="connsiteX8" fmla="*/ 16164 w 21212"/>
                <a:gd name="connsiteY8" fmla="*/ 15973 h 21212"/>
                <a:gd name="connsiteX9" fmla="*/ 16164 w 21212"/>
                <a:gd name="connsiteY9" fmla="*/ 15973 h 21212"/>
                <a:gd name="connsiteX10" fmla="*/ 16164 w 21212"/>
                <a:gd name="connsiteY10" fmla="*/ 15973 h 21212"/>
                <a:gd name="connsiteX11" fmla="*/ 16164 w 21212"/>
                <a:gd name="connsiteY11" fmla="*/ 15973 h 21212"/>
                <a:gd name="connsiteX12" fmla="*/ 16100 w 21212"/>
                <a:gd name="connsiteY12" fmla="*/ 16036 h 21212"/>
                <a:gd name="connsiteX13" fmla="*/ 16100 w 21212"/>
                <a:gd name="connsiteY13" fmla="*/ 16036 h 21212"/>
                <a:gd name="connsiteX14" fmla="*/ 16100 w 21212"/>
                <a:gd name="connsiteY14" fmla="*/ 16036 h 21212"/>
                <a:gd name="connsiteX15" fmla="*/ 16058 w 21212"/>
                <a:gd name="connsiteY15" fmla="*/ 16036 h 21212"/>
                <a:gd name="connsiteX16" fmla="*/ 16058 w 21212"/>
                <a:gd name="connsiteY16" fmla="*/ 16036 h 21212"/>
                <a:gd name="connsiteX17" fmla="*/ 16058 w 21212"/>
                <a:gd name="connsiteY17" fmla="*/ 16036 h 21212"/>
                <a:gd name="connsiteX18" fmla="*/ 16058 w 21212"/>
                <a:gd name="connsiteY18" fmla="*/ 16036 h 21212"/>
                <a:gd name="connsiteX19" fmla="*/ 16100 w 21212"/>
                <a:gd name="connsiteY19" fmla="*/ 16015 h 21212"/>
                <a:gd name="connsiteX20" fmla="*/ 16100 w 21212"/>
                <a:gd name="connsiteY20" fmla="*/ 16015 h 21212"/>
                <a:gd name="connsiteX21" fmla="*/ 16100 w 21212"/>
                <a:gd name="connsiteY21" fmla="*/ 15973 h 21212"/>
                <a:gd name="connsiteX22" fmla="*/ 16100 w 21212"/>
                <a:gd name="connsiteY22" fmla="*/ 15973 h 21212"/>
                <a:gd name="connsiteX23" fmla="*/ 16100 w 21212"/>
                <a:gd name="connsiteY23" fmla="*/ 15973 h 21212"/>
                <a:gd name="connsiteX24" fmla="*/ 16100 w 21212"/>
                <a:gd name="connsiteY24" fmla="*/ 15973 h 21212"/>
                <a:gd name="connsiteX25" fmla="*/ 16100 w 21212"/>
                <a:gd name="connsiteY25" fmla="*/ 15973 h 21212"/>
                <a:gd name="connsiteX26" fmla="*/ 16058 w 21212"/>
                <a:gd name="connsiteY26" fmla="*/ 15973 h 21212"/>
                <a:gd name="connsiteX27" fmla="*/ 16058 w 21212"/>
                <a:gd name="connsiteY27" fmla="*/ 15973 h 21212"/>
                <a:gd name="connsiteX28" fmla="*/ 16015 w 21212"/>
                <a:gd name="connsiteY28" fmla="*/ 15973 h 21212"/>
                <a:gd name="connsiteX29" fmla="*/ 16015 w 21212"/>
                <a:gd name="connsiteY29" fmla="*/ 15973 h 21212"/>
                <a:gd name="connsiteX30" fmla="*/ 15973 w 21212"/>
                <a:gd name="connsiteY30" fmla="*/ 15973 h 21212"/>
                <a:gd name="connsiteX31" fmla="*/ 15973 w 21212"/>
                <a:gd name="connsiteY31" fmla="*/ 15973 h 21212"/>
                <a:gd name="connsiteX32" fmla="*/ 15909 w 21212"/>
                <a:gd name="connsiteY32" fmla="*/ 15973 h 21212"/>
                <a:gd name="connsiteX33" fmla="*/ 15909 w 21212"/>
                <a:gd name="connsiteY33" fmla="*/ 15973 h 21212"/>
                <a:gd name="connsiteX34" fmla="*/ 15909 w 21212"/>
                <a:gd name="connsiteY34" fmla="*/ 15909 h 21212"/>
                <a:gd name="connsiteX35" fmla="*/ 15973 w 21212"/>
                <a:gd name="connsiteY35" fmla="*/ 15909 h 21212"/>
                <a:gd name="connsiteX36" fmla="*/ 16015 w 21212"/>
                <a:gd name="connsiteY36" fmla="*/ 15909 h 21212"/>
                <a:gd name="connsiteX37" fmla="*/ 16015 w 21212"/>
                <a:gd name="connsiteY37" fmla="*/ 15909 h 21212"/>
                <a:gd name="connsiteX38" fmla="*/ 16058 w 21212"/>
                <a:gd name="connsiteY38" fmla="*/ 15909 h 21212"/>
                <a:gd name="connsiteX39" fmla="*/ 16015 w 21212"/>
                <a:gd name="connsiteY39" fmla="*/ 15909 h 21212"/>
                <a:gd name="connsiteX40" fmla="*/ 15973 w 21212"/>
                <a:gd name="connsiteY40" fmla="*/ 15909 h 21212"/>
                <a:gd name="connsiteX41" fmla="*/ 15973 w 21212"/>
                <a:gd name="connsiteY41" fmla="*/ 15909 h 21212"/>
                <a:gd name="connsiteX42" fmla="*/ 15973 w 21212"/>
                <a:gd name="connsiteY42" fmla="*/ 15973 h 21212"/>
                <a:gd name="connsiteX43" fmla="*/ 15973 w 21212"/>
                <a:gd name="connsiteY43" fmla="*/ 15973 h 21212"/>
                <a:gd name="connsiteX44" fmla="*/ 15973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73"/>
                  </a:moveTo>
                  <a:cubicBezTo>
                    <a:pt x="15973" y="15973"/>
                    <a:pt x="15973" y="15973"/>
                    <a:pt x="16015" y="15973"/>
                  </a:cubicBezTo>
                  <a:lnTo>
                    <a:pt x="16015" y="15973"/>
                  </a:lnTo>
                  <a:lnTo>
                    <a:pt x="16015" y="15973"/>
                  </a:lnTo>
                  <a:cubicBezTo>
                    <a:pt x="16015" y="15973"/>
                    <a:pt x="16015" y="15973"/>
                    <a:pt x="16058" y="15973"/>
                  </a:cubicBezTo>
                  <a:lnTo>
                    <a:pt x="16058" y="15973"/>
                  </a:lnTo>
                  <a:cubicBezTo>
                    <a:pt x="16058" y="15973"/>
                    <a:pt x="16100" y="15973"/>
                    <a:pt x="16100" y="15909"/>
                  </a:cubicBezTo>
                  <a:lnTo>
                    <a:pt x="16100" y="15909"/>
                  </a:lnTo>
                  <a:cubicBezTo>
                    <a:pt x="16164" y="15909"/>
                    <a:pt x="16164" y="15909"/>
                    <a:pt x="16164" y="15973"/>
                  </a:cubicBezTo>
                  <a:lnTo>
                    <a:pt x="16164" y="15973"/>
                  </a:lnTo>
                  <a:lnTo>
                    <a:pt x="16164" y="15973"/>
                  </a:lnTo>
                  <a:lnTo>
                    <a:pt x="16164" y="15973"/>
                  </a:lnTo>
                  <a:cubicBezTo>
                    <a:pt x="16164" y="16015"/>
                    <a:pt x="16164" y="16015"/>
                    <a:pt x="16100" y="16036"/>
                  </a:cubicBezTo>
                  <a:lnTo>
                    <a:pt x="16100" y="16036"/>
                  </a:lnTo>
                  <a:lnTo>
                    <a:pt x="16100" y="16036"/>
                  </a:lnTo>
                  <a:lnTo>
                    <a:pt x="16058" y="16036"/>
                  </a:lnTo>
                  <a:lnTo>
                    <a:pt x="16058" y="16036"/>
                  </a:lnTo>
                  <a:lnTo>
                    <a:pt x="16058" y="16036"/>
                  </a:lnTo>
                  <a:lnTo>
                    <a:pt x="16058" y="16036"/>
                  </a:lnTo>
                  <a:cubicBezTo>
                    <a:pt x="16058" y="16015"/>
                    <a:pt x="16100" y="16015"/>
                    <a:pt x="16100" y="16015"/>
                  </a:cubicBezTo>
                  <a:lnTo>
                    <a:pt x="16100" y="16015"/>
                  </a:lnTo>
                  <a:cubicBezTo>
                    <a:pt x="16100" y="15973"/>
                    <a:pt x="16100" y="15973"/>
                    <a:pt x="16100" y="15973"/>
                  </a:cubicBezTo>
                  <a:lnTo>
                    <a:pt x="16100" y="15973"/>
                  </a:lnTo>
                  <a:lnTo>
                    <a:pt x="16100" y="15973"/>
                  </a:lnTo>
                  <a:lnTo>
                    <a:pt x="16100" y="15973"/>
                  </a:lnTo>
                  <a:lnTo>
                    <a:pt x="16100" y="15973"/>
                  </a:lnTo>
                  <a:lnTo>
                    <a:pt x="16058" y="15973"/>
                  </a:lnTo>
                  <a:lnTo>
                    <a:pt x="16058" y="15973"/>
                  </a:lnTo>
                  <a:lnTo>
                    <a:pt x="16015" y="15973"/>
                  </a:lnTo>
                  <a:lnTo>
                    <a:pt x="16015" y="15973"/>
                  </a:lnTo>
                  <a:cubicBezTo>
                    <a:pt x="15973" y="15973"/>
                    <a:pt x="15973" y="15973"/>
                    <a:pt x="15973" y="15973"/>
                  </a:cubicBezTo>
                  <a:lnTo>
                    <a:pt x="15973" y="15973"/>
                  </a:lnTo>
                  <a:cubicBezTo>
                    <a:pt x="15909" y="15973"/>
                    <a:pt x="15909" y="15973"/>
                    <a:pt x="15909" y="15973"/>
                  </a:cubicBezTo>
                  <a:lnTo>
                    <a:pt x="15909" y="15973"/>
                  </a:lnTo>
                  <a:cubicBezTo>
                    <a:pt x="15909" y="15973"/>
                    <a:pt x="15909" y="15973"/>
                    <a:pt x="15909" y="15909"/>
                  </a:cubicBezTo>
                  <a:cubicBezTo>
                    <a:pt x="15973" y="15909"/>
                    <a:pt x="15973" y="15909"/>
                    <a:pt x="15973" y="15909"/>
                  </a:cubicBezTo>
                  <a:cubicBezTo>
                    <a:pt x="15973" y="15909"/>
                    <a:pt x="15973" y="15909"/>
                    <a:pt x="16015" y="15909"/>
                  </a:cubicBezTo>
                  <a:lnTo>
                    <a:pt x="16015" y="15909"/>
                  </a:lnTo>
                  <a:lnTo>
                    <a:pt x="16058" y="15909"/>
                  </a:lnTo>
                  <a:cubicBezTo>
                    <a:pt x="16015" y="15909"/>
                    <a:pt x="16015" y="15909"/>
                    <a:pt x="16015" y="15909"/>
                  </a:cubicBezTo>
                  <a:cubicBezTo>
                    <a:pt x="16015" y="15909"/>
                    <a:pt x="16015" y="15909"/>
                    <a:pt x="15973" y="15909"/>
                  </a:cubicBezTo>
                  <a:lnTo>
                    <a:pt x="15973" y="15909"/>
                  </a:lnTo>
                  <a:cubicBezTo>
                    <a:pt x="15973" y="15973"/>
                    <a:pt x="15973" y="15973"/>
                    <a:pt x="15973" y="15973"/>
                  </a:cubicBezTo>
                  <a:lnTo>
                    <a:pt x="15973"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E33BEF0B-02CE-4F6B-A2DD-4AFCB4DB3AD9}"/>
                </a:ext>
              </a:extLst>
            </p:cNvPr>
            <p:cNvSpPr/>
            <p:nvPr/>
          </p:nvSpPr>
          <p:spPr>
            <a:xfrm>
              <a:off x="6412557" y="4739645"/>
              <a:ext cx="31327" cy="31327"/>
            </a:xfrm>
            <a:custGeom>
              <a:avLst/>
              <a:gdLst>
                <a:gd name="connsiteX0" fmla="*/ 16185 w 21212"/>
                <a:gd name="connsiteY0" fmla="*/ 16015 h 21212"/>
                <a:gd name="connsiteX1" fmla="*/ 15909 w 21212"/>
                <a:gd name="connsiteY1" fmla="*/ 15909 h 21212"/>
                <a:gd name="connsiteX2" fmla="*/ 15951 w 21212"/>
                <a:gd name="connsiteY2" fmla="*/ 15909 h 21212"/>
                <a:gd name="connsiteX3" fmla="*/ 16185 w 21212"/>
                <a:gd name="connsiteY3" fmla="*/ 15973 h 21212"/>
                <a:gd name="connsiteX4" fmla="*/ 16185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85" y="16015"/>
                  </a:moveTo>
                  <a:lnTo>
                    <a:pt x="15909" y="15909"/>
                  </a:lnTo>
                  <a:lnTo>
                    <a:pt x="15951" y="15909"/>
                  </a:lnTo>
                  <a:lnTo>
                    <a:pt x="16185" y="15973"/>
                  </a:lnTo>
                  <a:lnTo>
                    <a:pt x="16185" y="16015"/>
                  </a:lnTo>
                  <a:close/>
                </a:path>
              </a:pathLst>
            </a:custGeom>
            <a:solidFill>
              <a:srgbClr val="000000"/>
            </a:solid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B046BEFA-1366-42F5-A237-88AB84B6DEAE}"/>
                </a:ext>
              </a:extLst>
            </p:cNvPr>
            <p:cNvSpPr/>
            <p:nvPr/>
          </p:nvSpPr>
          <p:spPr>
            <a:xfrm>
              <a:off x="6412932" y="4739598"/>
              <a:ext cx="31327" cy="31327"/>
            </a:xfrm>
            <a:custGeom>
              <a:avLst/>
              <a:gdLst>
                <a:gd name="connsiteX0" fmla="*/ 16058 w 21212"/>
                <a:gd name="connsiteY0" fmla="*/ 15941 h 21212"/>
                <a:gd name="connsiteX1" fmla="*/ 16058 w 21212"/>
                <a:gd name="connsiteY1" fmla="*/ 15941 h 21212"/>
                <a:gd name="connsiteX2" fmla="*/ 16058 w 21212"/>
                <a:gd name="connsiteY2" fmla="*/ 15941 h 21212"/>
                <a:gd name="connsiteX3" fmla="*/ 16100 w 21212"/>
                <a:gd name="connsiteY3" fmla="*/ 15941 h 21212"/>
                <a:gd name="connsiteX4" fmla="*/ 16058 w 21212"/>
                <a:gd name="connsiteY4" fmla="*/ 15941 h 21212"/>
                <a:gd name="connsiteX5" fmla="*/ 16058 w 21212"/>
                <a:gd name="connsiteY5" fmla="*/ 15941 h 21212"/>
                <a:gd name="connsiteX6" fmla="*/ 16058 w 21212"/>
                <a:gd name="connsiteY6" fmla="*/ 15941 h 21212"/>
                <a:gd name="connsiteX7" fmla="*/ 16015 w 21212"/>
                <a:gd name="connsiteY7" fmla="*/ 15962 h 21212"/>
                <a:gd name="connsiteX8" fmla="*/ 15994 w 21212"/>
                <a:gd name="connsiteY8" fmla="*/ 15962 h 21212"/>
                <a:gd name="connsiteX9" fmla="*/ 15930 w 21212"/>
                <a:gd name="connsiteY9" fmla="*/ 15962 h 21212"/>
                <a:gd name="connsiteX10" fmla="*/ 15909 w 21212"/>
                <a:gd name="connsiteY10" fmla="*/ 15941 h 21212"/>
                <a:gd name="connsiteX11" fmla="*/ 15909 w 21212"/>
                <a:gd name="connsiteY11" fmla="*/ 15941 h 21212"/>
                <a:gd name="connsiteX12" fmla="*/ 15909 w 21212"/>
                <a:gd name="connsiteY12" fmla="*/ 15941 h 21212"/>
                <a:gd name="connsiteX13" fmla="*/ 15930 w 21212"/>
                <a:gd name="connsiteY13" fmla="*/ 15941 h 21212"/>
                <a:gd name="connsiteX14" fmla="*/ 15930 w 21212"/>
                <a:gd name="connsiteY14" fmla="*/ 15941 h 21212"/>
                <a:gd name="connsiteX15" fmla="*/ 15994 w 21212"/>
                <a:gd name="connsiteY15" fmla="*/ 15941 h 21212"/>
                <a:gd name="connsiteX16" fmla="*/ 16015 w 21212"/>
                <a:gd name="connsiteY16" fmla="*/ 15941 h 21212"/>
                <a:gd name="connsiteX17" fmla="*/ 16058 w 21212"/>
                <a:gd name="connsiteY17" fmla="*/ 15941 h 21212"/>
                <a:gd name="connsiteX18" fmla="*/ 16058 w 21212"/>
                <a:gd name="connsiteY18" fmla="*/ 15941 h 21212"/>
                <a:gd name="connsiteX19" fmla="*/ 16058 w 21212"/>
                <a:gd name="connsiteY19" fmla="*/ 15941 h 21212"/>
                <a:gd name="connsiteX20" fmla="*/ 15994 w 21212"/>
                <a:gd name="connsiteY20" fmla="*/ 15962 h 21212"/>
                <a:gd name="connsiteX21" fmla="*/ 15994 w 21212"/>
                <a:gd name="connsiteY21" fmla="*/ 15962 h 21212"/>
                <a:gd name="connsiteX22" fmla="*/ 16015 w 21212"/>
                <a:gd name="connsiteY22" fmla="*/ 15962 h 21212"/>
                <a:gd name="connsiteX23" fmla="*/ 16058 w 21212"/>
                <a:gd name="connsiteY23" fmla="*/ 15941 h 21212"/>
                <a:gd name="connsiteX24" fmla="*/ 16058 w 21212"/>
                <a:gd name="connsiteY24" fmla="*/ 15941 h 21212"/>
                <a:gd name="connsiteX25" fmla="*/ 15930 w 21212"/>
                <a:gd name="connsiteY25" fmla="*/ 15941 h 21212"/>
                <a:gd name="connsiteX26" fmla="*/ 15930 w 21212"/>
                <a:gd name="connsiteY26" fmla="*/ 15941 h 21212"/>
                <a:gd name="connsiteX27" fmla="*/ 15930 w 21212"/>
                <a:gd name="connsiteY27" fmla="*/ 15941 h 21212"/>
                <a:gd name="connsiteX28" fmla="*/ 15930 w 21212"/>
                <a:gd name="connsiteY28" fmla="*/ 15941 h 21212"/>
                <a:gd name="connsiteX29" fmla="*/ 15930 w 21212"/>
                <a:gd name="connsiteY29" fmla="*/ 15941 h 21212"/>
                <a:gd name="connsiteX30" fmla="*/ 16015 w 21212"/>
                <a:gd name="connsiteY30" fmla="*/ 15941 h 21212"/>
                <a:gd name="connsiteX31" fmla="*/ 16015 w 21212"/>
                <a:gd name="connsiteY31" fmla="*/ 15941 h 21212"/>
                <a:gd name="connsiteX32" fmla="*/ 15994 w 21212"/>
                <a:gd name="connsiteY32" fmla="*/ 15941 h 21212"/>
                <a:gd name="connsiteX33" fmla="*/ 15994 w 21212"/>
                <a:gd name="connsiteY33" fmla="*/ 15941 h 21212"/>
                <a:gd name="connsiteX34" fmla="*/ 15930 w 21212"/>
                <a:gd name="connsiteY34" fmla="*/ 1594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8" y="15941"/>
                  </a:moveTo>
                  <a:lnTo>
                    <a:pt x="16058" y="15941"/>
                  </a:lnTo>
                  <a:lnTo>
                    <a:pt x="16058" y="15941"/>
                  </a:lnTo>
                  <a:lnTo>
                    <a:pt x="16100" y="15941"/>
                  </a:lnTo>
                  <a:cubicBezTo>
                    <a:pt x="16100" y="15941"/>
                    <a:pt x="16100" y="15941"/>
                    <a:pt x="16058" y="15941"/>
                  </a:cubicBezTo>
                  <a:lnTo>
                    <a:pt x="16058" y="15941"/>
                  </a:lnTo>
                  <a:lnTo>
                    <a:pt x="16058" y="15941"/>
                  </a:lnTo>
                  <a:lnTo>
                    <a:pt x="16015" y="15962"/>
                  </a:lnTo>
                  <a:lnTo>
                    <a:pt x="15994" y="15962"/>
                  </a:lnTo>
                  <a:cubicBezTo>
                    <a:pt x="15930" y="15962"/>
                    <a:pt x="15930" y="15962"/>
                    <a:pt x="15930" y="15962"/>
                  </a:cubicBezTo>
                  <a:cubicBezTo>
                    <a:pt x="15930" y="15962"/>
                    <a:pt x="15909" y="15962"/>
                    <a:pt x="15909" y="15941"/>
                  </a:cubicBezTo>
                  <a:lnTo>
                    <a:pt x="15909" y="15941"/>
                  </a:lnTo>
                  <a:lnTo>
                    <a:pt x="15909" y="15941"/>
                  </a:lnTo>
                  <a:lnTo>
                    <a:pt x="15930" y="15941"/>
                  </a:lnTo>
                  <a:lnTo>
                    <a:pt x="15930" y="15941"/>
                  </a:lnTo>
                  <a:cubicBezTo>
                    <a:pt x="15994" y="15898"/>
                    <a:pt x="15994" y="15898"/>
                    <a:pt x="15994" y="15941"/>
                  </a:cubicBezTo>
                  <a:cubicBezTo>
                    <a:pt x="16015" y="15941"/>
                    <a:pt x="16015" y="15941"/>
                    <a:pt x="16015" y="15941"/>
                  </a:cubicBezTo>
                  <a:cubicBezTo>
                    <a:pt x="16058" y="15941"/>
                    <a:pt x="16058" y="15941"/>
                    <a:pt x="16058" y="15941"/>
                  </a:cubicBezTo>
                  <a:lnTo>
                    <a:pt x="16058" y="15941"/>
                  </a:lnTo>
                  <a:lnTo>
                    <a:pt x="16058" y="15941"/>
                  </a:lnTo>
                  <a:lnTo>
                    <a:pt x="15994" y="15962"/>
                  </a:lnTo>
                  <a:lnTo>
                    <a:pt x="15994" y="15962"/>
                  </a:lnTo>
                  <a:cubicBezTo>
                    <a:pt x="16015" y="15962"/>
                    <a:pt x="16015" y="15962"/>
                    <a:pt x="16015" y="15962"/>
                  </a:cubicBezTo>
                  <a:cubicBezTo>
                    <a:pt x="16015" y="15962"/>
                    <a:pt x="16015" y="15962"/>
                    <a:pt x="16058" y="15941"/>
                  </a:cubicBezTo>
                  <a:cubicBezTo>
                    <a:pt x="16058" y="15941"/>
                    <a:pt x="16058" y="15941"/>
                    <a:pt x="16058" y="15941"/>
                  </a:cubicBezTo>
                  <a:close/>
                  <a:moveTo>
                    <a:pt x="15930" y="15941"/>
                  </a:moveTo>
                  <a:lnTo>
                    <a:pt x="15930" y="15941"/>
                  </a:lnTo>
                  <a:lnTo>
                    <a:pt x="15930" y="15941"/>
                  </a:lnTo>
                  <a:lnTo>
                    <a:pt x="15930" y="15941"/>
                  </a:lnTo>
                  <a:lnTo>
                    <a:pt x="15930" y="15941"/>
                  </a:lnTo>
                  <a:lnTo>
                    <a:pt x="16015" y="15941"/>
                  </a:lnTo>
                  <a:lnTo>
                    <a:pt x="16015" y="15941"/>
                  </a:lnTo>
                  <a:lnTo>
                    <a:pt x="15994" y="15941"/>
                  </a:lnTo>
                  <a:lnTo>
                    <a:pt x="15994" y="15941"/>
                  </a:lnTo>
                  <a:lnTo>
                    <a:pt x="15930" y="15941"/>
                  </a:lnTo>
                  <a:close/>
                </a:path>
              </a:pathLst>
            </a:custGeom>
            <a:solidFill>
              <a:srgbClr val="000000"/>
            </a:solid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E779D54C-5F5D-4169-AB89-B5573D24F6F7}"/>
                </a:ext>
              </a:extLst>
            </p:cNvPr>
            <p:cNvSpPr/>
            <p:nvPr/>
          </p:nvSpPr>
          <p:spPr>
            <a:xfrm>
              <a:off x="6413152" y="4739301"/>
              <a:ext cx="31327" cy="31327"/>
            </a:xfrm>
            <a:custGeom>
              <a:avLst/>
              <a:gdLst>
                <a:gd name="connsiteX0" fmla="*/ 15909 w 21212"/>
                <a:gd name="connsiteY0" fmla="*/ 15973 h 21212"/>
                <a:gd name="connsiteX1" fmla="*/ 15951 w 21212"/>
                <a:gd name="connsiteY1" fmla="*/ 15909 h 21212"/>
                <a:gd name="connsiteX2" fmla="*/ 15994 w 21212"/>
                <a:gd name="connsiteY2" fmla="*/ 15909 h 21212"/>
                <a:gd name="connsiteX3" fmla="*/ 15994 w 21212"/>
                <a:gd name="connsiteY3" fmla="*/ 15973 h 21212"/>
                <a:gd name="connsiteX4" fmla="*/ 15951 w 21212"/>
                <a:gd name="connsiteY4" fmla="*/ 15973 h 21212"/>
                <a:gd name="connsiteX5" fmla="*/ 15951 w 21212"/>
                <a:gd name="connsiteY5" fmla="*/ 16079 h 21212"/>
                <a:gd name="connsiteX6" fmla="*/ 15909 w 21212"/>
                <a:gd name="connsiteY6" fmla="*/ 16079 h 21212"/>
                <a:gd name="connsiteX7" fmla="*/ 15909 w 21212"/>
                <a:gd name="connsiteY7" fmla="*/ 16079 h 21212"/>
                <a:gd name="connsiteX8" fmla="*/ 15909 w 21212"/>
                <a:gd name="connsiteY8" fmla="*/ 16079 h 21212"/>
                <a:gd name="connsiteX9" fmla="*/ 15951 w 21212"/>
                <a:gd name="connsiteY9" fmla="*/ 16100 h 21212"/>
                <a:gd name="connsiteX10" fmla="*/ 15994 w 21212"/>
                <a:gd name="connsiteY10" fmla="*/ 16100 h 21212"/>
                <a:gd name="connsiteX11" fmla="*/ 15994 w 21212"/>
                <a:gd name="connsiteY11" fmla="*/ 16100 h 21212"/>
                <a:gd name="connsiteX12" fmla="*/ 16079 w 21212"/>
                <a:gd name="connsiteY12" fmla="*/ 16100 h 21212"/>
                <a:gd name="connsiteX13" fmla="*/ 16079 w 21212"/>
                <a:gd name="connsiteY13" fmla="*/ 16100 h 21212"/>
                <a:gd name="connsiteX14" fmla="*/ 16100 w 21212"/>
                <a:gd name="connsiteY14" fmla="*/ 16079 h 21212"/>
                <a:gd name="connsiteX15" fmla="*/ 16100 w 21212"/>
                <a:gd name="connsiteY15" fmla="*/ 16079 h 21212"/>
                <a:gd name="connsiteX16" fmla="*/ 16142 w 21212"/>
                <a:gd name="connsiteY16" fmla="*/ 16079 h 21212"/>
                <a:gd name="connsiteX17" fmla="*/ 16142 w 21212"/>
                <a:gd name="connsiteY17" fmla="*/ 16079 h 21212"/>
                <a:gd name="connsiteX18" fmla="*/ 16142 w 21212"/>
                <a:gd name="connsiteY18" fmla="*/ 16100 h 21212"/>
                <a:gd name="connsiteX19" fmla="*/ 16100 w 21212"/>
                <a:gd name="connsiteY19" fmla="*/ 16100 h 21212"/>
                <a:gd name="connsiteX20" fmla="*/ 16100 w 21212"/>
                <a:gd name="connsiteY20" fmla="*/ 16100 h 21212"/>
                <a:gd name="connsiteX21" fmla="*/ 16079 w 21212"/>
                <a:gd name="connsiteY21" fmla="*/ 16142 h 21212"/>
                <a:gd name="connsiteX22" fmla="*/ 15994 w 21212"/>
                <a:gd name="connsiteY22" fmla="*/ 16142 h 21212"/>
                <a:gd name="connsiteX23" fmla="*/ 15951 w 21212"/>
                <a:gd name="connsiteY23" fmla="*/ 16142 h 21212"/>
                <a:gd name="connsiteX24" fmla="*/ 15909 w 21212"/>
                <a:gd name="connsiteY24" fmla="*/ 16100 h 21212"/>
                <a:gd name="connsiteX25" fmla="*/ 15909 w 21212"/>
                <a:gd name="connsiteY25" fmla="*/ 16100 h 21212"/>
                <a:gd name="connsiteX26" fmla="*/ 15909 w 21212"/>
                <a:gd name="connsiteY26" fmla="*/ 16079 h 21212"/>
                <a:gd name="connsiteX27" fmla="*/ 15909 w 21212"/>
                <a:gd name="connsiteY27" fmla="*/ 16079 h 21212"/>
                <a:gd name="connsiteX28" fmla="*/ 15909 w 21212"/>
                <a:gd name="connsiteY28" fmla="*/ 16079 h 21212"/>
                <a:gd name="connsiteX29" fmla="*/ 15909 w 21212"/>
                <a:gd name="connsiteY29" fmla="*/ 16079 h 21212"/>
                <a:gd name="connsiteX30" fmla="*/ 15909 w 21212"/>
                <a:gd name="connsiteY30"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09" y="15973"/>
                  </a:moveTo>
                  <a:lnTo>
                    <a:pt x="15951" y="15909"/>
                  </a:lnTo>
                  <a:cubicBezTo>
                    <a:pt x="15951" y="15909"/>
                    <a:pt x="15951" y="15909"/>
                    <a:pt x="15994" y="15909"/>
                  </a:cubicBezTo>
                  <a:lnTo>
                    <a:pt x="15994" y="15973"/>
                  </a:lnTo>
                  <a:cubicBezTo>
                    <a:pt x="15994" y="15973"/>
                    <a:pt x="15994" y="15973"/>
                    <a:pt x="15951" y="15973"/>
                  </a:cubicBezTo>
                  <a:cubicBezTo>
                    <a:pt x="15951" y="15973"/>
                    <a:pt x="15951" y="15973"/>
                    <a:pt x="15951" y="16079"/>
                  </a:cubicBezTo>
                  <a:cubicBezTo>
                    <a:pt x="15951" y="16079"/>
                    <a:pt x="15951" y="16079"/>
                    <a:pt x="15909" y="16079"/>
                  </a:cubicBezTo>
                  <a:lnTo>
                    <a:pt x="15909" y="16079"/>
                  </a:lnTo>
                  <a:lnTo>
                    <a:pt x="15909" y="16079"/>
                  </a:lnTo>
                  <a:cubicBezTo>
                    <a:pt x="15909" y="16100"/>
                    <a:pt x="15951" y="16100"/>
                    <a:pt x="15951" y="16100"/>
                  </a:cubicBezTo>
                  <a:cubicBezTo>
                    <a:pt x="15951" y="16100"/>
                    <a:pt x="15951" y="16100"/>
                    <a:pt x="15994" y="16100"/>
                  </a:cubicBezTo>
                  <a:lnTo>
                    <a:pt x="15994" y="16100"/>
                  </a:lnTo>
                  <a:cubicBezTo>
                    <a:pt x="16079" y="16100"/>
                    <a:pt x="16079" y="16100"/>
                    <a:pt x="16079" y="16100"/>
                  </a:cubicBezTo>
                  <a:lnTo>
                    <a:pt x="16079" y="16100"/>
                  </a:lnTo>
                  <a:cubicBezTo>
                    <a:pt x="16100" y="16079"/>
                    <a:pt x="16100" y="16079"/>
                    <a:pt x="16100" y="16079"/>
                  </a:cubicBezTo>
                  <a:lnTo>
                    <a:pt x="16100" y="16079"/>
                  </a:lnTo>
                  <a:lnTo>
                    <a:pt x="16142" y="16079"/>
                  </a:lnTo>
                  <a:lnTo>
                    <a:pt x="16142" y="16079"/>
                  </a:lnTo>
                  <a:cubicBezTo>
                    <a:pt x="16142" y="16079"/>
                    <a:pt x="16142" y="16079"/>
                    <a:pt x="16142" y="16100"/>
                  </a:cubicBezTo>
                  <a:cubicBezTo>
                    <a:pt x="16142" y="16100"/>
                    <a:pt x="16142" y="16100"/>
                    <a:pt x="16100" y="16100"/>
                  </a:cubicBezTo>
                  <a:lnTo>
                    <a:pt x="16100" y="16100"/>
                  </a:lnTo>
                  <a:cubicBezTo>
                    <a:pt x="16100" y="16100"/>
                    <a:pt x="16079" y="16100"/>
                    <a:pt x="16079" y="16142"/>
                  </a:cubicBezTo>
                  <a:cubicBezTo>
                    <a:pt x="16079" y="16142"/>
                    <a:pt x="16079" y="16142"/>
                    <a:pt x="15994" y="16142"/>
                  </a:cubicBezTo>
                  <a:cubicBezTo>
                    <a:pt x="15994" y="16142"/>
                    <a:pt x="15994" y="16142"/>
                    <a:pt x="15951" y="16142"/>
                  </a:cubicBezTo>
                  <a:cubicBezTo>
                    <a:pt x="15951" y="16142"/>
                    <a:pt x="15951" y="16100"/>
                    <a:pt x="15909" y="16100"/>
                  </a:cubicBezTo>
                  <a:lnTo>
                    <a:pt x="15909" y="16100"/>
                  </a:lnTo>
                  <a:cubicBezTo>
                    <a:pt x="15909" y="16100"/>
                    <a:pt x="15909" y="16100"/>
                    <a:pt x="15909" y="16079"/>
                  </a:cubicBezTo>
                  <a:lnTo>
                    <a:pt x="15909" y="16079"/>
                  </a:lnTo>
                  <a:lnTo>
                    <a:pt x="15909" y="16079"/>
                  </a:lnTo>
                  <a:lnTo>
                    <a:pt x="15909" y="16079"/>
                  </a:lnTo>
                  <a:lnTo>
                    <a:pt x="15909" y="15973"/>
                  </a:lnTo>
                  <a:close/>
                </a:path>
              </a:pathLst>
            </a:custGeom>
            <a:solidFill>
              <a:srgbClr val="000000"/>
            </a:solid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4827E207-B70F-432A-8E7D-07BDCD8EC592}"/>
                </a:ext>
              </a:extLst>
            </p:cNvPr>
            <p:cNvSpPr/>
            <p:nvPr/>
          </p:nvSpPr>
          <p:spPr>
            <a:xfrm>
              <a:off x="6413276" y="4739269"/>
              <a:ext cx="31327" cy="31327"/>
            </a:xfrm>
            <a:custGeom>
              <a:avLst/>
              <a:gdLst>
                <a:gd name="connsiteX0" fmla="*/ 16185 w 21212"/>
                <a:gd name="connsiteY0" fmla="*/ 15930 h 21212"/>
                <a:gd name="connsiteX1" fmla="*/ 16185 w 21212"/>
                <a:gd name="connsiteY1" fmla="*/ 15930 h 21212"/>
                <a:gd name="connsiteX2" fmla="*/ 16185 w 21212"/>
                <a:gd name="connsiteY2" fmla="*/ 15930 h 21212"/>
                <a:gd name="connsiteX3" fmla="*/ 16142 w 21212"/>
                <a:gd name="connsiteY3" fmla="*/ 15994 h 21212"/>
                <a:gd name="connsiteX4" fmla="*/ 16121 w 21212"/>
                <a:gd name="connsiteY4" fmla="*/ 15994 h 21212"/>
                <a:gd name="connsiteX5" fmla="*/ 16121 w 21212"/>
                <a:gd name="connsiteY5" fmla="*/ 15994 h 21212"/>
                <a:gd name="connsiteX6" fmla="*/ 16121 w 21212"/>
                <a:gd name="connsiteY6" fmla="*/ 15994 h 21212"/>
                <a:gd name="connsiteX7" fmla="*/ 15994 w 21212"/>
                <a:gd name="connsiteY7" fmla="*/ 15930 h 21212"/>
                <a:gd name="connsiteX8" fmla="*/ 15909 w 21212"/>
                <a:gd name="connsiteY8" fmla="*/ 15930 h 21212"/>
                <a:gd name="connsiteX9" fmla="*/ 15909 w 21212"/>
                <a:gd name="connsiteY9" fmla="*/ 15930 h 21212"/>
                <a:gd name="connsiteX10" fmla="*/ 15994 w 21212"/>
                <a:gd name="connsiteY10" fmla="*/ 15930 h 21212"/>
                <a:gd name="connsiteX11" fmla="*/ 15909 w 21212"/>
                <a:gd name="connsiteY11" fmla="*/ 15909 h 21212"/>
                <a:gd name="connsiteX12" fmla="*/ 15909 w 21212"/>
                <a:gd name="connsiteY12" fmla="*/ 15909 h 21212"/>
                <a:gd name="connsiteX13" fmla="*/ 15994 w 21212"/>
                <a:gd name="connsiteY13" fmla="*/ 15909 h 21212"/>
                <a:gd name="connsiteX14" fmla="*/ 16058 w 21212"/>
                <a:gd name="connsiteY14" fmla="*/ 15909 h 21212"/>
                <a:gd name="connsiteX15" fmla="*/ 16058 w 21212"/>
                <a:gd name="connsiteY15" fmla="*/ 15909 h 21212"/>
                <a:gd name="connsiteX16" fmla="*/ 16015 w 21212"/>
                <a:gd name="connsiteY16" fmla="*/ 15909 h 21212"/>
                <a:gd name="connsiteX17" fmla="*/ 16121 w 21212"/>
                <a:gd name="connsiteY17" fmla="*/ 15930 h 21212"/>
                <a:gd name="connsiteX18" fmla="*/ 16121 w 21212"/>
                <a:gd name="connsiteY18" fmla="*/ 15930 h 21212"/>
                <a:gd name="connsiteX19" fmla="*/ 16142 w 21212"/>
                <a:gd name="connsiteY19" fmla="*/ 15930 h 21212"/>
                <a:gd name="connsiteX20" fmla="*/ 16142 w 21212"/>
                <a:gd name="connsiteY20" fmla="*/ 15930 h 21212"/>
                <a:gd name="connsiteX21" fmla="*/ 16142 w 21212"/>
                <a:gd name="connsiteY21" fmla="*/ 15930 h 21212"/>
                <a:gd name="connsiteX22" fmla="*/ 16185 w 21212"/>
                <a:gd name="connsiteY22" fmla="*/ 15930 h 21212"/>
                <a:gd name="connsiteX23" fmla="*/ 16185 w 21212"/>
                <a:gd name="connsiteY23" fmla="*/ 15930 h 21212"/>
                <a:gd name="connsiteX24" fmla="*/ 16185 w 21212"/>
                <a:gd name="connsiteY2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5930"/>
                  </a:moveTo>
                  <a:lnTo>
                    <a:pt x="16185" y="15930"/>
                  </a:lnTo>
                  <a:lnTo>
                    <a:pt x="16185" y="15930"/>
                  </a:lnTo>
                  <a:cubicBezTo>
                    <a:pt x="16185" y="15994"/>
                    <a:pt x="16142" y="15994"/>
                    <a:pt x="16142" y="15994"/>
                  </a:cubicBezTo>
                  <a:cubicBezTo>
                    <a:pt x="16142" y="15994"/>
                    <a:pt x="16142" y="15994"/>
                    <a:pt x="16121" y="15994"/>
                  </a:cubicBezTo>
                  <a:cubicBezTo>
                    <a:pt x="16121" y="16100"/>
                    <a:pt x="16121" y="15994"/>
                    <a:pt x="16121" y="15994"/>
                  </a:cubicBezTo>
                  <a:lnTo>
                    <a:pt x="16121" y="15994"/>
                  </a:lnTo>
                  <a:lnTo>
                    <a:pt x="15994" y="15930"/>
                  </a:lnTo>
                  <a:lnTo>
                    <a:pt x="15909" y="15930"/>
                  </a:lnTo>
                  <a:lnTo>
                    <a:pt x="15909" y="15930"/>
                  </a:lnTo>
                  <a:lnTo>
                    <a:pt x="15994" y="15930"/>
                  </a:lnTo>
                  <a:lnTo>
                    <a:pt x="15909" y="15909"/>
                  </a:lnTo>
                  <a:lnTo>
                    <a:pt x="15909" y="15909"/>
                  </a:lnTo>
                  <a:lnTo>
                    <a:pt x="15994" y="15909"/>
                  </a:lnTo>
                  <a:lnTo>
                    <a:pt x="16058" y="15909"/>
                  </a:lnTo>
                  <a:lnTo>
                    <a:pt x="16058" y="15909"/>
                  </a:lnTo>
                  <a:lnTo>
                    <a:pt x="16015" y="15909"/>
                  </a:lnTo>
                  <a:lnTo>
                    <a:pt x="16121" y="15930"/>
                  </a:lnTo>
                  <a:lnTo>
                    <a:pt x="16121" y="15930"/>
                  </a:lnTo>
                  <a:cubicBezTo>
                    <a:pt x="16121" y="15930"/>
                    <a:pt x="16121" y="15930"/>
                    <a:pt x="16142" y="15930"/>
                  </a:cubicBezTo>
                  <a:lnTo>
                    <a:pt x="16142" y="15930"/>
                  </a:lnTo>
                  <a:lnTo>
                    <a:pt x="16142" y="15930"/>
                  </a:lnTo>
                  <a:cubicBezTo>
                    <a:pt x="16185" y="15930"/>
                    <a:pt x="16185" y="15930"/>
                    <a:pt x="16185" y="15930"/>
                  </a:cubicBezTo>
                  <a:lnTo>
                    <a:pt x="16185" y="15930"/>
                  </a:lnTo>
                  <a:lnTo>
                    <a:pt x="16185" y="15930"/>
                  </a:lnTo>
                  <a:close/>
                </a:path>
              </a:pathLst>
            </a:custGeom>
            <a:solidFill>
              <a:srgbClr val="000000"/>
            </a:solid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535D8499-4E22-4460-888A-EA521BE6BD40}"/>
                </a:ext>
              </a:extLst>
            </p:cNvPr>
            <p:cNvSpPr/>
            <p:nvPr/>
          </p:nvSpPr>
          <p:spPr>
            <a:xfrm>
              <a:off x="6413496" y="4739143"/>
              <a:ext cx="31327" cy="31327"/>
            </a:xfrm>
            <a:custGeom>
              <a:avLst/>
              <a:gdLst>
                <a:gd name="connsiteX0" fmla="*/ 16142 w 21212"/>
                <a:gd name="connsiteY0" fmla="*/ 15994 h 21212"/>
                <a:gd name="connsiteX1" fmla="*/ 16142 w 21212"/>
                <a:gd name="connsiteY1" fmla="*/ 15994 h 21212"/>
                <a:gd name="connsiteX2" fmla="*/ 16142 w 21212"/>
                <a:gd name="connsiteY2" fmla="*/ 15994 h 21212"/>
                <a:gd name="connsiteX3" fmla="*/ 16036 w 21212"/>
                <a:gd name="connsiteY3" fmla="*/ 15994 h 21212"/>
                <a:gd name="connsiteX4" fmla="*/ 16036 w 21212"/>
                <a:gd name="connsiteY4" fmla="*/ 15994 h 21212"/>
                <a:gd name="connsiteX5" fmla="*/ 16036 w 21212"/>
                <a:gd name="connsiteY5" fmla="*/ 15994 h 21212"/>
                <a:gd name="connsiteX6" fmla="*/ 16036 w 21212"/>
                <a:gd name="connsiteY6" fmla="*/ 15994 h 21212"/>
                <a:gd name="connsiteX7" fmla="*/ 15909 w 21212"/>
                <a:gd name="connsiteY7" fmla="*/ 15994 h 21212"/>
                <a:gd name="connsiteX8" fmla="*/ 15973 w 21212"/>
                <a:gd name="connsiteY8" fmla="*/ 15994 h 21212"/>
                <a:gd name="connsiteX9" fmla="*/ 16036 w 21212"/>
                <a:gd name="connsiteY9" fmla="*/ 15994 h 21212"/>
                <a:gd name="connsiteX10" fmla="*/ 16036 w 21212"/>
                <a:gd name="connsiteY10" fmla="*/ 15994 h 21212"/>
                <a:gd name="connsiteX11" fmla="*/ 16142 w 21212"/>
                <a:gd name="connsiteY11" fmla="*/ 15994 h 21212"/>
                <a:gd name="connsiteX12" fmla="*/ 16142 w 21212"/>
                <a:gd name="connsiteY12" fmla="*/ 15994 h 21212"/>
                <a:gd name="connsiteX13" fmla="*/ 16142 w 21212"/>
                <a:gd name="connsiteY13" fmla="*/ 15994 h 21212"/>
                <a:gd name="connsiteX14" fmla="*/ 16142 w 21212"/>
                <a:gd name="connsiteY14" fmla="*/ 15994 h 21212"/>
                <a:gd name="connsiteX15" fmla="*/ 16142 w 21212"/>
                <a:gd name="connsiteY15" fmla="*/ 15909 h 21212"/>
                <a:gd name="connsiteX16" fmla="*/ 16036 w 21212"/>
                <a:gd name="connsiteY16" fmla="*/ 15909 h 21212"/>
                <a:gd name="connsiteX17" fmla="*/ 16036 w 21212"/>
                <a:gd name="connsiteY17" fmla="*/ 15909 h 21212"/>
                <a:gd name="connsiteX18" fmla="*/ 16142 w 21212"/>
                <a:gd name="connsiteY18" fmla="*/ 15909 h 21212"/>
                <a:gd name="connsiteX19" fmla="*/ 16206 w 21212"/>
                <a:gd name="connsiteY19" fmla="*/ 15909 h 21212"/>
                <a:gd name="connsiteX20" fmla="*/ 16206 w 21212"/>
                <a:gd name="connsiteY20" fmla="*/ 15909 h 21212"/>
                <a:gd name="connsiteX21" fmla="*/ 16206 w 21212"/>
                <a:gd name="connsiteY21" fmla="*/ 15994 h 21212"/>
                <a:gd name="connsiteX22" fmla="*/ 16206 w 21212"/>
                <a:gd name="connsiteY22" fmla="*/ 15994 h 21212"/>
                <a:gd name="connsiteX23" fmla="*/ 16206 w 21212"/>
                <a:gd name="connsiteY23" fmla="*/ 15994 h 21212"/>
                <a:gd name="connsiteX24" fmla="*/ 16142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94"/>
                  </a:moveTo>
                  <a:lnTo>
                    <a:pt x="16142" y="15994"/>
                  </a:lnTo>
                  <a:cubicBezTo>
                    <a:pt x="16121" y="15994"/>
                    <a:pt x="16121" y="15994"/>
                    <a:pt x="16142" y="15994"/>
                  </a:cubicBezTo>
                  <a:cubicBezTo>
                    <a:pt x="16036" y="15994"/>
                    <a:pt x="16036" y="15994"/>
                    <a:pt x="16036" y="15994"/>
                  </a:cubicBezTo>
                  <a:lnTo>
                    <a:pt x="16036" y="15994"/>
                  </a:lnTo>
                  <a:lnTo>
                    <a:pt x="16036" y="15994"/>
                  </a:lnTo>
                  <a:lnTo>
                    <a:pt x="16036" y="15994"/>
                  </a:lnTo>
                  <a:lnTo>
                    <a:pt x="15909" y="15994"/>
                  </a:lnTo>
                  <a:lnTo>
                    <a:pt x="15973" y="15994"/>
                  </a:lnTo>
                  <a:lnTo>
                    <a:pt x="16036" y="15994"/>
                  </a:lnTo>
                  <a:lnTo>
                    <a:pt x="16036" y="15994"/>
                  </a:lnTo>
                  <a:cubicBezTo>
                    <a:pt x="16036" y="15994"/>
                    <a:pt x="16036" y="15994"/>
                    <a:pt x="16142" y="15994"/>
                  </a:cubicBezTo>
                  <a:cubicBezTo>
                    <a:pt x="16121" y="15994"/>
                    <a:pt x="16121" y="15994"/>
                    <a:pt x="16142" y="15994"/>
                  </a:cubicBezTo>
                  <a:lnTo>
                    <a:pt x="16142" y="15994"/>
                  </a:lnTo>
                  <a:lnTo>
                    <a:pt x="16142" y="15994"/>
                  </a:lnTo>
                  <a:cubicBezTo>
                    <a:pt x="16142" y="15994"/>
                    <a:pt x="16142" y="15994"/>
                    <a:pt x="16142" y="15909"/>
                  </a:cubicBezTo>
                  <a:lnTo>
                    <a:pt x="16036" y="15909"/>
                  </a:lnTo>
                  <a:lnTo>
                    <a:pt x="16036" y="15909"/>
                  </a:lnTo>
                  <a:lnTo>
                    <a:pt x="16142" y="15909"/>
                  </a:lnTo>
                  <a:cubicBezTo>
                    <a:pt x="16142" y="15909"/>
                    <a:pt x="16142" y="15909"/>
                    <a:pt x="16206" y="15909"/>
                  </a:cubicBezTo>
                  <a:lnTo>
                    <a:pt x="16206" y="15909"/>
                  </a:lnTo>
                  <a:lnTo>
                    <a:pt x="16206" y="15994"/>
                  </a:lnTo>
                  <a:lnTo>
                    <a:pt x="16206" y="15994"/>
                  </a:lnTo>
                  <a:lnTo>
                    <a:pt x="16206" y="15994"/>
                  </a:lnTo>
                  <a:cubicBezTo>
                    <a:pt x="16142" y="15994"/>
                    <a:pt x="16142" y="15994"/>
                    <a:pt x="16142" y="15994"/>
                  </a:cubicBezTo>
                  <a:close/>
                </a:path>
              </a:pathLst>
            </a:custGeom>
            <a:solidFill>
              <a:srgbClr val="000000"/>
            </a:solid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77E55328-DB13-40C2-9DCB-8B485A778E1D}"/>
                </a:ext>
              </a:extLst>
            </p:cNvPr>
            <p:cNvSpPr/>
            <p:nvPr/>
          </p:nvSpPr>
          <p:spPr>
            <a:xfrm>
              <a:off x="6413809" y="4738987"/>
              <a:ext cx="31327" cy="31327"/>
            </a:xfrm>
            <a:custGeom>
              <a:avLst/>
              <a:gdLst>
                <a:gd name="connsiteX0" fmla="*/ 15973 w 21212"/>
                <a:gd name="connsiteY0" fmla="*/ 15930 h 21212"/>
                <a:gd name="connsiteX1" fmla="*/ 15973 w 21212"/>
                <a:gd name="connsiteY1" fmla="*/ 16015 h 21212"/>
                <a:gd name="connsiteX2" fmla="*/ 15973 w 21212"/>
                <a:gd name="connsiteY2" fmla="*/ 15930 h 21212"/>
                <a:gd name="connsiteX3" fmla="*/ 15973 w 21212"/>
                <a:gd name="connsiteY3" fmla="*/ 15930 h 21212"/>
                <a:gd name="connsiteX4" fmla="*/ 16058 w 21212"/>
                <a:gd name="connsiteY4" fmla="*/ 15930 h 21212"/>
                <a:gd name="connsiteX5" fmla="*/ 16058 w 21212"/>
                <a:gd name="connsiteY5" fmla="*/ 15930 h 21212"/>
                <a:gd name="connsiteX6" fmla="*/ 16079 w 21212"/>
                <a:gd name="connsiteY6" fmla="*/ 15930 h 21212"/>
                <a:gd name="connsiteX7" fmla="*/ 16121 w 21212"/>
                <a:gd name="connsiteY7" fmla="*/ 15930 h 21212"/>
                <a:gd name="connsiteX8" fmla="*/ 16121 w 21212"/>
                <a:gd name="connsiteY8" fmla="*/ 15930 h 21212"/>
                <a:gd name="connsiteX9" fmla="*/ 16142 w 21212"/>
                <a:gd name="connsiteY9" fmla="*/ 15930 h 21212"/>
                <a:gd name="connsiteX10" fmla="*/ 16142 w 21212"/>
                <a:gd name="connsiteY10" fmla="*/ 16015 h 21212"/>
                <a:gd name="connsiteX11" fmla="*/ 16121 w 21212"/>
                <a:gd name="connsiteY11" fmla="*/ 16015 h 21212"/>
                <a:gd name="connsiteX12" fmla="*/ 16121 w 21212"/>
                <a:gd name="connsiteY12" fmla="*/ 16015 h 21212"/>
                <a:gd name="connsiteX13" fmla="*/ 16079 w 21212"/>
                <a:gd name="connsiteY13" fmla="*/ 16015 h 21212"/>
                <a:gd name="connsiteX14" fmla="*/ 16079 w 21212"/>
                <a:gd name="connsiteY14" fmla="*/ 16015 h 21212"/>
                <a:gd name="connsiteX15" fmla="*/ 16079 w 21212"/>
                <a:gd name="connsiteY15" fmla="*/ 16015 h 21212"/>
                <a:gd name="connsiteX16" fmla="*/ 16058 w 21212"/>
                <a:gd name="connsiteY16" fmla="*/ 16015 h 21212"/>
                <a:gd name="connsiteX17" fmla="*/ 16058 w 21212"/>
                <a:gd name="connsiteY17" fmla="*/ 16015 h 21212"/>
                <a:gd name="connsiteX18" fmla="*/ 16079 w 21212"/>
                <a:gd name="connsiteY18" fmla="*/ 16015 h 21212"/>
                <a:gd name="connsiteX19" fmla="*/ 16079 w 21212"/>
                <a:gd name="connsiteY19" fmla="*/ 16015 h 21212"/>
                <a:gd name="connsiteX20" fmla="*/ 16121 w 21212"/>
                <a:gd name="connsiteY20" fmla="*/ 16015 h 21212"/>
                <a:gd name="connsiteX21" fmla="*/ 16121 w 21212"/>
                <a:gd name="connsiteY21" fmla="*/ 16015 h 21212"/>
                <a:gd name="connsiteX22" fmla="*/ 16121 w 21212"/>
                <a:gd name="connsiteY22" fmla="*/ 16015 h 21212"/>
                <a:gd name="connsiteX23" fmla="*/ 16121 w 21212"/>
                <a:gd name="connsiteY23" fmla="*/ 15930 h 21212"/>
                <a:gd name="connsiteX24" fmla="*/ 16079 w 21212"/>
                <a:gd name="connsiteY24" fmla="*/ 15930 h 21212"/>
                <a:gd name="connsiteX25" fmla="*/ 16079 w 21212"/>
                <a:gd name="connsiteY25" fmla="*/ 15930 h 21212"/>
                <a:gd name="connsiteX26" fmla="*/ 16079 w 21212"/>
                <a:gd name="connsiteY26" fmla="*/ 15930 h 21212"/>
                <a:gd name="connsiteX27" fmla="*/ 16058 w 21212"/>
                <a:gd name="connsiteY27" fmla="*/ 16015 h 21212"/>
                <a:gd name="connsiteX28" fmla="*/ 16058 w 21212"/>
                <a:gd name="connsiteY28" fmla="*/ 16015 h 21212"/>
                <a:gd name="connsiteX29" fmla="*/ 15973 w 21212"/>
                <a:gd name="connsiteY29" fmla="*/ 16015 h 21212"/>
                <a:gd name="connsiteX30" fmla="*/ 15973 w 21212"/>
                <a:gd name="connsiteY30" fmla="*/ 16015 h 21212"/>
                <a:gd name="connsiteX31" fmla="*/ 15909 w 21212"/>
                <a:gd name="connsiteY31" fmla="*/ 16015 h 21212"/>
                <a:gd name="connsiteX32" fmla="*/ 15909 w 21212"/>
                <a:gd name="connsiteY32" fmla="*/ 16015 h 21212"/>
                <a:gd name="connsiteX33" fmla="*/ 15909 w 21212"/>
                <a:gd name="connsiteY33" fmla="*/ 15930 h 21212"/>
                <a:gd name="connsiteX34" fmla="*/ 15909 w 21212"/>
                <a:gd name="connsiteY34" fmla="*/ 15930 h 21212"/>
                <a:gd name="connsiteX35" fmla="*/ 15909 w 21212"/>
                <a:gd name="connsiteY35" fmla="*/ 15930 h 21212"/>
                <a:gd name="connsiteX36" fmla="*/ 15973 w 21212"/>
                <a:gd name="connsiteY36" fmla="*/ 15930 h 21212"/>
                <a:gd name="connsiteX37" fmla="*/ 16058 w 21212"/>
                <a:gd name="connsiteY37" fmla="*/ 15909 h 21212"/>
                <a:gd name="connsiteX38" fmla="*/ 16058 w 21212"/>
                <a:gd name="connsiteY38" fmla="*/ 15909 h 21212"/>
                <a:gd name="connsiteX39" fmla="*/ 15973 w 21212"/>
                <a:gd name="connsiteY39" fmla="*/ 15930 h 21212"/>
                <a:gd name="connsiteX40" fmla="*/ 15973 w 21212"/>
                <a:gd name="connsiteY40" fmla="*/ 15930 h 21212"/>
                <a:gd name="connsiteX41" fmla="*/ 15973 w 21212"/>
                <a:gd name="connsiteY41" fmla="*/ 15930 h 21212"/>
                <a:gd name="connsiteX42" fmla="*/ 15973 w 21212"/>
                <a:gd name="connsiteY42" fmla="*/ 15930 h 21212"/>
                <a:gd name="connsiteX43" fmla="*/ 15973 w 21212"/>
                <a:gd name="connsiteY43" fmla="*/ 15930 h 21212"/>
                <a:gd name="connsiteX44" fmla="*/ 15973 w 21212"/>
                <a:gd name="connsiteY4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30"/>
                  </a:moveTo>
                  <a:cubicBezTo>
                    <a:pt x="15973" y="16015"/>
                    <a:pt x="15973" y="16015"/>
                    <a:pt x="15973" y="16015"/>
                  </a:cubicBezTo>
                  <a:lnTo>
                    <a:pt x="15973" y="15930"/>
                  </a:lnTo>
                  <a:lnTo>
                    <a:pt x="15973" y="15930"/>
                  </a:lnTo>
                  <a:cubicBezTo>
                    <a:pt x="16058" y="15930"/>
                    <a:pt x="16058" y="15930"/>
                    <a:pt x="16058" y="15930"/>
                  </a:cubicBezTo>
                  <a:lnTo>
                    <a:pt x="16058" y="15930"/>
                  </a:lnTo>
                  <a:cubicBezTo>
                    <a:pt x="16079" y="15930"/>
                    <a:pt x="16079" y="15930"/>
                    <a:pt x="16079" y="15930"/>
                  </a:cubicBezTo>
                  <a:lnTo>
                    <a:pt x="16121" y="15930"/>
                  </a:lnTo>
                  <a:lnTo>
                    <a:pt x="16121" y="15930"/>
                  </a:lnTo>
                  <a:lnTo>
                    <a:pt x="16142" y="15930"/>
                  </a:lnTo>
                  <a:lnTo>
                    <a:pt x="16142" y="16015"/>
                  </a:lnTo>
                  <a:lnTo>
                    <a:pt x="16121" y="16015"/>
                  </a:lnTo>
                  <a:lnTo>
                    <a:pt x="16121" y="16015"/>
                  </a:lnTo>
                  <a:cubicBezTo>
                    <a:pt x="16121" y="16015"/>
                    <a:pt x="16121" y="16015"/>
                    <a:pt x="16079" y="16015"/>
                  </a:cubicBezTo>
                  <a:lnTo>
                    <a:pt x="16079" y="16015"/>
                  </a:lnTo>
                  <a:lnTo>
                    <a:pt x="16079" y="16015"/>
                  </a:lnTo>
                  <a:lnTo>
                    <a:pt x="16058" y="16015"/>
                  </a:lnTo>
                  <a:lnTo>
                    <a:pt x="16058" y="16015"/>
                  </a:lnTo>
                  <a:cubicBezTo>
                    <a:pt x="16058" y="16015"/>
                    <a:pt x="16058" y="16015"/>
                    <a:pt x="16079" y="16015"/>
                  </a:cubicBezTo>
                  <a:lnTo>
                    <a:pt x="16079" y="16015"/>
                  </a:lnTo>
                  <a:cubicBezTo>
                    <a:pt x="16079" y="16015"/>
                    <a:pt x="16079" y="16015"/>
                    <a:pt x="16121" y="16015"/>
                  </a:cubicBezTo>
                  <a:lnTo>
                    <a:pt x="16121" y="16015"/>
                  </a:lnTo>
                  <a:lnTo>
                    <a:pt x="16121" y="16015"/>
                  </a:lnTo>
                  <a:cubicBezTo>
                    <a:pt x="16121" y="16015"/>
                    <a:pt x="16121" y="16015"/>
                    <a:pt x="16121" y="15930"/>
                  </a:cubicBezTo>
                  <a:lnTo>
                    <a:pt x="16079" y="15930"/>
                  </a:lnTo>
                  <a:lnTo>
                    <a:pt x="16079" y="15930"/>
                  </a:lnTo>
                  <a:lnTo>
                    <a:pt x="16079" y="15930"/>
                  </a:lnTo>
                  <a:lnTo>
                    <a:pt x="16058" y="16015"/>
                  </a:lnTo>
                  <a:lnTo>
                    <a:pt x="16058" y="16015"/>
                  </a:lnTo>
                  <a:cubicBezTo>
                    <a:pt x="15973" y="16015"/>
                    <a:pt x="15973" y="16015"/>
                    <a:pt x="15973" y="16015"/>
                  </a:cubicBezTo>
                  <a:lnTo>
                    <a:pt x="15973" y="16015"/>
                  </a:lnTo>
                  <a:cubicBezTo>
                    <a:pt x="15909" y="16015"/>
                    <a:pt x="15909" y="16015"/>
                    <a:pt x="15909" y="16015"/>
                  </a:cubicBezTo>
                  <a:lnTo>
                    <a:pt x="15909" y="16015"/>
                  </a:lnTo>
                  <a:lnTo>
                    <a:pt x="15909" y="15930"/>
                  </a:lnTo>
                  <a:lnTo>
                    <a:pt x="15909" y="15930"/>
                  </a:lnTo>
                  <a:lnTo>
                    <a:pt x="15909" y="15930"/>
                  </a:lnTo>
                  <a:cubicBezTo>
                    <a:pt x="15973" y="15909"/>
                    <a:pt x="15973" y="15909"/>
                    <a:pt x="15973" y="15930"/>
                  </a:cubicBezTo>
                  <a:cubicBezTo>
                    <a:pt x="15973" y="15909"/>
                    <a:pt x="15973" y="15909"/>
                    <a:pt x="16058" y="15909"/>
                  </a:cubicBezTo>
                  <a:lnTo>
                    <a:pt x="16058" y="15909"/>
                  </a:lnTo>
                  <a:cubicBezTo>
                    <a:pt x="16058" y="15909"/>
                    <a:pt x="16058" y="15909"/>
                    <a:pt x="15973" y="15930"/>
                  </a:cubicBezTo>
                  <a:lnTo>
                    <a:pt x="15973" y="15930"/>
                  </a:lnTo>
                  <a:lnTo>
                    <a:pt x="15973" y="15930"/>
                  </a:lnTo>
                  <a:lnTo>
                    <a:pt x="15973" y="15930"/>
                  </a:lnTo>
                  <a:lnTo>
                    <a:pt x="15973" y="15930"/>
                  </a:lnTo>
                  <a:lnTo>
                    <a:pt x="15973" y="15930"/>
                  </a:lnTo>
                  <a:close/>
                </a:path>
              </a:pathLst>
            </a:custGeom>
            <a:solidFill>
              <a:srgbClr val="000000"/>
            </a:solid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5D43A68-126A-47AB-BFDD-60E81FBC215B}"/>
                </a:ext>
              </a:extLst>
            </p:cNvPr>
            <p:cNvSpPr/>
            <p:nvPr/>
          </p:nvSpPr>
          <p:spPr>
            <a:xfrm>
              <a:off x="6414122" y="4738674"/>
              <a:ext cx="31327" cy="31327"/>
            </a:xfrm>
            <a:custGeom>
              <a:avLst/>
              <a:gdLst>
                <a:gd name="connsiteX0" fmla="*/ 16142 w 21212"/>
                <a:gd name="connsiteY0" fmla="*/ 16079 h 21212"/>
                <a:gd name="connsiteX1" fmla="*/ 16079 w 21212"/>
                <a:gd name="connsiteY1" fmla="*/ 16036 h 21212"/>
                <a:gd name="connsiteX2" fmla="*/ 16036 w 21212"/>
                <a:gd name="connsiteY2" fmla="*/ 15909 h 21212"/>
                <a:gd name="connsiteX3" fmla="*/ 16079 w 21212"/>
                <a:gd name="connsiteY3" fmla="*/ 15909 h 21212"/>
                <a:gd name="connsiteX4" fmla="*/ 16142 w 21212"/>
                <a:gd name="connsiteY4" fmla="*/ 16079 h 21212"/>
                <a:gd name="connsiteX5" fmla="*/ 16142 w 21212"/>
                <a:gd name="connsiteY5" fmla="*/ 16079 h 21212"/>
                <a:gd name="connsiteX6" fmla="*/ 15909 w 21212"/>
                <a:gd name="connsiteY6" fmla="*/ 16036 h 21212"/>
                <a:gd name="connsiteX7" fmla="*/ 15930 w 21212"/>
                <a:gd name="connsiteY7" fmla="*/ 16036 h 21212"/>
                <a:gd name="connsiteX8" fmla="*/ 16079 w 21212"/>
                <a:gd name="connsiteY8" fmla="*/ 16036 h 21212"/>
                <a:gd name="connsiteX9" fmla="*/ 16142 w 21212"/>
                <a:gd name="connsiteY9" fmla="*/ 16079 h 21212"/>
                <a:gd name="connsiteX10" fmla="*/ 16142 w 21212"/>
                <a:gd name="connsiteY10"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42" y="16079"/>
                  </a:moveTo>
                  <a:cubicBezTo>
                    <a:pt x="16142" y="16036"/>
                    <a:pt x="16079" y="16036"/>
                    <a:pt x="16079" y="16036"/>
                  </a:cubicBezTo>
                  <a:lnTo>
                    <a:pt x="16036" y="15909"/>
                  </a:lnTo>
                  <a:lnTo>
                    <a:pt x="16079" y="15909"/>
                  </a:lnTo>
                  <a:lnTo>
                    <a:pt x="16142" y="16079"/>
                  </a:lnTo>
                  <a:lnTo>
                    <a:pt x="16142" y="16079"/>
                  </a:lnTo>
                  <a:lnTo>
                    <a:pt x="15909" y="16036"/>
                  </a:lnTo>
                  <a:lnTo>
                    <a:pt x="15930" y="16036"/>
                  </a:lnTo>
                  <a:lnTo>
                    <a:pt x="16079" y="16036"/>
                  </a:lnTo>
                  <a:lnTo>
                    <a:pt x="16142" y="16079"/>
                  </a:lnTo>
                  <a:lnTo>
                    <a:pt x="16142" y="16079"/>
                  </a:lnTo>
                  <a:close/>
                </a:path>
              </a:pathLst>
            </a:custGeom>
            <a:solidFill>
              <a:srgbClr val="000000"/>
            </a:solid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F4BC586F-A1AC-47CE-BF26-1C259C6B8AC4}"/>
                </a:ext>
              </a:extLst>
            </p:cNvPr>
            <p:cNvSpPr/>
            <p:nvPr/>
          </p:nvSpPr>
          <p:spPr>
            <a:xfrm>
              <a:off x="6414466" y="4738581"/>
              <a:ext cx="31327" cy="31327"/>
            </a:xfrm>
            <a:custGeom>
              <a:avLst/>
              <a:gdLst>
                <a:gd name="connsiteX0" fmla="*/ 16079 w 21212"/>
                <a:gd name="connsiteY0" fmla="*/ 15994 h 21212"/>
                <a:gd name="connsiteX1" fmla="*/ 16079 w 21212"/>
                <a:gd name="connsiteY1" fmla="*/ 15994 h 21212"/>
                <a:gd name="connsiteX2" fmla="*/ 16079 w 21212"/>
                <a:gd name="connsiteY2" fmla="*/ 15994 h 21212"/>
                <a:gd name="connsiteX3" fmla="*/ 16079 w 21212"/>
                <a:gd name="connsiteY3" fmla="*/ 15994 h 21212"/>
                <a:gd name="connsiteX4" fmla="*/ 16079 w 21212"/>
                <a:gd name="connsiteY4" fmla="*/ 15994 h 21212"/>
                <a:gd name="connsiteX5" fmla="*/ 16079 w 21212"/>
                <a:gd name="connsiteY5" fmla="*/ 16057 h 21212"/>
                <a:gd name="connsiteX6" fmla="*/ 16079 w 21212"/>
                <a:gd name="connsiteY6" fmla="*/ 16057 h 21212"/>
                <a:gd name="connsiteX7" fmla="*/ 16057 w 21212"/>
                <a:gd name="connsiteY7" fmla="*/ 16057 h 21212"/>
                <a:gd name="connsiteX8" fmla="*/ 15973 w 21212"/>
                <a:gd name="connsiteY8" fmla="*/ 16057 h 21212"/>
                <a:gd name="connsiteX9" fmla="*/ 15973 w 21212"/>
                <a:gd name="connsiteY9" fmla="*/ 16057 h 21212"/>
                <a:gd name="connsiteX10" fmla="*/ 15973 w 21212"/>
                <a:gd name="connsiteY10" fmla="*/ 16057 h 21212"/>
                <a:gd name="connsiteX11" fmla="*/ 15930 w 21212"/>
                <a:gd name="connsiteY11" fmla="*/ 15994 h 21212"/>
                <a:gd name="connsiteX12" fmla="*/ 15973 w 21212"/>
                <a:gd name="connsiteY12" fmla="*/ 15994 h 21212"/>
                <a:gd name="connsiteX13" fmla="*/ 15973 w 21212"/>
                <a:gd name="connsiteY13" fmla="*/ 15994 h 21212"/>
                <a:gd name="connsiteX14" fmla="*/ 16057 w 21212"/>
                <a:gd name="connsiteY14" fmla="*/ 15951 h 21212"/>
                <a:gd name="connsiteX15" fmla="*/ 16079 w 21212"/>
                <a:gd name="connsiteY15" fmla="*/ 15951 h 21212"/>
                <a:gd name="connsiteX16" fmla="*/ 16079 w 21212"/>
                <a:gd name="connsiteY16" fmla="*/ 15951 h 21212"/>
                <a:gd name="connsiteX17" fmla="*/ 16057 w 21212"/>
                <a:gd name="connsiteY17" fmla="*/ 15951 h 21212"/>
                <a:gd name="connsiteX18" fmla="*/ 16057 w 21212"/>
                <a:gd name="connsiteY18" fmla="*/ 15951 h 21212"/>
                <a:gd name="connsiteX19" fmla="*/ 16057 w 21212"/>
                <a:gd name="connsiteY19" fmla="*/ 15951 h 21212"/>
                <a:gd name="connsiteX20" fmla="*/ 15973 w 21212"/>
                <a:gd name="connsiteY20" fmla="*/ 15951 h 21212"/>
                <a:gd name="connsiteX21" fmla="*/ 15930 w 21212"/>
                <a:gd name="connsiteY21" fmla="*/ 15951 h 21212"/>
                <a:gd name="connsiteX22" fmla="*/ 15930 w 21212"/>
                <a:gd name="connsiteY22" fmla="*/ 15951 h 21212"/>
                <a:gd name="connsiteX23" fmla="*/ 15909 w 21212"/>
                <a:gd name="connsiteY23" fmla="*/ 15994 h 21212"/>
                <a:gd name="connsiteX24" fmla="*/ 15909 w 21212"/>
                <a:gd name="connsiteY24" fmla="*/ 15994 h 21212"/>
                <a:gd name="connsiteX25" fmla="*/ 15909 w 21212"/>
                <a:gd name="connsiteY25" fmla="*/ 15951 h 21212"/>
                <a:gd name="connsiteX26" fmla="*/ 15909 w 21212"/>
                <a:gd name="connsiteY26" fmla="*/ 15951 h 21212"/>
                <a:gd name="connsiteX27" fmla="*/ 15930 w 21212"/>
                <a:gd name="connsiteY27" fmla="*/ 15951 h 21212"/>
                <a:gd name="connsiteX28" fmla="*/ 15930 w 21212"/>
                <a:gd name="connsiteY28" fmla="*/ 15951 h 21212"/>
                <a:gd name="connsiteX29" fmla="*/ 15973 w 21212"/>
                <a:gd name="connsiteY29" fmla="*/ 15909 h 21212"/>
                <a:gd name="connsiteX30" fmla="*/ 16057 w 21212"/>
                <a:gd name="connsiteY30" fmla="*/ 15909 h 21212"/>
                <a:gd name="connsiteX31" fmla="*/ 16057 w 21212"/>
                <a:gd name="connsiteY31" fmla="*/ 15909 h 21212"/>
                <a:gd name="connsiteX32" fmla="*/ 16079 w 21212"/>
                <a:gd name="connsiteY32" fmla="*/ 15909 h 21212"/>
                <a:gd name="connsiteX33" fmla="*/ 16142 w 21212"/>
                <a:gd name="connsiteY33" fmla="*/ 15994 h 21212"/>
                <a:gd name="connsiteX34" fmla="*/ 16142 w 21212"/>
                <a:gd name="connsiteY34" fmla="*/ 15994 h 21212"/>
                <a:gd name="connsiteX35" fmla="*/ 16079 w 21212"/>
                <a:gd name="connsiteY35" fmla="*/ 15994 h 21212"/>
                <a:gd name="connsiteX36" fmla="*/ 16079 w 21212"/>
                <a:gd name="connsiteY36" fmla="*/ 15951 h 21212"/>
                <a:gd name="connsiteX37" fmla="*/ 16079 w 21212"/>
                <a:gd name="connsiteY37" fmla="*/ 15951 h 21212"/>
                <a:gd name="connsiteX38" fmla="*/ 16057 w 21212"/>
                <a:gd name="connsiteY38" fmla="*/ 15994 h 21212"/>
                <a:gd name="connsiteX39" fmla="*/ 15973 w 21212"/>
                <a:gd name="connsiteY39" fmla="*/ 15994 h 21212"/>
                <a:gd name="connsiteX40" fmla="*/ 16057 w 21212"/>
                <a:gd name="connsiteY40" fmla="*/ 15994 h 21212"/>
                <a:gd name="connsiteX41" fmla="*/ 16057 w 21212"/>
                <a:gd name="connsiteY41" fmla="*/ 16057 h 21212"/>
                <a:gd name="connsiteX42" fmla="*/ 16057 w 21212"/>
                <a:gd name="connsiteY42" fmla="*/ 15994 h 21212"/>
                <a:gd name="connsiteX43" fmla="*/ 16079 w 21212"/>
                <a:gd name="connsiteY43" fmla="*/ 16057 h 21212"/>
                <a:gd name="connsiteX44" fmla="*/ 16079 w 21212"/>
                <a:gd name="connsiteY44" fmla="*/ 15994 h 21212"/>
                <a:gd name="connsiteX45" fmla="*/ 16079 w 21212"/>
                <a:gd name="connsiteY45" fmla="*/ 15994 h 21212"/>
                <a:gd name="connsiteX46" fmla="*/ 16079 w 21212"/>
                <a:gd name="connsiteY46" fmla="*/ 15994 h 21212"/>
                <a:gd name="connsiteX47" fmla="*/ 16079 w 21212"/>
                <a:gd name="connsiteY47" fmla="*/ 15994 h 21212"/>
                <a:gd name="connsiteX48" fmla="*/ 16079 w 21212"/>
                <a:gd name="connsiteY48" fmla="*/ 15951 h 21212"/>
                <a:gd name="connsiteX49" fmla="*/ 16079 w 21212"/>
                <a:gd name="connsiteY4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079" y="15994"/>
                  </a:moveTo>
                  <a:lnTo>
                    <a:pt x="16079" y="15994"/>
                  </a:lnTo>
                  <a:lnTo>
                    <a:pt x="16079" y="15994"/>
                  </a:lnTo>
                  <a:lnTo>
                    <a:pt x="16079" y="15994"/>
                  </a:lnTo>
                  <a:lnTo>
                    <a:pt x="16079" y="15994"/>
                  </a:lnTo>
                  <a:lnTo>
                    <a:pt x="16079" y="16057"/>
                  </a:lnTo>
                  <a:lnTo>
                    <a:pt x="16079" y="16057"/>
                  </a:lnTo>
                  <a:lnTo>
                    <a:pt x="16057" y="16057"/>
                  </a:lnTo>
                  <a:cubicBezTo>
                    <a:pt x="16057" y="16057"/>
                    <a:pt x="16057" y="16057"/>
                    <a:pt x="15973" y="16057"/>
                  </a:cubicBezTo>
                  <a:lnTo>
                    <a:pt x="15973" y="16057"/>
                  </a:lnTo>
                  <a:lnTo>
                    <a:pt x="15973" y="16057"/>
                  </a:lnTo>
                  <a:lnTo>
                    <a:pt x="15930" y="15994"/>
                  </a:lnTo>
                  <a:lnTo>
                    <a:pt x="15973" y="15994"/>
                  </a:lnTo>
                  <a:lnTo>
                    <a:pt x="15973" y="15994"/>
                  </a:lnTo>
                  <a:cubicBezTo>
                    <a:pt x="15973" y="15951"/>
                    <a:pt x="16057" y="15951"/>
                    <a:pt x="16057" y="15951"/>
                  </a:cubicBezTo>
                  <a:lnTo>
                    <a:pt x="16079" y="15951"/>
                  </a:lnTo>
                  <a:lnTo>
                    <a:pt x="16079" y="15951"/>
                  </a:lnTo>
                  <a:lnTo>
                    <a:pt x="16057" y="15951"/>
                  </a:lnTo>
                  <a:lnTo>
                    <a:pt x="16057" y="15951"/>
                  </a:lnTo>
                  <a:lnTo>
                    <a:pt x="16057" y="15951"/>
                  </a:lnTo>
                  <a:lnTo>
                    <a:pt x="15973" y="15951"/>
                  </a:lnTo>
                  <a:lnTo>
                    <a:pt x="15930" y="15951"/>
                  </a:lnTo>
                  <a:lnTo>
                    <a:pt x="15930" y="15951"/>
                  </a:lnTo>
                  <a:cubicBezTo>
                    <a:pt x="15930" y="15994"/>
                    <a:pt x="15909" y="15994"/>
                    <a:pt x="15909" y="15994"/>
                  </a:cubicBezTo>
                  <a:lnTo>
                    <a:pt x="15909" y="15994"/>
                  </a:lnTo>
                  <a:lnTo>
                    <a:pt x="15909" y="15951"/>
                  </a:lnTo>
                  <a:lnTo>
                    <a:pt x="15909" y="15951"/>
                  </a:lnTo>
                  <a:lnTo>
                    <a:pt x="15930" y="15951"/>
                  </a:lnTo>
                  <a:lnTo>
                    <a:pt x="15930" y="15951"/>
                  </a:lnTo>
                  <a:lnTo>
                    <a:pt x="15973" y="15909"/>
                  </a:lnTo>
                  <a:lnTo>
                    <a:pt x="16057" y="15909"/>
                  </a:lnTo>
                  <a:lnTo>
                    <a:pt x="16057" y="15909"/>
                  </a:lnTo>
                  <a:lnTo>
                    <a:pt x="16079" y="15909"/>
                  </a:lnTo>
                  <a:lnTo>
                    <a:pt x="16142" y="15994"/>
                  </a:lnTo>
                  <a:lnTo>
                    <a:pt x="16142" y="15994"/>
                  </a:lnTo>
                  <a:lnTo>
                    <a:pt x="16079" y="15994"/>
                  </a:lnTo>
                  <a:close/>
                  <a:moveTo>
                    <a:pt x="16079" y="15951"/>
                  </a:moveTo>
                  <a:lnTo>
                    <a:pt x="16079" y="15951"/>
                  </a:lnTo>
                  <a:lnTo>
                    <a:pt x="16057" y="15994"/>
                  </a:lnTo>
                  <a:cubicBezTo>
                    <a:pt x="15973" y="15994"/>
                    <a:pt x="15973" y="15994"/>
                    <a:pt x="15973" y="15994"/>
                  </a:cubicBezTo>
                  <a:cubicBezTo>
                    <a:pt x="15973" y="15994"/>
                    <a:pt x="15973" y="15994"/>
                    <a:pt x="16057" y="15994"/>
                  </a:cubicBezTo>
                  <a:cubicBezTo>
                    <a:pt x="16057" y="15994"/>
                    <a:pt x="16057" y="15994"/>
                    <a:pt x="16057" y="16057"/>
                  </a:cubicBezTo>
                  <a:cubicBezTo>
                    <a:pt x="16057" y="15994"/>
                    <a:pt x="16057" y="15994"/>
                    <a:pt x="16057" y="15994"/>
                  </a:cubicBezTo>
                  <a:lnTo>
                    <a:pt x="16079" y="16057"/>
                  </a:lnTo>
                  <a:lnTo>
                    <a:pt x="16079" y="15994"/>
                  </a:lnTo>
                  <a:lnTo>
                    <a:pt x="16079" y="15994"/>
                  </a:lnTo>
                  <a:lnTo>
                    <a:pt x="16079" y="15994"/>
                  </a:lnTo>
                  <a:lnTo>
                    <a:pt x="16079" y="15994"/>
                  </a:lnTo>
                  <a:lnTo>
                    <a:pt x="16079" y="15951"/>
                  </a:lnTo>
                  <a:lnTo>
                    <a:pt x="16079" y="15951"/>
                  </a:lnTo>
                  <a:close/>
                </a:path>
              </a:pathLst>
            </a:custGeom>
            <a:solidFill>
              <a:srgbClr val="000000"/>
            </a:solid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71EA48DA-94B6-484C-9350-A29DB039254F}"/>
                </a:ext>
              </a:extLst>
            </p:cNvPr>
            <p:cNvSpPr/>
            <p:nvPr/>
          </p:nvSpPr>
          <p:spPr>
            <a:xfrm>
              <a:off x="6414717" y="4738486"/>
              <a:ext cx="31327" cy="31327"/>
            </a:xfrm>
            <a:custGeom>
              <a:avLst/>
              <a:gdLst>
                <a:gd name="connsiteX0" fmla="*/ 15973 w 21212"/>
                <a:gd name="connsiteY0" fmla="*/ 15909 h 21212"/>
                <a:gd name="connsiteX1" fmla="*/ 15973 w 21212"/>
                <a:gd name="connsiteY1" fmla="*/ 15909 h 21212"/>
                <a:gd name="connsiteX2" fmla="*/ 15973 w 21212"/>
                <a:gd name="connsiteY2" fmla="*/ 15909 h 21212"/>
                <a:gd name="connsiteX3" fmla="*/ 15973 w 21212"/>
                <a:gd name="connsiteY3" fmla="*/ 15909 h 21212"/>
                <a:gd name="connsiteX4" fmla="*/ 15973 w 21212"/>
                <a:gd name="connsiteY4" fmla="*/ 15909 h 21212"/>
                <a:gd name="connsiteX5" fmla="*/ 15973 w 21212"/>
                <a:gd name="connsiteY5" fmla="*/ 15909 h 21212"/>
                <a:gd name="connsiteX6" fmla="*/ 16036 w 21212"/>
                <a:gd name="connsiteY6" fmla="*/ 15973 h 21212"/>
                <a:gd name="connsiteX7" fmla="*/ 15994 w 21212"/>
                <a:gd name="connsiteY7" fmla="*/ 16015 h 21212"/>
                <a:gd name="connsiteX8" fmla="*/ 15909 w 21212"/>
                <a:gd name="connsiteY8" fmla="*/ 15930 h 21212"/>
                <a:gd name="connsiteX9" fmla="*/ 15909 w 21212"/>
                <a:gd name="connsiteY9" fmla="*/ 15909 h 21212"/>
                <a:gd name="connsiteX10" fmla="*/ 15909 w 21212"/>
                <a:gd name="connsiteY10" fmla="*/ 15909 h 21212"/>
                <a:gd name="connsiteX11" fmla="*/ 15909 w 21212"/>
                <a:gd name="connsiteY11" fmla="*/ 15909 h 21212"/>
                <a:gd name="connsiteX12" fmla="*/ 15909 w 21212"/>
                <a:gd name="connsiteY12" fmla="*/ 15909 h 21212"/>
                <a:gd name="connsiteX13" fmla="*/ 15909 w 21212"/>
                <a:gd name="connsiteY13" fmla="*/ 15909 h 21212"/>
                <a:gd name="connsiteX14" fmla="*/ 15973 w 21212"/>
                <a:gd name="connsiteY14" fmla="*/ 15909 h 21212"/>
                <a:gd name="connsiteX15" fmla="*/ 15973 w 21212"/>
                <a:gd name="connsiteY15" fmla="*/ 15909 h 21212"/>
                <a:gd name="connsiteX16" fmla="*/ 15973 w 21212"/>
                <a:gd name="connsiteY16" fmla="*/ 15909 h 21212"/>
                <a:gd name="connsiteX17" fmla="*/ 15973 w 21212"/>
                <a:gd name="connsiteY17" fmla="*/ 15909 h 21212"/>
                <a:gd name="connsiteX18" fmla="*/ 15973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5973" y="15909"/>
                  </a:moveTo>
                  <a:lnTo>
                    <a:pt x="15973" y="15909"/>
                  </a:lnTo>
                  <a:lnTo>
                    <a:pt x="15973" y="15909"/>
                  </a:lnTo>
                  <a:lnTo>
                    <a:pt x="15973" y="15909"/>
                  </a:lnTo>
                  <a:lnTo>
                    <a:pt x="15973" y="15909"/>
                  </a:lnTo>
                  <a:cubicBezTo>
                    <a:pt x="15973" y="15930"/>
                    <a:pt x="15973" y="15930"/>
                    <a:pt x="15973" y="15909"/>
                  </a:cubicBezTo>
                  <a:lnTo>
                    <a:pt x="16036" y="15973"/>
                  </a:lnTo>
                  <a:lnTo>
                    <a:pt x="15994" y="16015"/>
                  </a:lnTo>
                  <a:lnTo>
                    <a:pt x="15909" y="15930"/>
                  </a:lnTo>
                  <a:lnTo>
                    <a:pt x="15909" y="15909"/>
                  </a:lnTo>
                  <a:lnTo>
                    <a:pt x="15909" y="15909"/>
                  </a:lnTo>
                  <a:lnTo>
                    <a:pt x="15909" y="15909"/>
                  </a:lnTo>
                  <a:lnTo>
                    <a:pt x="15909" y="15909"/>
                  </a:lnTo>
                  <a:lnTo>
                    <a:pt x="15909" y="15909"/>
                  </a:lnTo>
                  <a:lnTo>
                    <a:pt x="15973" y="15909"/>
                  </a:lnTo>
                  <a:lnTo>
                    <a:pt x="15973" y="15909"/>
                  </a:lnTo>
                  <a:lnTo>
                    <a:pt x="15973" y="15909"/>
                  </a:ln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4CD4055-C265-44A0-97FD-A3FFF2CCDEC8}"/>
                </a:ext>
              </a:extLst>
            </p:cNvPr>
            <p:cNvSpPr/>
            <p:nvPr/>
          </p:nvSpPr>
          <p:spPr>
            <a:xfrm>
              <a:off x="6414812" y="4738330"/>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 name="connsiteX5" fmla="*/ 16057 w 21212"/>
                <a:gd name="connsiteY5" fmla="*/ 16036 h 21212"/>
                <a:gd name="connsiteX6" fmla="*/ 15909 w 21212"/>
                <a:gd name="connsiteY6" fmla="*/ 15994 h 21212"/>
                <a:gd name="connsiteX7" fmla="*/ 15930 w 21212"/>
                <a:gd name="connsiteY7" fmla="*/ 15909 h 21212"/>
                <a:gd name="connsiteX8" fmla="*/ 16057 w 21212"/>
                <a:gd name="connsiteY8" fmla="*/ 16036 h 21212"/>
                <a:gd name="connsiteX9" fmla="*/ 16057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09" y="15909"/>
                  </a:lnTo>
                  <a:lnTo>
                    <a:pt x="15909" y="15909"/>
                  </a:lnTo>
                  <a:close/>
                  <a:moveTo>
                    <a:pt x="16057" y="16036"/>
                  </a:moveTo>
                  <a:lnTo>
                    <a:pt x="15909" y="15994"/>
                  </a:lnTo>
                  <a:lnTo>
                    <a:pt x="15930" y="15909"/>
                  </a:lnTo>
                  <a:lnTo>
                    <a:pt x="16057" y="16036"/>
                  </a:lnTo>
                  <a:lnTo>
                    <a:pt x="16057" y="16036"/>
                  </a:lnTo>
                  <a:close/>
                </a:path>
              </a:pathLst>
            </a:custGeom>
            <a:solidFill>
              <a:srgbClr val="000000"/>
            </a:solid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9F9841FE-0A4D-4A52-9302-5689DFBCDE3E}"/>
                </a:ext>
              </a:extLst>
            </p:cNvPr>
            <p:cNvSpPr/>
            <p:nvPr/>
          </p:nvSpPr>
          <p:spPr>
            <a:xfrm>
              <a:off x="6414874" y="4738235"/>
              <a:ext cx="31327" cy="31327"/>
            </a:xfrm>
            <a:custGeom>
              <a:avLst/>
              <a:gdLst>
                <a:gd name="connsiteX0" fmla="*/ 16206 w 21212"/>
                <a:gd name="connsiteY0" fmla="*/ 15973 h 21212"/>
                <a:gd name="connsiteX1" fmla="*/ 16142 w 21212"/>
                <a:gd name="connsiteY1" fmla="*/ 16058 h 21212"/>
                <a:gd name="connsiteX2" fmla="*/ 16057 w 21212"/>
                <a:gd name="connsiteY2" fmla="*/ 16058 h 21212"/>
                <a:gd name="connsiteX3" fmla="*/ 16057 w 21212"/>
                <a:gd name="connsiteY3" fmla="*/ 16058 h 21212"/>
                <a:gd name="connsiteX4" fmla="*/ 16015 w 21212"/>
                <a:gd name="connsiteY4" fmla="*/ 16058 h 21212"/>
                <a:gd name="connsiteX5" fmla="*/ 16015 w 21212"/>
                <a:gd name="connsiteY5" fmla="*/ 16058 h 21212"/>
                <a:gd name="connsiteX6" fmla="*/ 15994 w 21212"/>
                <a:gd name="connsiteY6" fmla="*/ 16058 h 21212"/>
                <a:gd name="connsiteX7" fmla="*/ 15909 w 21212"/>
                <a:gd name="connsiteY7" fmla="*/ 15973 h 21212"/>
                <a:gd name="connsiteX8" fmla="*/ 15930 w 21212"/>
                <a:gd name="connsiteY8" fmla="*/ 15951 h 21212"/>
                <a:gd name="connsiteX9" fmla="*/ 16015 w 21212"/>
                <a:gd name="connsiteY9" fmla="*/ 15973 h 21212"/>
                <a:gd name="connsiteX10" fmla="*/ 16057 w 21212"/>
                <a:gd name="connsiteY10" fmla="*/ 16058 h 21212"/>
                <a:gd name="connsiteX11" fmla="*/ 16142 w 21212"/>
                <a:gd name="connsiteY11" fmla="*/ 16058 h 21212"/>
                <a:gd name="connsiteX12" fmla="*/ 16142 w 21212"/>
                <a:gd name="connsiteY12" fmla="*/ 15973 h 21212"/>
                <a:gd name="connsiteX13" fmla="*/ 16206 w 21212"/>
                <a:gd name="connsiteY13" fmla="*/ 15973 h 21212"/>
                <a:gd name="connsiteX14" fmla="*/ 16206 w 21212"/>
                <a:gd name="connsiteY14" fmla="*/ 15973 h 21212"/>
                <a:gd name="connsiteX15" fmla="*/ 16142 w 21212"/>
                <a:gd name="connsiteY15" fmla="*/ 15951 h 21212"/>
                <a:gd name="connsiteX16" fmla="*/ 16015 w 21212"/>
                <a:gd name="connsiteY16" fmla="*/ 15909 h 21212"/>
                <a:gd name="connsiteX17" fmla="*/ 16015 w 21212"/>
                <a:gd name="connsiteY17" fmla="*/ 15909 h 21212"/>
                <a:gd name="connsiteX18" fmla="*/ 16206 w 21212"/>
                <a:gd name="connsiteY18" fmla="*/ 15973 h 21212"/>
                <a:gd name="connsiteX19" fmla="*/ 16206 w 21212"/>
                <a:gd name="connsiteY19" fmla="*/ 15973 h 21212"/>
                <a:gd name="connsiteX20" fmla="*/ 16206 w 21212"/>
                <a:gd name="connsiteY20" fmla="*/ 15973 h 21212"/>
                <a:gd name="connsiteX21" fmla="*/ 16206 w 21212"/>
                <a:gd name="connsiteY21" fmla="*/ 15973 h 21212"/>
                <a:gd name="connsiteX22" fmla="*/ 16206 w 21212"/>
                <a:gd name="connsiteY22" fmla="*/ 15973 h 21212"/>
                <a:gd name="connsiteX23" fmla="*/ 16206 w 21212"/>
                <a:gd name="connsiteY23" fmla="*/ 15973 h 21212"/>
                <a:gd name="connsiteX24" fmla="*/ 16206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73"/>
                  </a:moveTo>
                  <a:cubicBezTo>
                    <a:pt x="16142" y="16058"/>
                    <a:pt x="16142" y="16058"/>
                    <a:pt x="16142" y="16058"/>
                  </a:cubicBezTo>
                  <a:cubicBezTo>
                    <a:pt x="16142" y="16058"/>
                    <a:pt x="16142" y="16058"/>
                    <a:pt x="16057" y="16058"/>
                  </a:cubicBezTo>
                  <a:lnTo>
                    <a:pt x="16057" y="16058"/>
                  </a:lnTo>
                  <a:cubicBezTo>
                    <a:pt x="16015" y="16058"/>
                    <a:pt x="16015" y="16058"/>
                    <a:pt x="16015" y="16058"/>
                  </a:cubicBezTo>
                  <a:lnTo>
                    <a:pt x="16015" y="16058"/>
                  </a:lnTo>
                  <a:lnTo>
                    <a:pt x="15994" y="16058"/>
                  </a:lnTo>
                  <a:lnTo>
                    <a:pt x="15909" y="15973"/>
                  </a:lnTo>
                  <a:lnTo>
                    <a:pt x="15930" y="15951"/>
                  </a:lnTo>
                  <a:lnTo>
                    <a:pt x="16015" y="15973"/>
                  </a:lnTo>
                  <a:cubicBezTo>
                    <a:pt x="16015" y="16058"/>
                    <a:pt x="16015" y="16058"/>
                    <a:pt x="16057" y="16058"/>
                  </a:cubicBezTo>
                  <a:cubicBezTo>
                    <a:pt x="16057" y="16058"/>
                    <a:pt x="16057" y="16058"/>
                    <a:pt x="16142" y="16058"/>
                  </a:cubicBezTo>
                  <a:cubicBezTo>
                    <a:pt x="16142" y="15973"/>
                    <a:pt x="16142" y="15973"/>
                    <a:pt x="16142" y="15973"/>
                  </a:cubicBezTo>
                  <a:lnTo>
                    <a:pt x="16206" y="15973"/>
                  </a:lnTo>
                  <a:lnTo>
                    <a:pt x="16206" y="15973"/>
                  </a:lnTo>
                  <a:cubicBezTo>
                    <a:pt x="16206" y="15973"/>
                    <a:pt x="16142" y="15973"/>
                    <a:pt x="16142" y="15951"/>
                  </a:cubicBezTo>
                  <a:lnTo>
                    <a:pt x="16015" y="15909"/>
                  </a:lnTo>
                  <a:lnTo>
                    <a:pt x="16015" y="15909"/>
                  </a:lnTo>
                  <a:lnTo>
                    <a:pt x="16206" y="15973"/>
                  </a:lnTo>
                  <a:lnTo>
                    <a:pt x="16206" y="15973"/>
                  </a:lnTo>
                  <a:lnTo>
                    <a:pt x="16206" y="15973"/>
                  </a:lnTo>
                  <a:lnTo>
                    <a:pt x="16206" y="15973"/>
                  </a:lnTo>
                  <a:lnTo>
                    <a:pt x="16206" y="15973"/>
                  </a:lnTo>
                  <a:lnTo>
                    <a:pt x="16206" y="15973"/>
                  </a:lnTo>
                  <a:lnTo>
                    <a:pt x="16206" y="15973"/>
                  </a:lnTo>
                  <a:close/>
                </a:path>
              </a:pathLst>
            </a:custGeom>
            <a:solidFill>
              <a:srgbClr val="000000"/>
            </a:solid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ED8AE749-8370-44C2-8983-F1464BC6C9C4}"/>
                </a:ext>
              </a:extLst>
            </p:cNvPr>
            <p:cNvSpPr/>
            <p:nvPr/>
          </p:nvSpPr>
          <p:spPr>
            <a:xfrm>
              <a:off x="6415219" y="4738047"/>
              <a:ext cx="31327" cy="31327"/>
            </a:xfrm>
            <a:custGeom>
              <a:avLst/>
              <a:gdLst>
                <a:gd name="connsiteX0" fmla="*/ 15973 w 21212"/>
                <a:gd name="connsiteY0" fmla="*/ 15973 h 21212"/>
                <a:gd name="connsiteX1" fmla="*/ 15973 w 21212"/>
                <a:gd name="connsiteY1" fmla="*/ 16036 h 21212"/>
                <a:gd name="connsiteX2" fmla="*/ 15973 w 21212"/>
                <a:gd name="connsiteY2" fmla="*/ 15973 h 21212"/>
                <a:gd name="connsiteX3" fmla="*/ 15973 w 21212"/>
                <a:gd name="connsiteY3" fmla="*/ 15973 h 21212"/>
                <a:gd name="connsiteX4" fmla="*/ 16036 w 21212"/>
                <a:gd name="connsiteY4" fmla="*/ 15973 h 21212"/>
                <a:gd name="connsiteX5" fmla="*/ 16036 w 21212"/>
                <a:gd name="connsiteY5" fmla="*/ 15973 h 21212"/>
                <a:gd name="connsiteX6" fmla="*/ 16079 w 21212"/>
                <a:gd name="connsiteY6" fmla="*/ 15973 h 21212"/>
                <a:gd name="connsiteX7" fmla="*/ 16079 w 21212"/>
                <a:gd name="connsiteY7" fmla="*/ 15973 h 21212"/>
                <a:gd name="connsiteX8" fmla="*/ 16121 w 21212"/>
                <a:gd name="connsiteY8" fmla="*/ 15973 h 21212"/>
                <a:gd name="connsiteX9" fmla="*/ 16121 w 21212"/>
                <a:gd name="connsiteY9" fmla="*/ 15973 h 21212"/>
                <a:gd name="connsiteX10" fmla="*/ 16121 w 21212"/>
                <a:gd name="connsiteY10" fmla="*/ 16036 h 21212"/>
                <a:gd name="connsiteX11" fmla="*/ 16121 w 21212"/>
                <a:gd name="connsiteY11" fmla="*/ 16036 h 21212"/>
                <a:gd name="connsiteX12" fmla="*/ 16079 w 21212"/>
                <a:gd name="connsiteY12" fmla="*/ 16036 h 21212"/>
                <a:gd name="connsiteX13" fmla="*/ 16079 w 21212"/>
                <a:gd name="connsiteY13" fmla="*/ 16079 h 21212"/>
                <a:gd name="connsiteX14" fmla="*/ 16079 w 21212"/>
                <a:gd name="connsiteY14" fmla="*/ 16079 h 21212"/>
                <a:gd name="connsiteX15" fmla="*/ 16036 w 21212"/>
                <a:gd name="connsiteY15" fmla="*/ 16079 h 21212"/>
                <a:gd name="connsiteX16" fmla="*/ 16036 w 21212"/>
                <a:gd name="connsiteY16" fmla="*/ 16079 h 21212"/>
                <a:gd name="connsiteX17" fmla="*/ 16036 w 21212"/>
                <a:gd name="connsiteY17" fmla="*/ 16079 h 21212"/>
                <a:gd name="connsiteX18" fmla="*/ 16036 w 21212"/>
                <a:gd name="connsiteY18" fmla="*/ 16079 h 21212"/>
                <a:gd name="connsiteX19" fmla="*/ 16079 w 21212"/>
                <a:gd name="connsiteY19" fmla="*/ 16036 h 21212"/>
                <a:gd name="connsiteX20" fmla="*/ 16079 w 21212"/>
                <a:gd name="connsiteY20" fmla="*/ 16036 h 21212"/>
                <a:gd name="connsiteX21" fmla="*/ 16079 w 21212"/>
                <a:gd name="connsiteY21" fmla="*/ 16036 h 21212"/>
                <a:gd name="connsiteX22" fmla="*/ 16079 w 21212"/>
                <a:gd name="connsiteY22" fmla="*/ 15973 h 21212"/>
                <a:gd name="connsiteX23" fmla="*/ 16079 w 21212"/>
                <a:gd name="connsiteY23" fmla="*/ 15973 h 21212"/>
                <a:gd name="connsiteX24" fmla="*/ 16079 w 21212"/>
                <a:gd name="connsiteY24" fmla="*/ 15973 h 21212"/>
                <a:gd name="connsiteX25" fmla="*/ 16079 w 21212"/>
                <a:gd name="connsiteY25" fmla="*/ 15973 h 21212"/>
                <a:gd name="connsiteX26" fmla="*/ 16036 w 21212"/>
                <a:gd name="connsiteY26" fmla="*/ 15973 h 21212"/>
                <a:gd name="connsiteX27" fmla="*/ 16036 w 21212"/>
                <a:gd name="connsiteY27" fmla="*/ 16036 h 21212"/>
                <a:gd name="connsiteX28" fmla="*/ 15994 w 21212"/>
                <a:gd name="connsiteY28" fmla="*/ 16036 h 21212"/>
                <a:gd name="connsiteX29" fmla="*/ 15994 w 21212"/>
                <a:gd name="connsiteY29" fmla="*/ 16036 h 21212"/>
                <a:gd name="connsiteX30" fmla="*/ 15973 w 21212"/>
                <a:gd name="connsiteY30" fmla="*/ 16036 h 21212"/>
                <a:gd name="connsiteX31" fmla="*/ 15973 w 21212"/>
                <a:gd name="connsiteY31" fmla="*/ 16036 h 21212"/>
                <a:gd name="connsiteX32" fmla="*/ 15909 w 21212"/>
                <a:gd name="connsiteY32" fmla="*/ 16036 h 21212"/>
                <a:gd name="connsiteX33" fmla="*/ 15909 w 21212"/>
                <a:gd name="connsiteY33" fmla="*/ 15973 h 21212"/>
                <a:gd name="connsiteX34" fmla="*/ 15909 w 21212"/>
                <a:gd name="connsiteY34" fmla="*/ 15973 h 21212"/>
                <a:gd name="connsiteX35" fmla="*/ 15973 w 21212"/>
                <a:gd name="connsiteY35" fmla="*/ 15973 h 21212"/>
                <a:gd name="connsiteX36" fmla="*/ 15994 w 21212"/>
                <a:gd name="connsiteY36" fmla="*/ 15909 h 21212"/>
                <a:gd name="connsiteX37" fmla="*/ 15994 w 21212"/>
                <a:gd name="connsiteY37" fmla="*/ 15909 h 21212"/>
                <a:gd name="connsiteX38" fmla="*/ 16036 w 21212"/>
                <a:gd name="connsiteY38" fmla="*/ 15909 h 21212"/>
                <a:gd name="connsiteX39" fmla="*/ 15994 w 21212"/>
                <a:gd name="connsiteY39" fmla="*/ 15909 h 21212"/>
                <a:gd name="connsiteX40" fmla="*/ 15973 w 21212"/>
                <a:gd name="connsiteY40" fmla="*/ 15973 h 21212"/>
                <a:gd name="connsiteX41" fmla="*/ 15973 w 21212"/>
                <a:gd name="connsiteY41" fmla="*/ 15973 h 21212"/>
                <a:gd name="connsiteX42" fmla="*/ 15973 w 21212"/>
                <a:gd name="connsiteY42" fmla="*/ 15973 h 21212"/>
                <a:gd name="connsiteX43" fmla="*/ 15973 w 21212"/>
                <a:gd name="connsiteY43" fmla="*/ 15973 h 21212"/>
                <a:gd name="connsiteX44" fmla="*/ 15973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73"/>
                  </a:moveTo>
                  <a:lnTo>
                    <a:pt x="15973" y="16036"/>
                  </a:lnTo>
                  <a:cubicBezTo>
                    <a:pt x="15973" y="16036"/>
                    <a:pt x="15994" y="16036"/>
                    <a:pt x="15973" y="15973"/>
                  </a:cubicBezTo>
                  <a:lnTo>
                    <a:pt x="15973" y="15973"/>
                  </a:lnTo>
                  <a:lnTo>
                    <a:pt x="16036" y="15973"/>
                  </a:lnTo>
                  <a:lnTo>
                    <a:pt x="16036" y="15973"/>
                  </a:lnTo>
                  <a:lnTo>
                    <a:pt x="16079" y="15973"/>
                  </a:lnTo>
                  <a:lnTo>
                    <a:pt x="16079" y="15973"/>
                  </a:lnTo>
                  <a:lnTo>
                    <a:pt x="16121" y="15973"/>
                  </a:lnTo>
                  <a:lnTo>
                    <a:pt x="16121" y="15973"/>
                  </a:lnTo>
                  <a:cubicBezTo>
                    <a:pt x="16121" y="15973"/>
                    <a:pt x="16121" y="15973"/>
                    <a:pt x="16121" y="16036"/>
                  </a:cubicBezTo>
                  <a:lnTo>
                    <a:pt x="16121" y="16036"/>
                  </a:lnTo>
                  <a:cubicBezTo>
                    <a:pt x="16121" y="16036"/>
                    <a:pt x="16121" y="16036"/>
                    <a:pt x="16079" y="16036"/>
                  </a:cubicBezTo>
                  <a:lnTo>
                    <a:pt x="16079" y="16079"/>
                  </a:lnTo>
                  <a:lnTo>
                    <a:pt x="16079" y="16079"/>
                  </a:lnTo>
                  <a:cubicBezTo>
                    <a:pt x="16036" y="16079"/>
                    <a:pt x="16036" y="16079"/>
                    <a:pt x="16036" y="16079"/>
                  </a:cubicBezTo>
                  <a:lnTo>
                    <a:pt x="16036" y="16079"/>
                  </a:lnTo>
                  <a:lnTo>
                    <a:pt x="16036" y="16079"/>
                  </a:lnTo>
                  <a:lnTo>
                    <a:pt x="16036" y="16079"/>
                  </a:lnTo>
                  <a:cubicBezTo>
                    <a:pt x="16036" y="16036"/>
                    <a:pt x="16079" y="16036"/>
                    <a:pt x="16079" y="16036"/>
                  </a:cubicBezTo>
                  <a:lnTo>
                    <a:pt x="16079" y="16036"/>
                  </a:lnTo>
                  <a:lnTo>
                    <a:pt x="16079" y="16036"/>
                  </a:lnTo>
                  <a:cubicBezTo>
                    <a:pt x="16079" y="16036"/>
                    <a:pt x="16079" y="16036"/>
                    <a:pt x="16079" y="15973"/>
                  </a:cubicBezTo>
                  <a:lnTo>
                    <a:pt x="16079" y="15973"/>
                  </a:lnTo>
                  <a:lnTo>
                    <a:pt x="16079" y="15973"/>
                  </a:lnTo>
                  <a:lnTo>
                    <a:pt x="16079" y="15973"/>
                  </a:lnTo>
                  <a:cubicBezTo>
                    <a:pt x="16036" y="15973"/>
                    <a:pt x="16036" y="15973"/>
                    <a:pt x="16036" y="15973"/>
                  </a:cubicBezTo>
                  <a:lnTo>
                    <a:pt x="16036" y="16036"/>
                  </a:lnTo>
                  <a:lnTo>
                    <a:pt x="15994" y="16036"/>
                  </a:lnTo>
                  <a:lnTo>
                    <a:pt x="15994" y="16036"/>
                  </a:lnTo>
                  <a:lnTo>
                    <a:pt x="15973" y="16036"/>
                  </a:lnTo>
                  <a:lnTo>
                    <a:pt x="15973" y="16036"/>
                  </a:lnTo>
                  <a:lnTo>
                    <a:pt x="15909" y="16036"/>
                  </a:lnTo>
                  <a:cubicBezTo>
                    <a:pt x="15909" y="15973"/>
                    <a:pt x="15909" y="15973"/>
                    <a:pt x="15909" y="15973"/>
                  </a:cubicBezTo>
                  <a:lnTo>
                    <a:pt x="15909" y="15973"/>
                  </a:lnTo>
                  <a:lnTo>
                    <a:pt x="15973" y="15973"/>
                  </a:lnTo>
                  <a:cubicBezTo>
                    <a:pt x="15973" y="15909"/>
                    <a:pt x="15994" y="15909"/>
                    <a:pt x="15994" y="15909"/>
                  </a:cubicBezTo>
                  <a:lnTo>
                    <a:pt x="15994" y="15909"/>
                  </a:lnTo>
                  <a:lnTo>
                    <a:pt x="16036" y="15909"/>
                  </a:lnTo>
                  <a:lnTo>
                    <a:pt x="15994" y="15909"/>
                  </a:lnTo>
                  <a:lnTo>
                    <a:pt x="15973" y="15973"/>
                  </a:lnTo>
                  <a:cubicBezTo>
                    <a:pt x="15973" y="15973"/>
                    <a:pt x="15973" y="15973"/>
                    <a:pt x="15973" y="15973"/>
                  </a:cubicBezTo>
                  <a:lnTo>
                    <a:pt x="15973" y="15973"/>
                  </a:lnTo>
                  <a:lnTo>
                    <a:pt x="15973"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00546BD4-3709-47FB-A47F-A9AC00CDB8A8}"/>
                </a:ext>
              </a:extLst>
            </p:cNvPr>
            <p:cNvSpPr/>
            <p:nvPr/>
          </p:nvSpPr>
          <p:spPr>
            <a:xfrm>
              <a:off x="6415469" y="4737922"/>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51 w 21212"/>
                <a:gd name="connsiteY3" fmla="*/ 15909 h 21212"/>
                <a:gd name="connsiteX4" fmla="*/ 15909 w 21212"/>
                <a:gd name="connsiteY4" fmla="*/ 15909 h 21212"/>
                <a:gd name="connsiteX5" fmla="*/ 16121 w 21212"/>
                <a:gd name="connsiteY5" fmla="*/ 15994 h 21212"/>
                <a:gd name="connsiteX6" fmla="*/ 15951 w 21212"/>
                <a:gd name="connsiteY6" fmla="*/ 15994 h 21212"/>
                <a:gd name="connsiteX7" fmla="*/ 15973 w 21212"/>
                <a:gd name="connsiteY7" fmla="*/ 15909 h 21212"/>
                <a:gd name="connsiteX8" fmla="*/ 16185 w 21212"/>
                <a:gd name="connsiteY8" fmla="*/ 15994 h 21212"/>
                <a:gd name="connsiteX9" fmla="*/ 16121 w 21212"/>
                <a:gd name="connsiteY9"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51" y="15909"/>
                  </a:lnTo>
                  <a:lnTo>
                    <a:pt x="15909" y="15909"/>
                  </a:lnTo>
                  <a:close/>
                  <a:moveTo>
                    <a:pt x="16121" y="15994"/>
                  </a:moveTo>
                  <a:lnTo>
                    <a:pt x="15951" y="15994"/>
                  </a:lnTo>
                  <a:lnTo>
                    <a:pt x="15973" y="15909"/>
                  </a:lnTo>
                  <a:lnTo>
                    <a:pt x="16185" y="15994"/>
                  </a:lnTo>
                  <a:lnTo>
                    <a:pt x="16121" y="15994"/>
                  </a:lnTo>
                  <a:close/>
                </a:path>
              </a:pathLst>
            </a:custGeom>
            <a:solidFill>
              <a:srgbClr val="000000"/>
            </a:solid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87B1EED2-F25E-4271-A2C0-166D799DA5BD}"/>
                </a:ext>
              </a:extLst>
            </p:cNvPr>
            <p:cNvSpPr/>
            <p:nvPr/>
          </p:nvSpPr>
          <p:spPr>
            <a:xfrm>
              <a:off x="6415689" y="4737765"/>
              <a:ext cx="31327" cy="31327"/>
            </a:xfrm>
            <a:custGeom>
              <a:avLst/>
              <a:gdLst>
                <a:gd name="connsiteX0" fmla="*/ 15973 w 21212"/>
                <a:gd name="connsiteY0" fmla="*/ 16100 h 21212"/>
                <a:gd name="connsiteX1" fmla="*/ 15909 w 21212"/>
                <a:gd name="connsiteY1" fmla="*/ 16015 h 21212"/>
                <a:gd name="connsiteX2" fmla="*/ 15909 w 21212"/>
                <a:gd name="connsiteY2" fmla="*/ 16015 h 21212"/>
                <a:gd name="connsiteX3" fmla="*/ 15909 w 21212"/>
                <a:gd name="connsiteY3" fmla="*/ 15994 h 21212"/>
                <a:gd name="connsiteX4" fmla="*/ 15909 w 21212"/>
                <a:gd name="connsiteY4" fmla="*/ 15994 h 21212"/>
                <a:gd name="connsiteX5" fmla="*/ 15909 w 21212"/>
                <a:gd name="connsiteY5" fmla="*/ 15994 h 21212"/>
                <a:gd name="connsiteX6" fmla="*/ 15973 w 21212"/>
                <a:gd name="connsiteY6" fmla="*/ 15994 h 21212"/>
                <a:gd name="connsiteX7" fmla="*/ 16036 w 21212"/>
                <a:gd name="connsiteY7" fmla="*/ 15951 h 21212"/>
                <a:gd name="connsiteX8" fmla="*/ 16036 w 21212"/>
                <a:gd name="connsiteY8" fmla="*/ 15951 h 21212"/>
                <a:gd name="connsiteX9" fmla="*/ 16036 w 21212"/>
                <a:gd name="connsiteY9" fmla="*/ 15951 h 21212"/>
                <a:gd name="connsiteX10" fmla="*/ 15909 w 21212"/>
                <a:gd name="connsiteY10" fmla="*/ 15909 h 21212"/>
                <a:gd name="connsiteX11" fmla="*/ 15973 w 21212"/>
                <a:gd name="connsiteY11" fmla="*/ 15909 h 21212"/>
                <a:gd name="connsiteX12" fmla="*/ 16206 w 21212"/>
                <a:gd name="connsiteY12" fmla="*/ 15994 h 21212"/>
                <a:gd name="connsiteX13" fmla="*/ 16206 w 21212"/>
                <a:gd name="connsiteY13" fmla="*/ 15994 h 21212"/>
                <a:gd name="connsiteX14" fmla="*/ 16142 w 21212"/>
                <a:gd name="connsiteY14" fmla="*/ 15994 h 21212"/>
                <a:gd name="connsiteX15" fmla="*/ 16142 w 21212"/>
                <a:gd name="connsiteY15" fmla="*/ 15994 h 21212"/>
                <a:gd name="connsiteX16" fmla="*/ 16142 w 21212"/>
                <a:gd name="connsiteY16" fmla="*/ 16015 h 21212"/>
                <a:gd name="connsiteX17" fmla="*/ 16142 w 21212"/>
                <a:gd name="connsiteY17" fmla="*/ 16015 h 21212"/>
                <a:gd name="connsiteX18" fmla="*/ 16142 w 21212"/>
                <a:gd name="connsiteY18" fmla="*/ 16015 h 21212"/>
                <a:gd name="connsiteX19" fmla="*/ 16142 w 21212"/>
                <a:gd name="connsiteY19" fmla="*/ 16015 h 21212"/>
                <a:gd name="connsiteX20" fmla="*/ 16121 w 21212"/>
                <a:gd name="connsiteY20" fmla="*/ 16100 h 21212"/>
                <a:gd name="connsiteX21" fmla="*/ 16079 w 21212"/>
                <a:gd name="connsiteY21" fmla="*/ 16100 h 21212"/>
                <a:gd name="connsiteX22" fmla="*/ 16036 w 21212"/>
                <a:gd name="connsiteY22" fmla="*/ 16100 h 21212"/>
                <a:gd name="connsiteX23" fmla="*/ 15973 w 21212"/>
                <a:gd name="connsiteY23" fmla="*/ 16100 h 21212"/>
                <a:gd name="connsiteX24" fmla="*/ 16036 w 21212"/>
                <a:gd name="connsiteY24" fmla="*/ 16015 h 21212"/>
                <a:gd name="connsiteX25" fmla="*/ 16036 w 21212"/>
                <a:gd name="connsiteY25" fmla="*/ 16015 h 21212"/>
                <a:gd name="connsiteX26" fmla="*/ 16079 w 21212"/>
                <a:gd name="connsiteY26" fmla="*/ 16015 h 21212"/>
                <a:gd name="connsiteX27" fmla="*/ 16079 w 21212"/>
                <a:gd name="connsiteY27" fmla="*/ 16015 h 21212"/>
                <a:gd name="connsiteX28" fmla="*/ 16121 w 21212"/>
                <a:gd name="connsiteY28" fmla="*/ 16015 h 21212"/>
                <a:gd name="connsiteX29" fmla="*/ 16121 w 21212"/>
                <a:gd name="connsiteY29" fmla="*/ 16015 h 21212"/>
                <a:gd name="connsiteX30" fmla="*/ 16142 w 21212"/>
                <a:gd name="connsiteY30" fmla="*/ 16015 h 21212"/>
                <a:gd name="connsiteX31" fmla="*/ 16142 w 21212"/>
                <a:gd name="connsiteY31" fmla="*/ 15994 h 21212"/>
                <a:gd name="connsiteX32" fmla="*/ 16142 w 21212"/>
                <a:gd name="connsiteY32" fmla="*/ 15994 h 21212"/>
                <a:gd name="connsiteX33" fmla="*/ 16079 w 21212"/>
                <a:gd name="connsiteY33" fmla="*/ 15994 h 21212"/>
                <a:gd name="connsiteX34" fmla="*/ 16036 w 21212"/>
                <a:gd name="connsiteY34" fmla="*/ 16015 h 21212"/>
                <a:gd name="connsiteX35" fmla="*/ 15973 w 21212"/>
                <a:gd name="connsiteY35" fmla="*/ 15994 h 21212"/>
                <a:gd name="connsiteX36" fmla="*/ 15973 w 21212"/>
                <a:gd name="connsiteY36" fmla="*/ 15994 h 21212"/>
                <a:gd name="connsiteX37" fmla="*/ 15973 w 21212"/>
                <a:gd name="connsiteY37" fmla="*/ 15994 h 21212"/>
                <a:gd name="connsiteX38" fmla="*/ 15973 w 21212"/>
                <a:gd name="connsiteY38" fmla="*/ 16015 h 21212"/>
                <a:gd name="connsiteX39" fmla="*/ 16036 w 21212"/>
                <a:gd name="connsiteY3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73" y="16100"/>
                  </a:moveTo>
                  <a:cubicBezTo>
                    <a:pt x="15973" y="16015"/>
                    <a:pt x="15909" y="16015"/>
                    <a:pt x="15909" y="16015"/>
                  </a:cubicBezTo>
                  <a:lnTo>
                    <a:pt x="15909" y="16015"/>
                  </a:lnTo>
                  <a:cubicBezTo>
                    <a:pt x="15909" y="16015"/>
                    <a:pt x="15909" y="16015"/>
                    <a:pt x="15909" y="15994"/>
                  </a:cubicBezTo>
                  <a:lnTo>
                    <a:pt x="15909" y="15994"/>
                  </a:lnTo>
                  <a:lnTo>
                    <a:pt x="15909" y="15994"/>
                  </a:lnTo>
                  <a:lnTo>
                    <a:pt x="15973" y="15994"/>
                  </a:lnTo>
                  <a:cubicBezTo>
                    <a:pt x="15973" y="15994"/>
                    <a:pt x="15973" y="15951"/>
                    <a:pt x="16036" y="15951"/>
                  </a:cubicBezTo>
                  <a:lnTo>
                    <a:pt x="16036" y="15951"/>
                  </a:lnTo>
                  <a:lnTo>
                    <a:pt x="16036" y="15951"/>
                  </a:lnTo>
                  <a:lnTo>
                    <a:pt x="15909" y="15909"/>
                  </a:lnTo>
                  <a:lnTo>
                    <a:pt x="15973" y="15909"/>
                  </a:lnTo>
                  <a:lnTo>
                    <a:pt x="16206" y="15994"/>
                  </a:lnTo>
                  <a:lnTo>
                    <a:pt x="16206" y="15994"/>
                  </a:lnTo>
                  <a:lnTo>
                    <a:pt x="16142" y="15994"/>
                  </a:lnTo>
                  <a:lnTo>
                    <a:pt x="16142" y="15994"/>
                  </a:lnTo>
                  <a:lnTo>
                    <a:pt x="16142" y="16015"/>
                  </a:lnTo>
                  <a:lnTo>
                    <a:pt x="16142" y="16015"/>
                  </a:lnTo>
                  <a:lnTo>
                    <a:pt x="16142" y="16015"/>
                  </a:lnTo>
                  <a:lnTo>
                    <a:pt x="16142" y="16015"/>
                  </a:lnTo>
                  <a:cubicBezTo>
                    <a:pt x="16121" y="16100"/>
                    <a:pt x="16121" y="16015"/>
                    <a:pt x="16121" y="16100"/>
                  </a:cubicBezTo>
                  <a:cubicBezTo>
                    <a:pt x="16079" y="16100"/>
                    <a:pt x="16079" y="16100"/>
                    <a:pt x="16079" y="16100"/>
                  </a:cubicBezTo>
                  <a:lnTo>
                    <a:pt x="16036" y="16100"/>
                  </a:lnTo>
                  <a:lnTo>
                    <a:pt x="15973" y="16100"/>
                  </a:lnTo>
                  <a:close/>
                  <a:moveTo>
                    <a:pt x="16036" y="16015"/>
                  </a:moveTo>
                  <a:lnTo>
                    <a:pt x="16036" y="16015"/>
                  </a:lnTo>
                  <a:cubicBezTo>
                    <a:pt x="16079" y="16015"/>
                    <a:pt x="16079" y="16015"/>
                    <a:pt x="16079" y="16015"/>
                  </a:cubicBezTo>
                  <a:lnTo>
                    <a:pt x="16079" y="16015"/>
                  </a:lnTo>
                  <a:cubicBezTo>
                    <a:pt x="16121" y="16015"/>
                    <a:pt x="16121" y="16015"/>
                    <a:pt x="16121" y="16015"/>
                  </a:cubicBezTo>
                  <a:lnTo>
                    <a:pt x="16121" y="16015"/>
                  </a:lnTo>
                  <a:lnTo>
                    <a:pt x="16142" y="16015"/>
                  </a:lnTo>
                  <a:cubicBezTo>
                    <a:pt x="16142" y="15994"/>
                    <a:pt x="16142" y="15994"/>
                    <a:pt x="16142" y="15994"/>
                  </a:cubicBezTo>
                  <a:lnTo>
                    <a:pt x="16142" y="15994"/>
                  </a:lnTo>
                  <a:lnTo>
                    <a:pt x="16079" y="15994"/>
                  </a:lnTo>
                  <a:lnTo>
                    <a:pt x="16036" y="16015"/>
                  </a:lnTo>
                  <a:cubicBezTo>
                    <a:pt x="16036" y="15994"/>
                    <a:pt x="16036" y="15994"/>
                    <a:pt x="15973" y="15994"/>
                  </a:cubicBezTo>
                  <a:lnTo>
                    <a:pt x="15973" y="15994"/>
                  </a:lnTo>
                  <a:lnTo>
                    <a:pt x="15973" y="15994"/>
                  </a:lnTo>
                  <a:lnTo>
                    <a:pt x="15973" y="16015"/>
                  </a:lnTo>
                  <a:cubicBezTo>
                    <a:pt x="15973" y="16015"/>
                    <a:pt x="15973" y="16015"/>
                    <a:pt x="16036" y="16015"/>
                  </a:cubicBezTo>
                  <a:close/>
                </a:path>
              </a:pathLst>
            </a:custGeom>
            <a:solidFill>
              <a:srgbClr val="000000"/>
            </a:solid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340933D7-0033-4A3C-9574-0536200B71AC}"/>
                </a:ext>
              </a:extLst>
            </p:cNvPr>
            <p:cNvSpPr/>
            <p:nvPr/>
          </p:nvSpPr>
          <p:spPr>
            <a:xfrm>
              <a:off x="6416159" y="4737765"/>
              <a:ext cx="31327" cy="31327"/>
            </a:xfrm>
            <a:custGeom>
              <a:avLst/>
              <a:gdLst>
                <a:gd name="connsiteX0" fmla="*/ 15973 w 21212"/>
                <a:gd name="connsiteY0" fmla="*/ 15994 h 21212"/>
                <a:gd name="connsiteX1" fmla="*/ 15909 w 21212"/>
                <a:gd name="connsiteY1" fmla="*/ 15951 h 21212"/>
                <a:gd name="connsiteX2" fmla="*/ 15973 w 21212"/>
                <a:gd name="connsiteY2" fmla="*/ 15909 h 21212"/>
                <a:gd name="connsiteX3" fmla="*/ 16015 w 21212"/>
                <a:gd name="connsiteY3" fmla="*/ 15951 h 21212"/>
                <a:gd name="connsiteX4" fmla="*/ 15973 w 21212"/>
                <a:gd name="connsiteY4" fmla="*/ 15994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73" y="15994"/>
                  </a:moveTo>
                  <a:lnTo>
                    <a:pt x="15909" y="15951"/>
                  </a:lnTo>
                  <a:lnTo>
                    <a:pt x="15973" y="15909"/>
                  </a:lnTo>
                  <a:lnTo>
                    <a:pt x="16015" y="15951"/>
                  </a:lnTo>
                  <a:lnTo>
                    <a:pt x="15973" y="15994"/>
                  </a:lnTo>
                  <a:close/>
                </a:path>
              </a:pathLst>
            </a:custGeom>
            <a:solidFill>
              <a:srgbClr val="000000"/>
            </a:solid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3CD481D5-8DCE-4000-AAA0-25217794B4D8}"/>
                </a:ext>
              </a:extLst>
            </p:cNvPr>
            <p:cNvSpPr/>
            <p:nvPr/>
          </p:nvSpPr>
          <p:spPr>
            <a:xfrm>
              <a:off x="6416159" y="4737421"/>
              <a:ext cx="31327" cy="31327"/>
            </a:xfrm>
            <a:custGeom>
              <a:avLst/>
              <a:gdLst>
                <a:gd name="connsiteX0" fmla="*/ 15973 w 21212"/>
                <a:gd name="connsiteY0" fmla="*/ 15994 h 21212"/>
                <a:gd name="connsiteX1" fmla="*/ 16015 w 21212"/>
                <a:gd name="connsiteY1" fmla="*/ 15994 h 21212"/>
                <a:gd name="connsiteX2" fmla="*/ 16015 w 21212"/>
                <a:gd name="connsiteY2" fmla="*/ 15994 h 21212"/>
                <a:gd name="connsiteX3" fmla="*/ 16036 w 21212"/>
                <a:gd name="connsiteY3" fmla="*/ 15994 h 21212"/>
                <a:gd name="connsiteX4" fmla="*/ 16036 w 21212"/>
                <a:gd name="connsiteY4" fmla="*/ 15930 h 21212"/>
                <a:gd name="connsiteX5" fmla="*/ 16100 w 21212"/>
                <a:gd name="connsiteY5" fmla="*/ 15930 h 21212"/>
                <a:gd name="connsiteX6" fmla="*/ 16121 w 21212"/>
                <a:gd name="connsiteY6" fmla="*/ 15930 h 21212"/>
                <a:gd name="connsiteX7" fmla="*/ 16164 w 21212"/>
                <a:gd name="connsiteY7" fmla="*/ 15930 h 21212"/>
                <a:gd name="connsiteX8" fmla="*/ 16206 w 21212"/>
                <a:gd name="connsiteY8" fmla="*/ 15930 h 21212"/>
                <a:gd name="connsiteX9" fmla="*/ 16206 w 21212"/>
                <a:gd name="connsiteY9" fmla="*/ 15930 h 21212"/>
                <a:gd name="connsiteX10" fmla="*/ 16206 w 21212"/>
                <a:gd name="connsiteY10" fmla="*/ 15994 h 21212"/>
                <a:gd name="connsiteX11" fmla="*/ 16206 w 21212"/>
                <a:gd name="connsiteY11" fmla="*/ 16100 h 21212"/>
                <a:gd name="connsiteX12" fmla="*/ 16164 w 21212"/>
                <a:gd name="connsiteY12" fmla="*/ 16100 h 21212"/>
                <a:gd name="connsiteX13" fmla="*/ 16164 w 21212"/>
                <a:gd name="connsiteY13" fmla="*/ 16100 h 21212"/>
                <a:gd name="connsiteX14" fmla="*/ 16121 w 21212"/>
                <a:gd name="connsiteY14" fmla="*/ 16121 h 21212"/>
                <a:gd name="connsiteX15" fmla="*/ 16121 w 21212"/>
                <a:gd name="connsiteY15" fmla="*/ 16121 h 21212"/>
                <a:gd name="connsiteX16" fmla="*/ 16100 w 21212"/>
                <a:gd name="connsiteY16" fmla="*/ 16121 h 21212"/>
                <a:gd name="connsiteX17" fmla="*/ 16100 w 21212"/>
                <a:gd name="connsiteY17" fmla="*/ 16121 h 21212"/>
                <a:gd name="connsiteX18" fmla="*/ 16100 w 21212"/>
                <a:gd name="connsiteY18" fmla="*/ 16121 h 21212"/>
                <a:gd name="connsiteX19" fmla="*/ 16121 w 21212"/>
                <a:gd name="connsiteY19" fmla="*/ 16100 h 21212"/>
                <a:gd name="connsiteX20" fmla="*/ 16121 w 21212"/>
                <a:gd name="connsiteY20" fmla="*/ 16100 h 21212"/>
                <a:gd name="connsiteX21" fmla="*/ 16121 w 21212"/>
                <a:gd name="connsiteY21" fmla="*/ 16100 h 21212"/>
                <a:gd name="connsiteX22" fmla="*/ 16164 w 21212"/>
                <a:gd name="connsiteY22" fmla="*/ 16100 h 21212"/>
                <a:gd name="connsiteX23" fmla="*/ 16164 w 21212"/>
                <a:gd name="connsiteY23" fmla="*/ 15994 h 21212"/>
                <a:gd name="connsiteX24" fmla="*/ 16164 w 21212"/>
                <a:gd name="connsiteY24" fmla="*/ 15994 h 21212"/>
                <a:gd name="connsiteX25" fmla="*/ 16164 w 21212"/>
                <a:gd name="connsiteY25" fmla="*/ 15994 h 21212"/>
                <a:gd name="connsiteX26" fmla="*/ 16164 w 21212"/>
                <a:gd name="connsiteY26" fmla="*/ 15930 h 21212"/>
                <a:gd name="connsiteX27" fmla="*/ 16121 w 21212"/>
                <a:gd name="connsiteY27" fmla="*/ 15994 h 21212"/>
                <a:gd name="connsiteX28" fmla="*/ 16100 w 21212"/>
                <a:gd name="connsiteY28" fmla="*/ 15994 h 21212"/>
                <a:gd name="connsiteX29" fmla="*/ 16100 w 21212"/>
                <a:gd name="connsiteY29" fmla="*/ 15994 h 21212"/>
                <a:gd name="connsiteX30" fmla="*/ 16036 w 21212"/>
                <a:gd name="connsiteY30" fmla="*/ 15994 h 21212"/>
                <a:gd name="connsiteX31" fmla="*/ 16036 w 21212"/>
                <a:gd name="connsiteY31" fmla="*/ 15994 h 21212"/>
                <a:gd name="connsiteX32" fmla="*/ 15973 w 21212"/>
                <a:gd name="connsiteY32" fmla="*/ 16100 h 21212"/>
                <a:gd name="connsiteX33" fmla="*/ 15973 w 21212"/>
                <a:gd name="connsiteY33" fmla="*/ 15994 h 21212"/>
                <a:gd name="connsiteX34" fmla="*/ 15909 w 21212"/>
                <a:gd name="connsiteY34" fmla="*/ 15994 h 21212"/>
                <a:gd name="connsiteX35" fmla="*/ 15909 w 21212"/>
                <a:gd name="connsiteY35" fmla="*/ 15930 h 21212"/>
                <a:gd name="connsiteX36" fmla="*/ 15973 w 21212"/>
                <a:gd name="connsiteY36" fmla="*/ 15930 h 21212"/>
                <a:gd name="connsiteX37" fmla="*/ 15973 w 21212"/>
                <a:gd name="connsiteY37" fmla="*/ 15909 h 21212"/>
                <a:gd name="connsiteX38" fmla="*/ 16015 w 21212"/>
                <a:gd name="connsiteY38" fmla="*/ 15909 h 21212"/>
                <a:gd name="connsiteX39" fmla="*/ 16036 w 21212"/>
                <a:gd name="connsiteY39" fmla="*/ 15909 h 21212"/>
                <a:gd name="connsiteX40" fmla="*/ 16100 w 21212"/>
                <a:gd name="connsiteY40" fmla="*/ 15909 h 21212"/>
                <a:gd name="connsiteX41" fmla="*/ 16036 w 21212"/>
                <a:gd name="connsiteY41" fmla="*/ 15909 h 21212"/>
                <a:gd name="connsiteX42" fmla="*/ 16015 w 21212"/>
                <a:gd name="connsiteY42" fmla="*/ 15930 h 21212"/>
                <a:gd name="connsiteX43" fmla="*/ 15973 w 21212"/>
                <a:gd name="connsiteY43" fmla="*/ 15930 h 21212"/>
                <a:gd name="connsiteX44" fmla="*/ 15973 w 21212"/>
                <a:gd name="connsiteY44" fmla="*/ 15930 h 21212"/>
                <a:gd name="connsiteX45" fmla="*/ 15973 w 21212"/>
                <a:gd name="connsiteY45" fmla="*/ 15994 h 21212"/>
                <a:gd name="connsiteX46" fmla="*/ 15973 w 21212"/>
                <a:gd name="connsiteY46"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212" h="21212">
                  <a:moveTo>
                    <a:pt x="15973" y="15994"/>
                  </a:moveTo>
                  <a:cubicBezTo>
                    <a:pt x="16015" y="15994"/>
                    <a:pt x="16015" y="15994"/>
                    <a:pt x="16015" y="15994"/>
                  </a:cubicBezTo>
                  <a:lnTo>
                    <a:pt x="16015" y="15994"/>
                  </a:lnTo>
                  <a:lnTo>
                    <a:pt x="16036" y="15994"/>
                  </a:lnTo>
                  <a:cubicBezTo>
                    <a:pt x="16036" y="15994"/>
                    <a:pt x="16036" y="15994"/>
                    <a:pt x="16036" y="15930"/>
                  </a:cubicBezTo>
                  <a:cubicBezTo>
                    <a:pt x="16100" y="15930"/>
                    <a:pt x="16100" y="15930"/>
                    <a:pt x="16100" y="15930"/>
                  </a:cubicBezTo>
                  <a:cubicBezTo>
                    <a:pt x="16121" y="15930"/>
                    <a:pt x="16121" y="15930"/>
                    <a:pt x="16121" y="15930"/>
                  </a:cubicBezTo>
                  <a:lnTo>
                    <a:pt x="16164" y="15930"/>
                  </a:lnTo>
                  <a:lnTo>
                    <a:pt x="16206" y="15930"/>
                  </a:lnTo>
                  <a:lnTo>
                    <a:pt x="16206" y="15930"/>
                  </a:lnTo>
                  <a:cubicBezTo>
                    <a:pt x="16248" y="15994"/>
                    <a:pt x="16206" y="15994"/>
                    <a:pt x="16206" y="15994"/>
                  </a:cubicBezTo>
                  <a:cubicBezTo>
                    <a:pt x="16206" y="15994"/>
                    <a:pt x="16206" y="15994"/>
                    <a:pt x="16206" y="16100"/>
                  </a:cubicBezTo>
                  <a:lnTo>
                    <a:pt x="16164" y="16100"/>
                  </a:lnTo>
                  <a:lnTo>
                    <a:pt x="16164" y="16100"/>
                  </a:lnTo>
                  <a:cubicBezTo>
                    <a:pt x="16121" y="16100"/>
                    <a:pt x="16121" y="16121"/>
                    <a:pt x="16121" y="16121"/>
                  </a:cubicBezTo>
                  <a:lnTo>
                    <a:pt x="16121" y="16121"/>
                  </a:lnTo>
                  <a:cubicBezTo>
                    <a:pt x="16100" y="16121"/>
                    <a:pt x="16100" y="16121"/>
                    <a:pt x="16100" y="16121"/>
                  </a:cubicBezTo>
                  <a:lnTo>
                    <a:pt x="16100" y="16121"/>
                  </a:lnTo>
                  <a:lnTo>
                    <a:pt x="16100" y="16121"/>
                  </a:lnTo>
                  <a:cubicBezTo>
                    <a:pt x="16100" y="16100"/>
                    <a:pt x="16100" y="16100"/>
                    <a:pt x="16121" y="16100"/>
                  </a:cubicBezTo>
                  <a:lnTo>
                    <a:pt x="16121" y="16100"/>
                  </a:lnTo>
                  <a:lnTo>
                    <a:pt x="16121" y="16100"/>
                  </a:lnTo>
                  <a:cubicBezTo>
                    <a:pt x="16164" y="16100"/>
                    <a:pt x="16164" y="16100"/>
                    <a:pt x="16164" y="16100"/>
                  </a:cubicBezTo>
                  <a:cubicBezTo>
                    <a:pt x="16164" y="15994"/>
                    <a:pt x="16164" y="15994"/>
                    <a:pt x="16164" y="15994"/>
                  </a:cubicBezTo>
                  <a:lnTo>
                    <a:pt x="16164" y="15994"/>
                  </a:lnTo>
                  <a:lnTo>
                    <a:pt x="16164" y="15994"/>
                  </a:lnTo>
                  <a:cubicBezTo>
                    <a:pt x="16164" y="15930"/>
                    <a:pt x="16164" y="15930"/>
                    <a:pt x="16164" y="15930"/>
                  </a:cubicBezTo>
                  <a:cubicBezTo>
                    <a:pt x="16121" y="15930"/>
                    <a:pt x="16121" y="15930"/>
                    <a:pt x="16121" y="15994"/>
                  </a:cubicBezTo>
                  <a:cubicBezTo>
                    <a:pt x="16121" y="15994"/>
                    <a:pt x="16121" y="15994"/>
                    <a:pt x="16100" y="15994"/>
                  </a:cubicBezTo>
                  <a:lnTo>
                    <a:pt x="16100" y="15994"/>
                  </a:lnTo>
                  <a:lnTo>
                    <a:pt x="16036" y="15994"/>
                  </a:lnTo>
                  <a:lnTo>
                    <a:pt x="16036" y="15994"/>
                  </a:lnTo>
                  <a:cubicBezTo>
                    <a:pt x="16015" y="16100"/>
                    <a:pt x="16015" y="16100"/>
                    <a:pt x="15973" y="16100"/>
                  </a:cubicBezTo>
                  <a:lnTo>
                    <a:pt x="15973" y="15994"/>
                  </a:lnTo>
                  <a:lnTo>
                    <a:pt x="15909" y="15994"/>
                  </a:lnTo>
                  <a:cubicBezTo>
                    <a:pt x="15909" y="15994"/>
                    <a:pt x="15909" y="15994"/>
                    <a:pt x="15909" y="15930"/>
                  </a:cubicBezTo>
                  <a:lnTo>
                    <a:pt x="15973" y="15930"/>
                  </a:lnTo>
                  <a:cubicBezTo>
                    <a:pt x="15973" y="15930"/>
                    <a:pt x="15973" y="15930"/>
                    <a:pt x="15973" y="15909"/>
                  </a:cubicBezTo>
                  <a:cubicBezTo>
                    <a:pt x="16015" y="15909"/>
                    <a:pt x="16015" y="15909"/>
                    <a:pt x="16015" y="15909"/>
                  </a:cubicBezTo>
                  <a:lnTo>
                    <a:pt x="16036" y="15909"/>
                  </a:lnTo>
                  <a:lnTo>
                    <a:pt x="16100" y="15909"/>
                  </a:lnTo>
                  <a:cubicBezTo>
                    <a:pt x="16036" y="15909"/>
                    <a:pt x="16036" y="15909"/>
                    <a:pt x="16036" y="15909"/>
                  </a:cubicBezTo>
                  <a:cubicBezTo>
                    <a:pt x="16036" y="15909"/>
                    <a:pt x="16015" y="15909"/>
                    <a:pt x="16015" y="15930"/>
                  </a:cubicBezTo>
                  <a:lnTo>
                    <a:pt x="15973" y="15930"/>
                  </a:lnTo>
                  <a:lnTo>
                    <a:pt x="15973" y="15930"/>
                  </a:lnTo>
                  <a:lnTo>
                    <a:pt x="15973" y="15994"/>
                  </a:lnTo>
                  <a:lnTo>
                    <a:pt x="15973" y="15994"/>
                  </a:lnTo>
                  <a:close/>
                </a:path>
              </a:pathLst>
            </a:custGeom>
            <a:solidFill>
              <a:srgbClr val="000000"/>
            </a:solid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E20094F3-9966-4E8E-83E8-74255CE2AADD}"/>
                </a:ext>
              </a:extLst>
            </p:cNvPr>
            <p:cNvSpPr/>
            <p:nvPr/>
          </p:nvSpPr>
          <p:spPr>
            <a:xfrm>
              <a:off x="6416503" y="4737265"/>
              <a:ext cx="31327" cy="31327"/>
            </a:xfrm>
            <a:custGeom>
              <a:avLst/>
              <a:gdLst>
                <a:gd name="connsiteX0" fmla="*/ 16100 w 21212"/>
                <a:gd name="connsiteY0" fmla="*/ 16015 h 21212"/>
                <a:gd name="connsiteX1" fmla="*/ 16100 w 21212"/>
                <a:gd name="connsiteY1" fmla="*/ 16015 h 21212"/>
                <a:gd name="connsiteX2" fmla="*/ 16100 w 21212"/>
                <a:gd name="connsiteY2" fmla="*/ 16015 h 21212"/>
                <a:gd name="connsiteX3" fmla="*/ 16015 w 21212"/>
                <a:gd name="connsiteY3" fmla="*/ 16036 h 21212"/>
                <a:gd name="connsiteX4" fmla="*/ 16015 w 21212"/>
                <a:gd name="connsiteY4" fmla="*/ 16036 h 21212"/>
                <a:gd name="connsiteX5" fmla="*/ 15994 w 21212"/>
                <a:gd name="connsiteY5" fmla="*/ 16036 h 21212"/>
                <a:gd name="connsiteX6" fmla="*/ 15994 w 21212"/>
                <a:gd name="connsiteY6" fmla="*/ 16015 h 21212"/>
                <a:gd name="connsiteX7" fmla="*/ 15909 w 21212"/>
                <a:gd name="connsiteY7" fmla="*/ 16015 h 21212"/>
                <a:gd name="connsiteX8" fmla="*/ 15909 w 21212"/>
                <a:gd name="connsiteY8" fmla="*/ 15994 h 21212"/>
                <a:gd name="connsiteX9" fmla="*/ 16015 w 21212"/>
                <a:gd name="connsiteY9" fmla="*/ 16015 h 21212"/>
                <a:gd name="connsiteX10" fmla="*/ 16015 w 21212"/>
                <a:gd name="connsiteY10" fmla="*/ 16015 h 21212"/>
                <a:gd name="connsiteX11" fmla="*/ 16100 w 21212"/>
                <a:gd name="connsiteY11" fmla="*/ 16015 h 21212"/>
                <a:gd name="connsiteX12" fmla="*/ 16100 w 21212"/>
                <a:gd name="connsiteY12" fmla="*/ 16015 h 21212"/>
                <a:gd name="connsiteX13" fmla="*/ 16100 w 21212"/>
                <a:gd name="connsiteY13" fmla="*/ 16015 h 21212"/>
                <a:gd name="connsiteX14" fmla="*/ 16100 w 21212"/>
                <a:gd name="connsiteY14" fmla="*/ 16015 h 21212"/>
                <a:gd name="connsiteX15" fmla="*/ 16100 w 21212"/>
                <a:gd name="connsiteY15" fmla="*/ 16015 h 21212"/>
                <a:gd name="connsiteX16" fmla="*/ 15994 w 21212"/>
                <a:gd name="connsiteY16" fmla="*/ 15930 h 21212"/>
                <a:gd name="connsiteX17" fmla="*/ 16015 w 21212"/>
                <a:gd name="connsiteY17" fmla="*/ 15909 h 21212"/>
                <a:gd name="connsiteX18" fmla="*/ 16142 w 21212"/>
                <a:gd name="connsiteY18" fmla="*/ 15930 h 21212"/>
                <a:gd name="connsiteX19" fmla="*/ 16142 w 21212"/>
                <a:gd name="connsiteY19" fmla="*/ 15994 h 21212"/>
                <a:gd name="connsiteX20" fmla="*/ 16142 w 21212"/>
                <a:gd name="connsiteY20" fmla="*/ 15994 h 21212"/>
                <a:gd name="connsiteX21" fmla="*/ 16142 w 21212"/>
                <a:gd name="connsiteY21" fmla="*/ 15994 h 21212"/>
                <a:gd name="connsiteX22" fmla="*/ 16142 w 21212"/>
                <a:gd name="connsiteY22" fmla="*/ 16015 h 21212"/>
                <a:gd name="connsiteX23" fmla="*/ 16142 w 21212"/>
                <a:gd name="connsiteY23" fmla="*/ 16015 h 21212"/>
                <a:gd name="connsiteX24" fmla="*/ 16100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00" y="16015"/>
                  </a:moveTo>
                  <a:cubicBezTo>
                    <a:pt x="16100" y="16015"/>
                    <a:pt x="16100" y="16015"/>
                    <a:pt x="16100" y="16015"/>
                  </a:cubicBezTo>
                  <a:cubicBezTo>
                    <a:pt x="16079" y="16015"/>
                    <a:pt x="16079" y="16036"/>
                    <a:pt x="16100" y="16015"/>
                  </a:cubicBezTo>
                  <a:cubicBezTo>
                    <a:pt x="16079" y="16036"/>
                    <a:pt x="16079" y="16036"/>
                    <a:pt x="16015" y="16036"/>
                  </a:cubicBezTo>
                  <a:lnTo>
                    <a:pt x="16015" y="16036"/>
                  </a:lnTo>
                  <a:lnTo>
                    <a:pt x="15994" y="16036"/>
                  </a:lnTo>
                  <a:cubicBezTo>
                    <a:pt x="15994" y="16036"/>
                    <a:pt x="15994" y="16036"/>
                    <a:pt x="15994" y="16015"/>
                  </a:cubicBezTo>
                  <a:lnTo>
                    <a:pt x="15909" y="16015"/>
                  </a:lnTo>
                  <a:lnTo>
                    <a:pt x="15909" y="15994"/>
                  </a:lnTo>
                  <a:lnTo>
                    <a:pt x="16015" y="16015"/>
                  </a:lnTo>
                  <a:lnTo>
                    <a:pt x="16015" y="16015"/>
                  </a:lnTo>
                  <a:cubicBezTo>
                    <a:pt x="16079" y="16015"/>
                    <a:pt x="16079" y="16015"/>
                    <a:pt x="16100" y="16015"/>
                  </a:cubicBezTo>
                  <a:cubicBezTo>
                    <a:pt x="16079" y="16015"/>
                    <a:pt x="16079" y="16015"/>
                    <a:pt x="16100" y="16015"/>
                  </a:cubicBezTo>
                  <a:lnTo>
                    <a:pt x="16100" y="16015"/>
                  </a:lnTo>
                  <a:lnTo>
                    <a:pt x="16100" y="16015"/>
                  </a:lnTo>
                  <a:lnTo>
                    <a:pt x="16100" y="16015"/>
                  </a:lnTo>
                  <a:lnTo>
                    <a:pt x="15994" y="15930"/>
                  </a:lnTo>
                  <a:lnTo>
                    <a:pt x="16015" y="15909"/>
                  </a:lnTo>
                  <a:lnTo>
                    <a:pt x="16142" y="15930"/>
                  </a:lnTo>
                  <a:lnTo>
                    <a:pt x="16142" y="15994"/>
                  </a:lnTo>
                  <a:lnTo>
                    <a:pt x="16142" y="15994"/>
                  </a:lnTo>
                  <a:lnTo>
                    <a:pt x="16142" y="15994"/>
                  </a:lnTo>
                  <a:cubicBezTo>
                    <a:pt x="16142" y="15994"/>
                    <a:pt x="16142" y="15994"/>
                    <a:pt x="16142" y="16015"/>
                  </a:cubicBezTo>
                  <a:lnTo>
                    <a:pt x="16142" y="16015"/>
                  </a:lnTo>
                  <a:lnTo>
                    <a:pt x="16100" y="16015"/>
                  </a:lnTo>
                  <a:close/>
                </a:path>
              </a:pathLst>
            </a:custGeom>
            <a:solidFill>
              <a:srgbClr val="000000"/>
            </a:solid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D709045B-9F81-4D99-94DE-2AE22C777B27}"/>
                </a:ext>
              </a:extLst>
            </p:cNvPr>
            <p:cNvSpPr/>
            <p:nvPr/>
          </p:nvSpPr>
          <p:spPr>
            <a:xfrm>
              <a:off x="6416785" y="4737139"/>
              <a:ext cx="31327" cy="31327"/>
            </a:xfrm>
            <a:custGeom>
              <a:avLst/>
              <a:gdLst>
                <a:gd name="connsiteX0" fmla="*/ 15951 w 21212"/>
                <a:gd name="connsiteY0" fmla="*/ 15994 h 21212"/>
                <a:gd name="connsiteX1" fmla="*/ 15951 w 21212"/>
                <a:gd name="connsiteY1" fmla="*/ 15994 h 21212"/>
                <a:gd name="connsiteX2" fmla="*/ 15951 w 21212"/>
                <a:gd name="connsiteY2" fmla="*/ 15994 h 21212"/>
                <a:gd name="connsiteX3" fmla="*/ 15951 w 21212"/>
                <a:gd name="connsiteY3" fmla="*/ 15994 h 21212"/>
                <a:gd name="connsiteX4" fmla="*/ 15951 w 21212"/>
                <a:gd name="connsiteY4" fmla="*/ 15994 h 21212"/>
                <a:gd name="connsiteX5" fmla="*/ 16036 w 21212"/>
                <a:gd name="connsiteY5" fmla="*/ 15951 h 21212"/>
                <a:gd name="connsiteX6" fmla="*/ 16121 w 21212"/>
                <a:gd name="connsiteY6" fmla="*/ 15951 h 21212"/>
                <a:gd name="connsiteX7" fmla="*/ 16121 w 21212"/>
                <a:gd name="connsiteY7" fmla="*/ 15951 h 21212"/>
                <a:gd name="connsiteX8" fmla="*/ 16164 w 21212"/>
                <a:gd name="connsiteY8" fmla="*/ 15951 h 21212"/>
                <a:gd name="connsiteX9" fmla="*/ 16164 w 21212"/>
                <a:gd name="connsiteY9" fmla="*/ 15951 h 21212"/>
                <a:gd name="connsiteX10" fmla="*/ 16164 w 21212"/>
                <a:gd name="connsiteY10" fmla="*/ 15994 h 21212"/>
                <a:gd name="connsiteX11" fmla="*/ 16164 w 21212"/>
                <a:gd name="connsiteY11" fmla="*/ 15994 h 21212"/>
                <a:gd name="connsiteX12" fmla="*/ 16121 w 21212"/>
                <a:gd name="connsiteY12" fmla="*/ 16015 h 21212"/>
                <a:gd name="connsiteX13" fmla="*/ 16121 w 21212"/>
                <a:gd name="connsiteY13" fmla="*/ 16015 h 21212"/>
                <a:gd name="connsiteX14" fmla="*/ 16036 w 21212"/>
                <a:gd name="connsiteY14" fmla="*/ 16015 h 21212"/>
                <a:gd name="connsiteX15" fmla="*/ 16036 w 21212"/>
                <a:gd name="connsiteY15" fmla="*/ 16015 h 21212"/>
                <a:gd name="connsiteX16" fmla="*/ 16036 w 21212"/>
                <a:gd name="connsiteY16" fmla="*/ 16015 h 21212"/>
                <a:gd name="connsiteX17" fmla="*/ 15951 w 21212"/>
                <a:gd name="connsiteY17" fmla="*/ 15994 h 21212"/>
                <a:gd name="connsiteX18" fmla="*/ 16036 w 21212"/>
                <a:gd name="connsiteY18" fmla="*/ 16015 h 21212"/>
                <a:gd name="connsiteX19" fmla="*/ 16036 w 21212"/>
                <a:gd name="connsiteY19" fmla="*/ 16015 h 21212"/>
                <a:gd name="connsiteX20" fmla="*/ 16121 w 21212"/>
                <a:gd name="connsiteY20" fmla="*/ 15994 h 21212"/>
                <a:gd name="connsiteX21" fmla="*/ 16121 w 21212"/>
                <a:gd name="connsiteY21" fmla="*/ 15994 h 21212"/>
                <a:gd name="connsiteX22" fmla="*/ 16121 w 21212"/>
                <a:gd name="connsiteY22" fmla="*/ 15994 h 21212"/>
                <a:gd name="connsiteX23" fmla="*/ 16121 w 21212"/>
                <a:gd name="connsiteY23" fmla="*/ 15994 h 21212"/>
                <a:gd name="connsiteX24" fmla="*/ 16121 w 21212"/>
                <a:gd name="connsiteY24" fmla="*/ 15994 h 21212"/>
                <a:gd name="connsiteX25" fmla="*/ 16036 w 21212"/>
                <a:gd name="connsiteY25" fmla="*/ 15994 h 21212"/>
                <a:gd name="connsiteX26" fmla="*/ 16036 w 21212"/>
                <a:gd name="connsiteY26" fmla="*/ 15994 h 21212"/>
                <a:gd name="connsiteX27" fmla="*/ 15951 w 21212"/>
                <a:gd name="connsiteY27" fmla="*/ 15994 h 21212"/>
                <a:gd name="connsiteX28" fmla="*/ 15951 w 21212"/>
                <a:gd name="connsiteY28" fmla="*/ 15994 h 21212"/>
                <a:gd name="connsiteX29" fmla="*/ 15951 w 21212"/>
                <a:gd name="connsiteY29" fmla="*/ 15994 h 21212"/>
                <a:gd name="connsiteX30" fmla="*/ 15951 w 21212"/>
                <a:gd name="connsiteY30" fmla="*/ 15994 h 21212"/>
                <a:gd name="connsiteX31" fmla="*/ 15909 w 21212"/>
                <a:gd name="connsiteY31" fmla="*/ 15994 h 21212"/>
                <a:gd name="connsiteX32" fmla="*/ 15909 w 21212"/>
                <a:gd name="connsiteY32" fmla="*/ 15994 h 21212"/>
                <a:gd name="connsiteX33" fmla="*/ 15909 w 21212"/>
                <a:gd name="connsiteY33" fmla="*/ 15994 h 21212"/>
                <a:gd name="connsiteX34" fmla="*/ 15909 w 21212"/>
                <a:gd name="connsiteY34" fmla="*/ 15951 h 21212"/>
                <a:gd name="connsiteX35" fmla="*/ 15909 w 21212"/>
                <a:gd name="connsiteY35" fmla="*/ 15951 h 21212"/>
                <a:gd name="connsiteX36" fmla="*/ 15951 w 21212"/>
                <a:gd name="connsiteY36" fmla="*/ 15909 h 21212"/>
                <a:gd name="connsiteX37" fmla="*/ 15973 w 21212"/>
                <a:gd name="connsiteY37" fmla="*/ 15909 h 21212"/>
                <a:gd name="connsiteX38" fmla="*/ 15973 w 21212"/>
                <a:gd name="connsiteY38" fmla="*/ 15909 h 21212"/>
                <a:gd name="connsiteX39" fmla="*/ 15973 w 21212"/>
                <a:gd name="connsiteY39" fmla="*/ 15951 h 21212"/>
                <a:gd name="connsiteX40" fmla="*/ 15951 w 21212"/>
                <a:gd name="connsiteY40" fmla="*/ 15951 h 21212"/>
                <a:gd name="connsiteX41" fmla="*/ 15951 w 21212"/>
                <a:gd name="connsiteY41" fmla="*/ 15951 h 21212"/>
                <a:gd name="connsiteX42" fmla="*/ 15951 w 21212"/>
                <a:gd name="connsiteY42" fmla="*/ 15951 h 21212"/>
                <a:gd name="connsiteX43" fmla="*/ 15951 w 21212"/>
                <a:gd name="connsiteY43" fmla="*/ 15994 h 21212"/>
                <a:gd name="connsiteX44" fmla="*/ 15951 w 21212"/>
                <a:gd name="connsiteY4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94"/>
                  </a:moveTo>
                  <a:lnTo>
                    <a:pt x="15951" y="15994"/>
                  </a:lnTo>
                  <a:lnTo>
                    <a:pt x="15951" y="15994"/>
                  </a:lnTo>
                  <a:lnTo>
                    <a:pt x="15951" y="15994"/>
                  </a:lnTo>
                  <a:cubicBezTo>
                    <a:pt x="15973" y="15951"/>
                    <a:pt x="15973" y="15994"/>
                    <a:pt x="15951" y="15994"/>
                  </a:cubicBezTo>
                  <a:cubicBezTo>
                    <a:pt x="15973" y="15951"/>
                    <a:pt x="16036" y="15951"/>
                    <a:pt x="16036" y="15951"/>
                  </a:cubicBezTo>
                  <a:cubicBezTo>
                    <a:pt x="16036" y="15951"/>
                    <a:pt x="16036" y="15951"/>
                    <a:pt x="16121" y="15951"/>
                  </a:cubicBezTo>
                  <a:lnTo>
                    <a:pt x="16121" y="15951"/>
                  </a:lnTo>
                  <a:cubicBezTo>
                    <a:pt x="16121" y="15951"/>
                    <a:pt x="16121" y="15951"/>
                    <a:pt x="16164" y="15951"/>
                  </a:cubicBezTo>
                  <a:lnTo>
                    <a:pt x="16164" y="15951"/>
                  </a:lnTo>
                  <a:cubicBezTo>
                    <a:pt x="16164" y="15994"/>
                    <a:pt x="16164" y="15994"/>
                    <a:pt x="16164" y="15994"/>
                  </a:cubicBezTo>
                  <a:lnTo>
                    <a:pt x="16164" y="15994"/>
                  </a:lnTo>
                  <a:cubicBezTo>
                    <a:pt x="16121" y="15994"/>
                    <a:pt x="16121" y="16015"/>
                    <a:pt x="16121" y="16015"/>
                  </a:cubicBezTo>
                  <a:lnTo>
                    <a:pt x="16121" y="16015"/>
                  </a:lnTo>
                  <a:lnTo>
                    <a:pt x="16036" y="16015"/>
                  </a:lnTo>
                  <a:lnTo>
                    <a:pt x="16036" y="16015"/>
                  </a:lnTo>
                  <a:lnTo>
                    <a:pt x="16036" y="16015"/>
                  </a:lnTo>
                  <a:lnTo>
                    <a:pt x="15951" y="15994"/>
                  </a:lnTo>
                  <a:cubicBezTo>
                    <a:pt x="15973" y="16015"/>
                    <a:pt x="15973" y="16015"/>
                    <a:pt x="16036" y="16015"/>
                  </a:cubicBezTo>
                  <a:lnTo>
                    <a:pt x="16036" y="16015"/>
                  </a:lnTo>
                  <a:cubicBezTo>
                    <a:pt x="16121" y="16015"/>
                    <a:pt x="16121" y="15994"/>
                    <a:pt x="16121" y="15994"/>
                  </a:cubicBezTo>
                  <a:lnTo>
                    <a:pt x="16121" y="15994"/>
                  </a:lnTo>
                  <a:lnTo>
                    <a:pt x="16121" y="15994"/>
                  </a:lnTo>
                  <a:lnTo>
                    <a:pt x="16121" y="15994"/>
                  </a:lnTo>
                  <a:lnTo>
                    <a:pt x="16121" y="15994"/>
                  </a:lnTo>
                  <a:cubicBezTo>
                    <a:pt x="16036" y="15994"/>
                    <a:pt x="16036" y="15994"/>
                    <a:pt x="16036" y="15994"/>
                  </a:cubicBezTo>
                  <a:lnTo>
                    <a:pt x="16036" y="15994"/>
                  </a:lnTo>
                  <a:lnTo>
                    <a:pt x="15951" y="15994"/>
                  </a:lnTo>
                  <a:lnTo>
                    <a:pt x="15951" y="15994"/>
                  </a:lnTo>
                  <a:lnTo>
                    <a:pt x="15951" y="15994"/>
                  </a:lnTo>
                  <a:lnTo>
                    <a:pt x="15951" y="15994"/>
                  </a:lnTo>
                  <a:lnTo>
                    <a:pt x="15909" y="15994"/>
                  </a:lnTo>
                  <a:lnTo>
                    <a:pt x="15909" y="15994"/>
                  </a:lnTo>
                  <a:lnTo>
                    <a:pt x="15909" y="15994"/>
                  </a:lnTo>
                  <a:cubicBezTo>
                    <a:pt x="15909" y="15951"/>
                    <a:pt x="15909" y="15951"/>
                    <a:pt x="15909" y="15951"/>
                  </a:cubicBezTo>
                  <a:lnTo>
                    <a:pt x="15909" y="15951"/>
                  </a:lnTo>
                  <a:cubicBezTo>
                    <a:pt x="15951" y="15951"/>
                    <a:pt x="15951" y="15951"/>
                    <a:pt x="15951" y="15909"/>
                  </a:cubicBezTo>
                  <a:lnTo>
                    <a:pt x="15973" y="15909"/>
                  </a:lnTo>
                  <a:lnTo>
                    <a:pt x="15973" y="15909"/>
                  </a:lnTo>
                  <a:cubicBezTo>
                    <a:pt x="15973" y="15951"/>
                    <a:pt x="15973" y="15951"/>
                    <a:pt x="15973" y="15951"/>
                  </a:cubicBezTo>
                  <a:cubicBezTo>
                    <a:pt x="15951" y="15951"/>
                    <a:pt x="15951" y="15951"/>
                    <a:pt x="15951" y="15951"/>
                  </a:cubicBezTo>
                  <a:lnTo>
                    <a:pt x="15951" y="15951"/>
                  </a:lnTo>
                  <a:lnTo>
                    <a:pt x="15951" y="15951"/>
                  </a:lnTo>
                  <a:lnTo>
                    <a:pt x="15951" y="15994"/>
                  </a:lnTo>
                  <a:lnTo>
                    <a:pt x="15951" y="15994"/>
                  </a:lnTo>
                  <a:close/>
                </a:path>
              </a:pathLst>
            </a:custGeom>
            <a:solidFill>
              <a:srgbClr val="000000"/>
            </a:solid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7241781E-8C78-45FE-BB11-BA69AB41EBB0}"/>
                </a:ext>
              </a:extLst>
            </p:cNvPr>
            <p:cNvSpPr/>
            <p:nvPr/>
          </p:nvSpPr>
          <p:spPr>
            <a:xfrm>
              <a:off x="6416972" y="4737045"/>
              <a:ext cx="31327" cy="31327"/>
            </a:xfrm>
            <a:custGeom>
              <a:avLst/>
              <a:gdLst>
                <a:gd name="connsiteX0" fmla="*/ 16185 w 21212"/>
                <a:gd name="connsiteY0" fmla="*/ 15909 h 21212"/>
                <a:gd name="connsiteX1" fmla="*/ 16185 w 21212"/>
                <a:gd name="connsiteY1" fmla="*/ 15909 h 21212"/>
                <a:gd name="connsiteX2" fmla="*/ 16206 w 21212"/>
                <a:gd name="connsiteY2" fmla="*/ 15952 h 21212"/>
                <a:gd name="connsiteX3" fmla="*/ 16206 w 21212"/>
                <a:gd name="connsiteY3" fmla="*/ 15952 h 21212"/>
                <a:gd name="connsiteX4" fmla="*/ 16206 w 21212"/>
                <a:gd name="connsiteY4" fmla="*/ 15973 h 21212"/>
                <a:gd name="connsiteX5" fmla="*/ 16206 w 21212"/>
                <a:gd name="connsiteY5" fmla="*/ 15973 h 21212"/>
                <a:gd name="connsiteX6" fmla="*/ 16185 w 21212"/>
                <a:gd name="connsiteY6" fmla="*/ 15973 h 21212"/>
                <a:gd name="connsiteX7" fmla="*/ 16185 w 21212"/>
                <a:gd name="connsiteY7" fmla="*/ 15973 h 21212"/>
                <a:gd name="connsiteX8" fmla="*/ 16121 w 21212"/>
                <a:gd name="connsiteY8" fmla="*/ 16015 h 21212"/>
                <a:gd name="connsiteX9" fmla="*/ 16121 w 21212"/>
                <a:gd name="connsiteY9" fmla="*/ 16015 h 21212"/>
                <a:gd name="connsiteX10" fmla="*/ 16206 w 21212"/>
                <a:gd name="connsiteY10" fmla="*/ 16015 h 21212"/>
                <a:gd name="connsiteX11" fmla="*/ 16185 w 21212"/>
                <a:gd name="connsiteY11" fmla="*/ 16058 h 21212"/>
                <a:gd name="connsiteX12" fmla="*/ 15909 w 21212"/>
                <a:gd name="connsiteY12" fmla="*/ 15952 h 21212"/>
                <a:gd name="connsiteX13" fmla="*/ 15909 w 21212"/>
                <a:gd name="connsiteY13" fmla="*/ 15952 h 21212"/>
                <a:gd name="connsiteX14" fmla="*/ 15994 w 21212"/>
                <a:gd name="connsiteY14" fmla="*/ 15952 h 21212"/>
                <a:gd name="connsiteX15" fmla="*/ 15994 w 21212"/>
                <a:gd name="connsiteY15" fmla="*/ 15952 h 21212"/>
                <a:gd name="connsiteX16" fmla="*/ 15994 w 21212"/>
                <a:gd name="connsiteY16" fmla="*/ 15952 h 21212"/>
                <a:gd name="connsiteX17" fmla="*/ 15994 w 21212"/>
                <a:gd name="connsiteY17" fmla="*/ 15952 h 21212"/>
                <a:gd name="connsiteX18" fmla="*/ 15994 w 21212"/>
                <a:gd name="connsiteY18" fmla="*/ 15952 h 21212"/>
                <a:gd name="connsiteX19" fmla="*/ 16036 w 21212"/>
                <a:gd name="connsiteY19" fmla="*/ 15909 h 21212"/>
                <a:gd name="connsiteX20" fmla="*/ 16079 w 21212"/>
                <a:gd name="connsiteY20" fmla="*/ 15909 h 21212"/>
                <a:gd name="connsiteX21" fmla="*/ 16079 w 21212"/>
                <a:gd name="connsiteY21" fmla="*/ 15909 h 21212"/>
                <a:gd name="connsiteX22" fmla="*/ 16185 w 21212"/>
                <a:gd name="connsiteY22" fmla="*/ 15909 h 21212"/>
                <a:gd name="connsiteX23" fmla="*/ 16185 w 21212"/>
                <a:gd name="connsiteY23" fmla="*/ 15909 h 21212"/>
                <a:gd name="connsiteX24" fmla="*/ 16185 w 21212"/>
                <a:gd name="connsiteY24" fmla="*/ 15952 h 21212"/>
                <a:gd name="connsiteX25" fmla="*/ 16121 w 21212"/>
                <a:gd name="connsiteY25" fmla="*/ 15909 h 21212"/>
                <a:gd name="connsiteX26" fmla="*/ 16079 w 21212"/>
                <a:gd name="connsiteY26" fmla="*/ 15909 h 21212"/>
                <a:gd name="connsiteX27" fmla="*/ 16079 w 21212"/>
                <a:gd name="connsiteY27" fmla="*/ 15909 h 21212"/>
                <a:gd name="connsiteX28" fmla="*/ 16036 w 21212"/>
                <a:gd name="connsiteY28" fmla="*/ 15952 h 21212"/>
                <a:gd name="connsiteX29" fmla="*/ 16036 w 21212"/>
                <a:gd name="connsiteY29" fmla="*/ 15952 h 21212"/>
                <a:gd name="connsiteX30" fmla="*/ 16036 w 21212"/>
                <a:gd name="connsiteY30" fmla="*/ 15952 h 21212"/>
                <a:gd name="connsiteX31" fmla="*/ 16036 w 21212"/>
                <a:gd name="connsiteY31" fmla="*/ 15952 h 21212"/>
                <a:gd name="connsiteX32" fmla="*/ 16036 w 21212"/>
                <a:gd name="connsiteY32" fmla="*/ 15973 h 21212"/>
                <a:gd name="connsiteX33" fmla="*/ 16079 w 21212"/>
                <a:gd name="connsiteY33" fmla="*/ 15973 h 21212"/>
                <a:gd name="connsiteX34" fmla="*/ 16121 w 21212"/>
                <a:gd name="connsiteY34" fmla="*/ 15973 h 21212"/>
                <a:gd name="connsiteX35" fmla="*/ 16185 w 21212"/>
                <a:gd name="connsiteY35" fmla="*/ 15952 h 21212"/>
                <a:gd name="connsiteX36" fmla="*/ 16185 w 21212"/>
                <a:gd name="connsiteY36" fmla="*/ 15952 h 21212"/>
                <a:gd name="connsiteX37" fmla="*/ 16185 w 21212"/>
                <a:gd name="connsiteY37" fmla="*/ 15952 h 21212"/>
                <a:gd name="connsiteX38" fmla="*/ 16185 w 21212"/>
                <a:gd name="connsiteY38" fmla="*/ 15952 h 21212"/>
                <a:gd name="connsiteX39" fmla="*/ 16185 w 21212"/>
                <a:gd name="connsiteY39" fmla="*/ 1595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85" y="15909"/>
                  </a:moveTo>
                  <a:cubicBezTo>
                    <a:pt x="16206" y="15909"/>
                    <a:pt x="16206" y="15909"/>
                    <a:pt x="16185" y="15909"/>
                  </a:cubicBezTo>
                  <a:cubicBezTo>
                    <a:pt x="16206" y="15952"/>
                    <a:pt x="16206" y="15952"/>
                    <a:pt x="16206" y="15952"/>
                  </a:cubicBezTo>
                  <a:lnTo>
                    <a:pt x="16206" y="15952"/>
                  </a:lnTo>
                  <a:cubicBezTo>
                    <a:pt x="16206" y="15952"/>
                    <a:pt x="16206" y="15952"/>
                    <a:pt x="16206" y="15973"/>
                  </a:cubicBezTo>
                  <a:lnTo>
                    <a:pt x="16206" y="15973"/>
                  </a:lnTo>
                  <a:lnTo>
                    <a:pt x="16185" y="15973"/>
                  </a:lnTo>
                  <a:lnTo>
                    <a:pt x="16185" y="15973"/>
                  </a:lnTo>
                  <a:lnTo>
                    <a:pt x="16121" y="16015"/>
                  </a:lnTo>
                  <a:lnTo>
                    <a:pt x="16121" y="16015"/>
                  </a:lnTo>
                  <a:lnTo>
                    <a:pt x="16206" y="16015"/>
                  </a:lnTo>
                  <a:lnTo>
                    <a:pt x="16185" y="16058"/>
                  </a:lnTo>
                  <a:lnTo>
                    <a:pt x="15909" y="15952"/>
                  </a:lnTo>
                  <a:lnTo>
                    <a:pt x="15909" y="15952"/>
                  </a:lnTo>
                  <a:lnTo>
                    <a:pt x="15994" y="15952"/>
                  </a:lnTo>
                  <a:lnTo>
                    <a:pt x="15994" y="15952"/>
                  </a:lnTo>
                  <a:lnTo>
                    <a:pt x="15994" y="15952"/>
                  </a:lnTo>
                  <a:lnTo>
                    <a:pt x="15994" y="15952"/>
                  </a:lnTo>
                  <a:lnTo>
                    <a:pt x="15994" y="15952"/>
                  </a:lnTo>
                  <a:cubicBezTo>
                    <a:pt x="16036" y="15909"/>
                    <a:pt x="16036" y="15909"/>
                    <a:pt x="16036" y="15909"/>
                  </a:cubicBezTo>
                  <a:cubicBezTo>
                    <a:pt x="16036" y="15909"/>
                    <a:pt x="16036" y="15909"/>
                    <a:pt x="16079" y="15909"/>
                  </a:cubicBezTo>
                  <a:lnTo>
                    <a:pt x="16079" y="15909"/>
                  </a:lnTo>
                  <a:cubicBezTo>
                    <a:pt x="16121" y="15909"/>
                    <a:pt x="16121" y="15909"/>
                    <a:pt x="16185" y="15909"/>
                  </a:cubicBezTo>
                  <a:lnTo>
                    <a:pt x="16185" y="15909"/>
                  </a:lnTo>
                  <a:close/>
                  <a:moveTo>
                    <a:pt x="16185" y="15952"/>
                  </a:moveTo>
                  <a:cubicBezTo>
                    <a:pt x="16185" y="15909"/>
                    <a:pt x="16121" y="15909"/>
                    <a:pt x="16121" y="15909"/>
                  </a:cubicBezTo>
                  <a:cubicBezTo>
                    <a:pt x="16121" y="15909"/>
                    <a:pt x="16121" y="15909"/>
                    <a:pt x="16079" y="15909"/>
                  </a:cubicBezTo>
                  <a:lnTo>
                    <a:pt x="16079" y="15909"/>
                  </a:lnTo>
                  <a:cubicBezTo>
                    <a:pt x="16036" y="15909"/>
                    <a:pt x="16036" y="15909"/>
                    <a:pt x="16036" y="15952"/>
                  </a:cubicBezTo>
                  <a:lnTo>
                    <a:pt x="16036" y="15952"/>
                  </a:lnTo>
                  <a:lnTo>
                    <a:pt x="16036" y="15952"/>
                  </a:lnTo>
                  <a:lnTo>
                    <a:pt x="16036" y="15952"/>
                  </a:lnTo>
                  <a:cubicBezTo>
                    <a:pt x="16036" y="15952"/>
                    <a:pt x="16036" y="15952"/>
                    <a:pt x="16036" y="15973"/>
                  </a:cubicBezTo>
                  <a:lnTo>
                    <a:pt x="16079" y="15973"/>
                  </a:lnTo>
                  <a:cubicBezTo>
                    <a:pt x="16121" y="15973"/>
                    <a:pt x="16121" y="15973"/>
                    <a:pt x="16121" y="15973"/>
                  </a:cubicBezTo>
                  <a:cubicBezTo>
                    <a:pt x="16185" y="15973"/>
                    <a:pt x="16185" y="15973"/>
                    <a:pt x="16185" y="15952"/>
                  </a:cubicBezTo>
                  <a:lnTo>
                    <a:pt x="16185" y="15952"/>
                  </a:lnTo>
                  <a:cubicBezTo>
                    <a:pt x="16185" y="15973"/>
                    <a:pt x="16185" y="15973"/>
                    <a:pt x="16185" y="15952"/>
                  </a:cubicBezTo>
                  <a:lnTo>
                    <a:pt x="16185" y="15952"/>
                  </a:lnTo>
                  <a:lnTo>
                    <a:pt x="16185" y="15952"/>
                  </a:lnTo>
                  <a:close/>
                </a:path>
              </a:pathLst>
            </a:custGeom>
            <a:solidFill>
              <a:srgbClr val="000000"/>
            </a:solid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078D80E-960D-4ACE-AEC5-6C33F5B7F15B}"/>
                </a:ext>
              </a:extLst>
            </p:cNvPr>
            <p:cNvSpPr/>
            <p:nvPr/>
          </p:nvSpPr>
          <p:spPr>
            <a:xfrm>
              <a:off x="6417380" y="4736795"/>
              <a:ext cx="31327" cy="31327"/>
            </a:xfrm>
            <a:custGeom>
              <a:avLst/>
              <a:gdLst>
                <a:gd name="connsiteX0" fmla="*/ 16100 w 21212"/>
                <a:gd name="connsiteY0" fmla="*/ 15973 h 21212"/>
                <a:gd name="connsiteX1" fmla="*/ 16100 w 21212"/>
                <a:gd name="connsiteY1" fmla="*/ 15973 h 21212"/>
                <a:gd name="connsiteX2" fmla="*/ 16185 w 21212"/>
                <a:gd name="connsiteY2" fmla="*/ 15930 h 21212"/>
                <a:gd name="connsiteX3" fmla="*/ 16185 w 21212"/>
                <a:gd name="connsiteY3" fmla="*/ 15930 h 21212"/>
                <a:gd name="connsiteX4" fmla="*/ 16185 w 21212"/>
                <a:gd name="connsiteY4" fmla="*/ 15973 h 21212"/>
                <a:gd name="connsiteX5" fmla="*/ 16100 w 21212"/>
                <a:gd name="connsiteY5" fmla="*/ 15973 h 21212"/>
                <a:gd name="connsiteX6" fmla="*/ 16036 w 21212"/>
                <a:gd name="connsiteY6" fmla="*/ 15973 h 21212"/>
                <a:gd name="connsiteX7" fmla="*/ 16015 w 21212"/>
                <a:gd name="connsiteY7" fmla="*/ 16079 h 21212"/>
                <a:gd name="connsiteX8" fmla="*/ 15951 w 21212"/>
                <a:gd name="connsiteY8" fmla="*/ 16079 h 21212"/>
                <a:gd name="connsiteX9" fmla="*/ 15930 w 21212"/>
                <a:gd name="connsiteY9" fmla="*/ 16079 h 21212"/>
                <a:gd name="connsiteX10" fmla="*/ 15930 w 21212"/>
                <a:gd name="connsiteY10" fmla="*/ 15973 h 21212"/>
                <a:gd name="connsiteX11" fmla="*/ 15909 w 21212"/>
                <a:gd name="connsiteY11" fmla="*/ 15973 h 21212"/>
                <a:gd name="connsiteX12" fmla="*/ 15930 w 21212"/>
                <a:gd name="connsiteY12" fmla="*/ 15930 h 21212"/>
                <a:gd name="connsiteX13" fmla="*/ 15930 w 21212"/>
                <a:gd name="connsiteY13" fmla="*/ 15909 h 21212"/>
                <a:gd name="connsiteX14" fmla="*/ 15951 w 21212"/>
                <a:gd name="connsiteY14" fmla="*/ 15909 h 21212"/>
                <a:gd name="connsiteX15" fmla="*/ 16015 w 21212"/>
                <a:gd name="connsiteY15" fmla="*/ 15909 h 21212"/>
                <a:gd name="connsiteX16" fmla="*/ 16036 w 21212"/>
                <a:gd name="connsiteY16" fmla="*/ 15909 h 21212"/>
                <a:gd name="connsiteX17" fmla="*/ 16100 w 21212"/>
                <a:gd name="connsiteY17" fmla="*/ 15909 h 21212"/>
                <a:gd name="connsiteX18" fmla="*/ 16100 w 21212"/>
                <a:gd name="connsiteY18" fmla="*/ 15909 h 21212"/>
                <a:gd name="connsiteX19" fmla="*/ 16100 w 21212"/>
                <a:gd name="connsiteY19" fmla="*/ 15909 h 21212"/>
                <a:gd name="connsiteX20" fmla="*/ 15951 w 21212"/>
                <a:gd name="connsiteY20" fmla="*/ 15973 h 21212"/>
                <a:gd name="connsiteX21" fmla="*/ 16015 w 21212"/>
                <a:gd name="connsiteY21" fmla="*/ 15973 h 21212"/>
                <a:gd name="connsiteX22" fmla="*/ 16015 w 21212"/>
                <a:gd name="connsiteY22" fmla="*/ 15973 h 21212"/>
                <a:gd name="connsiteX23" fmla="*/ 16036 w 21212"/>
                <a:gd name="connsiteY23" fmla="*/ 15973 h 21212"/>
                <a:gd name="connsiteX24" fmla="*/ 16100 w 21212"/>
                <a:gd name="connsiteY24" fmla="*/ 15973 h 21212"/>
                <a:gd name="connsiteX25" fmla="*/ 15930 w 21212"/>
                <a:gd name="connsiteY25" fmla="*/ 15930 h 21212"/>
                <a:gd name="connsiteX26" fmla="*/ 15930 w 21212"/>
                <a:gd name="connsiteY26" fmla="*/ 15930 h 21212"/>
                <a:gd name="connsiteX27" fmla="*/ 15930 w 21212"/>
                <a:gd name="connsiteY27" fmla="*/ 15973 h 21212"/>
                <a:gd name="connsiteX28" fmla="*/ 15930 w 21212"/>
                <a:gd name="connsiteY28" fmla="*/ 15973 h 21212"/>
                <a:gd name="connsiteX29" fmla="*/ 15951 w 21212"/>
                <a:gd name="connsiteY29" fmla="*/ 15973 h 21212"/>
                <a:gd name="connsiteX30" fmla="*/ 16036 w 21212"/>
                <a:gd name="connsiteY30" fmla="*/ 15909 h 21212"/>
                <a:gd name="connsiteX31" fmla="*/ 16015 w 21212"/>
                <a:gd name="connsiteY31" fmla="*/ 15909 h 21212"/>
                <a:gd name="connsiteX32" fmla="*/ 16015 w 21212"/>
                <a:gd name="connsiteY32" fmla="*/ 15909 h 21212"/>
                <a:gd name="connsiteX33" fmla="*/ 15930 w 21212"/>
                <a:gd name="connsiteY33" fmla="*/ 15930 h 21212"/>
                <a:gd name="connsiteX34" fmla="*/ 15930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5973"/>
                  </a:moveTo>
                  <a:lnTo>
                    <a:pt x="16100" y="15973"/>
                  </a:lnTo>
                  <a:lnTo>
                    <a:pt x="16185" y="15930"/>
                  </a:lnTo>
                  <a:lnTo>
                    <a:pt x="16185" y="15930"/>
                  </a:lnTo>
                  <a:cubicBezTo>
                    <a:pt x="16185" y="15973"/>
                    <a:pt x="16185" y="15973"/>
                    <a:pt x="16185" y="15973"/>
                  </a:cubicBezTo>
                  <a:cubicBezTo>
                    <a:pt x="16185" y="15973"/>
                    <a:pt x="16164" y="15973"/>
                    <a:pt x="16100" y="15973"/>
                  </a:cubicBezTo>
                  <a:cubicBezTo>
                    <a:pt x="16100" y="15973"/>
                    <a:pt x="16100" y="15973"/>
                    <a:pt x="16036" y="15973"/>
                  </a:cubicBezTo>
                  <a:cubicBezTo>
                    <a:pt x="16036" y="16079"/>
                    <a:pt x="16036" y="16079"/>
                    <a:pt x="16015" y="16079"/>
                  </a:cubicBezTo>
                  <a:cubicBezTo>
                    <a:pt x="16015" y="16079"/>
                    <a:pt x="16015" y="16079"/>
                    <a:pt x="15951" y="16079"/>
                  </a:cubicBezTo>
                  <a:lnTo>
                    <a:pt x="15930" y="16079"/>
                  </a:lnTo>
                  <a:cubicBezTo>
                    <a:pt x="15930" y="15973"/>
                    <a:pt x="15930" y="15973"/>
                    <a:pt x="15930" y="15973"/>
                  </a:cubicBezTo>
                  <a:cubicBezTo>
                    <a:pt x="15909" y="15973"/>
                    <a:pt x="15909" y="15973"/>
                    <a:pt x="15909" y="15973"/>
                  </a:cubicBezTo>
                  <a:cubicBezTo>
                    <a:pt x="15909" y="15973"/>
                    <a:pt x="15909" y="15930"/>
                    <a:pt x="15930" y="15930"/>
                  </a:cubicBezTo>
                  <a:lnTo>
                    <a:pt x="15930" y="15909"/>
                  </a:lnTo>
                  <a:lnTo>
                    <a:pt x="15951" y="15909"/>
                  </a:lnTo>
                  <a:lnTo>
                    <a:pt x="16015" y="15909"/>
                  </a:lnTo>
                  <a:cubicBezTo>
                    <a:pt x="16015" y="15909"/>
                    <a:pt x="16015" y="15909"/>
                    <a:pt x="16036" y="15909"/>
                  </a:cubicBezTo>
                  <a:cubicBezTo>
                    <a:pt x="16036" y="15909"/>
                    <a:pt x="16036" y="15909"/>
                    <a:pt x="16100" y="15909"/>
                  </a:cubicBezTo>
                  <a:lnTo>
                    <a:pt x="16100" y="15909"/>
                  </a:lnTo>
                  <a:lnTo>
                    <a:pt x="16100" y="15909"/>
                  </a:lnTo>
                  <a:lnTo>
                    <a:pt x="15951" y="15973"/>
                  </a:lnTo>
                  <a:lnTo>
                    <a:pt x="16015" y="15973"/>
                  </a:lnTo>
                  <a:lnTo>
                    <a:pt x="16015" y="15973"/>
                  </a:lnTo>
                  <a:cubicBezTo>
                    <a:pt x="16036" y="15973"/>
                    <a:pt x="16036" y="15973"/>
                    <a:pt x="16036" y="15973"/>
                  </a:cubicBezTo>
                  <a:lnTo>
                    <a:pt x="16100" y="15973"/>
                  </a:lnTo>
                  <a:close/>
                  <a:moveTo>
                    <a:pt x="15930" y="15930"/>
                  </a:moveTo>
                  <a:lnTo>
                    <a:pt x="15930" y="15930"/>
                  </a:lnTo>
                  <a:cubicBezTo>
                    <a:pt x="15930" y="15930"/>
                    <a:pt x="15930" y="15930"/>
                    <a:pt x="15930" y="15973"/>
                  </a:cubicBezTo>
                  <a:lnTo>
                    <a:pt x="15930" y="15973"/>
                  </a:lnTo>
                  <a:cubicBezTo>
                    <a:pt x="15930" y="15973"/>
                    <a:pt x="15930" y="15973"/>
                    <a:pt x="15951" y="15973"/>
                  </a:cubicBezTo>
                  <a:lnTo>
                    <a:pt x="16036" y="15909"/>
                  </a:lnTo>
                  <a:lnTo>
                    <a:pt x="16015" y="15909"/>
                  </a:lnTo>
                  <a:lnTo>
                    <a:pt x="16015" y="15909"/>
                  </a:lnTo>
                  <a:cubicBezTo>
                    <a:pt x="15951" y="15909"/>
                    <a:pt x="15951" y="15909"/>
                    <a:pt x="15930" y="15930"/>
                  </a:cubicBezTo>
                  <a:cubicBezTo>
                    <a:pt x="15951" y="15909"/>
                    <a:pt x="15951" y="15909"/>
                    <a:pt x="15930" y="15930"/>
                  </a:cubicBezTo>
                  <a:close/>
                </a:path>
              </a:pathLst>
            </a:custGeom>
            <a:solidFill>
              <a:srgbClr val="000000"/>
            </a:solid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35425AB7-1B30-4377-B3D8-92F09B56336B}"/>
                </a:ext>
              </a:extLst>
            </p:cNvPr>
            <p:cNvSpPr/>
            <p:nvPr/>
          </p:nvSpPr>
          <p:spPr>
            <a:xfrm>
              <a:off x="6417568" y="4736637"/>
              <a:ext cx="31327" cy="31327"/>
            </a:xfrm>
            <a:custGeom>
              <a:avLst/>
              <a:gdLst>
                <a:gd name="connsiteX0" fmla="*/ 15973 w 21212"/>
                <a:gd name="connsiteY0" fmla="*/ 15973 h 21212"/>
                <a:gd name="connsiteX1" fmla="*/ 15973 w 21212"/>
                <a:gd name="connsiteY1" fmla="*/ 15973 h 21212"/>
                <a:gd name="connsiteX2" fmla="*/ 15973 w 21212"/>
                <a:gd name="connsiteY2" fmla="*/ 15973 h 21212"/>
                <a:gd name="connsiteX3" fmla="*/ 15973 w 21212"/>
                <a:gd name="connsiteY3" fmla="*/ 15930 h 21212"/>
                <a:gd name="connsiteX4" fmla="*/ 16058 w 21212"/>
                <a:gd name="connsiteY4" fmla="*/ 15930 h 21212"/>
                <a:gd name="connsiteX5" fmla="*/ 16058 w 21212"/>
                <a:gd name="connsiteY5" fmla="*/ 15930 h 21212"/>
                <a:gd name="connsiteX6" fmla="*/ 16058 w 21212"/>
                <a:gd name="connsiteY6" fmla="*/ 15909 h 21212"/>
                <a:gd name="connsiteX7" fmla="*/ 16058 w 21212"/>
                <a:gd name="connsiteY7" fmla="*/ 15909 h 21212"/>
                <a:gd name="connsiteX8" fmla="*/ 16121 w 21212"/>
                <a:gd name="connsiteY8" fmla="*/ 15909 h 21212"/>
                <a:gd name="connsiteX9" fmla="*/ 16121 w 21212"/>
                <a:gd name="connsiteY9" fmla="*/ 15909 h 21212"/>
                <a:gd name="connsiteX10" fmla="*/ 16248 w 21212"/>
                <a:gd name="connsiteY10" fmla="*/ 15973 h 21212"/>
                <a:gd name="connsiteX11" fmla="*/ 16185 w 21212"/>
                <a:gd name="connsiteY11" fmla="*/ 15973 h 21212"/>
                <a:gd name="connsiteX12" fmla="*/ 16121 w 21212"/>
                <a:gd name="connsiteY12" fmla="*/ 15930 h 21212"/>
                <a:gd name="connsiteX13" fmla="*/ 16058 w 21212"/>
                <a:gd name="connsiteY13" fmla="*/ 15930 h 21212"/>
                <a:gd name="connsiteX14" fmla="*/ 16058 w 21212"/>
                <a:gd name="connsiteY14" fmla="*/ 15930 h 21212"/>
                <a:gd name="connsiteX15" fmla="*/ 16058 w 21212"/>
                <a:gd name="connsiteY15" fmla="*/ 15930 h 21212"/>
                <a:gd name="connsiteX16" fmla="*/ 16058 w 21212"/>
                <a:gd name="connsiteY16" fmla="*/ 15973 h 21212"/>
                <a:gd name="connsiteX17" fmla="*/ 16121 w 21212"/>
                <a:gd name="connsiteY17" fmla="*/ 16015 h 21212"/>
                <a:gd name="connsiteX18" fmla="*/ 16121 w 21212"/>
                <a:gd name="connsiteY18" fmla="*/ 16015 h 21212"/>
                <a:gd name="connsiteX19" fmla="*/ 15909 w 21212"/>
                <a:gd name="connsiteY19" fmla="*/ 15973 h 21212"/>
                <a:gd name="connsiteX20" fmla="*/ 15973 w 21212"/>
                <a:gd name="connsiteY20" fmla="*/ 15973 h 21212"/>
                <a:gd name="connsiteX21" fmla="*/ 15973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73" y="15973"/>
                  </a:moveTo>
                  <a:lnTo>
                    <a:pt x="15973" y="15973"/>
                  </a:lnTo>
                  <a:lnTo>
                    <a:pt x="15973" y="15973"/>
                  </a:lnTo>
                  <a:cubicBezTo>
                    <a:pt x="15973" y="15930"/>
                    <a:pt x="15973" y="15930"/>
                    <a:pt x="15973" y="15930"/>
                  </a:cubicBezTo>
                  <a:cubicBezTo>
                    <a:pt x="16058" y="15930"/>
                    <a:pt x="16058" y="15930"/>
                    <a:pt x="16058" y="15930"/>
                  </a:cubicBezTo>
                  <a:lnTo>
                    <a:pt x="16058" y="15930"/>
                  </a:lnTo>
                  <a:cubicBezTo>
                    <a:pt x="16058" y="15909"/>
                    <a:pt x="16058" y="15909"/>
                    <a:pt x="16058" y="15909"/>
                  </a:cubicBezTo>
                  <a:lnTo>
                    <a:pt x="16058" y="15909"/>
                  </a:lnTo>
                  <a:cubicBezTo>
                    <a:pt x="16121" y="15909"/>
                    <a:pt x="16121" y="15909"/>
                    <a:pt x="16121" y="15909"/>
                  </a:cubicBezTo>
                  <a:lnTo>
                    <a:pt x="16121" y="15909"/>
                  </a:lnTo>
                  <a:lnTo>
                    <a:pt x="16248" y="15973"/>
                  </a:lnTo>
                  <a:lnTo>
                    <a:pt x="16185" y="15973"/>
                  </a:lnTo>
                  <a:lnTo>
                    <a:pt x="16121" y="15930"/>
                  </a:lnTo>
                  <a:lnTo>
                    <a:pt x="16058" y="15930"/>
                  </a:lnTo>
                  <a:lnTo>
                    <a:pt x="16058" y="15930"/>
                  </a:lnTo>
                  <a:lnTo>
                    <a:pt x="16058" y="15930"/>
                  </a:lnTo>
                  <a:cubicBezTo>
                    <a:pt x="16058" y="15973"/>
                    <a:pt x="16058" y="15973"/>
                    <a:pt x="16058" y="15973"/>
                  </a:cubicBezTo>
                  <a:lnTo>
                    <a:pt x="16121" y="16015"/>
                  </a:lnTo>
                  <a:lnTo>
                    <a:pt x="16121" y="16015"/>
                  </a:lnTo>
                  <a:lnTo>
                    <a:pt x="15909" y="15973"/>
                  </a:lnTo>
                  <a:lnTo>
                    <a:pt x="15973"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9CB259-E281-42E7-8739-DB5A41351559}"/>
                </a:ext>
              </a:extLst>
            </p:cNvPr>
            <p:cNvSpPr/>
            <p:nvPr/>
          </p:nvSpPr>
          <p:spPr>
            <a:xfrm>
              <a:off x="6417882" y="4736388"/>
              <a:ext cx="31327" cy="31327"/>
            </a:xfrm>
            <a:custGeom>
              <a:avLst/>
              <a:gdLst>
                <a:gd name="connsiteX0" fmla="*/ 15951 w 21212"/>
                <a:gd name="connsiteY0" fmla="*/ 16079 h 21212"/>
                <a:gd name="connsiteX1" fmla="*/ 15951 w 21212"/>
                <a:gd name="connsiteY1" fmla="*/ 16079 h 21212"/>
                <a:gd name="connsiteX2" fmla="*/ 15909 w 21212"/>
                <a:gd name="connsiteY2" fmla="*/ 16079 h 21212"/>
                <a:gd name="connsiteX3" fmla="*/ 15909 w 21212"/>
                <a:gd name="connsiteY3" fmla="*/ 15994 h 21212"/>
                <a:gd name="connsiteX4" fmla="*/ 15909 w 21212"/>
                <a:gd name="connsiteY4" fmla="*/ 15994 h 21212"/>
                <a:gd name="connsiteX5" fmla="*/ 15951 w 21212"/>
                <a:gd name="connsiteY5" fmla="*/ 15973 h 21212"/>
                <a:gd name="connsiteX6" fmla="*/ 15951 w 21212"/>
                <a:gd name="connsiteY6" fmla="*/ 15973 h 21212"/>
                <a:gd name="connsiteX7" fmla="*/ 16015 w 21212"/>
                <a:gd name="connsiteY7" fmla="*/ 15973 h 21212"/>
                <a:gd name="connsiteX8" fmla="*/ 16015 w 21212"/>
                <a:gd name="connsiteY8" fmla="*/ 15973 h 21212"/>
                <a:gd name="connsiteX9" fmla="*/ 16015 w 21212"/>
                <a:gd name="connsiteY9" fmla="*/ 15973 h 21212"/>
                <a:gd name="connsiteX10" fmla="*/ 15951 w 21212"/>
                <a:gd name="connsiteY10" fmla="*/ 15909 h 21212"/>
                <a:gd name="connsiteX11" fmla="*/ 15951 w 21212"/>
                <a:gd name="connsiteY11" fmla="*/ 15909 h 21212"/>
                <a:gd name="connsiteX12" fmla="*/ 16185 w 21212"/>
                <a:gd name="connsiteY12" fmla="*/ 15994 h 21212"/>
                <a:gd name="connsiteX13" fmla="*/ 16121 w 21212"/>
                <a:gd name="connsiteY13" fmla="*/ 15994 h 21212"/>
                <a:gd name="connsiteX14" fmla="*/ 16121 w 21212"/>
                <a:gd name="connsiteY14" fmla="*/ 15994 h 21212"/>
                <a:gd name="connsiteX15" fmla="*/ 16121 w 21212"/>
                <a:gd name="connsiteY15" fmla="*/ 15994 h 21212"/>
                <a:gd name="connsiteX16" fmla="*/ 16121 w 21212"/>
                <a:gd name="connsiteY16" fmla="*/ 15994 h 21212"/>
                <a:gd name="connsiteX17" fmla="*/ 16121 w 21212"/>
                <a:gd name="connsiteY17" fmla="*/ 15994 h 21212"/>
                <a:gd name="connsiteX18" fmla="*/ 16100 w 21212"/>
                <a:gd name="connsiteY18" fmla="*/ 16079 h 21212"/>
                <a:gd name="connsiteX19" fmla="*/ 16100 w 21212"/>
                <a:gd name="connsiteY19" fmla="*/ 16079 h 21212"/>
                <a:gd name="connsiteX20" fmla="*/ 16057 w 21212"/>
                <a:gd name="connsiteY20" fmla="*/ 16079 h 21212"/>
                <a:gd name="connsiteX21" fmla="*/ 16057 w 21212"/>
                <a:gd name="connsiteY21" fmla="*/ 16079 h 21212"/>
                <a:gd name="connsiteX22" fmla="*/ 16015 w 21212"/>
                <a:gd name="connsiteY22" fmla="*/ 16079 h 21212"/>
                <a:gd name="connsiteX23" fmla="*/ 15951 w 21212"/>
                <a:gd name="connsiteY23" fmla="*/ 16079 h 21212"/>
                <a:gd name="connsiteX24" fmla="*/ 16015 w 21212"/>
                <a:gd name="connsiteY24" fmla="*/ 16079 h 21212"/>
                <a:gd name="connsiteX25" fmla="*/ 16015 w 21212"/>
                <a:gd name="connsiteY25" fmla="*/ 16079 h 21212"/>
                <a:gd name="connsiteX26" fmla="*/ 16015 w 21212"/>
                <a:gd name="connsiteY26" fmla="*/ 16079 h 21212"/>
                <a:gd name="connsiteX27" fmla="*/ 16057 w 21212"/>
                <a:gd name="connsiteY27" fmla="*/ 16079 h 21212"/>
                <a:gd name="connsiteX28" fmla="*/ 16100 w 21212"/>
                <a:gd name="connsiteY28" fmla="*/ 16079 h 21212"/>
                <a:gd name="connsiteX29" fmla="*/ 16100 w 21212"/>
                <a:gd name="connsiteY29" fmla="*/ 16079 h 21212"/>
                <a:gd name="connsiteX30" fmla="*/ 16100 w 21212"/>
                <a:gd name="connsiteY30" fmla="*/ 15994 h 21212"/>
                <a:gd name="connsiteX31" fmla="*/ 16100 w 21212"/>
                <a:gd name="connsiteY31" fmla="*/ 15994 h 21212"/>
                <a:gd name="connsiteX32" fmla="*/ 16100 w 21212"/>
                <a:gd name="connsiteY32" fmla="*/ 15994 h 21212"/>
                <a:gd name="connsiteX33" fmla="*/ 16015 w 21212"/>
                <a:gd name="connsiteY33" fmla="*/ 15973 h 21212"/>
                <a:gd name="connsiteX34" fmla="*/ 16015 w 21212"/>
                <a:gd name="connsiteY34" fmla="*/ 15973 h 21212"/>
                <a:gd name="connsiteX35" fmla="*/ 16015 w 21212"/>
                <a:gd name="connsiteY35" fmla="*/ 15973 h 21212"/>
                <a:gd name="connsiteX36" fmla="*/ 15951 w 21212"/>
                <a:gd name="connsiteY36" fmla="*/ 15973 h 21212"/>
                <a:gd name="connsiteX37" fmla="*/ 15951 w 21212"/>
                <a:gd name="connsiteY37" fmla="*/ 15994 h 21212"/>
                <a:gd name="connsiteX38" fmla="*/ 15951 w 21212"/>
                <a:gd name="connsiteY38" fmla="*/ 15994 h 21212"/>
                <a:gd name="connsiteX39" fmla="*/ 16015 w 21212"/>
                <a:gd name="connsiteY3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51" y="16079"/>
                  </a:moveTo>
                  <a:lnTo>
                    <a:pt x="15951" y="16079"/>
                  </a:lnTo>
                  <a:cubicBezTo>
                    <a:pt x="15951" y="16079"/>
                    <a:pt x="15951" y="16079"/>
                    <a:pt x="15909" y="16079"/>
                  </a:cubicBezTo>
                  <a:cubicBezTo>
                    <a:pt x="15909" y="15994"/>
                    <a:pt x="15909" y="15994"/>
                    <a:pt x="15909" y="15994"/>
                  </a:cubicBezTo>
                  <a:lnTo>
                    <a:pt x="15909" y="15994"/>
                  </a:lnTo>
                  <a:cubicBezTo>
                    <a:pt x="15951" y="15973"/>
                    <a:pt x="15951" y="15973"/>
                    <a:pt x="15951" y="15973"/>
                  </a:cubicBezTo>
                  <a:lnTo>
                    <a:pt x="15951" y="15973"/>
                  </a:lnTo>
                  <a:lnTo>
                    <a:pt x="16015" y="15973"/>
                  </a:lnTo>
                  <a:lnTo>
                    <a:pt x="16015" y="15973"/>
                  </a:lnTo>
                  <a:lnTo>
                    <a:pt x="16015" y="15973"/>
                  </a:lnTo>
                  <a:lnTo>
                    <a:pt x="15951" y="15909"/>
                  </a:lnTo>
                  <a:lnTo>
                    <a:pt x="15951" y="15909"/>
                  </a:lnTo>
                  <a:lnTo>
                    <a:pt x="16185" y="15994"/>
                  </a:lnTo>
                  <a:lnTo>
                    <a:pt x="16121" y="15994"/>
                  </a:lnTo>
                  <a:lnTo>
                    <a:pt x="16121" y="15994"/>
                  </a:lnTo>
                  <a:lnTo>
                    <a:pt x="16121" y="15994"/>
                  </a:lnTo>
                  <a:lnTo>
                    <a:pt x="16121" y="15994"/>
                  </a:lnTo>
                  <a:lnTo>
                    <a:pt x="16121" y="15994"/>
                  </a:lnTo>
                  <a:cubicBezTo>
                    <a:pt x="16121" y="16079"/>
                    <a:pt x="16100" y="16079"/>
                    <a:pt x="16100" y="16079"/>
                  </a:cubicBezTo>
                  <a:lnTo>
                    <a:pt x="16100" y="16079"/>
                  </a:lnTo>
                  <a:cubicBezTo>
                    <a:pt x="16100" y="16079"/>
                    <a:pt x="16100" y="16079"/>
                    <a:pt x="16057" y="16079"/>
                  </a:cubicBezTo>
                  <a:lnTo>
                    <a:pt x="16057" y="16079"/>
                  </a:lnTo>
                  <a:cubicBezTo>
                    <a:pt x="16015" y="16079"/>
                    <a:pt x="16015" y="16079"/>
                    <a:pt x="16015" y="16079"/>
                  </a:cubicBezTo>
                  <a:cubicBezTo>
                    <a:pt x="16015" y="16079"/>
                    <a:pt x="16015" y="16079"/>
                    <a:pt x="15951" y="16079"/>
                  </a:cubicBezTo>
                  <a:close/>
                  <a:moveTo>
                    <a:pt x="16015" y="16079"/>
                  </a:moveTo>
                  <a:lnTo>
                    <a:pt x="16015" y="16079"/>
                  </a:lnTo>
                  <a:lnTo>
                    <a:pt x="16015" y="16079"/>
                  </a:lnTo>
                  <a:lnTo>
                    <a:pt x="16057" y="16079"/>
                  </a:lnTo>
                  <a:cubicBezTo>
                    <a:pt x="16057" y="16079"/>
                    <a:pt x="16057" y="16079"/>
                    <a:pt x="16100" y="16079"/>
                  </a:cubicBezTo>
                  <a:lnTo>
                    <a:pt x="16100" y="16079"/>
                  </a:lnTo>
                  <a:cubicBezTo>
                    <a:pt x="16100" y="15994"/>
                    <a:pt x="16100" y="15994"/>
                    <a:pt x="16100" y="15994"/>
                  </a:cubicBezTo>
                  <a:lnTo>
                    <a:pt x="16100" y="15994"/>
                  </a:lnTo>
                  <a:lnTo>
                    <a:pt x="16100" y="15994"/>
                  </a:lnTo>
                  <a:lnTo>
                    <a:pt x="16015" y="15973"/>
                  </a:lnTo>
                  <a:lnTo>
                    <a:pt x="16015" y="15973"/>
                  </a:lnTo>
                  <a:lnTo>
                    <a:pt x="16015" y="15973"/>
                  </a:lnTo>
                  <a:lnTo>
                    <a:pt x="15951" y="15973"/>
                  </a:lnTo>
                  <a:cubicBezTo>
                    <a:pt x="15951" y="15994"/>
                    <a:pt x="15951" y="15994"/>
                    <a:pt x="15951" y="15994"/>
                  </a:cubicBezTo>
                  <a:lnTo>
                    <a:pt x="15951" y="15994"/>
                  </a:lnTo>
                  <a:cubicBezTo>
                    <a:pt x="15951" y="16079"/>
                    <a:pt x="16015" y="16079"/>
                    <a:pt x="16015" y="16079"/>
                  </a:cubicBezTo>
                  <a:close/>
                </a:path>
              </a:pathLst>
            </a:custGeom>
            <a:solidFill>
              <a:srgbClr val="000000"/>
            </a:solid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20706D0-793B-4422-8AFC-F2B43D99C612}"/>
                </a:ext>
              </a:extLst>
            </p:cNvPr>
            <p:cNvSpPr/>
            <p:nvPr/>
          </p:nvSpPr>
          <p:spPr>
            <a:xfrm>
              <a:off x="6418039" y="4736293"/>
              <a:ext cx="31327" cy="31327"/>
            </a:xfrm>
            <a:custGeom>
              <a:avLst/>
              <a:gdLst>
                <a:gd name="connsiteX0" fmla="*/ 15951 w 21212"/>
                <a:gd name="connsiteY0" fmla="*/ 15973 h 21212"/>
                <a:gd name="connsiteX1" fmla="*/ 15909 w 21212"/>
                <a:gd name="connsiteY1" fmla="*/ 15909 h 21212"/>
                <a:gd name="connsiteX2" fmla="*/ 15951 w 21212"/>
                <a:gd name="connsiteY2" fmla="*/ 15909 h 21212"/>
                <a:gd name="connsiteX3" fmla="*/ 15951 w 21212"/>
                <a:gd name="connsiteY3" fmla="*/ 15909 h 21212"/>
                <a:gd name="connsiteX4" fmla="*/ 15951 w 21212"/>
                <a:gd name="connsiteY4" fmla="*/ 15973 h 21212"/>
                <a:gd name="connsiteX5" fmla="*/ 16142 w 21212"/>
                <a:gd name="connsiteY5" fmla="*/ 16036 h 21212"/>
                <a:gd name="connsiteX6" fmla="*/ 15994 w 21212"/>
                <a:gd name="connsiteY6" fmla="*/ 15973 h 21212"/>
                <a:gd name="connsiteX7" fmla="*/ 15994 w 21212"/>
                <a:gd name="connsiteY7" fmla="*/ 15973 h 21212"/>
                <a:gd name="connsiteX8" fmla="*/ 16142 w 21212"/>
                <a:gd name="connsiteY8" fmla="*/ 16036 h 21212"/>
                <a:gd name="connsiteX9" fmla="*/ 16142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51" y="15973"/>
                  </a:moveTo>
                  <a:lnTo>
                    <a:pt x="15909" y="15909"/>
                  </a:lnTo>
                  <a:lnTo>
                    <a:pt x="15951" y="15909"/>
                  </a:lnTo>
                  <a:lnTo>
                    <a:pt x="15951" y="15909"/>
                  </a:lnTo>
                  <a:lnTo>
                    <a:pt x="15951" y="15973"/>
                  </a:lnTo>
                  <a:close/>
                  <a:moveTo>
                    <a:pt x="16142" y="16036"/>
                  </a:moveTo>
                  <a:lnTo>
                    <a:pt x="15994" y="15973"/>
                  </a:lnTo>
                  <a:lnTo>
                    <a:pt x="15994" y="15973"/>
                  </a:lnTo>
                  <a:lnTo>
                    <a:pt x="16142" y="16036"/>
                  </a:lnTo>
                  <a:lnTo>
                    <a:pt x="16142" y="16036"/>
                  </a:lnTo>
                  <a:close/>
                </a:path>
              </a:pathLst>
            </a:custGeom>
            <a:solidFill>
              <a:srgbClr val="000000"/>
            </a:solid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B6CF1EB4-6BED-460E-8368-8E7EFDFA73F6}"/>
                </a:ext>
              </a:extLst>
            </p:cNvPr>
            <p:cNvSpPr/>
            <p:nvPr/>
          </p:nvSpPr>
          <p:spPr>
            <a:xfrm>
              <a:off x="6418288" y="4736293"/>
              <a:ext cx="31327" cy="31327"/>
            </a:xfrm>
            <a:custGeom>
              <a:avLst/>
              <a:gdLst>
                <a:gd name="connsiteX0" fmla="*/ 15973 w 21212"/>
                <a:gd name="connsiteY0" fmla="*/ 15909 h 21212"/>
                <a:gd name="connsiteX1" fmla="*/ 15973 w 21212"/>
                <a:gd name="connsiteY1" fmla="*/ 15909 h 21212"/>
                <a:gd name="connsiteX2" fmla="*/ 15973 w 21212"/>
                <a:gd name="connsiteY2" fmla="*/ 15909 h 21212"/>
                <a:gd name="connsiteX3" fmla="*/ 15973 w 21212"/>
                <a:gd name="connsiteY3" fmla="*/ 15909 h 21212"/>
                <a:gd name="connsiteX4" fmla="*/ 15973 w 21212"/>
                <a:gd name="connsiteY4" fmla="*/ 15909 h 21212"/>
                <a:gd name="connsiteX5" fmla="*/ 16036 w 21212"/>
                <a:gd name="connsiteY5" fmla="*/ 15909 h 21212"/>
                <a:gd name="connsiteX6" fmla="*/ 16100 w 21212"/>
                <a:gd name="connsiteY6" fmla="*/ 15909 h 21212"/>
                <a:gd name="connsiteX7" fmla="*/ 16100 w 21212"/>
                <a:gd name="connsiteY7" fmla="*/ 15909 h 21212"/>
                <a:gd name="connsiteX8" fmla="*/ 16142 w 21212"/>
                <a:gd name="connsiteY8" fmla="*/ 15909 h 21212"/>
                <a:gd name="connsiteX9" fmla="*/ 16142 w 21212"/>
                <a:gd name="connsiteY9" fmla="*/ 15909 h 21212"/>
                <a:gd name="connsiteX10" fmla="*/ 16142 w 21212"/>
                <a:gd name="connsiteY10" fmla="*/ 15909 h 21212"/>
                <a:gd name="connsiteX11" fmla="*/ 16142 w 21212"/>
                <a:gd name="connsiteY11" fmla="*/ 15973 h 21212"/>
                <a:gd name="connsiteX12" fmla="*/ 16100 w 21212"/>
                <a:gd name="connsiteY12" fmla="*/ 15973 h 21212"/>
                <a:gd name="connsiteX13" fmla="*/ 16100 w 21212"/>
                <a:gd name="connsiteY13" fmla="*/ 15973 h 21212"/>
                <a:gd name="connsiteX14" fmla="*/ 16036 w 21212"/>
                <a:gd name="connsiteY14" fmla="*/ 15973 h 21212"/>
                <a:gd name="connsiteX15" fmla="*/ 16036 w 21212"/>
                <a:gd name="connsiteY15" fmla="*/ 15994 h 21212"/>
                <a:gd name="connsiteX16" fmla="*/ 16036 w 21212"/>
                <a:gd name="connsiteY16" fmla="*/ 15994 h 21212"/>
                <a:gd name="connsiteX17" fmla="*/ 15994 w 21212"/>
                <a:gd name="connsiteY17" fmla="*/ 15973 h 21212"/>
                <a:gd name="connsiteX18" fmla="*/ 16036 w 21212"/>
                <a:gd name="connsiteY18" fmla="*/ 15973 h 21212"/>
                <a:gd name="connsiteX19" fmla="*/ 16100 w 21212"/>
                <a:gd name="connsiteY19" fmla="*/ 15973 h 21212"/>
                <a:gd name="connsiteX20" fmla="*/ 16100 w 21212"/>
                <a:gd name="connsiteY20" fmla="*/ 15973 h 21212"/>
                <a:gd name="connsiteX21" fmla="*/ 16100 w 21212"/>
                <a:gd name="connsiteY21" fmla="*/ 15909 h 21212"/>
                <a:gd name="connsiteX22" fmla="*/ 16100 w 21212"/>
                <a:gd name="connsiteY22" fmla="*/ 15909 h 21212"/>
                <a:gd name="connsiteX23" fmla="*/ 16100 w 21212"/>
                <a:gd name="connsiteY23" fmla="*/ 15909 h 21212"/>
                <a:gd name="connsiteX24" fmla="*/ 16100 w 21212"/>
                <a:gd name="connsiteY24" fmla="*/ 15909 h 21212"/>
                <a:gd name="connsiteX25" fmla="*/ 16036 w 21212"/>
                <a:gd name="connsiteY25" fmla="*/ 15909 h 21212"/>
                <a:gd name="connsiteX26" fmla="*/ 16036 w 21212"/>
                <a:gd name="connsiteY26" fmla="*/ 15909 h 21212"/>
                <a:gd name="connsiteX27" fmla="*/ 16036 w 21212"/>
                <a:gd name="connsiteY27" fmla="*/ 15909 h 21212"/>
                <a:gd name="connsiteX28" fmla="*/ 15973 w 21212"/>
                <a:gd name="connsiteY28" fmla="*/ 15909 h 21212"/>
                <a:gd name="connsiteX29" fmla="*/ 15973 w 21212"/>
                <a:gd name="connsiteY29" fmla="*/ 15973 h 21212"/>
                <a:gd name="connsiteX30" fmla="*/ 15973 w 21212"/>
                <a:gd name="connsiteY30" fmla="*/ 15973 h 21212"/>
                <a:gd name="connsiteX31" fmla="*/ 15909 w 21212"/>
                <a:gd name="connsiteY31" fmla="*/ 15909 h 21212"/>
                <a:gd name="connsiteX32" fmla="*/ 15909 w 21212"/>
                <a:gd name="connsiteY32" fmla="*/ 15909 h 21212"/>
                <a:gd name="connsiteX33" fmla="*/ 15909 w 21212"/>
                <a:gd name="connsiteY33" fmla="*/ 15909 h 21212"/>
                <a:gd name="connsiteX34" fmla="*/ 15909 w 21212"/>
                <a:gd name="connsiteY34" fmla="*/ 15909 h 21212"/>
                <a:gd name="connsiteX35" fmla="*/ 15973 w 21212"/>
                <a:gd name="connsiteY35" fmla="*/ 15909 h 21212"/>
                <a:gd name="connsiteX36" fmla="*/ 15973 w 21212"/>
                <a:gd name="connsiteY36" fmla="*/ 15909 h 21212"/>
                <a:gd name="connsiteX37" fmla="*/ 15973 w 21212"/>
                <a:gd name="connsiteY37" fmla="*/ 15909 h 21212"/>
                <a:gd name="connsiteX38" fmla="*/ 16036 w 21212"/>
                <a:gd name="connsiteY38" fmla="*/ 15909 h 21212"/>
                <a:gd name="connsiteX39" fmla="*/ 15973 w 21212"/>
                <a:gd name="connsiteY39" fmla="*/ 15909 h 21212"/>
                <a:gd name="connsiteX40" fmla="*/ 15973 w 21212"/>
                <a:gd name="connsiteY40" fmla="*/ 15909 h 21212"/>
                <a:gd name="connsiteX41" fmla="*/ 15973 w 21212"/>
                <a:gd name="connsiteY41" fmla="*/ 15909 h 21212"/>
                <a:gd name="connsiteX42" fmla="*/ 15973 w 21212"/>
                <a:gd name="connsiteY42" fmla="*/ 15909 h 21212"/>
                <a:gd name="connsiteX43" fmla="*/ 15973 w 21212"/>
                <a:gd name="connsiteY43" fmla="*/ 15909 h 21212"/>
                <a:gd name="connsiteX44" fmla="*/ 15973 w 21212"/>
                <a:gd name="connsiteY4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09"/>
                  </a:moveTo>
                  <a:lnTo>
                    <a:pt x="15973" y="15909"/>
                  </a:lnTo>
                  <a:lnTo>
                    <a:pt x="15973" y="15909"/>
                  </a:lnTo>
                  <a:lnTo>
                    <a:pt x="15973" y="15909"/>
                  </a:lnTo>
                  <a:lnTo>
                    <a:pt x="15973" y="15909"/>
                  </a:lnTo>
                  <a:cubicBezTo>
                    <a:pt x="16036" y="15909"/>
                    <a:pt x="16036" y="15909"/>
                    <a:pt x="16036" y="15909"/>
                  </a:cubicBezTo>
                  <a:cubicBezTo>
                    <a:pt x="16036" y="15909"/>
                    <a:pt x="16036" y="15909"/>
                    <a:pt x="16100" y="15909"/>
                  </a:cubicBezTo>
                  <a:lnTo>
                    <a:pt x="16100" y="15909"/>
                  </a:lnTo>
                  <a:lnTo>
                    <a:pt x="16142" y="15909"/>
                  </a:lnTo>
                  <a:lnTo>
                    <a:pt x="16142" y="15909"/>
                  </a:lnTo>
                  <a:lnTo>
                    <a:pt x="16142" y="15909"/>
                  </a:lnTo>
                  <a:cubicBezTo>
                    <a:pt x="16142" y="15909"/>
                    <a:pt x="16142" y="15909"/>
                    <a:pt x="16142" y="15973"/>
                  </a:cubicBezTo>
                  <a:lnTo>
                    <a:pt x="16100" y="15973"/>
                  </a:lnTo>
                  <a:lnTo>
                    <a:pt x="16100" y="15973"/>
                  </a:lnTo>
                  <a:lnTo>
                    <a:pt x="16036" y="15973"/>
                  </a:lnTo>
                  <a:cubicBezTo>
                    <a:pt x="16036" y="15973"/>
                    <a:pt x="16036" y="15973"/>
                    <a:pt x="16036" y="15994"/>
                  </a:cubicBezTo>
                  <a:lnTo>
                    <a:pt x="16036" y="15994"/>
                  </a:lnTo>
                  <a:lnTo>
                    <a:pt x="15994" y="15973"/>
                  </a:lnTo>
                  <a:cubicBezTo>
                    <a:pt x="16036" y="15973"/>
                    <a:pt x="16036" y="15973"/>
                    <a:pt x="16036" y="15973"/>
                  </a:cubicBezTo>
                  <a:cubicBezTo>
                    <a:pt x="16036" y="15973"/>
                    <a:pt x="16036" y="15973"/>
                    <a:pt x="16100" y="15973"/>
                  </a:cubicBezTo>
                  <a:lnTo>
                    <a:pt x="16100" y="15973"/>
                  </a:lnTo>
                  <a:lnTo>
                    <a:pt x="16100" y="15909"/>
                  </a:lnTo>
                  <a:lnTo>
                    <a:pt x="16100" y="15909"/>
                  </a:lnTo>
                  <a:lnTo>
                    <a:pt x="16100" y="15909"/>
                  </a:lnTo>
                  <a:lnTo>
                    <a:pt x="16100" y="15909"/>
                  </a:lnTo>
                  <a:lnTo>
                    <a:pt x="16036" y="15909"/>
                  </a:lnTo>
                  <a:lnTo>
                    <a:pt x="16036" y="15909"/>
                  </a:lnTo>
                  <a:lnTo>
                    <a:pt x="16036" y="15909"/>
                  </a:lnTo>
                  <a:cubicBezTo>
                    <a:pt x="15994" y="15909"/>
                    <a:pt x="15994" y="15909"/>
                    <a:pt x="15973" y="15909"/>
                  </a:cubicBezTo>
                  <a:cubicBezTo>
                    <a:pt x="15994" y="15909"/>
                    <a:pt x="15994" y="15909"/>
                    <a:pt x="15973" y="15973"/>
                  </a:cubicBezTo>
                  <a:lnTo>
                    <a:pt x="15973" y="15973"/>
                  </a:lnTo>
                  <a:cubicBezTo>
                    <a:pt x="15973" y="15973"/>
                    <a:pt x="15973" y="15973"/>
                    <a:pt x="15909" y="15909"/>
                  </a:cubicBezTo>
                  <a:lnTo>
                    <a:pt x="15909" y="15909"/>
                  </a:lnTo>
                  <a:lnTo>
                    <a:pt x="15909" y="15909"/>
                  </a:lnTo>
                  <a:lnTo>
                    <a:pt x="15909" y="15909"/>
                  </a:lnTo>
                  <a:lnTo>
                    <a:pt x="15973" y="15909"/>
                  </a:lnTo>
                  <a:lnTo>
                    <a:pt x="15973" y="15909"/>
                  </a:lnTo>
                  <a:cubicBezTo>
                    <a:pt x="15994" y="15909"/>
                    <a:pt x="15994" y="15909"/>
                    <a:pt x="15973" y="15909"/>
                  </a:cubicBezTo>
                  <a:lnTo>
                    <a:pt x="16036" y="15909"/>
                  </a:lnTo>
                  <a:cubicBezTo>
                    <a:pt x="15994" y="15909"/>
                    <a:pt x="15994" y="15909"/>
                    <a:pt x="15973" y="15909"/>
                  </a:cubicBezTo>
                  <a:lnTo>
                    <a:pt x="15973" y="15909"/>
                  </a:lnTo>
                  <a:lnTo>
                    <a:pt x="15973" y="15909"/>
                  </a:lnTo>
                  <a:lnTo>
                    <a:pt x="15973" y="15909"/>
                  </a:ln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9140A4C-F66C-453A-9070-85A1D251240A}"/>
                </a:ext>
              </a:extLst>
            </p:cNvPr>
            <p:cNvSpPr/>
            <p:nvPr/>
          </p:nvSpPr>
          <p:spPr>
            <a:xfrm>
              <a:off x="6418477" y="4736129"/>
              <a:ext cx="31327" cy="31327"/>
            </a:xfrm>
            <a:custGeom>
              <a:avLst/>
              <a:gdLst>
                <a:gd name="connsiteX0" fmla="*/ 16015 w 21212"/>
                <a:gd name="connsiteY0" fmla="*/ 15957 h 21212"/>
                <a:gd name="connsiteX1" fmla="*/ 16015 w 21212"/>
                <a:gd name="connsiteY1" fmla="*/ 15957 h 21212"/>
                <a:gd name="connsiteX2" fmla="*/ 16015 w 21212"/>
                <a:gd name="connsiteY2" fmla="*/ 15957 h 21212"/>
                <a:gd name="connsiteX3" fmla="*/ 16015 w 21212"/>
                <a:gd name="connsiteY3" fmla="*/ 15957 h 21212"/>
                <a:gd name="connsiteX4" fmla="*/ 16015 w 21212"/>
                <a:gd name="connsiteY4" fmla="*/ 15957 h 21212"/>
                <a:gd name="connsiteX5" fmla="*/ 16079 w 21212"/>
                <a:gd name="connsiteY5" fmla="*/ 15957 h 21212"/>
                <a:gd name="connsiteX6" fmla="*/ 16079 w 21212"/>
                <a:gd name="connsiteY6" fmla="*/ 15957 h 21212"/>
                <a:gd name="connsiteX7" fmla="*/ 16100 w 21212"/>
                <a:gd name="connsiteY7" fmla="*/ 15957 h 21212"/>
                <a:gd name="connsiteX8" fmla="*/ 16100 w 21212"/>
                <a:gd name="connsiteY8" fmla="*/ 15957 h 21212"/>
                <a:gd name="connsiteX9" fmla="*/ 16164 w 21212"/>
                <a:gd name="connsiteY9" fmla="*/ 15957 h 21212"/>
                <a:gd name="connsiteX10" fmla="*/ 16164 w 21212"/>
                <a:gd name="connsiteY10" fmla="*/ 15957 h 21212"/>
                <a:gd name="connsiteX11" fmla="*/ 16100 w 21212"/>
                <a:gd name="connsiteY11" fmla="*/ 16042 h 21212"/>
                <a:gd name="connsiteX12" fmla="*/ 16100 w 21212"/>
                <a:gd name="connsiteY12" fmla="*/ 16042 h 21212"/>
                <a:gd name="connsiteX13" fmla="*/ 16079 w 21212"/>
                <a:gd name="connsiteY13" fmla="*/ 16042 h 21212"/>
                <a:gd name="connsiteX14" fmla="*/ 16079 w 21212"/>
                <a:gd name="connsiteY14" fmla="*/ 16042 h 21212"/>
                <a:gd name="connsiteX15" fmla="*/ 16079 w 21212"/>
                <a:gd name="connsiteY15" fmla="*/ 16042 h 21212"/>
                <a:gd name="connsiteX16" fmla="*/ 16015 w 21212"/>
                <a:gd name="connsiteY16" fmla="*/ 16042 h 21212"/>
                <a:gd name="connsiteX17" fmla="*/ 16015 w 21212"/>
                <a:gd name="connsiteY17" fmla="*/ 16042 h 21212"/>
                <a:gd name="connsiteX18" fmla="*/ 16079 w 21212"/>
                <a:gd name="connsiteY18" fmla="*/ 16042 h 21212"/>
                <a:gd name="connsiteX19" fmla="*/ 16079 w 21212"/>
                <a:gd name="connsiteY19" fmla="*/ 16042 h 21212"/>
                <a:gd name="connsiteX20" fmla="*/ 16100 w 21212"/>
                <a:gd name="connsiteY20" fmla="*/ 15957 h 21212"/>
                <a:gd name="connsiteX21" fmla="*/ 16100 w 21212"/>
                <a:gd name="connsiteY21" fmla="*/ 15957 h 21212"/>
                <a:gd name="connsiteX22" fmla="*/ 16100 w 21212"/>
                <a:gd name="connsiteY22" fmla="*/ 15957 h 21212"/>
                <a:gd name="connsiteX23" fmla="*/ 16100 w 21212"/>
                <a:gd name="connsiteY23" fmla="*/ 15957 h 21212"/>
                <a:gd name="connsiteX24" fmla="*/ 16079 w 21212"/>
                <a:gd name="connsiteY24" fmla="*/ 15957 h 21212"/>
                <a:gd name="connsiteX25" fmla="*/ 16079 w 21212"/>
                <a:gd name="connsiteY25" fmla="*/ 15957 h 21212"/>
                <a:gd name="connsiteX26" fmla="*/ 16079 w 21212"/>
                <a:gd name="connsiteY26" fmla="*/ 15957 h 21212"/>
                <a:gd name="connsiteX27" fmla="*/ 16015 w 21212"/>
                <a:gd name="connsiteY27" fmla="*/ 15957 h 21212"/>
                <a:gd name="connsiteX28" fmla="*/ 16015 w 21212"/>
                <a:gd name="connsiteY28" fmla="*/ 15957 h 21212"/>
                <a:gd name="connsiteX29" fmla="*/ 16015 w 21212"/>
                <a:gd name="connsiteY29" fmla="*/ 16042 h 21212"/>
                <a:gd name="connsiteX30" fmla="*/ 16015 w 21212"/>
                <a:gd name="connsiteY30" fmla="*/ 16042 h 21212"/>
                <a:gd name="connsiteX31" fmla="*/ 15973 w 21212"/>
                <a:gd name="connsiteY31" fmla="*/ 15957 h 21212"/>
                <a:gd name="connsiteX32" fmla="*/ 15973 w 21212"/>
                <a:gd name="connsiteY32" fmla="*/ 15957 h 21212"/>
                <a:gd name="connsiteX33" fmla="*/ 15909 w 21212"/>
                <a:gd name="connsiteY33" fmla="*/ 15957 h 21212"/>
                <a:gd name="connsiteX34" fmla="*/ 15973 w 21212"/>
                <a:gd name="connsiteY34" fmla="*/ 15957 h 21212"/>
                <a:gd name="connsiteX35" fmla="*/ 15973 w 21212"/>
                <a:gd name="connsiteY35" fmla="*/ 15936 h 21212"/>
                <a:gd name="connsiteX36" fmla="*/ 16015 w 21212"/>
                <a:gd name="connsiteY36" fmla="*/ 15957 h 21212"/>
                <a:gd name="connsiteX37" fmla="*/ 16015 w 21212"/>
                <a:gd name="connsiteY37" fmla="*/ 15957 h 21212"/>
                <a:gd name="connsiteX38" fmla="*/ 16015 w 21212"/>
                <a:gd name="connsiteY38" fmla="*/ 15957 h 21212"/>
                <a:gd name="connsiteX39" fmla="*/ 16015 w 21212"/>
                <a:gd name="connsiteY39" fmla="*/ 15957 h 21212"/>
                <a:gd name="connsiteX40" fmla="*/ 16015 w 21212"/>
                <a:gd name="connsiteY40" fmla="*/ 15957 h 21212"/>
                <a:gd name="connsiteX41" fmla="*/ 16015 w 21212"/>
                <a:gd name="connsiteY41" fmla="*/ 15957 h 21212"/>
                <a:gd name="connsiteX42" fmla="*/ 15973 w 21212"/>
                <a:gd name="connsiteY42" fmla="*/ 15957 h 21212"/>
                <a:gd name="connsiteX43" fmla="*/ 15973 w 21212"/>
                <a:gd name="connsiteY43" fmla="*/ 15957 h 21212"/>
                <a:gd name="connsiteX44" fmla="*/ 16015 w 21212"/>
                <a:gd name="connsiteY44" fmla="*/ 159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6015" y="15957"/>
                  </a:moveTo>
                  <a:lnTo>
                    <a:pt x="16015" y="15957"/>
                  </a:lnTo>
                  <a:lnTo>
                    <a:pt x="16015" y="15957"/>
                  </a:lnTo>
                  <a:lnTo>
                    <a:pt x="16015" y="15957"/>
                  </a:lnTo>
                  <a:lnTo>
                    <a:pt x="16015" y="15957"/>
                  </a:lnTo>
                  <a:cubicBezTo>
                    <a:pt x="16015" y="15957"/>
                    <a:pt x="16015" y="15957"/>
                    <a:pt x="16079" y="15957"/>
                  </a:cubicBezTo>
                  <a:lnTo>
                    <a:pt x="16079" y="15957"/>
                  </a:lnTo>
                  <a:cubicBezTo>
                    <a:pt x="16079" y="15957"/>
                    <a:pt x="16079" y="15957"/>
                    <a:pt x="16100" y="15957"/>
                  </a:cubicBezTo>
                  <a:lnTo>
                    <a:pt x="16100" y="15957"/>
                  </a:lnTo>
                  <a:cubicBezTo>
                    <a:pt x="16100" y="15957"/>
                    <a:pt x="16100" y="15957"/>
                    <a:pt x="16164" y="15957"/>
                  </a:cubicBezTo>
                  <a:lnTo>
                    <a:pt x="16164" y="15957"/>
                  </a:lnTo>
                  <a:cubicBezTo>
                    <a:pt x="16164" y="15957"/>
                    <a:pt x="16100" y="15957"/>
                    <a:pt x="16100" y="16042"/>
                  </a:cubicBezTo>
                  <a:lnTo>
                    <a:pt x="16100" y="16042"/>
                  </a:lnTo>
                  <a:cubicBezTo>
                    <a:pt x="16100" y="16042"/>
                    <a:pt x="16100" y="16042"/>
                    <a:pt x="16079" y="16042"/>
                  </a:cubicBezTo>
                  <a:lnTo>
                    <a:pt x="16079" y="16042"/>
                  </a:lnTo>
                  <a:lnTo>
                    <a:pt x="16079" y="16042"/>
                  </a:lnTo>
                  <a:cubicBezTo>
                    <a:pt x="16079" y="16042"/>
                    <a:pt x="16079" y="16042"/>
                    <a:pt x="16015" y="16042"/>
                  </a:cubicBezTo>
                  <a:lnTo>
                    <a:pt x="16015" y="16042"/>
                  </a:lnTo>
                  <a:cubicBezTo>
                    <a:pt x="16015" y="16042"/>
                    <a:pt x="16015" y="16042"/>
                    <a:pt x="16079" y="16042"/>
                  </a:cubicBezTo>
                  <a:lnTo>
                    <a:pt x="16079" y="16042"/>
                  </a:lnTo>
                  <a:cubicBezTo>
                    <a:pt x="16079" y="16042"/>
                    <a:pt x="16079" y="16042"/>
                    <a:pt x="16100" y="15957"/>
                  </a:cubicBezTo>
                  <a:lnTo>
                    <a:pt x="16100" y="15957"/>
                  </a:lnTo>
                  <a:lnTo>
                    <a:pt x="16100" y="15957"/>
                  </a:lnTo>
                  <a:lnTo>
                    <a:pt x="16100" y="15957"/>
                  </a:lnTo>
                  <a:lnTo>
                    <a:pt x="16079" y="15957"/>
                  </a:lnTo>
                  <a:lnTo>
                    <a:pt x="16079" y="15957"/>
                  </a:lnTo>
                  <a:lnTo>
                    <a:pt x="16079" y="15957"/>
                  </a:lnTo>
                  <a:cubicBezTo>
                    <a:pt x="16015" y="15957"/>
                    <a:pt x="16015" y="15957"/>
                    <a:pt x="16015" y="15957"/>
                  </a:cubicBezTo>
                  <a:lnTo>
                    <a:pt x="16015" y="15957"/>
                  </a:lnTo>
                  <a:cubicBezTo>
                    <a:pt x="16015" y="15957"/>
                    <a:pt x="16015" y="15957"/>
                    <a:pt x="16015" y="16042"/>
                  </a:cubicBezTo>
                  <a:lnTo>
                    <a:pt x="16015" y="16042"/>
                  </a:lnTo>
                  <a:cubicBezTo>
                    <a:pt x="15973" y="16042"/>
                    <a:pt x="15973" y="15957"/>
                    <a:pt x="15973" y="15957"/>
                  </a:cubicBezTo>
                  <a:lnTo>
                    <a:pt x="15973" y="15957"/>
                  </a:lnTo>
                  <a:cubicBezTo>
                    <a:pt x="15909" y="15957"/>
                    <a:pt x="15909" y="15957"/>
                    <a:pt x="15909" y="15957"/>
                  </a:cubicBezTo>
                  <a:cubicBezTo>
                    <a:pt x="15973" y="15957"/>
                    <a:pt x="15973" y="15957"/>
                    <a:pt x="15973" y="15957"/>
                  </a:cubicBezTo>
                  <a:lnTo>
                    <a:pt x="15973" y="15936"/>
                  </a:lnTo>
                  <a:lnTo>
                    <a:pt x="16015" y="15957"/>
                  </a:lnTo>
                  <a:cubicBezTo>
                    <a:pt x="16015" y="15893"/>
                    <a:pt x="16015" y="15893"/>
                    <a:pt x="16015" y="15957"/>
                  </a:cubicBezTo>
                  <a:lnTo>
                    <a:pt x="16015" y="15957"/>
                  </a:lnTo>
                  <a:lnTo>
                    <a:pt x="16015" y="15957"/>
                  </a:lnTo>
                  <a:lnTo>
                    <a:pt x="16015" y="15957"/>
                  </a:lnTo>
                  <a:lnTo>
                    <a:pt x="16015" y="15957"/>
                  </a:lnTo>
                  <a:lnTo>
                    <a:pt x="15973" y="15957"/>
                  </a:lnTo>
                  <a:lnTo>
                    <a:pt x="15973" y="15957"/>
                  </a:lnTo>
                  <a:lnTo>
                    <a:pt x="16015" y="15957"/>
                  </a:lnTo>
                  <a:close/>
                </a:path>
              </a:pathLst>
            </a:custGeom>
            <a:solidFill>
              <a:srgbClr val="000000"/>
            </a:solid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BBA15083-1286-44AB-809B-9E002CE7BBCE}"/>
                </a:ext>
              </a:extLst>
            </p:cNvPr>
            <p:cNvSpPr/>
            <p:nvPr/>
          </p:nvSpPr>
          <p:spPr>
            <a:xfrm>
              <a:off x="6418714" y="4735949"/>
              <a:ext cx="31327" cy="31327"/>
            </a:xfrm>
            <a:custGeom>
              <a:avLst/>
              <a:gdLst>
                <a:gd name="connsiteX0" fmla="*/ 16173 w 21212"/>
                <a:gd name="connsiteY0" fmla="*/ 16015 h 21212"/>
                <a:gd name="connsiteX1" fmla="*/ 16173 w 21212"/>
                <a:gd name="connsiteY1" fmla="*/ 16015 h 21212"/>
                <a:gd name="connsiteX2" fmla="*/ 16194 w 21212"/>
                <a:gd name="connsiteY2" fmla="*/ 15973 h 21212"/>
                <a:gd name="connsiteX3" fmla="*/ 16194 w 21212"/>
                <a:gd name="connsiteY3" fmla="*/ 15973 h 21212"/>
                <a:gd name="connsiteX4" fmla="*/ 16173 w 21212"/>
                <a:gd name="connsiteY4" fmla="*/ 16015 h 21212"/>
                <a:gd name="connsiteX5" fmla="*/ 16173 w 21212"/>
                <a:gd name="connsiteY5" fmla="*/ 16015 h 21212"/>
                <a:gd name="connsiteX6" fmla="*/ 16173 w 21212"/>
                <a:gd name="connsiteY6" fmla="*/ 16057 h 21212"/>
                <a:gd name="connsiteX7" fmla="*/ 16109 w 21212"/>
                <a:gd name="connsiteY7" fmla="*/ 16057 h 21212"/>
                <a:gd name="connsiteX8" fmla="*/ 15982 w 21212"/>
                <a:gd name="connsiteY8" fmla="*/ 16057 h 21212"/>
                <a:gd name="connsiteX9" fmla="*/ 15918 w 21212"/>
                <a:gd name="connsiteY9" fmla="*/ 16057 h 21212"/>
                <a:gd name="connsiteX10" fmla="*/ 15918 w 21212"/>
                <a:gd name="connsiteY10" fmla="*/ 16015 h 21212"/>
                <a:gd name="connsiteX11" fmla="*/ 15918 w 21212"/>
                <a:gd name="connsiteY11" fmla="*/ 15973 h 21212"/>
                <a:gd name="connsiteX12" fmla="*/ 15918 w 21212"/>
                <a:gd name="connsiteY12" fmla="*/ 15973 h 21212"/>
                <a:gd name="connsiteX13" fmla="*/ 15918 w 21212"/>
                <a:gd name="connsiteY13" fmla="*/ 15973 h 21212"/>
                <a:gd name="connsiteX14" fmla="*/ 15982 w 21212"/>
                <a:gd name="connsiteY14" fmla="*/ 15909 h 21212"/>
                <a:gd name="connsiteX15" fmla="*/ 16088 w 21212"/>
                <a:gd name="connsiteY15" fmla="*/ 15909 h 21212"/>
                <a:gd name="connsiteX16" fmla="*/ 16109 w 21212"/>
                <a:gd name="connsiteY16" fmla="*/ 15909 h 21212"/>
                <a:gd name="connsiteX17" fmla="*/ 16173 w 21212"/>
                <a:gd name="connsiteY17" fmla="*/ 15909 h 21212"/>
                <a:gd name="connsiteX18" fmla="*/ 16173 w 21212"/>
                <a:gd name="connsiteY18" fmla="*/ 15909 h 21212"/>
                <a:gd name="connsiteX19" fmla="*/ 16173 w 21212"/>
                <a:gd name="connsiteY19" fmla="*/ 15973 h 21212"/>
                <a:gd name="connsiteX20" fmla="*/ 15982 w 21212"/>
                <a:gd name="connsiteY20" fmla="*/ 16015 h 21212"/>
                <a:gd name="connsiteX21" fmla="*/ 16088 w 21212"/>
                <a:gd name="connsiteY21" fmla="*/ 16057 h 21212"/>
                <a:gd name="connsiteX22" fmla="*/ 16109 w 21212"/>
                <a:gd name="connsiteY22" fmla="*/ 16057 h 21212"/>
                <a:gd name="connsiteX23" fmla="*/ 16109 w 21212"/>
                <a:gd name="connsiteY23" fmla="*/ 16015 h 21212"/>
                <a:gd name="connsiteX24" fmla="*/ 16173 w 21212"/>
                <a:gd name="connsiteY24" fmla="*/ 16015 h 21212"/>
                <a:gd name="connsiteX25" fmla="*/ 16003 w 21212"/>
                <a:gd name="connsiteY25" fmla="*/ 15973 h 21212"/>
                <a:gd name="connsiteX26" fmla="*/ 15940 w 21212"/>
                <a:gd name="connsiteY26" fmla="*/ 15973 h 21212"/>
                <a:gd name="connsiteX27" fmla="*/ 15940 w 21212"/>
                <a:gd name="connsiteY27" fmla="*/ 15973 h 21212"/>
                <a:gd name="connsiteX28" fmla="*/ 15940 w 21212"/>
                <a:gd name="connsiteY28" fmla="*/ 16015 h 21212"/>
                <a:gd name="connsiteX29" fmla="*/ 16003 w 21212"/>
                <a:gd name="connsiteY29" fmla="*/ 16015 h 21212"/>
                <a:gd name="connsiteX30" fmla="*/ 16130 w 21212"/>
                <a:gd name="connsiteY30" fmla="*/ 15973 h 21212"/>
                <a:gd name="connsiteX31" fmla="*/ 16109 w 21212"/>
                <a:gd name="connsiteY31" fmla="*/ 15909 h 21212"/>
                <a:gd name="connsiteX32" fmla="*/ 16109 w 21212"/>
                <a:gd name="connsiteY32" fmla="*/ 15909 h 21212"/>
                <a:gd name="connsiteX33" fmla="*/ 16003 w 21212"/>
                <a:gd name="connsiteY33" fmla="*/ 15973 h 21212"/>
                <a:gd name="connsiteX34" fmla="*/ 16003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73" y="16015"/>
                  </a:moveTo>
                  <a:cubicBezTo>
                    <a:pt x="16173" y="16015"/>
                    <a:pt x="16173" y="15973"/>
                    <a:pt x="16173" y="16015"/>
                  </a:cubicBezTo>
                  <a:cubicBezTo>
                    <a:pt x="16194" y="15973"/>
                    <a:pt x="16194" y="15973"/>
                    <a:pt x="16194" y="15973"/>
                  </a:cubicBezTo>
                  <a:lnTo>
                    <a:pt x="16194" y="15973"/>
                  </a:lnTo>
                  <a:lnTo>
                    <a:pt x="16173" y="16015"/>
                  </a:lnTo>
                  <a:lnTo>
                    <a:pt x="16173" y="16015"/>
                  </a:lnTo>
                  <a:lnTo>
                    <a:pt x="16173" y="16057"/>
                  </a:lnTo>
                  <a:cubicBezTo>
                    <a:pt x="16109" y="16057"/>
                    <a:pt x="16109" y="16057"/>
                    <a:pt x="16109" y="16057"/>
                  </a:cubicBezTo>
                  <a:cubicBezTo>
                    <a:pt x="16088" y="16057"/>
                    <a:pt x="16088" y="16057"/>
                    <a:pt x="15982" y="16057"/>
                  </a:cubicBezTo>
                  <a:cubicBezTo>
                    <a:pt x="15982" y="16057"/>
                    <a:pt x="15982" y="16057"/>
                    <a:pt x="15918" y="16057"/>
                  </a:cubicBezTo>
                  <a:lnTo>
                    <a:pt x="15918" y="16015"/>
                  </a:lnTo>
                  <a:cubicBezTo>
                    <a:pt x="15918" y="16015"/>
                    <a:pt x="15897" y="16015"/>
                    <a:pt x="15918" y="15973"/>
                  </a:cubicBezTo>
                  <a:cubicBezTo>
                    <a:pt x="15897" y="15973"/>
                    <a:pt x="15918" y="15973"/>
                    <a:pt x="15918" y="15973"/>
                  </a:cubicBezTo>
                  <a:lnTo>
                    <a:pt x="15918" y="15973"/>
                  </a:lnTo>
                  <a:cubicBezTo>
                    <a:pt x="15918" y="15909"/>
                    <a:pt x="15982" y="15909"/>
                    <a:pt x="15982" y="15909"/>
                  </a:cubicBezTo>
                  <a:lnTo>
                    <a:pt x="16088" y="15909"/>
                  </a:lnTo>
                  <a:lnTo>
                    <a:pt x="16109" y="15909"/>
                  </a:lnTo>
                  <a:cubicBezTo>
                    <a:pt x="16109" y="15909"/>
                    <a:pt x="16109" y="15909"/>
                    <a:pt x="16173" y="15909"/>
                  </a:cubicBezTo>
                  <a:lnTo>
                    <a:pt x="16173" y="15909"/>
                  </a:lnTo>
                  <a:cubicBezTo>
                    <a:pt x="16173" y="15909"/>
                    <a:pt x="16173" y="15909"/>
                    <a:pt x="16173" y="15973"/>
                  </a:cubicBezTo>
                  <a:lnTo>
                    <a:pt x="15982" y="16015"/>
                  </a:lnTo>
                  <a:lnTo>
                    <a:pt x="16088" y="16057"/>
                  </a:lnTo>
                  <a:cubicBezTo>
                    <a:pt x="16088" y="16057"/>
                    <a:pt x="16088" y="16057"/>
                    <a:pt x="16109" y="16057"/>
                  </a:cubicBezTo>
                  <a:lnTo>
                    <a:pt x="16109" y="16015"/>
                  </a:lnTo>
                  <a:lnTo>
                    <a:pt x="16173" y="16015"/>
                  </a:lnTo>
                  <a:close/>
                  <a:moveTo>
                    <a:pt x="16003" y="15973"/>
                  </a:moveTo>
                  <a:cubicBezTo>
                    <a:pt x="15940" y="15973"/>
                    <a:pt x="15940" y="15973"/>
                    <a:pt x="15940" y="15973"/>
                  </a:cubicBezTo>
                  <a:lnTo>
                    <a:pt x="15940" y="15973"/>
                  </a:lnTo>
                  <a:cubicBezTo>
                    <a:pt x="15940" y="15973"/>
                    <a:pt x="15940" y="15973"/>
                    <a:pt x="15940" y="16015"/>
                  </a:cubicBezTo>
                  <a:cubicBezTo>
                    <a:pt x="15940" y="16015"/>
                    <a:pt x="15940" y="16015"/>
                    <a:pt x="16003" y="16015"/>
                  </a:cubicBezTo>
                  <a:lnTo>
                    <a:pt x="16130" y="15973"/>
                  </a:lnTo>
                  <a:cubicBezTo>
                    <a:pt x="16130" y="15909"/>
                    <a:pt x="16109" y="15909"/>
                    <a:pt x="16109" y="15909"/>
                  </a:cubicBezTo>
                  <a:lnTo>
                    <a:pt x="16109" y="15909"/>
                  </a:lnTo>
                  <a:cubicBezTo>
                    <a:pt x="16109" y="15909"/>
                    <a:pt x="16003" y="15909"/>
                    <a:pt x="16003" y="15973"/>
                  </a:cubicBezTo>
                  <a:lnTo>
                    <a:pt x="16003" y="15973"/>
                  </a:lnTo>
                  <a:close/>
                </a:path>
              </a:pathLst>
            </a:custGeom>
            <a:solidFill>
              <a:srgbClr val="000000"/>
            </a:solidFill>
            <a:ln w="95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3192C93C-A635-4093-AACF-8F38569C4223}"/>
                </a:ext>
              </a:extLst>
            </p:cNvPr>
            <p:cNvSpPr/>
            <p:nvPr/>
          </p:nvSpPr>
          <p:spPr>
            <a:xfrm>
              <a:off x="6404630" y="4745033"/>
              <a:ext cx="31327" cy="31327"/>
            </a:xfrm>
            <a:custGeom>
              <a:avLst/>
              <a:gdLst>
                <a:gd name="connsiteX0" fmla="*/ 15951 w 21212"/>
                <a:gd name="connsiteY0" fmla="*/ 16079 h 21212"/>
                <a:gd name="connsiteX1" fmla="*/ 15951 w 21212"/>
                <a:gd name="connsiteY1" fmla="*/ 16079 h 21212"/>
                <a:gd name="connsiteX2" fmla="*/ 15909 w 21212"/>
                <a:gd name="connsiteY2" fmla="*/ 16036 h 21212"/>
                <a:gd name="connsiteX3" fmla="*/ 15909 w 21212"/>
                <a:gd name="connsiteY3" fmla="*/ 16036 h 21212"/>
                <a:gd name="connsiteX4" fmla="*/ 15909 w 21212"/>
                <a:gd name="connsiteY4" fmla="*/ 16015 h 21212"/>
                <a:gd name="connsiteX5" fmla="*/ 15951 w 21212"/>
                <a:gd name="connsiteY5" fmla="*/ 16015 h 21212"/>
                <a:gd name="connsiteX6" fmla="*/ 15951 w 21212"/>
                <a:gd name="connsiteY6" fmla="*/ 16015 h 21212"/>
                <a:gd name="connsiteX7" fmla="*/ 16036 w 21212"/>
                <a:gd name="connsiteY7" fmla="*/ 15951 h 21212"/>
                <a:gd name="connsiteX8" fmla="*/ 16036 w 21212"/>
                <a:gd name="connsiteY8" fmla="*/ 15951 h 21212"/>
                <a:gd name="connsiteX9" fmla="*/ 16036 w 21212"/>
                <a:gd name="connsiteY9" fmla="*/ 15951 h 21212"/>
                <a:gd name="connsiteX10" fmla="*/ 15909 w 21212"/>
                <a:gd name="connsiteY10" fmla="*/ 15909 h 21212"/>
                <a:gd name="connsiteX11" fmla="*/ 15951 w 21212"/>
                <a:gd name="connsiteY11" fmla="*/ 15909 h 21212"/>
                <a:gd name="connsiteX12" fmla="*/ 16206 w 21212"/>
                <a:gd name="connsiteY12" fmla="*/ 16036 h 21212"/>
                <a:gd name="connsiteX13" fmla="*/ 16164 w 21212"/>
                <a:gd name="connsiteY13" fmla="*/ 16036 h 21212"/>
                <a:gd name="connsiteX14" fmla="*/ 16164 w 21212"/>
                <a:gd name="connsiteY14" fmla="*/ 16036 h 21212"/>
                <a:gd name="connsiteX15" fmla="*/ 16164 w 21212"/>
                <a:gd name="connsiteY15" fmla="*/ 16036 h 21212"/>
                <a:gd name="connsiteX16" fmla="*/ 16164 w 21212"/>
                <a:gd name="connsiteY16" fmla="*/ 16036 h 21212"/>
                <a:gd name="connsiteX17" fmla="*/ 16164 w 21212"/>
                <a:gd name="connsiteY17" fmla="*/ 16036 h 21212"/>
                <a:gd name="connsiteX18" fmla="*/ 16121 w 21212"/>
                <a:gd name="connsiteY18" fmla="*/ 16079 h 21212"/>
                <a:gd name="connsiteX19" fmla="*/ 16121 w 21212"/>
                <a:gd name="connsiteY19" fmla="*/ 16079 h 21212"/>
                <a:gd name="connsiteX20" fmla="*/ 16121 w 21212"/>
                <a:gd name="connsiteY20" fmla="*/ 16079 h 21212"/>
                <a:gd name="connsiteX21" fmla="*/ 16058 w 21212"/>
                <a:gd name="connsiteY21" fmla="*/ 16079 h 21212"/>
                <a:gd name="connsiteX22" fmla="*/ 16036 w 21212"/>
                <a:gd name="connsiteY22" fmla="*/ 16079 h 21212"/>
                <a:gd name="connsiteX23" fmla="*/ 15951 w 21212"/>
                <a:gd name="connsiteY23" fmla="*/ 16079 h 21212"/>
                <a:gd name="connsiteX24" fmla="*/ 16036 w 21212"/>
                <a:gd name="connsiteY24" fmla="*/ 16079 h 21212"/>
                <a:gd name="connsiteX25" fmla="*/ 16036 w 21212"/>
                <a:gd name="connsiteY25" fmla="*/ 16079 h 21212"/>
                <a:gd name="connsiteX26" fmla="*/ 16036 w 21212"/>
                <a:gd name="connsiteY26" fmla="*/ 16079 h 21212"/>
                <a:gd name="connsiteX27" fmla="*/ 16121 w 21212"/>
                <a:gd name="connsiteY27" fmla="*/ 16079 h 21212"/>
                <a:gd name="connsiteX28" fmla="*/ 16121 w 21212"/>
                <a:gd name="connsiteY28" fmla="*/ 16079 h 21212"/>
                <a:gd name="connsiteX29" fmla="*/ 16121 w 21212"/>
                <a:gd name="connsiteY29" fmla="*/ 16036 h 21212"/>
                <a:gd name="connsiteX30" fmla="*/ 16121 w 21212"/>
                <a:gd name="connsiteY30" fmla="*/ 16036 h 21212"/>
                <a:gd name="connsiteX31" fmla="*/ 16121 w 21212"/>
                <a:gd name="connsiteY31" fmla="*/ 16036 h 21212"/>
                <a:gd name="connsiteX32" fmla="*/ 16121 w 21212"/>
                <a:gd name="connsiteY32" fmla="*/ 16015 h 21212"/>
                <a:gd name="connsiteX33" fmla="*/ 16036 w 21212"/>
                <a:gd name="connsiteY33" fmla="*/ 15951 h 21212"/>
                <a:gd name="connsiteX34" fmla="*/ 16036 w 21212"/>
                <a:gd name="connsiteY34" fmla="*/ 16015 h 21212"/>
                <a:gd name="connsiteX35" fmla="*/ 16036 w 21212"/>
                <a:gd name="connsiteY35" fmla="*/ 16015 h 21212"/>
                <a:gd name="connsiteX36" fmla="*/ 15951 w 21212"/>
                <a:gd name="connsiteY36" fmla="*/ 16015 h 21212"/>
                <a:gd name="connsiteX37" fmla="*/ 15951 w 21212"/>
                <a:gd name="connsiteY37" fmla="*/ 16036 h 21212"/>
                <a:gd name="connsiteX38" fmla="*/ 15951 w 21212"/>
                <a:gd name="connsiteY38" fmla="*/ 16036 h 21212"/>
                <a:gd name="connsiteX39" fmla="*/ 16036 w 21212"/>
                <a:gd name="connsiteY3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51" y="16079"/>
                  </a:moveTo>
                  <a:lnTo>
                    <a:pt x="15951" y="16079"/>
                  </a:lnTo>
                  <a:lnTo>
                    <a:pt x="15909" y="16036"/>
                  </a:lnTo>
                  <a:lnTo>
                    <a:pt x="15909" y="16036"/>
                  </a:lnTo>
                  <a:cubicBezTo>
                    <a:pt x="15909" y="16036"/>
                    <a:pt x="15909" y="16036"/>
                    <a:pt x="15909" y="16015"/>
                  </a:cubicBezTo>
                  <a:cubicBezTo>
                    <a:pt x="15951" y="16015"/>
                    <a:pt x="15951" y="16015"/>
                    <a:pt x="15951" y="16015"/>
                  </a:cubicBezTo>
                  <a:lnTo>
                    <a:pt x="15951" y="16015"/>
                  </a:lnTo>
                  <a:lnTo>
                    <a:pt x="16036" y="15951"/>
                  </a:lnTo>
                  <a:lnTo>
                    <a:pt x="16036" y="15951"/>
                  </a:lnTo>
                  <a:lnTo>
                    <a:pt x="16036" y="15951"/>
                  </a:lnTo>
                  <a:lnTo>
                    <a:pt x="15909" y="15909"/>
                  </a:lnTo>
                  <a:lnTo>
                    <a:pt x="15951" y="15909"/>
                  </a:lnTo>
                  <a:lnTo>
                    <a:pt x="16206" y="16036"/>
                  </a:lnTo>
                  <a:lnTo>
                    <a:pt x="16164" y="16036"/>
                  </a:lnTo>
                  <a:lnTo>
                    <a:pt x="16164" y="16036"/>
                  </a:lnTo>
                  <a:lnTo>
                    <a:pt x="16164" y="16036"/>
                  </a:lnTo>
                  <a:lnTo>
                    <a:pt x="16164" y="16036"/>
                  </a:lnTo>
                  <a:lnTo>
                    <a:pt x="16164" y="16036"/>
                  </a:lnTo>
                  <a:lnTo>
                    <a:pt x="16121" y="16079"/>
                  </a:lnTo>
                  <a:lnTo>
                    <a:pt x="16121" y="16079"/>
                  </a:lnTo>
                  <a:lnTo>
                    <a:pt x="16121" y="16079"/>
                  </a:lnTo>
                  <a:lnTo>
                    <a:pt x="16058" y="16079"/>
                  </a:lnTo>
                  <a:cubicBezTo>
                    <a:pt x="16036" y="16079"/>
                    <a:pt x="16036" y="16079"/>
                    <a:pt x="16036" y="16079"/>
                  </a:cubicBezTo>
                  <a:cubicBezTo>
                    <a:pt x="16036" y="16079"/>
                    <a:pt x="16036" y="16079"/>
                    <a:pt x="15951" y="16079"/>
                  </a:cubicBezTo>
                  <a:close/>
                  <a:moveTo>
                    <a:pt x="16036" y="16079"/>
                  </a:moveTo>
                  <a:lnTo>
                    <a:pt x="16036" y="16079"/>
                  </a:lnTo>
                  <a:lnTo>
                    <a:pt x="16036" y="16079"/>
                  </a:lnTo>
                  <a:cubicBezTo>
                    <a:pt x="16036" y="16079"/>
                    <a:pt x="16058" y="16079"/>
                    <a:pt x="16121" y="16079"/>
                  </a:cubicBezTo>
                  <a:lnTo>
                    <a:pt x="16121" y="16079"/>
                  </a:lnTo>
                  <a:lnTo>
                    <a:pt x="16121" y="16036"/>
                  </a:lnTo>
                  <a:lnTo>
                    <a:pt x="16121" y="16036"/>
                  </a:lnTo>
                  <a:lnTo>
                    <a:pt x="16121" y="16036"/>
                  </a:lnTo>
                  <a:lnTo>
                    <a:pt x="16121" y="16015"/>
                  </a:lnTo>
                  <a:lnTo>
                    <a:pt x="16036" y="15951"/>
                  </a:lnTo>
                  <a:lnTo>
                    <a:pt x="16036" y="16015"/>
                  </a:lnTo>
                  <a:lnTo>
                    <a:pt x="16036" y="16015"/>
                  </a:lnTo>
                  <a:lnTo>
                    <a:pt x="15951" y="16015"/>
                  </a:lnTo>
                  <a:cubicBezTo>
                    <a:pt x="15951" y="16036"/>
                    <a:pt x="15951" y="16015"/>
                    <a:pt x="15951" y="16036"/>
                  </a:cubicBezTo>
                  <a:lnTo>
                    <a:pt x="15951" y="16036"/>
                  </a:lnTo>
                  <a:cubicBezTo>
                    <a:pt x="15951" y="16036"/>
                    <a:pt x="16036" y="16036"/>
                    <a:pt x="16036" y="16079"/>
                  </a:cubicBezTo>
                  <a:close/>
                </a:path>
              </a:pathLst>
            </a:custGeom>
            <a:solidFill>
              <a:srgbClr val="000000"/>
            </a:solid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9295AC34-D6E1-443A-A136-59E2832462DB}"/>
                </a:ext>
              </a:extLst>
            </p:cNvPr>
            <p:cNvSpPr/>
            <p:nvPr/>
          </p:nvSpPr>
          <p:spPr>
            <a:xfrm>
              <a:off x="6404818" y="4744907"/>
              <a:ext cx="31327" cy="31327"/>
            </a:xfrm>
            <a:custGeom>
              <a:avLst/>
              <a:gdLst>
                <a:gd name="connsiteX0" fmla="*/ 15930 w 21212"/>
                <a:gd name="connsiteY0" fmla="*/ 15994 h 21212"/>
                <a:gd name="connsiteX1" fmla="*/ 15909 w 21212"/>
                <a:gd name="connsiteY1" fmla="*/ 15909 h 21212"/>
                <a:gd name="connsiteX2" fmla="*/ 15930 w 21212"/>
                <a:gd name="connsiteY2" fmla="*/ 15909 h 21212"/>
                <a:gd name="connsiteX3" fmla="*/ 15994 w 21212"/>
                <a:gd name="connsiteY3" fmla="*/ 15909 h 21212"/>
                <a:gd name="connsiteX4" fmla="*/ 15930 w 21212"/>
                <a:gd name="connsiteY4" fmla="*/ 15994 h 21212"/>
                <a:gd name="connsiteX5" fmla="*/ 16121 w 21212"/>
                <a:gd name="connsiteY5" fmla="*/ 16100 h 21212"/>
                <a:gd name="connsiteX6" fmla="*/ 15994 w 21212"/>
                <a:gd name="connsiteY6" fmla="*/ 15994 h 21212"/>
                <a:gd name="connsiteX7" fmla="*/ 15994 w 21212"/>
                <a:gd name="connsiteY7" fmla="*/ 15994 h 21212"/>
                <a:gd name="connsiteX8" fmla="*/ 16121 w 21212"/>
                <a:gd name="connsiteY8" fmla="*/ 16036 h 21212"/>
                <a:gd name="connsiteX9" fmla="*/ 16121 w 21212"/>
                <a:gd name="connsiteY9"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30" y="15994"/>
                  </a:moveTo>
                  <a:lnTo>
                    <a:pt x="15909" y="15909"/>
                  </a:lnTo>
                  <a:lnTo>
                    <a:pt x="15930" y="15909"/>
                  </a:lnTo>
                  <a:lnTo>
                    <a:pt x="15994" y="15909"/>
                  </a:lnTo>
                  <a:lnTo>
                    <a:pt x="15930" y="15994"/>
                  </a:lnTo>
                  <a:close/>
                  <a:moveTo>
                    <a:pt x="16121" y="16100"/>
                  </a:moveTo>
                  <a:lnTo>
                    <a:pt x="15994" y="15994"/>
                  </a:lnTo>
                  <a:lnTo>
                    <a:pt x="15994" y="15994"/>
                  </a:lnTo>
                  <a:lnTo>
                    <a:pt x="16121" y="16036"/>
                  </a:lnTo>
                  <a:lnTo>
                    <a:pt x="16121" y="16100"/>
                  </a:lnTo>
                  <a:close/>
                </a:path>
              </a:pathLst>
            </a:custGeom>
            <a:solidFill>
              <a:srgbClr val="000000"/>
            </a:solid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D19CBA7D-BC6C-4686-AD69-A6B1DD410378}"/>
                </a:ext>
              </a:extLst>
            </p:cNvPr>
            <p:cNvSpPr/>
            <p:nvPr/>
          </p:nvSpPr>
          <p:spPr>
            <a:xfrm>
              <a:off x="6405069" y="4744814"/>
              <a:ext cx="31327" cy="31327"/>
            </a:xfrm>
            <a:custGeom>
              <a:avLst/>
              <a:gdLst>
                <a:gd name="connsiteX0" fmla="*/ 15951 w 21212"/>
                <a:gd name="connsiteY0" fmla="*/ 15951 h 21212"/>
                <a:gd name="connsiteX1" fmla="*/ 15951 w 21212"/>
                <a:gd name="connsiteY1" fmla="*/ 15951 h 21212"/>
                <a:gd name="connsiteX2" fmla="*/ 15973 w 21212"/>
                <a:gd name="connsiteY2" fmla="*/ 15909 h 21212"/>
                <a:gd name="connsiteX3" fmla="*/ 15951 w 21212"/>
                <a:gd name="connsiteY3" fmla="*/ 15951 h 21212"/>
                <a:gd name="connsiteX4" fmla="*/ 15951 w 21212"/>
                <a:gd name="connsiteY4" fmla="*/ 15951 h 21212"/>
                <a:gd name="connsiteX5" fmla="*/ 15951 w 21212"/>
                <a:gd name="connsiteY5" fmla="*/ 15951 h 21212"/>
                <a:gd name="connsiteX6" fmla="*/ 15951 w 21212"/>
                <a:gd name="connsiteY6" fmla="*/ 15951 h 21212"/>
                <a:gd name="connsiteX7" fmla="*/ 15951 w 21212"/>
                <a:gd name="connsiteY7" fmla="*/ 15951 h 21212"/>
                <a:gd name="connsiteX8" fmla="*/ 15951 w 21212"/>
                <a:gd name="connsiteY8" fmla="*/ 15951 h 21212"/>
                <a:gd name="connsiteX9" fmla="*/ 15951 w 21212"/>
                <a:gd name="connsiteY9" fmla="*/ 15951 h 21212"/>
                <a:gd name="connsiteX10" fmla="*/ 15973 w 21212"/>
                <a:gd name="connsiteY10" fmla="*/ 16058 h 21212"/>
                <a:gd name="connsiteX11" fmla="*/ 15973 w 21212"/>
                <a:gd name="connsiteY11" fmla="*/ 16058 h 21212"/>
                <a:gd name="connsiteX12" fmla="*/ 16036 w 21212"/>
                <a:gd name="connsiteY12" fmla="*/ 16058 h 21212"/>
                <a:gd name="connsiteX13" fmla="*/ 16058 w 21212"/>
                <a:gd name="connsiteY13" fmla="*/ 15973 h 21212"/>
                <a:gd name="connsiteX14" fmla="*/ 16058 w 21212"/>
                <a:gd name="connsiteY14" fmla="*/ 15973 h 21212"/>
                <a:gd name="connsiteX15" fmla="*/ 16142 w 21212"/>
                <a:gd name="connsiteY15" fmla="*/ 15973 h 21212"/>
                <a:gd name="connsiteX16" fmla="*/ 16142 w 21212"/>
                <a:gd name="connsiteY16" fmla="*/ 15973 h 21212"/>
                <a:gd name="connsiteX17" fmla="*/ 16142 w 21212"/>
                <a:gd name="connsiteY17" fmla="*/ 15973 h 21212"/>
                <a:gd name="connsiteX18" fmla="*/ 16142 w 21212"/>
                <a:gd name="connsiteY18" fmla="*/ 15973 h 21212"/>
                <a:gd name="connsiteX19" fmla="*/ 16142 w 21212"/>
                <a:gd name="connsiteY19" fmla="*/ 15973 h 21212"/>
                <a:gd name="connsiteX20" fmla="*/ 16058 w 21212"/>
                <a:gd name="connsiteY20" fmla="*/ 16058 h 21212"/>
                <a:gd name="connsiteX21" fmla="*/ 16036 w 21212"/>
                <a:gd name="connsiteY21" fmla="*/ 16058 h 21212"/>
                <a:gd name="connsiteX22" fmla="*/ 15973 w 21212"/>
                <a:gd name="connsiteY22" fmla="*/ 16058 h 21212"/>
                <a:gd name="connsiteX23" fmla="*/ 15951 w 21212"/>
                <a:gd name="connsiteY23" fmla="*/ 16058 h 21212"/>
                <a:gd name="connsiteX24" fmla="*/ 15951 w 21212"/>
                <a:gd name="connsiteY24" fmla="*/ 16058 h 21212"/>
                <a:gd name="connsiteX25" fmla="*/ 15951 w 21212"/>
                <a:gd name="connsiteY25" fmla="*/ 16058 h 21212"/>
                <a:gd name="connsiteX26" fmla="*/ 15909 w 21212"/>
                <a:gd name="connsiteY26" fmla="*/ 15973 h 21212"/>
                <a:gd name="connsiteX27" fmla="*/ 15909 w 21212"/>
                <a:gd name="connsiteY27" fmla="*/ 15973 h 21212"/>
                <a:gd name="connsiteX28" fmla="*/ 15909 w 21212"/>
                <a:gd name="connsiteY28" fmla="*/ 15951 h 21212"/>
                <a:gd name="connsiteX29" fmla="*/ 15951 w 21212"/>
                <a:gd name="connsiteY29" fmla="*/ 15951 h 21212"/>
                <a:gd name="connsiteX30" fmla="*/ 15951 w 21212"/>
                <a:gd name="connsiteY30"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51" y="15951"/>
                  </a:moveTo>
                  <a:lnTo>
                    <a:pt x="15951" y="15951"/>
                  </a:lnTo>
                  <a:cubicBezTo>
                    <a:pt x="15951" y="15909"/>
                    <a:pt x="15951" y="15909"/>
                    <a:pt x="15973" y="15909"/>
                  </a:cubicBezTo>
                  <a:lnTo>
                    <a:pt x="15951" y="15951"/>
                  </a:lnTo>
                  <a:cubicBezTo>
                    <a:pt x="15973" y="15951"/>
                    <a:pt x="15973" y="15951"/>
                    <a:pt x="15951" y="15951"/>
                  </a:cubicBezTo>
                  <a:lnTo>
                    <a:pt x="15951" y="15951"/>
                  </a:lnTo>
                  <a:lnTo>
                    <a:pt x="15951" y="15951"/>
                  </a:lnTo>
                  <a:lnTo>
                    <a:pt x="15951" y="15951"/>
                  </a:lnTo>
                  <a:lnTo>
                    <a:pt x="15951" y="15951"/>
                  </a:lnTo>
                  <a:lnTo>
                    <a:pt x="15951" y="15951"/>
                  </a:lnTo>
                  <a:cubicBezTo>
                    <a:pt x="15951" y="16058"/>
                    <a:pt x="15951" y="16058"/>
                    <a:pt x="15973" y="16058"/>
                  </a:cubicBezTo>
                  <a:lnTo>
                    <a:pt x="15973" y="16058"/>
                  </a:lnTo>
                  <a:lnTo>
                    <a:pt x="16036" y="16058"/>
                  </a:lnTo>
                  <a:cubicBezTo>
                    <a:pt x="16036" y="16058"/>
                    <a:pt x="16036" y="15973"/>
                    <a:pt x="16058" y="15973"/>
                  </a:cubicBezTo>
                  <a:lnTo>
                    <a:pt x="16058" y="15973"/>
                  </a:lnTo>
                  <a:lnTo>
                    <a:pt x="16142" y="15973"/>
                  </a:lnTo>
                  <a:lnTo>
                    <a:pt x="16142" y="15973"/>
                  </a:lnTo>
                  <a:lnTo>
                    <a:pt x="16142" y="15973"/>
                  </a:lnTo>
                  <a:lnTo>
                    <a:pt x="16142" y="15973"/>
                  </a:lnTo>
                  <a:lnTo>
                    <a:pt x="16142" y="15973"/>
                  </a:lnTo>
                  <a:lnTo>
                    <a:pt x="16058" y="16058"/>
                  </a:lnTo>
                  <a:cubicBezTo>
                    <a:pt x="16058" y="16058"/>
                    <a:pt x="16058" y="16058"/>
                    <a:pt x="16036" y="16058"/>
                  </a:cubicBezTo>
                  <a:cubicBezTo>
                    <a:pt x="16036" y="16058"/>
                    <a:pt x="16036" y="16058"/>
                    <a:pt x="15973" y="16058"/>
                  </a:cubicBezTo>
                  <a:cubicBezTo>
                    <a:pt x="15973" y="16058"/>
                    <a:pt x="15973" y="16058"/>
                    <a:pt x="15951" y="16058"/>
                  </a:cubicBezTo>
                  <a:lnTo>
                    <a:pt x="15951" y="16058"/>
                  </a:lnTo>
                  <a:lnTo>
                    <a:pt x="15951" y="16058"/>
                  </a:lnTo>
                  <a:cubicBezTo>
                    <a:pt x="15909" y="15973"/>
                    <a:pt x="15909" y="15973"/>
                    <a:pt x="15909" y="15973"/>
                  </a:cubicBezTo>
                  <a:lnTo>
                    <a:pt x="15909" y="15973"/>
                  </a:lnTo>
                  <a:cubicBezTo>
                    <a:pt x="15909" y="15951"/>
                    <a:pt x="15909" y="15951"/>
                    <a:pt x="15909" y="15951"/>
                  </a:cubicBezTo>
                  <a:cubicBezTo>
                    <a:pt x="15951" y="15951"/>
                    <a:pt x="15951" y="15951"/>
                    <a:pt x="15951" y="15951"/>
                  </a:cubicBezTo>
                  <a:lnTo>
                    <a:pt x="15951" y="15951"/>
                  </a:lnTo>
                  <a:close/>
                </a:path>
              </a:pathLst>
            </a:custGeom>
            <a:solidFill>
              <a:srgbClr val="000000"/>
            </a:solid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3B66988-AE8E-4EAF-80A2-BAA56E5AE0D9}"/>
                </a:ext>
              </a:extLst>
            </p:cNvPr>
            <p:cNvSpPr/>
            <p:nvPr/>
          </p:nvSpPr>
          <p:spPr>
            <a:xfrm>
              <a:off x="6405164" y="4744720"/>
              <a:ext cx="31327" cy="31327"/>
            </a:xfrm>
            <a:custGeom>
              <a:avLst/>
              <a:gdLst>
                <a:gd name="connsiteX0" fmla="*/ 16206 w 21212"/>
                <a:gd name="connsiteY0" fmla="*/ 15973 h 21212"/>
                <a:gd name="connsiteX1" fmla="*/ 16206 w 21212"/>
                <a:gd name="connsiteY1" fmla="*/ 15973 h 21212"/>
                <a:gd name="connsiteX2" fmla="*/ 16206 w 21212"/>
                <a:gd name="connsiteY2" fmla="*/ 16015 h 21212"/>
                <a:gd name="connsiteX3" fmla="*/ 16142 w 21212"/>
                <a:gd name="connsiteY3" fmla="*/ 16015 h 21212"/>
                <a:gd name="connsiteX4" fmla="*/ 16121 w 21212"/>
                <a:gd name="connsiteY4" fmla="*/ 16015 h 21212"/>
                <a:gd name="connsiteX5" fmla="*/ 16121 w 21212"/>
                <a:gd name="connsiteY5" fmla="*/ 16015 h 21212"/>
                <a:gd name="connsiteX6" fmla="*/ 16079 w 21212"/>
                <a:gd name="connsiteY6" fmla="*/ 16015 h 21212"/>
                <a:gd name="connsiteX7" fmla="*/ 15973 w 21212"/>
                <a:gd name="connsiteY7" fmla="*/ 15973 h 21212"/>
                <a:gd name="connsiteX8" fmla="*/ 15909 w 21212"/>
                <a:gd name="connsiteY8" fmla="*/ 15973 h 21212"/>
                <a:gd name="connsiteX9" fmla="*/ 15909 w 21212"/>
                <a:gd name="connsiteY9" fmla="*/ 15973 h 21212"/>
                <a:gd name="connsiteX10" fmla="*/ 15973 w 21212"/>
                <a:gd name="connsiteY10" fmla="*/ 15909 h 21212"/>
                <a:gd name="connsiteX11" fmla="*/ 15909 w 21212"/>
                <a:gd name="connsiteY11" fmla="*/ 15909 h 21212"/>
                <a:gd name="connsiteX12" fmla="*/ 15909 w 21212"/>
                <a:gd name="connsiteY12" fmla="*/ 15909 h 21212"/>
                <a:gd name="connsiteX13" fmla="*/ 15973 w 21212"/>
                <a:gd name="connsiteY13" fmla="*/ 15909 h 21212"/>
                <a:gd name="connsiteX14" fmla="*/ 16079 w 21212"/>
                <a:gd name="connsiteY14" fmla="*/ 15909 h 21212"/>
                <a:gd name="connsiteX15" fmla="*/ 16079 w 21212"/>
                <a:gd name="connsiteY15" fmla="*/ 15909 h 21212"/>
                <a:gd name="connsiteX16" fmla="*/ 15994 w 21212"/>
                <a:gd name="connsiteY16" fmla="*/ 15909 h 21212"/>
                <a:gd name="connsiteX17" fmla="*/ 16121 w 21212"/>
                <a:gd name="connsiteY17" fmla="*/ 15973 h 21212"/>
                <a:gd name="connsiteX18" fmla="*/ 16121 w 21212"/>
                <a:gd name="connsiteY18" fmla="*/ 15973 h 21212"/>
                <a:gd name="connsiteX19" fmla="*/ 16121 w 21212"/>
                <a:gd name="connsiteY19" fmla="*/ 16015 h 21212"/>
                <a:gd name="connsiteX20" fmla="*/ 16142 w 21212"/>
                <a:gd name="connsiteY20" fmla="*/ 15973 h 21212"/>
                <a:gd name="connsiteX21" fmla="*/ 16142 w 21212"/>
                <a:gd name="connsiteY21" fmla="*/ 15973 h 21212"/>
                <a:gd name="connsiteX22" fmla="*/ 16142 w 21212"/>
                <a:gd name="connsiteY22" fmla="*/ 15973 h 21212"/>
                <a:gd name="connsiteX23" fmla="*/ 16206 w 21212"/>
                <a:gd name="connsiteY23" fmla="*/ 15973 h 21212"/>
                <a:gd name="connsiteX24" fmla="*/ 16206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73"/>
                  </a:moveTo>
                  <a:lnTo>
                    <a:pt x="16206" y="15973"/>
                  </a:lnTo>
                  <a:cubicBezTo>
                    <a:pt x="16206" y="15973"/>
                    <a:pt x="16206" y="15973"/>
                    <a:pt x="16206" y="16015"/>
                  </a:cubicBezTo>
                  <a:cubicBezTo>
                    <a:pt x="16142" y="16015"/>
                    <a:pt x="16142" y="16015"/>
                    <a:pt x="16142" y="16015"/>
                  </a:cubicBezTo>
                  <a:lnTo>
                    <a:pt x="16121" y="16015"/>
                  </a:lnTo>
                  <a:lnTo>
                    <a:pt x="16121" y="16015"/>
                  </a:lnTo>
                  <a:lnTo>
                    <a:pt x="16079" y="16015"/>
                  </a:lnTo>
                  <a:lnTo>
                    <a:pt x="15973" y="15973"/>
                  </a:lnTo>
                  <a:lnTo>
                    <a:pt x="15909" y="15973"/>
                  </a:lnTo>
                  <a:lnTo>
                    <a:pt x="15909" y="15973"/>
                  </a:lnTo>
                  <a:lnTo>
                    <a:pt x="15973" y="15909"/>
                  </a:lnTo>
                  <a:lnTo>
                    <a:pt x="15909" y="15909"/>
                  </a:lnTo>
                  <a:lnTo>
                    <a:pt x="15909" y="15909"/>
                  </a:lnTo>
                  <a:lnTo>
                    <a:pt x="15973" y="15909"/>
                  </a:lnTo>
                  <a:lnTo>
                    <a:pt x="16079" y="15909"/>
                  </a:lnTo>
                  <a:lnTo>
                    <a:pt x="16079" y="15909"/>
                  </a:lnTo>
                  <a:lnTo>
                    <a:pt x="15994" y="15909"/>
                  </a:lnTo>
                  <a:lnTo>
                    <a:pt x="16121" y="15973"/>
                  </a:lnTo>
                  <a:lnTo>
                    <a:pt x="16121" y="15973"/>
                  </a:lnTo>
                  <a:lnTo>
                    <a:pt x="16121" y="16015"/>
                  </a:lnTo>
                  <a:lnTo>
                    <a:pt x="16142" y="15973"/>
                  </a:lnTo>
                  <a:lnTo>
                    <a:pt x="16142" y="15973"/>
                  </a:lnTo>
                  <a:lnTo>
                    <a:pt x="16142" y="15973"/>
                  </a:lnTo>
                  <a:lnTo>
                    <a:pt x="16206" y="15973"/>
                  </a:lnTo>
                  <a:lnTo>
                    <a:pt x="16206" y="15973"/>
                  </a:lnTo>
                  <a:close/>
                </a:path>
              </a:pathLst>
            </a:custGeom>
            <a:solidFill>
              <a:srgbClr val="000000"/>
            </a:solid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05DF09B7-1C19-45C9-AEA7-604AE5821D7D}"/>
                </a:ext>
              </a:extLst>
            </p:cNvPr>
            <p:cNvSpPr/>
            <p:nvPr/>
          </p:nvSpPr>
          <p:spPr>
            <a:xfrm>
              <a:off x="6405413" y="4744594"/>
              <a:ext cx="31327" cy="31327"/>
            </a:xfrm>
            <a:custGeom>
              <a:avLst/>
              <a:gdLst>
                <a:gd name="connsiteX0" fmla="*/ 16121 w 21212"/>
                <a:gd name="connsiteY0" fmla="*/ 15994 h 21212"/>
                <a:gd name="connsiteX1" fmla="*/ 16121 w 21212"/>
                <a:gd name="connsiteY1" fmla="*/ 15994 h 21212"/>
                <a:gd name="connsiteX2" fmla="*/ 16121 w 21212"/>
                <a:gd name="connsiteY2" fmla="*/ 15994 h 21212"/>
                <a:gd name="connsiteX3" fmla="*/ 16058 w 21212"/>
                <a:gd name="connsiteY3" fmla="*/ 15994 h 21212"/>
                <a:gd name="connsiteX4" fmla="*/ 16058 w 21212"/>
                <a:gd name="connsiteY4" fmla="*/ 15994 h 21212"/>
                <a:gd name="connsiteX5" fmla="*/ 16036 w 21212"/>
                <a:gd name="connsiteY5" fmla="*/ 15994 h 21212"/>
                <a:gd name="connsiteX6" fmla="*/ 16036 w 21212"/>
                <a:gd name="connsiteY6" fmla="*/ 15994 h 21212"/>
                <a:gd name="connsiteX7" fmla="*/ 15909 w 21212"/>
                <a:gd name="connsiteY7" fmla="*/ 15973 h 21212"/>
                <a:gd name="connsiteX8" fmla="*/ 15951 w 21212"/>
                <a:gd name="connsiteY8" fmla="*/ 15973 h 21212"/>
                <a:gd name="connsiteX9" fmla="*/ 16036 w 21212"/>
                <a:gd name="connsiteY9" fmla="*/ 15994 h 21212"/>
                <a:gd name="connsiteX10" fmla="*/ 16058 w 21212"/>
                <a:gd name="connsiteY10" fmla="*/ 15994 h 21212"/>
                <a:gd name="connsiteX11" fmla="*/ 16121 w 21212"/>
                <a:gd name="connsiteY11" fmla="*/ 15994 h 21212"/>
                <a:gd name="connsiteX12" fmla="*/ 16121 w 21212"/>
                <a:gd name="connsiteY12" fmla="*/ 15994 h 21212"/>
                <a:gd name="connsiteX13" fmla="*/ 16121 w 21212"/>
                <a:gd name="connsiteY13" fmla="*/ 15994 h 21212"/>
                <a:gd name="connsiteX14" fmla="*/ 16121 w 21212"/>
                <a:gd name="connsiteY14" fmla="*/ 15994 h 21212"/>
                <a:gd name="connsiteX15" fmla="*/ 16121 w 21212"/>
                <a:gd name="connsiteY15" fmla="*/ 15994 h 21212"/>
                <a:gd name="connsiteX16" fmla="*/ 16036 w 21212"/>
                <a:gd name="connsiteY16" fmla="*/ 15909 h 21212"/>
                <a:gd name="connsiteX17" fmla="*/ 16058 w 21212"/>
                <a:gd name="connsiteY17" fmla="*/ 15909 h 21212"/>
                <a:gd name="connsiteX18" fmla="*/ 16121 w 21212"/>
                <a:gd name="connsiteY18" fmla="*/ 15930 h 21212"/>
                <a:gd name="connsiteX19" fmla="*/ 16121 w 21212"/>
                <a:gd name="connsiteY19" fmla="*/ 15994 h 21212"/>
                <a:gd name="connsiteX20" fmla="*/ 16185 w 21212"/>
                <a:gd name="connsiteY20" fmla="*/ 15973 h 21212"/>
                <a:gd name="connsiteX21" fmla="*/ 16185 w 21212"/>
                <a:gd name="connsiteY21" fmla="*/ 15973 h 21212"/>
                <a:gd name="connsiteX22" fmla="*/ 16185 w 21212"/>
                <a:gd name="connsiteY22" fmla="*/ 15973 h 21212"/>
                <a:gd name="connsiteX23" fmla="*/ 16121 w 21212"/>
                <a:gd name="connsiteY23" fmla="*/ 15994 h 21212"/>
                <a:gd name="connsiteX24" fmla="*/ 16121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5994"/>
                  </a:moveTo>
                  <a:lnTo>
                    <a:pt x="16121" y="15994"/>
                  </a:lnTo>
                  <a:lnTo>
                    <a:pt x="16121" y="15994"/>
                  </a:lnTo>
                  <a:cubicBezTo>
                    <a:pt x="16058" y="15994"/>
                    <a:pt x="16058" y="15994"/>
                    <a:pt x="16058" y="15994"/>
                  </a:cubicBezTo>
                  <a:lnTo>
                    <a:pt x="16058" y="15994"/>
                  </a:lnTo>
                  <a:cubicBezTo>
                    <a:pt x="16036" y="15994"/>
                    <a:pt x="16036" y="15994"/>
                    <a:pt x="16036" y="15994"/>
                  </a:cubicBezTo>
                  <a:lnTo>
                    <a:pt x="16036" y="15994"/>
                  </a:lnTo>
                  <a:lnTo>
                    <a:pt x="15909" y="15973"/>
                  </a:lnTo>
                  <a:lnTo>
                    <a:pt x="15951" y="15973"/>
                  </a:lnTo>
                  <a:lnTo>
                    <a:pt x="16036" y="15994"/>
                  </a:lnTo>
                  <a:cubicBezTo>
                    <a:pt x="16058" y="15994"/>
                    <a:pt x="16058" y="15994"/>
                    <a:pt x="16058" y="15994"/>
                  </a:cubicBezTo>
                  <a:cubicBezTo>
                    <a:pt x="16058" y="15994"/>
                    <a:pt x="16058" y="15994"/>
                    <a:pt x="16121" y="15994"/>
                  </a:cubicBezTo>
                  <a:lnTo>
                    <a:pt x="16121" y="15994"/>
                  </a:lnTo>
                  <a:cubicBezTo>
                    <a:pt x="16121" y="15973"/>
                    <a:pt x="16121" y="15973"/>
                    <a:pt x="16121" y="15994"/>
                  </a:cubicBezTo>
                  <a:lnTo>
                    <a:pt x="16121" y="15994"/>
                  </a:lnTo>
                  <a:cubicBezTo>
                    <a:pt x="16121" y="15973"/>
                    <a:pt x="16121" y="15973"/>
                    <a:pt x="16121" y="15994"/>
                  </a:cubicBezTo>
                  <a:lnTo>
                    <a:pt x="16036" y="15909"/>
                  </a:lnTo>
                  <a:lnTo>
                    <a:pt x="16058" y="15909"/>
                  </a:lnTo>
                  <a:lnTo>
                    <a:pt x="16121" y="15930"/>
                  </a:lnTo>
                  <a:lnTo>
                    <a:pt x="16121" y="15994"/>
                  </a:lnTo>
                  <a:cubicBezTo>
                    <a:pt x="16185" y="15973"/>
                    <a:pt x="16185" y="15973"/>
                    <a:pt x="16185" y="15973"/>
                  </a:cubicBezTo>
                  <a:lnTo>
                    <a:pt x="16185" y="15973"/>
                  </a:lnTo>
                  <a:lnTo>
                    <a:pt x="16185" y="15973"/>
                  </a:lnTo>
                  <a:cubicBezTo>
                    <a:pt x="16185" y="15973"/>
                    <a:pt x="16185" y="15973"/>
                    <a:pt x="16121" y="15994"/>
                  </a:cubicBezTo>
                  <a:lnTo>
                    <a:pt x="16121" y="15994"/>
                  </a:lnTo>
                  <a:close/>
                </a:path>
              </a:pathLst>
            </a:custGeom>
            <a:solidFill>
              <a:srgbClr val="000000"/>
            </a:solid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CEE05EB6-2243-4336-9333-3268A515EAB9}"/>
                </a:ext>
              </a:extLst>
            </p:cNvPr>
            <p:cNvSpPr/>
            <p:nvPr/>
          </p:nvSpPr>
          <p:spPr>
            <a:xfrm>
              <a:off x="6405695" y="4744345"/>
              <a:ext cx="31327" cy="31327"/>
            </a:xfrm>
            <a:custGeom>
              <a:avLst/>
              <a:gdLst>
                <a:gd name="connsiteX0" fmla="*/ 16206 w 21212"/>
                <a:gd name="connsiteY0" fmla="*/ 16036 h 21212"/>
                <a:gd name="connsiteX1" fmla="*/ 16206 w 21212"/>
                <a:gd name="connsiteY1" fmla="*/ 16036 h 21212"/>
                <a:gd name="connsiteX2" fmla="*/ 16057 w 21212"/>
                <a:gd name="connsiteY2" fmla="*/ 16036 h 21212"/>
                <a:gd name="connsiteX3" fmla="*/ 16057 w 21212"/>
                <a:gd name="connsiteY3" fmla="*/ 16036 h 21212"/>
                <a:gd name="connsiteX4" fmla="*/ 16015 w 21212"/>
                <a:gd name="connsiteY4" fmla="*/ 16036 h 21212"/>
                <a:gd name="connsiteX5" fmla="*/ 16015 w 21212"/>
                <a:gd name="connsiteY5" fmla="*/ 16036 h 21212"/>
                <a:gd name="connsiteX6" fmla="*/ 15994 w 21212"/>
                <a:gd name="connsiteY6" fmla="*/ 16036 h 21212"/>
                <a:gd name="connsiteX7" fmla="*/ 15994 w 21212"/>
                <a:gd name="connsiteY7" fmla="*/ 16036 h 21212"/>
                <a:gd name="connsiteX8" fmla="*/ 15994 w 21212"/>
                <a:gd name="connsiteY8" fmla="*/ 16036 h 21212"/>
                <a:gd name="connsiteX9" fmla="*/ 16079 w 21212"/>
                <a:gd name="connsiteY9" fmla="*/ 16100 h 21212"/>
                <a:gd name="connsiteX10" fmla="*/ 16079 w 21212"/>
                <a:gd name="connsiteY10" fmla="*/ 16100 h 21212"/>
                <a:gd name="connsiteX11" fmla="*/ 15909 w 21212"/>
                <a:gd name="connsiteY11" fmla="*/ 16036 h 21212"/>
                <a:gd name="connsiteX12" fmla="*/ 15930 w 21212"/>
                <a:gd name="connsiteY12" fmla="*/ 16036 h 21212"/>
                <a:gd name="connsiteX13" fmla="*/ 15930 w 21212"/>
                <a:gd name="connsiteY13" fmla="*/ 16036 h 21212"/>
                <a:gd name="connsiteX14" fmla="*/ 15930 w 21212"/>
                <a:gd name="connsiteY14" fmla="*/ 16036 h 21212"/>
                <a:gd name="connsiteX15" fmla="*/ 15930 w 21212"/>
                <a:gd name="connsiteY15" fmla="*/ 16036 h 21212"/>
                <a:gd name="connsiteX16" fmla="*/ 15994 w 21212"/>
                <a:gd name="connsiteY16" fmla="*/ 16036 h 21212"/>
                <a:gd name="connsiteX17" fmla="*/ 15994 w 21212"/>
                <a:gd name="connsiteY17" fmla="*/ 16036 h 21212"/>
                <a:gd name="connsiteX18" fmla="*/ 15994 w 21212"/>
                <a:gd name="connsiteY18" fmla="*/ 16036 h 21212"/>
                <a:gd name="connsiteX19" fmla="*/ 16036 w 21212"/>
                <a:gd name="connsiteY19" fmla="*/ 16036 h 21212"/>
                <a:gd name="connsiteX20" fmla="*/ 16079 w 21212"/>
                <a:gd name="connsiteY20" fmla="*/ 16036 h 21212"/>
                <a:gd name="connsiteX21" fmla="*/ 16079 w 21212"/>
                <a:gd name="connsiteY21" fmla="*/ 16036 h 21212"/>
                <a:gd name="connsiteX22" fmla="*/ 16079 w 21212"/>
                <a:gd name="connsiteY22" fmla="*/ 16015 h 21212"/>
                <a:gd name="connsiteX23" fmla="*/ 16142 w 21212"/>
                <a:gd name="connsiteY23" fmla="*/ 15909 h 21212"/>
                <a:gd name="connsiteX24" fmla="*/ 16142 w 21212"/>
                <a:gd name="connsiteY24" fmla="*/ 15909 h 21212"/>
                <a:gd name="connsiteX25" fmla="*/ 16206 w 21212"/>
                <a:gd name="connsiteY25" fmla="*/ 15909 h 21212"/>
                <a:gd name="connsiteX26" fmla="*/ 16227 w 21212"/>
                <a:gd name="connsiteY26" fmla="*/ 15909 h 21212"/>
                <a:gd name="connsiteX27" fmla="*/ 16227 w 21212"/>
                <a:gd name="connsiteY27" fmla="*/ 15909 h 21212"/>
                <a:gd name="connsiteX28" fmla="*/ 16354 w 21212"/>
                <a:gd name="connsiteY28" fmla="*/ 16015 h 21212"/>
                <a:gd name="connsiteX29" fmla="*/ 16312 w 21212"/>
                <a:gd name="connsiteY29" fmla="*/ 16036 h 21212"/>
                <a:gd name="connsiteX30" fmla="*/ 16206 w 21212"/>
                <a:gd name="connsiteY30" fmla="*/ 16036 h 21212"/>
                <a:gd name="connsiteX31" fmla="*/ 16206 w 21212"/>
                <a:gd name="connsiteY31" fmla="*/ 16036 h 21212"/>
                <a:gd name="connsiteX32" fmla="*/ 16206 w 21212"/>
                <a:gd name="connsiteY32" fmla="*/ 16036 h 21212"/>
                <a:gd name="connsiteX33" fmla="*/ 16121 w 21212"/>
                <a:gd name="connsiteY33" fmla="*/ 16015 h 21212"/>
                <a:gd name="connsiteX34" fmla="*/ 16121 w 21212"/>
                <a:gd name="connsiteY34" fmla="*/ 16015 h 21212"/>
                <a:gd name="connsiteX35" fmla="*/ 16057 w 21212"/>
                <a:gd name="connsiteY35" fmla="*/ 16015 h 21212"/>
                <a:gd name="connsiteX36" fmla="*/ 16057 w 21212"/>
                <a:gd name="connsiteY36" fmla="*/ 16036 h 21212"/>
                <a:gd name="connsiteX37" fmla="*/ 16206 w 21212"/>
                <a:gd name="connsiteY37"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06" y="16036"/>
                  </a:moveTo>
                  <a:lnTo>
                    <a:pt x="16206" y="16036"/>
                  </a:lnTo>
                  <a:lnTo>
                    <a:pt x="16057" y="16036"/>
                  </a:lnTo>
                  <a:lnTo>
                    <a:pt x="16057" y="16036"/>
                  </a:lnTo>
                  <a:cubicBezTo>
                    <a:pt x="16015" y="16036"/>
                    <a:pt x="16015" y="16036"/>
                    <a:pt x="16015" y="16036"/>
                  </a:cubicBezTo>
                  <a:lnTo>
                    <a:pt x="16015" y="16036"/>
                  </a:lnTo>
                  <a:lnTo>
                    <a:pt x="15994" y="16036"/>
                  </a:lnTo>
                  <a:lnTo>
                    <a:pt x="15994" y="16036"/>
                  </a:lnTo>
                  <a:lnTo>
                    <a:pt x="15994" y="16036"/>
                  </a:lnTo>
                  <a:lnTo>
                    <a:pt x="16079" y="16100"/>
                  </a:lnTo>
                  <a:lnTo>
                    <a:pt x="16079" y="16100"/>
                  </a:lnTo>
                  <a:lnTo>
                    <a:pt x="15909" y="16036"/>
                  </a:lnTo>
                  <a:lnTo>
                    <a:pt x="15930" y="16036"/>
                  </a:lnTo>
                  <a:lnTo>
                    <a:pt x="15930" y="16036"/>
                  </a:lnTo>
                  <a:lnTo>
                    <a:pt x="15930" y="16036"/>
                  </a:lnTo>
                  <a:lnTo>
                    <a:pt x="15930" y="16036"/>
                  </a:lnTo>
                  <a:cubicBezTo>
                    <a:pt x="15930" y="16036"/>
                    <a:pt x="15930" y="16036"/>
                    <a:pt x="15994" y="16036"/>
                  </a:cubicBezTo>
                  <a:lnTo>
                    <a:pt x="15994" y="16036"/>
                  </a:lnTo>
                  <a:lnTo>
                    <a:pt x="15994" y="16036"/>
                  </a:lnTo>
                  <a:lnTo>
                    <a:pt x="16036" y="16036"/>
                  </a:lnTo>
                  <a:cubicBezTo>
                    <a:pt x="16036" y="16036"/>
                    <a:pt x="16036" y="16036"/>
                    <a:pt x="16079" y="16036"/>
                  </a:cubicBezTo>
                  <a:lnTo>
                    <a:pt x="16079" y="16036"/>
                  </a:lnTo>
                  <a:cubicBezTo>
                    <a:pt x="16079" y="16015"/>
                    <a:pt x="16079" y="16015"/>
                    <a:pt x="16079" y="16015"/>
                  </a:cubicBezTo>
                  <a:cubicBezTo>
                    <a:pt x="16079" y="16015"/>
                    <a:pt x="16079" y="16015"/>
                    <a:pt x="16142" y="15909"/>
                  </a:cubicBezTo>
                  <a:lnTo>
                    <a:pt x="16142" y="15909"/>
                  </a:lnTo>
                  <a:lnTo>
                    <a:pt x="16206" y="15909"/>
                  </a:lnTo>
                  <a:cubicBezTo>
                    <a:pt x="16206" y="15909"/>
                    <a:pt x="16206" y="15909"/>
                    <a:pt x="16227" y="15909"/>
                  </a:cubicBezTo>
                  <a:lnTo>
                    <a:pt x="16227" y="15909"/>
                  </a:lnTo>
                  <a:lnTo>
                    <a:pt x="16354" y="16015"/>
                  </a:lnTo>
                  <a:lnTo>
                    <a:pt x="16312" y="16036"/>
                  </a:lnTo>
                  <a:lnTo>
                    <a:pt x="16206" y="16036"/>
                  </a:lnTo>
                  <a:lnTo>
                    <a:pt x="16206" y="16036"/>
                  </a:lnTo>
                  <a:lnTo>
                    <a:pt x="16206" y="16036"/>
                  </a:lnTo>
                  <a:lnTo>
                    <a:pt x="16121" y="16015"/>
                  </a:lnTo>
                  <a:lnTo>
                    <a:pt x="16121" y="16015"/>
                  </a:lnTo>
                  <a:lnTo>
                    <a:pt x="16057" y="16015"/>
                  </a:lnTo>
                  <a:lnTo>
                    <a:pt x="16057" y="16036"/>
                  </a:lnTo>
                  <a:lnTo>
                    <a:pt x="16206" y="16036"/>
                  </a:lnTo>
                  <a:close/>
                </a:path>
              </a:pathLst>
            </a:custGeom>
            <a:solidFill>
              <a:srgbClr val="000000"/>
            </a:solid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6FE86A00-E4EB-4C18-80AF-2D58E62BA8CB}"/>
                </a:ext>
              </a:extLst>
            </p:cNvPr>
            <p:cNvSpPr/>
            <p:nvPr/>
          </p:nvSpPr>
          <p:spPr>
            <a:xfrm>
              <a:off x="6406259" y="4744094"/>
              <a:ext cx="31327" cy="31327"/>
            </a:xfrm>
            <a:custGeom>
              <a:avLst/>
              <a:gdLst>
                <a:gd name="connsiteX0" fmla="*/ 16121 w 21212"/>
                <a:gd name="connsiteY0" fmla="*/ 16015 h 21212"/>
                <a:gd name="connsiteX1" fmla="*/ 16079 w 21212"/>
                <a:gd name="connsiteY1" fmla="*/ 15994 h 21212"/>
                <a:gd name="connsiteX2" fmla="*/ 16036 w 21212"/>
                <a:gd name="connsiteY2" fmla="*/ 15909 h 21212"/>
                <a:gd name="connsiteX3" fmla="*/ 16036 w 21212"/>
                <a:gd name="connsiteY3" fmla="*/ 15909 h 21212"/>
                <a:gd name="connsiteX4" fmla="*/ 16121 w 21212"/>
                <a:gd name="connsiteY4" fmla="*/ 16015 h 21212"/>
                <a:gd name="connsiteX5" fmla="*/ 16121 w 21212"/>
                <a:gd name="connsiteY5" fmla="*/ 16015 h 21212"/>
                <a:gd name="connsiteX6" fmla="*/ 15909 w 21212"/>
                <a:gd name="connsiteY6" fmla="*/ 15994 h 21212"/>
                <a:gd name="connsiteX7" fmla="*/ 15951 w 21212"/>
                <a:gd name="connsiteY7" fmla="*/ 15994 h 21212"/>
                <a:gd name="connsiteX8" fmla="*/ 16036 w 21212"/>
                <a:gd name="connsiteY8" fmla="*/ 15994 h 21212"/>
                <a:gd name="connsiteX9" fmla="*/ 16121 w 21212"/>
                <a:gd name="connsiteY9" fmla="*/ 16015 h 21212"/>
                <a:gd name="connsiteX10" fmla="*/ 16121 w 21212"/>
                <a:gd name="connsiteY10"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21" y="16015"/>
                  </a:moveTo>
                  <a:cubicBezTo>
                    <a:pt x="16079" y="15994"/>
                    <a:pt x="16079" y="15994"/>
                    <a:pt x="16079" y="15994"/>
                  </a:cubicBezTo>
                  <a:lnTo>
                    <a:pt x="16036" y="15909"/>
                  </a:lnTo>
                  <a:lnTo>
                    <a:pt x="16036" y="15909"/>
                  </a:lnTo>
                  <a:lnTo>
                    <a:pt x="16121" y="16015"/>
                  </a:lnTo>
                  <a:lnTo>
                    <a:pt x="16121" y="16015"/>
                  </a:lnTo>
                  <a:lnTo>
                    <a:pt x="15909" y="15994"/>
                  </a:lnTo>
                  <a:lnTo>
                    <a:pt x="15951" y="15994"/>
                  </a:lnTo>
                  <a:lnTo>
                    <a:pt x="16036" y="15994"/>
                  </a:lnTo>
                  <a:cubicBezTo>
                    <a:pt x="16079" y="15994"/>
                    <a:pt x="16079" y="16015"/>
                    <a:pt x="16121" y="16015"/>
                  </a:cubicBezTo>
                  <a:lnTo>
                    <a:pt x="16121" y="16015"/>
                  </a:lnTo>
                  <a:close/>
                </a:path>
              </a:pathLst>
            </a:custGeom>
            <a:solidFill>
              <a:srgbClr val="000000"/>
            </a:solid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9BAD95F6-73E5-4706-A418-5EE21989E5C1}"/>
                </a:ext>
              </a:extLst>
            </p:cNvPr>
            <p:cNvSpPr/>
            <p:nvPr/>
          </p:nvSpPr>
          <p:spPr>
            <a:xfrm>
              <a:off x="6406573" y="4743968"/>
              <a:ext cx="31327" cy="31327"/>
            </a:xfrm>
            <a:custGeom>
              <a:avLst/>
              <a:gdLst>
                <a:gd name="connsiteX0" fmla="*/ 16121 w 21212"/>
                <a:gd name="connsiteY0" fmla="*/ 15973 h 21212"/>
                <a:gd name="connsiteX1" fmla="*/ 16121 w 21212"/>
                <a:gd name="connsiteY1" fmla="*/ 15973 h 21212"/>
                <a:gd name="connsiteX2" fmla="*/ 16121 w 21212"/>
                <a:gd name="connsiteY2" fmla="*/ 15973 h 21212"/>
                <a:gd name="connsiteX3" fmla="*/ 16121 w 21212"/>
                <a:gd name="connsiteY3" fmla="*/ 15973 h 21212"/>
                <a:gd name="connsiteX4" fmla="*/ 16121 w 21212"/>
                <a:gd name="connsiteY4" fmla="*/ 15973 h 21212"/>
                <a:gd name="connsiteX5" fmla="*/ 16057 w 21212"/>
                <a:gd name="connsiteY5" fmla="*/ 15994 h 21212"/>
                <a:gd name="connsiteX6" fmla="*/ 16015 w 21212"/>
                <a:gd name="connsiteY6" fmla="*/ 16058 h 21212"/>
                <a:gd name="connsiteX7" fmla="*/ 16015 w 21212"/>
                <a:gd name="connsiteY7" fmla="*/ 16058 h 21212"/>
                <a:gd name="connsiteX8" fmla="*/ 15994 w 21212"/>
                <a:gd name="connsiteY8" fmla="*/ 16058 h 21212"/>
                <a:gd name="connsiteX9" fmla="*/ 15994 w 21212"/>
                <a:gd name="connsiteY9" fmla="*/ 15994 h 21212"/>
                <a:gd name="connsiteX10" fmla="*/ 15994 w 21212"/>
                <a:gd name="connsiteY10" fmla="*/ 15994 h 21212"/>
                <a:gd name="connsiteX11" fmla="*/ 15994 w 21212"/>
                <a:gd name="connsiteY11" fmla="*/ 15994 h 21212"/>
                <a:gd name="connsiteX12" fmla="*/ 15994 w 21212"/>
                <a:gd name="connsiteY12" fmla="*/ 15994 h 21212"/>
                <a:gd name="connsiteX13" fmla="*/ 15994 w 21212"/>
                <a:gd name="connsiteY13" fmla="*/ 15973 h 21212"/>
                <a:gd name="connsiteX14" fmla="*/ 16015 w 21212"/>
                <a:gd name="connsiteY14" fmla="*/ 15973 h 21212"/>
                <a:gd name="connsiteX15" fmla="*/ 16015 w 21212"/>
                <a:gd name="connsiteY15" fmla="*/ 15973 h 21212"/>
                <a:gd name="connsiteX16" fmla="*/ 16015 w 21212"/>
                <a:gd name="connsiteY16" fmla="*/ 15973 h 21212"/>
                <a:gd name="connsiteX17" fmla="*/ 16015 w 21212"/>
                <a:gd name="connsiteY17" fmla="*/ 15973 h 21212"/>
                <a:gd name="connsiteX18" fmla="*/ 16015 w 21212"/>
                <a:gd name="connsiteY18" fmla="*/ 15909 h 21212"/>
                <a:gd name="connsiteX19" fmla="*/ 15994 w 21212"/>
                <a:gd name="connsiteY19" fmla="*/ 15909 h 21212"/>
                <a:gd name="connsiteX20" fmla="*/ 15994 w 21212"/>
                <a:gd name="connsiteY20" fmla="*/ 15909 h 21212"/>
                <a:gd name="connsiteX21" fmla="*/ 15994 w 21212"/>
                <a:gd name="connsiteY21" fmla="*/ 15973 h 21212"/>
                <a:gd name="connsiteX22" fmla="*/ 15909 w 21212"/>
                <a:gd name="connsiteY22" fmla="*/ 15973 h 21212"/>
                <a:gd name="connsiteX23" fmla="*/ 15909 w 21212"/>
                <a:gd name="connsiteY23" fmla="*/ 15973 h 21212"/>
                <a:gd name="connsiteX24" fmla="*/ 15909 w 21212"/>
                <a:gd name="connsiteY24" fmla="*/ 15973 h 21212"/>
                <a:gd name="connsiteX25" fmla="*/ 15909 w 21212"/>
                <a:gd name="connsiteY25" fmla="*/ 15973 h 21212"/>
                <a:gd name="connsiteX26" fmla="*/ 15909 w 21212"/>
                <a:gd name="connsiteY26" fmla="*/ 15973 h 21212"/>
                <a:gd name="connsiteX27" fmla="*/ 15909 w 21212"/>
                <a:gd name="connsiteY27" fmla="*/ 15973 h 21212"/>
                <a:gd name="connsiteX28" fmla="*/ 15909 w 21212"/>
                <a:gd name="connsiteY28" fmla="*/ 15909 h 21212"/>
                <a:gd name="connsiteX29" fmla="*/ 15994 w 21212"/>
                <a:gd name="connsiteY29" fmla="*/ 15909 h 21212"/>
                <a:gd name="connsiteX30" fmla="*/ 16015 w 21212"/>
                <a:gd name="connsiteY30" fmla="*/ 15909 h 21212"/>
                <a:gd name="connsiteX31" fmla="*/ 16015 w 21212"/>
                <a:gd name="connsiteY31" fmla="*/ 15909 h 21212"/>
                <a:gd name="connsiteX32" fmla="*/ 16015 w 21212"/>
                <a:gd name="connsiteY32" fmla="*/ 15909 h 21212"/>
                <a:gd name="connsiteX33" fmla="*/ 16121 w 21212"/>
                <a:gd name="connsiteY33" fmla="*/ 15973 h 21212"/>
                <a:gd name="connsiteX34" fmla="*/ 16121 w 21212"/>
                <a:gd name="connsiteY34" fmla="*/ 15973 h 21212"/>
                <a:gd name="connsiteX35" fmla="*/ 16121 w 21212"/>
                <a:gd name="connsiteY35" fmla="*/ 15973 h 21212"/>
                <a:gd name="connsiteX36" fmla="*/ 16057 w 21212"/>
                <a:gd name="connsiteY36" fmla="*/ 15973 h 21212"/>
                <a:gd name="connsiteX37" fmla="*/ 16015 w 21212"/>
                <a:gd name="connsiteY37" fmla="*/ 15973 h 21212"/>
                <a:gd name="connsiteX38" fmla="*/ 16015 w 21212"/>
                <a:gd name="connsiteY38" fmla="*/ 15973 h 21212"/>
                <a:gd name="connsiteX39" fmla="*/ 15994 w 21212"/>
                <a:gd name="connsiteY39" fmla="*/ 15994 h 21212"/>
                <a:gd name="connsiteX40" fmla="*/ 15994 w 21212"/>
                <a:gd name="connsiteY40" fmla="*/ 15994 h 21212"/>
                <a:gd name="connsiteX41" fmla="*/ 16015 w 21212"/>
                <a:gd name="connsiteY41" fmla="*/ 15994 h 21212"/>
                <a:gd name="connsiteX42" fmla="*/ 16015 w 21212"/>
                <a:gd name="connsiteY42" fmla="*/ 15994 h 21212"/>
                <a:gd name="connsiteX43" fmla="*/ 16015 w 21212"/>
                <a:gd name="connsiteY43" fmla="*/ 15994 h 21212"/>
                <a:gd name="connsiteX44" fmla="*/ 16057 w 21212"/>
                <a:gd name="connsiteY44" fmla="*/ 15973 h 21212"/>
                <a:gd name="connsiteX45" fmla="*/ 16057 w 21212"/>
                <a:gd name="connsiteY45" fmla="*/ 15973 h 21212"/>
                <a:gd name="connsiteX46" fmla="*/ 16121 w 21212"/>
                <a:gd name="connsiteY46" fmla="*/ 15994 h 21212"/>
                <a:gd name="connsiteX47" fmla="*/ 16121 w 21212"/>
                <a:gd name="connsiteY47" fmla="*/ 15973 h 21212"/>
                <a:gd name="connsiteX48" fmla="*/ 16121 w 21212"/>
                <a:gd name="connsiteY48" fmla="*/ 15973 h 21212"/>
                <a:gd name="connsiteX49" fmla="*/ 16057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21" y="15973"/>
                  </a:moveTo>
                  <a:lnTo>
                    <a:pt x="16121" y="15973"/>
                  </a:lnTo>
                  <a:lnTo>
                    <a:pt x="16121" y="15973"/>
                  </a:lnTo>
                  <a:lnTo>
                    <a:pt x="16121" y="15973"/>
                  </a:lnTo>
                  <a:lnTo>
                    <a:pt x="16121" y="15973"/>
                  </a:lnTo>
                  <a:cubicBezTo>
                    <a:pt x="16121" y="15994"/>
                    <a:pt x="16121" y="15994"/>
                    <a:pt x="16057" y="15994"/>
                  </a:cubicBezTo>
                  <a:cubicBezTo>
                    <a:pt x="16057" y="15994"/>
                    <a:pt x="16057" y="16058"/>
                    <a:pt x="16015" y="16058"/>
                  </a:cubicBezTo>
                  <a:lnTo>
                    <a:pt x="16015" y="16058"/>
                  </a:lnTo>
                  <a:lnTo>
                    <a:pt x="15994" y="16058"/>
                  </a:lnTo>
                  <a:cubicBezTo>
                    <a:pt x="15994" y="16058"/>
                    <a:pt x="15994" y="16058"/>
                    <a:pt x="15994" y="15994"/>
                  </a:cubicBezTo>
                  <a:lnTo>
                    <a:pt x="15994" y="15994"/>
                  </a:lnTo>
                  <a:lnTo>
                    <a:pt x="15994" y="15994"/>
                  </a:lnTo>
                  <a:lnTo>
                    <a:pt x="15994" y="15994"/>
                  </a:lnTo>
                  <a:cubicBezTo>
                    <a:pt x="15994" y="15973"/>
                    <a:pt x="15994" y="15973"/>
                    <a:pt x="15994" y="15973"/>
                  </a:cubicBezTo>
                  <a:cubicBezTo>
                    <a:pt x="15994" y="15973"/>
                    <a:pt x="15994" y="15973"/>
                    <a:pt x="16015" y="15973"/>
                  </a:cubicBezTo>
                  <a:lnTo>
                    <a:pt x="16015" y="15973"/>
                  </a:lnTo>
                  <a:lnTo>
                    <a:pt x="16015" y="15973"/>
                  </a:lnTo>
                  <a:lnTo>
                    <a:pt x="16015" y="15973"/>
                  </a:lnTo>
                  <a:cubicBezTo>
                    <a:pt x="16015" y="15909"/>
                    <a:pt x="16015" y="15909"/>
                    <a:pt x="16015" y="15909"/>
                  </a:cubicBezTo>
                  <a:cubicBezTo>
                    <a:pt x="16015" y="15909"/>
                    <a:pt x="16015" y="15909"/>
                    <a:pt x="15994" y="15909"/>
                  </a:cubicBezTo>
                  <a:lnTo>
                    <a:pt x="15994" y="15909"/>
                  </a:lnTo>
                  <a:lnTo>
                    <a:pt x="15994" y="15973"/>
                  </a:lnTo>
                  <a:lnTo>
                    <a:pt x="15909" y="15973"/>
                  </a:lnTo>
                  <a:lnTo>
                    <a:pt x="15909" y="15973"/>
                  </a:lnTo>
                  <a:lnTo>
                    <a:pt x="15909" y="15973"/>
                  </a:lnTo>
                  <a:lnTo>
                    <a:pt x="15909" y="15973"/>
                  </a:lnTo>
                  <a:lnTo>
                    <a:pt x="15909" y="15973"/>
                  </a:lnTo>
                  <a:lnTo>
                    <a:pt x="15909" y="15973"/>
                  </a:lnTo>
                  <a:cubicBezTo>
                    <a:pt x="15909" y="15973"/>
                    <a:pt x="15909" y="15973"/>
                    <a:pt x="15909" y="15909"/>
                  </a:cubicBezTo>
                  <a:cubicBezTo>
                    <a:pt x="15994" y="15909"/>
                    <a:pt x="15994" y="15909"/>
                    <a:pt x="15994" y="15909"/>
                  </a:cubicBezTo>
                  <a:lnTo>
                    <a:pt x="16015" y="15909"/>
                  </a:lnTo>
                  <a:lnTo>
                    <a:pt x="16015" y="15909"/>
                  </a:lnTo>
                  <a:lnTo>
                    <a:pt x="16015" y="15909"/>
                  </a:lnTo>
                  <a:lnTo>
                    <a:pt x="16121" y="15973"/>
                  </a:lnTo>
                  <a:lnTo>
                    <a:pt x="16121" y="15973"/>
                  </a:lnTo>
                  <a:lnTo>
                    <a:pt x="16121" y="15973"/>
                  </a:lnTo>
                  <a:close/>
                  <a:moveTo>
                    <a:pt x="16057" y="15973"/>
                  </a:moveTo>
                  <a:lnTo>
                    <a:pt x="16015" y="15973"/>
                  </a:lnTo>
                  <a:lnTo>
                    <a:pt x="16015" y="15973"/>
                  </a:lnTo>
                  <a:cubicBezTo>
                    <a:pt x="15994" y="15994"/>
                    <a:pt x="15994" y="15994"/>
                    <a:pt x="15994" y="15994"/>
                  </a:cubicBezTo>
                  <a:lnTo>
                    <a:pt x="15994" y="15994"/>
                  </a:lnTo>
                  <a:cubicBezTo>
                    <a:pt x="16015" y="15994"/>
                    <a:pt x="16015" y="15994"/>
                    <a:pt x="16015" y="15994"/>
                  </a:cubicBezTo>
                  <a:lnTo>
                    <a:pt x="16015" y="15994"/>
                  </a:lnTo>
                  <a:lnTo>
                    <a:pt x="16015" y="15994"/>
                  </a:lnTo>
                  <a:lnTo>
                    <a:pt x="16057" y="15973"/>
                  </a:lnTo>
                  <a:lnTo>
                    <a:pt x="16057" y="15973"/>
                  </a:lnTo>
                  <a:lnTo>
                    <a:pt x="16121" y="15994"/>
                  </a:lnTo>
                  <a:lnTo>
                    <a:pt x="16121" y="15973"/>
                  </a:lnTo>
                  <a:lnTo>
                    <a:pt x="16121" y="15973"/>
                  </a:lnTo>
                  <a:lnTo>
                    <a:pt x="16057" y="15973"/>
                  </a:lnTo>
                  <a:close/>
                </a:path>
              </a:pathLst>
            </a:custGeom>
            <a:solidFill>
              <a:srgbClr val="000000"/>
            </a:solid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81ED9AA2-4FA5-485F-B231-CCE1B6F30D18}"/>
                </a:ext>
              </a:extLst>
            </p:cNvPr>
            <p:cNvSpPr/>
            <p:nvPr/>
          </p:nvSpPr>
          <p:spPr>
            <a:xfrm>
              <a:off x="6406729" y="4743874"/>
              <a:ext cx="31327" cy="31327"/>
            </a:xfrm>
            <a:custGeom>
              <a:avLst/>
              <a:gdLst>
                <a:gd name="connsiteX0" fmla="*/ 16036 w 21212"/>
                <a:gd name="connsiteY0" fmla="*/ 15909 h 21212"/>
                <a:gd name="connsiteX1" fmla="*/ 16036 w 21212"/>
                <a:gd name="connsiteY1" fmla="*/ 15909 h 21212"/>
                <a:gd name="connsiteX2" fmla="*/ 16036 w 21212"/>
                <a:gd name="connsiteY2" fmla="*/ 15909 h 21212"/>
                <a:gd name="connsiteX3" fmla="*/ 16036 w 21212"/>
                <a:gd name="connsiteY3" fmla="*/ 15909 h 21212"/>
                <a:gd name="connsiteX4" fmla="*/ 16015 w 21212"/>
                <a:gd name="connsiteY4" fmla="*/ 15973 h 21212"/>
                <a:gd name="connsiteX5" fmla="*/ 16015 w 21212"/>
                <a:gd name="connsiteY5" fmla="*/ 15973 h 21212"/>
                <a:gd name="connsiteX6" fmla="*/ 16121 w 21212"/>
                <a:gd name="connsiteY6" fmla="*/ 15994 h 21212"/>
                <a:gd name="connsiteX7" fmla="*/ 16079 w 21212"/>
                <a:gd name="connsiteY7" fmla="*/ 16058 h 21212"/>
                <a:gd name="connsiteX8" fmla="*/ 15909 w 21212"/>
                <a:gd name="connsiteY8" fmla="*/ 15973 h 21212"/>
                <a:gd name="connsiteX9" fmla="*/ 15951 w 21212"/>
                <a:gd name="connsiteY9" fmla="*/ 15973 h 21212"/>
                <a:gd name="connsiteX10" fmla="*/ 16015 w 21212"/>
                <a:gd name="connsiteY10" fmla="*/ 15973 h 21212"/>
                <a:gd name="connsiteX11" fmla="*/ 16015 w 21212"/>
                <a:gd name="connsiteY11" fmla="*/ 15973 h 21212"/>
                <a:gd name="connsiteX12" fmla="*/ 16036 w 21212"/>
                <a:gd name="connsiteY12" fmla="*/ 15909 h 21212"/>
                <a:gd name="connsiteX13" fmla="*/ 16036 w 21212"/>
                <a:gd name="connsiteY13" fmla="*/ 15909 h 21212"/>
                <a:gd name="connsiteX14" fmla="*/ 16036 w 21212"/>
                <a:gd name="connsiteY14" fmla="*/ 15909 h 21212"/>
                <a:gd name="connsiteX15" fmla="*/ 16036 w 21212"/>
                <a:gd name="connsiteY15" fmla="*/ 15909 h 21212"/>
                <a:gd name="connsiteX16" fmla="*/ 16036 w 21212"/>
                <a:gd name="connsiteY16" fmla="*/ 15909 h 21212"/>
                <a:gd name="connsiteX17" fmla="*/ 16036 w 21212"/>
                <a:gd name="connsiteY17" fmla="*/ 15909 h 21212"/>
                <a:gd name="connsiteX18" fmla="*/ 16036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36" y="15909"/>
                  </a:moveTo>
                  <a:lnTo>
                    <a:pt x="16036" y="15909"/>
                  </a:lnTo>
                  <a:lnTo>
                    <a:pt x="16036" y="15909"/>
                  </a:lnTo>
                  <a:cubicBezTo>
                    <a:pt x="16036" y="15909"/>
                    <a:pt x="16036" y="15909"/>
                    <a:pt x="16036" y="15909"/>
                  </a:cubicBezTo>
                  <a:lnTo>
                    <a:pt x="16015" y="15973"/>
                  </a:lnTo>
                  <a:lnTo>
                    <a:pt x="16015" y="15973"/>
                  </a:lnTo>
                  <a:lnTo>
                    <a:pt x="16121" y="15994"/>
                  </a:lnTo>
                  <a:lnTo>
                    <a:pt x="16079" y="16058"/>
                  </a:lnTo>
                  <a:lnTo>
                    <a:pt x="15909" y="15973"/>
                  </a:lnTo>
                  <a:lnTo>
                    <a:pt x="15951" y="15973"/>
                  </a:lnTo>
                  <a:lnTo>
                    <a:pt x="16015" y="15973"/>
                  </a:lnTo>
                  <a:lnTo>
                    <a:pt x="16015" y="15973"/>
                  </a:lnTo>
                  <a:cubicBezTo>
                    <a:pt x="16015" y="15973"/>
                    <a:pt x="16015" y="15973"/>
                    <a:pt x="16036" y="15909"/>
                  </a:cubicBezTo>
                  <a:lnTo>
                    <a:pt x="16036" y="15909"/>
                  </a:lnTo>
                  <a:lnTo>
                    <a:pt x="16036" y="15909"/>
                  </a:lnTo>
                  <a:lnTo>
                    <a:pt x="16036" y="15909"/>
                  </a:lnTo>
                  <a:lnTo>
                    <a:pt x="16036" y="15909"/>
                  </a:lnTo>
                  <a:lnTo>
                    <a:pt x="16036" y="15909"/>
                  </a:lnTo>
                  <a:lnTo>
                    <a:pt x="16036" y="15909"/>
                  </a:lnTo>
                  <a:close/>
                </a:path>
              </a:pathLst>
            </a:custGeom>
            <a:solidFill>
              <a:srgbClr val="000000"/>
            </a:solid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34A881FE-59B5-44DE-A66F-2E8FDF8383BC}"/>
                </a:ext>
              </a:extLst>
            </p:cNvPr>
            <p:cNvSpPr/>
            <p:nvPr/>
          </p:nvSpPr>
          <p:spPr>
            <a:xfrm>
              <a:off x="6406886" y="4743750"/>
              <a:ext cx="31327" cy="31327"/>
            </a:xfrm>
            <a:custGeom>
              <a:avLst/>
              <a:gdLst>
                <a:gd name="connsiteX0" fmla="*/ 15930 w 21212"/>
                <a:gd name="connsiteY0" fmla="*/ 15973 h 21212"/>
                <a:gd name="connsiteX1" fmla="*/ 15909 w 21212"/>
                <a:gd name="connsiteY1" fmla="*/ 15909 h 21212"/>
                <a:gd name="connsiteX2" fmla="*/ 15930 w 21212"/>
                <a:gd name="connsiteY2" fmla="*/ 15909 h 21212"/>
                <a:gd name="connsiteX3" fmla="*/ 15930 w 21212"/>
                <a:gd name="connsiteY3" fmla="*/ 15909 h 21212"/>
                <a:gd name="connsiteX4" fmla="*/ 15930 w 21212"/>
                <a:gd name="connsiteY4" fmla="*/ 15973 h 21212"/>
                <a:gd name="connsiteX5" fmla="*/ 16079 w 21212"/>
                <a:gd name="connsiteY5" fmla="*/ 16057 h 21212"/>
                <a:gd name="connsiteX6" fmla="*/ 15973 w 21212"/>
                <a:gd name="connsiteY6" fmla="*/ 15973 h 21212"/>
                <a:gd name="connsiteX7" fmla="*/ 15973 w 21212"/>
                <a:gd name="connsiteY7" fmla="*/ 15973 h 21212"/>
                <a:gd name="connsiteX8" fmla="*/ 16163 w 21212"/>
                <a:gd name="connsiteY8" fmla="*/ 15994 h 21212"/>
                <a:gd name="connsiteX9" fmla="*/ 16079 w 21212"/>
                <a:gd name="connsiteY9"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30" y="15973"/>
                  </a:moveTo>
                  <a:lnTo>
                    <a:pt x="15909" y="15909"/>
                  </a:lnTo>
                  <a:lnTo>
                    <a:pt x="15930" y="15909"/>
                  </a:lnTo>
                  <a:lnTo>
                    <a:pt x="15930" y="15909"/>
                  </a:lnTo>
                  <a:lnTo>
                    <a:pt x="15930" y="15973"/>
                  </a:lnTo>
                  <a:close/>
                  <a:moveTo>
                    <a:pt x="16079" y="16057"/>
                  </a:moveTo>
                  <a:lnTo>
                    <a:pt x="15973" y="15973"/>
                  </a:lnTo>
                  <a:lnTo>
                    <a:pt x="15973" y="15973"/>
                  </a:lnTo>
                  <a:lnTo>
                    <a:pt x="16163" y="15994"/>
                  </a:lnTo>
                  <a:lnTo>
                    <a:pt x="16079" y="16057"/>
                  </a:lnTo>
                  <a:close/>
                </a:path>
              </a:pathLst>
            </a:custGeom>
            <a:solidFill>
              <a:srgbClr val="000000"/>
            </a:solid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7CF29420-8B0A-4386-9E21-22B24A0DDE5E}"/>
                </a:ext>
              </a:extLst>
            </p:cNvPr>
            <p:cNvSpPr/>
            <p:nvPr/>
          </p:nvSpPr>
          <p:spPr>
            <a:xfrm>
              <a:off x="6407073" y="4743561"/>
              <a:ext cx="31327" cy="31327"/>
            </a:xfrm>
            <a:custGeom>
              <a:avLst/>
              <a:gdLst>
                <a:gd name="connsiteX0" fmla="*/ 16142 w 21212"/>
                <a:gd name="connsiteY0" fmla="*/ 16100 h 21212"/>
                <a:gd name="connsiteX1" fmla="*/ 16142 w 21212"/>
                <a:gd name="connsiteY1" fmla="*/ 16100 h 21212"/>
                <a:gd name="connsiteX2" fmla="*/ 16142 w 21212"/>
                <a:gd name="connsiteY2" fmla="*/ 16100 h 21212"/>
                <a:gd name="connsiteX3" fmla="*/ 16057 w 21212"/>
                <a:gd name="connsiteY3" fmla="*/ 16100 h 21212"/>
                <a:gd name="connsiteX4" fmla="*/ 16057 w 21212"/>
                <a:gd name="connsiteY4" fmla="*/ 16100 h 21212"/>
                <a:gd name="connsiteX5" fmla="*/ 16015 w 21212"/>
                <a:gd name="connsiteY5" fmla="*/ 16100 h 21212"/>
                <a:gd name="connsiteX6" fmla="*/ 16015 w 21212"/>
                <a:gd name="connsiteY6" fmla="*/ 16100 h 21212"/>
                <a:gd name="connsiteX7" fmla="*/ 15909 w 21212"/>
                <a:gd name="connsiteY7" fmla="*/ 16036 h 21212"/>
                <a:gd name="connsiteX8" fmla="*/ 15909 w 21212"/>
                <a:gd name="connsiteY8" fmla="*/ 15973 h 21212"/>
                <a:gd name="connsiteX9" fmla="*/ 16057 w 21212"/>
                <a:gd name="connsiteY9" fmla="*/ 16036 h 21212"/>
                <a:gd name="connsiteX10" fmla="*/ 16057 w 21212"/>
                <a:gd name="connsiteY10" fmla="*/ 16100 h 21212"/>
                <a:gd name="connsiteX11" fmla="*/ 16142 w 21212"/>
                <a:gd name="connsiteY11" fmla="*/ 16100 h 21212"/>
                <a:gd name="connsiteX12" fmla="*/ 16142 w 21212"/>
                <a:gd name="connsiteY12" fmla="*/ 16036 h 21212"/>
                <a:gd name="connsiteX13" fmla="*/ 16142 w 21212"/>
                <a:gd name="connsiteY13" fmla="*/ 16036 h 21212"/>
                <a:gd name="connsiteX14" fmla="*/ 16142 w 21212"/>
                <a:gd name="connsiteY14" fmla="*/ 15973 h 21212"/>
                <a:gd name="connsiteX15" fmla="*/ 16142 w 21212"/>
                <a:gd name="connsiteY15" fmla="*/ 15973 h 21212"/>
                <a:gd name="connsiteX16" fmla="*/ 16015 w 21212"/>
                <a:gd name="connsiteY16" fmla="*/ 15909 h 21212"/>
                <a:gd name="connsiteX17" fmla="*/ 16057 w 21212"/>
                <a:gd name="connsiteY17" fmla="*/ 15909 h 21212"/>
                <a:gd name="connsiteX18" fmla="*/ 16142 w 21212"/>
                <a:gd name="connsiteY18" fmla="*/ 15909 h 21212"/>
                <a:gd name="connsiteX19" fmla="*/ 16142 w 21212"/>
                <a:gd name="connsiteY19" fmla="*/ 15973 h 21212"/>
                <a:gd name="connsiteX20" fmla="*/ 16164 w 21212"/>
                <a:gd name="connsiteY20" fmla="*/ 15973 h 21212"/>
                <a:gd name="connsiteX21" fmla="*/ 16164 w 21212"/>
                <a:gd name="connsiteY21" fmla="*/ 15973 h 21212"/>
                <a:gd name="connsiteX22" fmla="*/ 16164 w 21212"/>
                <a:gd name="connsiteY22" fmla="*/ 16036 h 21212"/>
                <a:gd name="connsiteX23" fmla="*/ 16164 w 21212"/>
                <a:gd name="connsiteY23" fmla="*/ 16036 h 21212"/>
                <a:gd name="connsiteX24" fmla="*/ 16142 w 21212"/>
                <a:gd name="connsiteY24"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100"/>
                  </a:moveTo>
                  <a:cubicBezTo>
                    <a:pt x="16142" y="16100"/>
                    <a:pt x="16142" y="16100"/>
                    <a:pt x="16142" y="16100"/>
                  </a:cubicBezTo>
                  <a:lnTo>
                    <a:pt x="16142" y="16100"/>
                  </a:lnTo>
                  <a:lnTo>
                    <a:pt x="16057" y="16100"/>
                  </a:lnTo>
                  <a:lnTo>
                    <a:pt x="16057" y="16100"/>
                  </a:lnTo>
                  <a:lnTo>
                    <a:pt x="16015" y="16100"/>
                  </a:lnTo>
                  <a:lnTo>
                    <a:pt x="16015" y="16100"/>
                  </a:lnTo>
                  <a:lnTo>
                    <a:pt x="15909" y="16036"/>
                  </a:lnTo>
                  <a:lnTo>
                    <a:pt x="15909" y="15973"/>
                  </a:lnTo>
                  <a:lnTo>
                    <a:pt x="16057" y="16036"/>
                  </a:lnTo>
                  <a:cubicBezTo>
                    <a:pt x="16057" y="16100"/>
                    <a:pt x="16057" y="16100"/>
                    <a:pt x="16057" y="16100"/>
                  </a:cubicBezTo>
                  <a:lnTo>
                    <a:pt x="16142" y="16100"/>
                  </a:lnTo>
                  <a:cubicBezTo>
                    <a:pt x="16121" y="16036"/>
                    <a:pt x="16121" y="16100"/>
                    <a:pt x="16142" y="16036"/>
                  </a:cubicBezTo>
                  <a:lnTo>
                    <a:pt x="16142" y="16036"/>
                  </a:lnTo>
                  <a:lnTo>
                    <a:pt x="16142" y="15973"/>
                  </a:lnTo>
                  <a:lnTo>
                    <a:pt x="16142" y="15973"/>
                  </a:lnTo>
                  <a:lnTo>
                    <a:pt x="16015" y="15909"/>
                  </a:lnTo>
                  <a:lnTo>
                    <a:pt x="16057" y="15909"/>
                  </a:lnTo>
                  <a:lnTo>
                    <a:pt x="16142" y="15909"/>
                  </a:lnTo>
                  <a:cubicBezTo>
                    <a:pt x="16142" y="15973"/>
                    <a:pt x="16142" y="15973"/>
                    <a:pt x="16142" y="15973"/>
                  </a:cubicBezTo>
                  <a:cubicBezTo>
                    <a:pt x="16164" y="15973"/>
                    <a:pt x="16164" y="15973"/>
                    <a:pt x="16164" y="15973"/>
                  </a:cubicBezTo>
                  <a:lnTo>
                    <a:pt x="16164" y="15973"/>
                  </a:lnTo>
                  <a:lnTo>
                    <a:pt x="16164" y="16036"/>
                  </a:lnTo>
                  <a:lnTo>
                    <a:pt x="16164" y="16036"/>
                  </a:lnTo>
                  <a:cubicBezTo>
                    <a:pt x="16142" y="16036"/>
                    <a:pt x="16142" y="16100"/>
                    <a:pt x="16142" y="16100"/>
                  </a:cubicBezTo>
                  <a:close/>
                </a:path>
              </a:pathLst>
            </a:custGeom>
            <a:solidFill>
              <a:srgbClr val="000000"/>
            </a:solidFill>
            <a:ln w="95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42960C90-8EB7-4105-AACA-EB0AD622733D}"/>
                </a:ext>
              </a:extLst>
            </p:cNvPr>
            <p:cNvSpPr/>
            <p:nvPr/>
          </p:nvSpPr>
          <p:spPr>
            <a:xfrm>
              <a:off x="6407419" y="4743467"/>
              <a:ext cx="31327" cy="31327"/>
            </a:xfrm>
            <a:custGeom>
              <a:avLst/>
              <a:gdLst>
                <a:gd name="connsiteX0" fmla="*/ 15930 w 21212"/>
                <a:gd name="connsiteY0" fmla="*/ 15951 h 21212"/>
                <a:gd name="connsiteX1" fmla="*/ 15930 w 21212"/>
                <a:gd name="connsiteY1" fmla="*/ 15951 h 21212"/>
                <a:gd name="connsiteX2" fmla="*/ 15930 w 21212"/>
                <a:gd name="connsiteY2" fmla="*/ 15951 h 21212"/>
                <a:gd name="connsiteX3" fmla="*/ 15994 w 21212"/>
                <a:gd name="connsiteY3" fmla="*/ 15951 h 21212"/>
                <a:gd name="connsiteX4" fmla="*/ 15994 w 21212"/>
                <a:gd name="connsiteY4" fmla="*/ 15951 h 21212"/>
                <a:gd name="connsiteX5" fmla="*/ 16015 w 21212"/>
                <a:gd name="connsiteY5" fmla="*/ 15951 h 21212"/>
                <a:gd name="connsiteX6" fmla="*/ 16015 w 21212"/>
                <a:gd name="connsiteY6" fmla="*/ 15909 h 21212"/>
                <a:gd name="connsiteX7" fmla="*/ 16079 w 21212"/>
                <a:gd name="connsiteY7" fmla="*/ 15909 h 21212"/>
                <a:gd name="connsiteX8" fmla="*/ 16079 w 21212"/>
                <a:gd name="connsiteY8" fmla="*/ 15909 h 21212"/>
                <a:gd name="connsiteX9" fmla="*/ 16121 w 21212"/>
                <a:gd name="connsiteY9" fmla="*/ 15951 h 21212"/>
                <a:gd name="connsiteX10" fmla="*/ 16121 w 21212"/>
                <a:gd name="connsiteY10" fmla="*/ 15951 h 21212"/>
                <a:gd name="connsiteX11" fmla="*/ 16121 w 21212"/>
                <a:gd name="connsiteY11" fmla="*/ 15973 h 21212"/>
                <a:gd name="connsiteX12" fmla="*/ 16079 w 21212"/>
                <a:gd name="connsiteY12" fmla="*/ 15973 h 21212"/>
                <a:gd name="connsiteX13" fmla="*/ 16015 w 21212"/>
                <a:gd name="connsiteY13" fmla="*/ 15973 h 21212"/>
                <a:gd name="connsiteX14" fmla="*/ 16015 w 21212"/>
                <a:gd name="connsiteY14" fmla="*/ 15973 h 21212"/>
                <a:gd name="connsiteX15" fmla="*/ 16015 w 21212"/>
                <a:gd name="connsiteY15" fmla="*/ 15973 h 21212"/>
                <a:gd name="connsiteX16" fmla="*/ 16015 w 21212"/>
                <a:gd name="connsiteY16" fmla="*/ 16036 h 21212"/>
                <a:gd name="connsiteX17" fmla="*/ 15994 w 21212"/>
                <a:gd name="connsiteY17" fmla="*/ 15973 h 21212"/>
                <a:gd name="connsiteX18" fmla="*/ 16015 w 21212"/>
                <a:gd name="connsiteY18" fmla="*/ 15973 h 21212"/>
                <a:gd name="connsiteX19" fmla="*/ 16015 w 21212"/>
                <a:gd name="connsiteY19" fmla="*/ 15973 h 21212"/>
                <a:gd name="connsiteX20" fmla="*/ 16079 w 21212"/>
                <a:gd name="connsiteY20" fmla="*/ 15973 h 21212"/>
                <a:gd name="connsiteX21" fmla="*/ 16079 w 21212"/>
                <a:gd name="connsiteY21" fmla="*/ 15973 h 21212"/>
                <a:gd name="connsiteX22" fmla="*/ 16079 w 21212"/>
                <a:gd name="connsiteY22" fmla="*/ 15951 h 21212"/>
                <a:gd name="connsiteX23" fmla="*/ 16079 w 21212"/>
                <a:gd name="connsiteY23" fmla="*/ 15951 h 21212"/>
                <a:gd name="connsiteX24" fmla="*/ 16015 w 21212"/>
                <a:gd name="connsiteY24" fmla="*/ 15951 h 21212"/>
                <a:gd name="connsiteX25" fmla="*/ 16015 w 21212"/>
                <a:gd name="connsiteY25" fmla="*/ 15951 h 21212"/>
                <a:gd name="connsiteX26" fmla="*/ 16015 w 21212"/>
                <a:gd name="connsiteY26" fmla="*/ 15951 h 21212"/>
                <a:gd name="connsiteX27" fmla="*/ 15994 w 21212"/>
                <a:gd name="connsiteY27" fmla="*/ 15951 h 21212"/>
                <a:gd name="connsiteX28" fmla="*/ 15994 w 21212"/>
                <a:gd name="connsiteY28" fmla="*/ 15951 h 21212"/>
                <a:gd name="connsiteX29" fmla="*/ 15930 w 21212"/>
                <a:gd name="connsiteY29" fmla="*/ 15951 h 21212"/>
                <a:gd name="connsiteX30" fmla="*/ 15930 w 21212"/>
                <a:gd name="connsiteY30" fmla="*/ 15951 h 21212"/>
                <a:gd name="connsiteX31" fmla="*/ 15930 w 21212"/>
                <a:gd name="connsiteY31" fmla="*/ 15951 h 21212"/>
                <a:gd name="connsiteX32" fmla="*/ 15930 w 21212"/>
                <a:gd name="connsiteY32" fmla="*/ 15951 h 21212"/>
                <a:gd name="connsiteX33" fmla="*/ 15930 w 21212"/>
                <a:gd name="connsiteY33" fmla="*/ 15951 h 21212"/>
                <a:gd name="connsiteX34" fmla="*/ 15909 w 21212"/>
                <a:gd name="connsiteY34" fmla="*/ 15909 h 21212"/>
                <a:gd name="connsiteX35" fmla="*/ 15909 w 21212"/>
                <a:gd name="connsiteY35" fmla="*/ 15909 h 21212"/>
                <a:gd name="connsiteX36" fmla="*/ 15930 w 21212"/>
                <a:gd name="connsiteY36" fmla="*/ 15909 h 21212"/>
                <a:gd name="connsiteX37" fmla="*/ 15994 w 21212"/>
                <a:gd name="connsiteY37" fmla="*/ 15909 h 21212"/>
                <a:gd name="connsiteX38" fmla="*/ 15994 w 21212"/>
                <a:gd name="connsiteY38" fmla="*/ 15909 h 21212"/>
                <a:gd name="connsiteX39" fmla="*/ 15994 w 21212"/>
                <a:gd name="connsiteY39" fmla="*/ 15909 h 21212"/>
                <a:gd name="connsiteX40" fmla="*/ 15930 w 21212"/>
                <a:gd name="connsiteY40" fmla="*/ 15909 h 21212"/>
                <a:gd name="connsiteX41" fmla="*/ 15930 w 21212"/>
                <a:gd name="connsiteY41" fmla="*/ 15909 h 21212"/>
                <a:gd name="connsiteX42" fmla="*/ 15930 w 21212"/>
                <a:gd name="connsiteY42" fmla="*/ 15951 h 21212"/>
                <a:gd name="connsiteX43" fmla="*/ 15930 w 21212"/>
                <a:gd name="connsiteY43" fmla="*/ 15951 h 21212"/>
                <a:gd name="connsiteX44" fmla="*/ 15930 w 21212"/>
                <a:gd name="connsiteY4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30" y="15951"/>
                  </a:moveTo>
                  <a:lnTo>
                    <a:pt x="15930" y="15951"/>
                  </a:lnTo>
                  <a:lnTo>
                    <a:pt x="15930" y="15951"/>
                  </a:lnTo>
                  <a:lnTo>
                    <a:pt x="15994" y="15951"/>
                  </a:lnTo>
                  <a:lnTo>
                    <a:pt x="15994" y="15951"/>
                  </a:lnTo>
                  <a:lnTo>
                    <a:pt x="16015" y="15951"/>
                  </a:lnTo>
                  <a:cubicBezTo>
                    <a:pt x="16015" y="15909"/>
                    <a:pt x="16015" y="15909"/>
                    <a:pt x="16015" y="15909"/>
                  </a:cubicBezTo>
                  <a:lnTo>
                    <a:pt x="16079" y="15909"/>
                  </a:lnTo>
                  <a:lnTo>
                    <a:pt x="16079" y="15909"/>
                  </a:lnTo>
                  <a:lnTo>
                    <a:pt x="16121" y="15951"/>
                  </a:lnTo>
                  <a:lnTo>
                    <a:pt x="16121" y="15951"/>
                  </a:lnTo>
                  <a:lnTo>
                    <a:pt x="16121" y="15973"/>
                  </a:lnTo>
                  <a:lnTo>
                    <a:pt x="16079" y="15973"/>
                  </a:lnTo>
                  <a:cubicBezTo>
                    <a:pt x="16079" y="15973"/>
                    <a:pt x="16079" y="15973"/>
                    <a:pt x="16015" y="15973"/>
                  </a:cubicBezTo>
                  <a:lnTo>
                    <a:pt x="16015" y="15973"/>
                  </a:lnTo>
                  <a:lnTo>
                    <a:pt x="16015" y="15973"/>
                  </a:lnTo>
                  <a:lnTo>
                    <a:pt x="16015" y="16036"/>
                  </a:lnTo>
                  <a:lnTo>
                    <a:pt x="15994" y="15973"/>
                  </a:lnTo>
                  <a:lnTo>
                    <a:pt x="16015" y="15973"/>
                  </a:lnTo>
                  <a:lnTo>
                    <a:pt x="16015" y="15973"/>
                  </a:lnTo>
                  <a:lnTo>
                    <a:pt x="16079" y="15973"/>
                  </a:lnTo>
                  <a:lnTo>
                    <a:pt x="16079" y="15973"/>
                  </a:lnTo>
                  <a:cubicBezTo>
                    <a:pt x="16079" y="15951"/>
                    <a:pt x="16079" y="15951"/>
                    <a:pt x="16079" y="15951"/>
                  </a:cubicBezTo>
                  <a:lnTo>
                    <a:pt x="16079" y="15951"/>
                  </a:lnTo>
                  <a:lnTo>
                    <a:pt x="16015" y="15951"/>
                  </a:lnTo>
                  <a:lnTo>
                    <a:pt x="16015" y="15951"/>
                  </a:lnTo>
                  <a:lnTo>
                    <a:pt x="16015" y="15951"/>
                  </a:lnTo>
                  <a:lnTo>
                    <a:pt x="15994" y="15951"/>
                  </a:lnTo>
                  <a:lnTo>
                    <a:pt x="15994" y="15951"/>
                  </a:lnTo>
                  <a:cubicBezTo>
                    <a:pt x="15994" y="15973"/>
                    <a:pt x="15930" y="15973"/>
                    <a:pt x="15930" y="15951"/>
                  </a:cubicBezTo>
                  <a:lnTo>
                    <a:pt x="15930" y="15951"/>
                  </a:lnTo>
                  <a:lnTo>
                    <a:pt x="15930" y="15951"/>
                  </a:lnTo>
                  <a:lnTo>
                    <a:pt x="15930" y="15951"/>
                  </a:lnTo>
                  <a:lnTo>
                    <a:pt x="15930" y="15951"/>
                  </a:lnTo>
                  <a:lnTo>
                    <a:pt x="15909" y="15909"/>
                  </a:lnTo>
                  <a:lnTo>
                    <a:pt x="15909" y="15909"/>
                  </a:lnTo>
                  <a:cubicBezTo>
                    <a:pt x="15930" y="15909"/>
                    <a:pt x="15930" y="15909"/>
                    <a:pt x="15930" y="15909"/>
                  </a:cubicBezTo>
                  <a:lnTo>
                    <a:pt x="15994" y="15909"/>
                  </a:lnTo>
                  <a:lnTo>
                    <a:pt x="15994" y="15909"/>
                  </a:lnTo>
                  <a:lnTo>
                    <a:pt x="15994" y="15909"/>
                  </a:lnTo>
                  <a:lnTo>
                    <a:pt x="15930" y="15909"/>
                  </a:lnTo>
                  <a:lnTo>
                    <a:pt x="15930" y="15909"/>
                  </a:lnTo>
                  <a:lnTo>
                    <a:pt x="15930" y="15951"/>
                  </a:lnTo>
                  <a:lnTo>
                    <a:pt x="15930" y="15951"/>
                  </a:lnTo>
                  <a:lnTo>
                    <a:pt x="15930" y="15951"/>
                  </a:lnTo>
                  <a:close/>
                </a:path>
              </a:pathLst>
            </a:custGeom>
            <a:solidFill>
              <a:srgbClr val="000000"/>
            </a:solid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697EF85D-AD50-41C3-919F-A129D61D3F53}"/>
                </a:ext>
              </a:extLst>
            </p:cNvPr>
            <p:cNvSpPr/>
            <p:nvPr/>
          </p:nvSpPr>
          <p:spPr>
            <a:xfrm>
              <a:off x="6407732" y="4743060"/>
              <a:ext cx="31327" cy="31327"/>
            </a:xfrm>
            <a:custGeom>
              <a:avLst/>
              <a:gdLst>
                <a:gd name="connsiteX0" fmla="*/ 16227 w 21212"/>
                <a:gd name="connsiteY0" fmla="*/ 16036 h 21212"/>
                <a:gd name="connsiteX1" fmla="*/ 16206 w 21212"/>
                <a:gd name="connsiteY1" fmla="*/ 16121 h 21212"/>
                <a:gd name="connsiteX2" fmla="*/ 16100 w 21212"/>
                <a:gd name="connsiteY2" fmla="*/ 16036 h 21212"/>
                <a:gd name="connsiteX3" fmla="*/ 16079 w 21212"/>
                <a:gd name="connsiteY3" fmla="*/ 16015 h 21212"/>
                <a:gd name="connsiteX4" fmla="*/ 16079 w 21212"/>
                <a:gd name="connsiteY4" fmla="*/ 16015 h 21212"/>
                <a:gd name="connsiteX5" fmla="*/ 16015 w 21212"/>
                <a:gd name="connsiteY5" fmla="*/ 16036 h 21212"/>
                <a:gd name="connsiteX6" fmla="*/ 16015 w 21212"/>
                <a:gd name="connsiteY6" fmla="*/ 16036 h 21212"/>
                <a:gd name="connsiteX7" fmla="*/ 15930 w 21212"/>
                <a:gd name="connsiteY7" fmla="*/ 16036 h 21212"/>
                <a:gd name="connsiteX8" fmla="*/ 15930 w 21212"/>
                <a:gd name="connsiteY8" fmla="*/ 16036 h 21212"/>
                <a:gd name="connsiteX9" fmla="*/ 16100 w 21212"/>
                <a:gd name="connsiteY9" fmla="*/ 16164 h 21212"/>
                <a:gd name="connsiteX10" fmla="*/ 16079 w 21212"/>
                <a:gd name="connsiteY10" fmla="*/ 16164 h 21212"/>
                <a:gd name="connsiteX11" fmla="*/ 15909 w 21212"/>
                <a:gd name="connsiteY11" fmla="*/ 16036 h 21212"/>
                <a:gd name="connsiteX12" fmla="*/ 15909 w 21212"/>
                <a:gd name="connsiteY12" fmla="*/ 16036 h 21212"/>
                <a:gd name="connsiteX13" fmla="*/ 15930 w 21212"/>
                <a:gd name="connsiteY13" fmla="*/ 16036 h 21212"/>
                <a:gd name="connsiteX14" fmla="*/ 15930 w 21212"/>
                <a:gd name="connsiteY14" fmla="*/ 16036 h 21212"/>
                <a:gd name="connsiteX15" fmla="*/ 15930 w 21212"/>
                <a:gd name="connsiteY15" fmla="*/ 16036 h 21212"/>
                <a:gd name="connsiteX16" fmla="*/ 15930 w 21212"/>
                <a:gd name="connsiteY16" fmla="*/ 16036 h 21212"/>
                <a:gd name="connsiteX17" fmla="*/ 15930 w 21212"/>
                <a:gd name="connsiteY17" fmla="*/ 16036 h 21212"/>
                <a:gd name="connsiteX18" fmla="*/ 15930 w 21212"/>
                <a:gd name="connsiteY18" fmla="*/ 16015 h 21212"/>
                <a:gd name="connsiteX19" fmla="*/ 16015 w 21212"/>
                <a:gd name="connsiteY19" fmla="*/ 16015 h 21212"/>
                <a:gd name="connsiteX20" fmla="*/ 16100 w 21212"/>
                <a:gd name="connsiteY20" fmla="*/ 16015 h 21212"/>
                <a:gd name="connsiteX21" fmla="*/ 16100 w 21212"/>
                <a:gd name="connsiteY21" fmla="*/ 16015 h 21212"/>
                <a:gd name="connsiteX22" fmla="*/ 16100 w 21212"/>
                <a:gd name="connsiteY22" fmla="*/ 15973 h 21212"/>
                <a:gd name="connsiteX23" fmla="*/ 16100 w 21212"/>
                <a:gd name="connsiteY23" fmla="*/ 15973 h 21212"/>
                <a:gd name="connsiteX24" fmla="*/ 16142 w 21212"/>
                <a:gd name="connsiteY24" fmla="*/ 15973 h 21212"/>
                <a:gd name="connsiteX25" fmla="*/ 16142 w 21212"/>
                <a:gd name="connsiteY25" fmla="*/ 15973 h 21212"/>
                <a:gd name="connsiteX26" fmla="*/ 16206 w 21212"/>
                <a:gd name="connsiteY26" fmla="*/ 15909 h 21212"/>
                <a:gd name="connsiteX27" fmla="*/ 16227 w 21212"/>
                <a:gd name="connsiteY27" fmla="*/ 15973 h 21212"/>
                <a:gd name="connsiteX28" fmla="*/ 16333 w 21212"/>
                <a:gd name="connsiteY28" fmla="*/ 16015 h 21212"/>
                <a:gd name="connsiteX29" fmla="*/ 16270 w 21212"/>
                <a:gd name="connsiteY29" fmla="*/ 16015 h 21212"/>
                <a:gd name="connsiteX30" fmla="*/ 16206 w 21212"/>
                <a:gd name="connsiteY30" fmla="*/ 15973 h 21212"/>
                <a:gd name="connsiteX31" fmla="*/ 16206 w 21212"/>
                <a:gd name="connsiteY31" fmla="*/ 15973 h 21212"/>
                <a:gd name="connsiteX32" fmla="*/ 16142 w 21212"/>
                <a:gd name="connsiteY32" fmla="*/ 15973 h 21212"/>
                <a:gd name="connsiteX33" fmla="*/ 16142 w 21212"/>
                <a:gd name="connsiteY33" fmla="*/ 15973 h 21212"/>
                <a:gd name="connsiteX34" fmla="*/ 16100 w 21212"/>
                <a:gd name="connsiteY34" fmla="*/ 15973 h 21212"/>
                <a:gd name="connsiteX35" fmla="*/ 16100 w 21212"/>
                <a:gd name="connsiteY35" fmla="*/ 15973 h 21212"/>
                <a:gd name="connsiteX36" fmla="*/ 16100 w 21212"/>
                <a:gd name="connsiteY36" fmla="*/ 16015 h 21212"/>
                <a:gd name="connsiteX37" fmla="*/ 16227 w 21212"/>
                <a:gd name="connsiteY37"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036"/>
                  </a:moveTo>
                  <a:lnTo>
                    <a:pt x="16206" y="16121"/>
                  </a:lnTo>
                  <a:lnTo>
                    <a:pt x="16100" y="16036"/>
                  </a:lnTo>
                  <a:cubicBezTo>
                    <a:pt x="16079" y="16015"/>
                    <a:pt x="16079" y="16015"/>
                    <a:pt x="16079" y="16015"/>
                  </a:cubicBezTo>
                  <a:lnTo>
                    <a:pt x="16079" y="16015"/>
                  </a:lnTo>
                  <a:cubicBezTo>
                    <a:pt x="16079" y="16015"/>
                    <a:pt x="16079" y="16015"/>
                    <a:pt x="16015" y="16036"/>
                  </a:cubicBezTo>
                  <a:lnTo>
                    <a:pt x="16015" y="16036"/>
                  </a:lnTo>
                  <a:cubicBezTo>
                    <a:pt x="15930" y="16036"/>
                    <a:pt x="15930" y="16036"/>
                    <a:pt x="15930" y="16036"/>
                  </a:cubicBezTo>
                  <a:lnTo>
                    <a:pt x="15930" y="16036"/>
                  </a:lnTo>
                  <a:lnTo>
                    <a:pt x="16100" y="16164"/>
                  </a:lnTo>
                  <a:lnTo>
                    <a:pt x="16079" y="16164"/>
                  </a:lnTo>
                  <a:lnTo>
                    <a:pt x="15909" y="16036"/>
                  </a:lnTo>
                  <a:lnTo>
                    <a:pt x="15909" y="16036"/>
                  </a:lnTo>
                  <a:lnTo>
                    <a:pt x="15930" y="16036"/>
                  </a:lnTo>
                  <a:lnTo>
                    <a:pt x="15930" y="16036"/>
                  </a:lnTo>
                  <a:lnTo>
                    <a:pt x="15930" y="16036"/>
                  </a:lnTo>
                  <a:lnTo>
                    <a:pt x="15930" y="16036"/>
                  </a:lnTo>
                  <a:lnTo>
                    <a:pt x="15930" y="16036"/>
                  </a:lnTo>
                  <a:cubicBezTo>
                    <a:pt x="15930" y="16036"/>
                    <a:pt x="15930" y="16036"/>
                    <a:pt x="15930" y="16015"/>
                  </a:cubicBezTo>
                  <a:cubicBezTo>
                    <a:pt x="16015" y="16015"/>
                    <a:pt x="16015" y="16015"/>
                    <a:pt x="16015" y="16015"/>
                  </a:cubicBezTo>
                  <a:cubicBezTo>
                    <a:pt x="16079" y="16015"/>
                    <a:pt x="16079" y="16015"/>
                    <a:pt x="16100" y="16015"/>
                  </a:cubicBezTo>
                  <a:lnTo>
                    <a:pt x="16100" y="16015"/>
                  </a:lnTo>
                  <a:cubicBezTo>
                    <a:pt x="16079" y="16015"/>
                    <a:pt x="16079" y="16015"/>
                    <a:pt x="16100" y="15973"/>
                  </a:cubicBezTo>
                  <a:lnTo>
                    <a:pt x="16100" y="15973"/>
                  </a:lnTo>
                  <a:lnTo>
                    <a:pt x="16142" y="15973"/>
                  </a:lnTo>
                  <a:lnTo>
                    <a:pt x="16142" y="15973"/>
                  </a:lnTo>
                  <a:cubicBezTo>
                    <a:pt x="16206" y="15909"/>
                    <a:pt x="16206" y="15909"/>
                    <a:pt x="16206" y="15909"/>
                  </a:cubicBezTo>
                  <a:lnTo>
                    <a:pt x="16227" y="15973"/>
                  </a:lnTo>
                  <a:lnTo>
                    <a:pt x="16333" y="16015"/>
                  </a:lnTo>
                  <a:lnTo>
                    <a:pt x="16270" y="16015"/>
                  </a:lnTo>
                  <a:lnTo>
                    <a:pt x="16206" y="15973"/>
                  </a:lnTo>
                  <a:lnTo>
                    <a:pt x="16206" y="15973"/>
                  </a:lnTo>
                  <a:cubicBezTo>
                    <a:pt x="16206" y="15973"/>
                    <a:pt x="16206" y="15973"/>
                    <a:pt x="16142" y="15973"/>
                  </a:cubicBezTo>
                  <a:lnTo>
                    <a:pt x="16142" y="15973"/>
                  </a:lnTo>
                  <a:cubicBezTo>
                    <a:pt x="16142" y="15973"/>
                    <a:pt x="16142" y="15973"/>
                    <a:pt x="16100" y="15973"/>
                  </a:cubicBezTo>
                  <a:lnTo>
                    <a:pt x="16100" y="15973"/>
                  </a:lnTo>
                  <a:cubicBezTo>
                    <a:pt x="16100" y="16015"/>
                    <a:pt x="16100" y="16015"/>
                    <a:pt x="16100" y="16015"/>
                  </a:cubicBezTo>
                  <a:lnTo>
                    <a:pt x="16227" y="16036"/>
                  </a:lnTo>
                  <a:close/>
                </a:path>
              </a:pathLst>
            </a:custGeom>
            <a:solidFill>
              <a:srgbClr val="000000"/>
            </a:solid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B5CAD1D3-E1F2-4D96-90F2-AD8539B9A4B3}"/>
                </a:ext>
              </a:extLst>
            </p:cNvPr>
            <p:cNvSpPr/>
            <p:nvPr/>
          </p:nvSpPr>
          <p:spPr>
            <a:xfrm>
              <a:off x="6408265" y="4742903"/>
              <a:ext cx="31327" cy="31327"/>
            </a:xfrm>
            <a:custGeom>
              <a:avLst/>
              <a:gdLst>
                <a:gd name="connsiteX0" fmla="*/ 16057 w 21212"/>
                <a:gd name="connsiteY0" fmla="*/ 16015 h 21212"/>
                <a:gd name="connsiteX1" fmla="*/ 16100 w 21212"/>
                <a:gd name="connsiteY1" fmla="*/ 15973 h 21212"/>
                <a:gd name="connsiteX2" fmla="*/ 16100 w 21212"/>
                <a:gd name="connsiteY2" fmla="*/ 15973 h 21212"/>
                <a:gd name="connsiteX3" fmla="*/ 16164 w 21212"/>
                <a:gd name="connsiteY3" fmla="*/ 15973 h 21212"/>
                <a:gd name="connsiteX4" fmla="*/ 16100 w 21212"/>
                <a:gd name="connsiteY4" fmla="*/ 15973 h 21212"/>
                <a:gd name="connsiteX5" fmla="*/ 16100 w 21212"/>
                <a:gd name="connsiteY5" fmla="*/ 16015 h 21212"/>
                <a:gd name="connsiteX6" fmla="*/ 16057 w 21212"/>
                <a:gd name="connsiteY6" fmla="*/ 16015 h 21212"/>
                <a:gd name="connsiteX7" fmla="*/ 15973 w 21212"/>
                <a:gd name="connsiteY7" fmla="*/ 16079 h 21212"/>
                <a:gd name="connsiteX8" fmla="*/ 15973 w 21212"/>
                <a:gd name="connsiteY8" fmla="*/ 16079 h 21212"/>
                <a:gd name="connsiteX9" fmla="*/ 15909 w 21212"/>
                <a:gd name="connsiteY9" fmla="*/ 16015 h 21212"/>
                <a:gd name="connsiteX10" fmla="*/ 15909 w 21212"/>
                <a:gd name="connsiteY10" fmla="*/ 16015 h 21212"/>
                <a:gd name="connsiteX11" fmla="*/ 15909 w 21212"/>
                <a:gd name="connsiteY11" fmla="*/ 15973 h 21212"/>
                <a:gd name="connsiteX12" fmla="*/ 15909 w 21212"/>
                <a:gd name="connsiteY12" fmla="*/ 15973 h 21212"/>
                <a:gd name="connsiteX13" fmla="*/ 15909 w 21212"/>
                <a:gd name="connsiteY13" fmla="*/ 15909 h 21212"/>
                <a:gd name="connsiteX14" fmla="*/ 15973 w 21212"/>
                <a:gd name="connsiteY14" fmla="*/ 15909 h 21212"/>
                <a:gd name="connsiteX15" fmla="*/ 15973 w 21212"/>
                <a:gd name="connsiteY15" fmla="*/ 15909 h 21212"/>
                <a:gd name="connsiteX16" fmla="*/ 15973 w 21212"/>
                <a:gd name="connsiteY16" fmla="*/ 15909 h 21212"/>
                <a:gd name="connsiteX17" fmla="*/ 16057 w 21212"/>
                <a:gd name="connsiteY17" fmla="*/ 15909 h 21212"/>
                <a:gd name="connsiteX18" fmla="*/ 16057 w 21212"/>
                <a:gd name="connsiteY18" fmla="*/ 15909 h 21212"/>
                <a:gd name="connsiteX19" fmla="*/ 16057 w 21212"/>
                <a:gd name="connsiteY19" fmla="*/ 15909 h 21212"/>
                <a:gd name="connsiteX20" fmla="*/ 15973 w 21212"/>
                <a:gd name="connsiteY20" fmla="*/ 16015 h 21212"/>
                <a:gd name="connsiteX21" fmla="*/ 15973 w 21212"/>
                <a:gd name="connsiteY21" fmla="*/ 16015 h 21212"/>
                <a:gd name="connsiteX22" fmla="*/ 15973 w 21212"/>
                <a:gd name="connsiteY22" fmla="*/ 16015 h 21212"/>
                <a:gd name="connsiteX23" fmla="*/ 15973 w 21212"/>
                <a:gd name="connsiteY23" fmla="*/ 16015 h 21212"/>
                <a:gd name="connsiteX24" fmla="*/ 16057 w 21212"/>
                <a:gd name="connsiteY24" fmla="*/ 16015 h 21212"/>
                <a:gd name="connsiteX25" fmla="*/ 15973 w 21212"/>
                <a:gd name="connsiteY25" fmla="*/ 15973 h 21212"/>
                <a:gd name="connsiteX26" fmla="*/ 15909 w 21212"/>
                <a:gd name="connsiteY26" fmla="*/ 15973 h 21212"/>
                <a:gd name="connsiteX27" fmla="*/ 15909 w 21212"/>
                <a:gd name="connsiteY27" fmla="*/ 15973 h 21212"/>
                <a:gd name="connsiteX28" fmla="*/ 15909 w 21212"/>
                <a:gd name="connsiteY28" fmla="*/ 15973 h 21212"/>
                <a:gd name="connsiteX29" fmla="*/ 15973 w 21212"/>
                <a:gd name="connsiteY29" fmla="*/ 16015 h 21212"/>
                <a:gd name="connsiteX30" fmla="*/ 15973 w 21212"/>
                <a:gd name="connsiteY30" fmla="*/ 15973 h 21212"/>
                <a:gd name="connsiteX31" fmla="*/ 15973 w 21212"/>
                <a:gd name="connsiteY31" fmla="*/ 15909 h 21212"/>
                <a:gd name="connsiteX32" fmla="*/ 15973 w 21212"/>
                <a:gd name="connsiteY32" fmla="*/ 15909 h 21212"/>
                <a:gd name="connsiteX33" fmla="*/ 15973 w 21212"/>
                <a:gd name="connsiteY33" fmla="*/ 15909 h 21212"/>
                <a:gd name="connsiteX34" fmla="*/ 15973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6015"/>
                  </a:moveTo>
                  <a:cubicBezTo>
                    <a:pt x="16057" y="15973"/>
                    <a:pt x="16100" y="15973"/>
                    <a:pt x="16100" y="15973"/>
                  </a:cubicBezTo>
                  <a:lnTo>
                    <a:pt x="16100" y="15973"/>
                  </a:lnTo>
                  <a:lnTo>
                    <a:pt x="16164" y="15973"/>
                  </a:lnTo>
                  <a:lnTo>
                    <a:pt x="16100" y="15973"/>
                  </a:lnTo>
                  <a:cubicBezTo>
                    <a:pt x="16100" y="16015"/>
                    <a:pt x="16100" y="16015"/>
                    <a:pt x="16100" y="16015"/>
                  </a:cubicBezTo>
                  <a:lnTo>
                    <a:pt x="16057" y="16015"/>
                  </a:lnTo>
                  <a:cubicBezTo>
                    <a:pt x="15973" y="16015"/>
                    <a:pt x="15973" y="16079"/>
                    <a:pt x="15973" y="16079"/>
                  </a:cubicBezTo>
                  <a:lnTo>
                    <a:pt x="15973" y="16079"/>
                  </a:lnTo>
                  <a:cubicBezTo>
                    <a:pt x="15973" y="16079"/>
                    <a:pt x="15973" y="16079"/>
                    <a:pt x="15909" y="16015"/>
                  </a:cubicBezTo>
                  <a:lnTo>
                    <a:pt x="15909" y="16015"/>
                  </a:lnTo>
                  <a:lnTo>
                    <a:pt x="15909" y="15973"/>
                  </a:lnTo>
                  <a:lnTo>
                    <a:pt x="15909" y="15973"/>
                  </a:lnTo>
                  <a:lnTo>
                    <a:pt x="15909" y="15909"/>
                  </a:lnTo>
                  <a:cubicBezTo>
                    <a:pt x="15973" y="15909"/>
                    <a:pt x="15973" y="15909"/>
                    <a:pt x="15973" y="15909"/>
                  </a:cubicBezTo>
                  <a:lnTo>
                    <a:pt x="15973" y="15909"/>
                  </a:lnTo>
                  <a:lnTo>
                    <a:pt x="15973" y="15909"/>
                  </a:lnTo>
                  <a:lnTo>
                    <a:pt x="16057" y="15909"/>
                  </a:lnTo>
                  <a:lnTo>
                    <a:pt x="16057" y="15909"/>
                  </a:lnTo>
                  <a:lnTo>
                    <a:pt x="16057" y="15909"/>
                  </a:lnTo>
                  <a:lnTo>
                    <a:pt x="15973" y="16015"/>
                  </a:lnTo>
                  <a:lnTo>
                    <a:pt x="15973" y="16015"/>
                  </a:lnTo>
                  <a:lnTo>
                    <a:pt x="15973" y="16015"/>
                  </a:lnTo>
                  <a:lnTo>
                    <a:pt x="15973" y="16015"/>
                  </a:lnTo>
                  <a:cubicBezTo>
                    <a:pt x="16057" y="16015"/>
                    <a:pt x="16057" y="16015"/>
                    <a:pt x="16057" y="16015"/>
                  </a:cubicBezTo>
                  <a:close/>
                  <a:moveTo>
                    <a:pt x="15973" y="15973"/>
                  </a:moveTo>
                  <a:lnTo>
                    <a:pt x="15909" y="15973"/>
                  </a:lnTo>
                  <a:lnTo>
                    <a:pt x="15909" y="15973"/>
                  </a:lnTo>
                  <a:lnTo>
                    <a:pt x="15909" y="15973"/>
                  </a:lnTo>
                  <a:cubicBezTo>
                    <a:pt x="15973" y="15973"/>
                    <a:pt x="15973" y="16015"/>
                    <a:pt x="15973" y="16015"/>
                  </a:cubicBezTo>
                  <a:lnTo>
                    <a:pt x="15973" y="15973"/>
                  </a:lnTo>
                  <a:lnTo>
                    <a:pt x="15973" y="15909"/>
                  </a:lnTo>
                  <a:lnTo>
                    <a:pt x="15973" y="15909"/>
                  </a:lnTo>
                  <a:lnTo>
                    <a:pt x="15973" y="15909"/>
                  </a:lnTo>
                  <a:cubicBezTo>
                    <a:pt x="15973" y="15909"/>
                    <a:pt x="15973" y="15909"/>
                    <a:pt x="15973" y="15973"/>
                  </a:cubicBezTo>
                  <a:close/>
                </a:path>
              </a:pathLst>
            </a:custGeom>
            <a:solidFill>
              <a:srgbClr val="000000"/>
            </a:solid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DA71BAE1-3756-46E2-80AC-08B98142EDA4}"/>
                </a:ext>
              </a:extLst>
            </p:cNvPr>
            <p:cNvSpPr/>
            <p:nvPr/>
          </p:nvSpPr>
          <p:spPr>
            <a:xfrm>
              <a:off x="6408327" y="4742840"/>
              <a:ext cx="31327" cy="31327"/>
            </a:xfrm>
            <a:custGeom>
              <a:avLst/>
              <a:gdLst>
                <a:gd name="connsiteX0" fmla="*/ 16227 w 21212"/>
                <a:gd name="connsiteY0" fmla="*/ 15909 h 21212"/>
                <a:gd name="connsiteX1" fmla="*/ 16227 w 21212"/>
                <a:gd name="connsiteY1" fmla="*/ 15909 h 21212"/>
                <a:gd name="connsiteX2" fmla="*/ 16227 w 21212"/>
                <a:gd name="connsiteY2" fmla="*/ 15951 h 21212"/>
                <a:gd name="connsiteX3" fmla="*/ 16164 w 21212"/>
                <a:gd name="connsiteY3" fmla="*/ 15951 h 21212"/>
                <a:gd name="connsiteX4" fmla="*/ 16142 w 21212"/>
                <a:gd name="connsiteY4" fmla="*/ 15951 h 21212"/>
                <a:gd name="connsiteX5" fmla="*/ 16142 w 21212"/>
                <a:gd name="connsiteY5" fmla="*/ 15951 h 21212"/>
                <a:gd name="connsiteX6" fmla="*/ 16100 w 21212"/>
                <a:gd name="connsiteY6" fmla="*/ 15951 h 21212"/>
                <a:gd name="connsiteX7" fmla="*/ 15994 w 21212"/>
                <a:gd name="connsiteY7" fmla="*/ 15909 h 21212"/>
                <a:gd name="connsiteX8" fmla="*/ 15909 w 21212"/>
                <a:gd name="connsiteY8" fmla="*/ 15909 h 21212"/>
                <a:gd name="connsiteX9" fmla="*/ 15909 w 21212"/>
                <a:gd name="connsiteY9" fmla="*/ 15909 h 21212"/>
                <a:gd name="connsiteX10" fmla="*/ 15909 w 21212"/>
                <a:gd name="connsiteY10" fmla="*/ 15909 h 21212"/>
                <a:gd name="connsiteX11" fmla="*/ 15909 w 21212"/>
                <a:gd name="connsiteY11" fmla="*/ 15909 h 21212"/>
                <a:gd name="connsiteX12" fmla="*/ 15909 w 21212"/>
                <a:gd name="connsiteY12" fmla="*/ 15909 h 21212"/>
                <a:gd name="connsiteX13" fmla="*/ 15994 w 21212"/>
                <a:gd name="connsiteY13" fmla="*/ 15909 h 21212"/>
                <a:gd name="connsiteX14" fmla="*/ 16100 w 21212"/>
                <a:gd name="connsiteY14" fmla="*/ 15909 h 21212"/>
                <a:gd name="connsiteX15" fmla="*/ 16100 w 21212"/>
                <a:gd name="connsiteY15" fmla="*/ 15909 h 21212"/>
                <a:gd name="connsiteX16" fmla="*/ 16036 w 21212"/>
                <a:gd name="connsiteY16" fmla="*/ 15909 h 21212"/>
                <a:gd name="connsiteX17" fmla="*/ 16142 w 21212"/>
                <a:gd name="connsiteY17" fmla="*/ 15909 h 21212"/>
                <a:gd name="connsiteX18" fmla="*/ 16142 w 21212"/>
                <a:gd name="connsiteY18" fmla="*/ 15909 h 21212"/>
                <a:gd name="connsiteX19" fmla="*/ 16142 w 21212"/>
                <a:gd name="connsiteY19" fmla="*/ 15951 h 21212"/>
                <a:gd name="connsiteX20" fmla="*/ 16164 w 21212"/>
                <a:gd name="connsiteY20" fmla="*/ 15909 h 21212"/>
                <a:gd name="connsiteX21" fmla="*/ 16164 w 21212"/>
                <a:gd name="connsiteY21" fmla="*/ 15909 h 21212"/>
                <a:gd name="connsiteX22" fmla="*/ 16164 w 21212"/>
                <a:gd name="connsiteY22" fmla="*/ 15909 h 21212"/>
                <a:gd name="connsiteX23" fmla="*/ 16227 w 21212"/>
                <a:gd name="connsiteY23" fmla="*/ 15909 h 21212"/>
                <a:gd name="connsiteX24" fmla="*/ 16227 w 21212"/>
                <a:gd name="connsiteY2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09"/>
                  </a:moveTo>
                  <a:lnTo>
                    <a:pt x="16227" y="15909"/>
                  </a:lnTo>
                  <a:cubicBezTo>
                    <a:pt x="16227" y="15951"/>
                    <a:pt x="16227" y="15951"/>
                    <a:pt x="16227" y="15951"/>
                  </a:cubicBezTo>
                  <a:cubicBezTo>
                    <a:pt x="16164" y="15951"/>
                    <a:pt x="16164" y="15951"/>
                    <a:pt x="16164" y="15951"/>
                  </a:cubicBezTo>
                  <a:lnTo>
                    <a:pt x="16142" y="15951"/>
                  </a:lnTo>
                  <a:lnTo>
                    <a:pt x="16142" y="15951"/>
                  </a:lnTo>
                  <a:lnTo>
                    <a:pt x="16100" y="15951"/>
                  </a:lnTo>
                  <a:lnTo>
                    <a:pt x="15994" y="15909"/>
                  </a:lnTo>
                  <a:lnTo>
                    <a:pt x="15909" y="15909"/>
                  </a:lnTo>
                  <a:lnTo>
                    <a:pt x="15909" y="15909"/>
                  </a:lnTo>
                  <a:lnTo>
                    <a:pt x="15909" y="15909"/>
                  </a:lnTo>
                  <a:lnTo>
                    <a:pt x="15909" y="15909"/>
                  </a:lnTo>
                  <a:lnTo>
                    <a:pt x="15909" y="15909"/>
                  </a:lnTo>
                  <a:lnTo>
                    <a:pt x="15994" y="15909"/>
                  </a:lnTo>
                  <a:lnTo>
                    <a:pt x="16100" y="15909"/>
                  </a:lnTo>
                  <a:lnTo>
                    <a:pt x="16100" y="15909"/>
                  </a:lnTo>
                  <a:lnTo>
                    <a:pt x="16036" y="15909"/>
                  </a:lnTo>
                  <a:lnTo>
                    <a:pt x="16142" y="15909"/>
                  </a:lnTo>
                  <a:lnTo>
                    <a:pt x="16142" y="15909"/>
                  </a:lnTo>
                  <a:cubicBezTo>
                    <a:pt x="16142" y="15951"/>
                    <a:pt x="16142" y="15951"/>
                    <a:pt x="16142" y="15951"/>
                  </a:cubicBezTo>
                  <a:cubicBezTo>
                    <a:pt x="16142" y="15909"/>
                    <a:pt x="16164" y="15909"/>
                    <a:pt x="16164" y="15909"/>
                  </a:cubicBezTo>
                  <a:lnTo>
                    <a:pt x="16164" y="15909"/>
                  </a:lnTo>
                  <a:lnTo>
                    <a:pt x="16164" y="15909"/>
                  </a:lnTo>
                  <a:lnTo>
                    <a:pt x="16227" y="15909"/>
                  </a:lnTo>
                  <a:lnTo>
                    <a:pt x="16227" y="15909"/>
                  </a:lnTo>
                  <a:close/>
                </a:path>
              </a:pathLst>
            </a:custGeom>
            <a:solidFill>
              <a:srgbClr val="000000"/>
            </a:solid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218665E-9DDA-4FC8-93AD-E180EAC22198}"/>
                </a:ext>
              </a:extLst>
            </p:cNvPr>
            <p:cNvSpPr/>
            <p:nvPr/>
          </p:nvSpPr>
          <p:spPr>
            <a:xfrm>
              <a:off x="6408609" y="4742747"/>
              <a:ext cx="31327" cy="31327"/>
            </a:xfrm>
            <a:custGeom>
              <a:avLst/>
              <a:gdLst>
                <a:gd name="connsiteX0" fmla="*/ 16142 w 21212"/>
                <a:gd name="connsiteY0" fmla="*/ 15973 h 21212"/>
                <a:gd name="connsiteX1" fmla="*/ 16079 w 21212"/>
                <a:gd name="connsiteY1" fmla="*/ 15973 h 21212"/>
                <a:gd name="connsiteX2" fmla="*/ 16058 w 21212"/>
                <a:gd name="connsiteY2" fmla="*/ 15973 h 21212"/>
                <a:gd name="connsiteX3" fmla="*/ 16058 w 21212"/>
                <a:gd name="connsiteY3" fmla="*/ 15973 h 21212"/>
                <a:gd name="connsiteX4" fmla="*/ 16036 w 21212"/>
                <a:gd name="connsiteY4" fmla="*/ 15973 h 21212"/>
                <a:gd name="connsiteX5" fmla="*/ 16036 w 21212"/>
                <a:gd name="connsiteY5" fmla="*/ 15973 h 21212"/>
                <a:gd name="connsiteX6" fmla="*/ 16036 w 21212"/>
                <a:gd name="connsiteY6" fmla="*/ 15973 h 21212"/>
                <a:gd name="connsiteX7" fmla="*/ 15909 w 21212"/>
                <a:gd name="connsiteY7" fmla="*/ 15973 h 21212"/>
                <a:gd name="connsiteX8" fmla="*/ 15952 w 21212"/>
                <a:gd name="connsiteY8" fmla="*/ 15909 h 21212"/>
                <a:gd name="connsiteX9" fmla="*/ 16036 w 21212"/>
                <a:gd name="connsiteY9" fmla="*/ 15973 h 21212"/>
                <a:gd name="connsiteX10" fmla="*/ 16058 w 21212"/>
                <a:gd name="connsiteY10" fmla="*/ 15973 h 21212"/>
                <a:gd name="connsiteX11" fmla="*/ 16079 w 21212"/>
                <a:gd name="connsiteY11" fmla="*/ 15973 h 21212"/>
                <a:gd name="connsiteX12" fmla="*/ 16079 w 21212"/>
                <a:gd name="connsiteY12" fmla="*/ 15973 h 21212"/>
                <a:gd name="connsiteX13" fmla="*/ 16142 w 21212"/>
                <a:gd name="connsiteY13" fmla="*/ 15973 h 21212"/>
                <a:gd name="connsiteX14" fmla="*/ 16142 w 21212"/>
                <a:gd name="connsiteY14" fmla="*/ 15909 h 21212"/>
                <a:gd name="connsiteX15" fmla="*/ 16079 w 21212"/>
                <a:gd name="connsiteY15" fmla="*/ 15909 h 21212"/>
                <a:gd name="connsiteX16" fmla="*/ 16036 w 21212"/>
                <a:gd name="connsiteY16" fmla="*/ 15909 h 21212"/>
                <a:gd name="connsiteX17" fmla="*/ 16058 w 21212"/>
                <a:gd name="connsiteY17" fmla="*/ 15909 h 21212"/>
                <a:gd name="connsiteX18" fmla="*/ 16142 w 21212"/>
                <a:gd name="connsiteY18" fmla="*/ 15909 h 21212"/>
                <a:gd name="connsiteX19" fmla="*/ 16142 w 21212"/>
                <a:gd name="connsiteY19" fmla="*/ 15909 h 21212"/>
                <a:gd name="connsiteX20" fmla="*/ 16164 w 21212"/>
                <a:gd name="connsiteY20" fmla="*/ 15909 h 21212"/>
                <a:gd name="connsiteX21" fmla="*/ 16164 w 21212"/>
                <a:gd name="connsiteY21" fmla="*/ 15909 h 21212"/>
                <a:gd name="connsiteX22" fmla="*/ 16142 w 21212"/>
                <a:gd name="connsiteY22" fmla="*/ 15973 h 21212"/>
                <a:gd name="connsiteX23" fmla="*/ 16142 w 21212"/>
                <a:gd name="connsiteY23" fmla="*/ 15973 h 21212"/>
                <a:gd name="connsiteX24" fmla="*/ 16142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73"/>
                  </a:moveTo>
                  <a:lnTo>
                    <a:pt x="16079" y="15973"/>
                  </a:lnTo>
                  <a:cubicBezTo>
                    <a:pt x="16079" y="15973"/>
                    <a:pt x="16079" y="15973"/>
                    <a:pt x="16058" y="15973"/>
                  </a:cubicBezTo>
                  <a:lnTo>
                    <a:pt x="16058" y="15973"/>
                  </a:lnTo>
                  <a:cubicBezTo>
                    <a:pt x="16058" y="15973"/>
                    <a:pt x="16058" y="15973"/>
                    <a:pt x="16036" y="15973"/>
                  </a:cubicBezTo>
                  <a:lnTo>
                    <a:pt x="16036" y="15973"/>
                  </a:lnTo>
                  <a:lnTo>
                    <a:pt x="16036" y="15973"/>
                  </a:lnTo>
                  <a:lnTo>
                    <a:pt x="15909" y="15973"/>
                  </a:lnTo>
                  <a:lnTo>
                    <a:pt x="15952" y="15909"/>
                  </a:lnTo>
                  <a:lnTo>
                    <a:pt x="16036" y="15973"/>
                  </a:lnTo>
                  <a:lnTo>
                    <a:pt x="16058" y="15973"/>
                  </a:lnTo>
                  <a:cubicBezTo>
                    <a:pt x="16058" y="15973"/>
                    <a:pt x="16058" y="15973"/>
                    <a:pt x="16079" y="15973"/>
                  </a:cubicBezTo>
                  <a:lnTo>
                    <a:pt x="16079" y="15973"/>
                  </a:lnTo>
                  <a:cubicBezTo>
                    <a:pt x="16142" y="15973"/>
                    <a:pt x="16142" y="15973"/>
                    <a:pt x="16142" y="15973"/>
                  </a:cubicBezTo>
                  <a:cubicBezTo>
                    <a:pt x="16142" y="15909"/>
                    <a:pt x="16142" y="15909"/>
                    <a:pt x="16142" y="15909"/>
                  </a:cubicBezTo>
                  <a:cubicBezTo>
                    <a:pt x="16142" y="15909"/>
                    <a:pt x="16142" y="15909"/>
                    <a:pt x="16079" y="15909"/>
                  </a:cubicBezTo>
                  <a:lnTo>
                    <a:pt x="16036" y="15909"/>
                  </a:lnTo>
                  <a:lnTo>
                    <a:pt x="16058" y="15909"/>
                  </a:lnTo>
                  <a:lnTo>
                    <a:pt x="16142" y="15909"/>
                  </a:lnTo>
                  <a:lnTo>
                    <a:pt x="16142" y="15909"/>
                  </a:lnTo>
                  <a:cubicBezTo>
                    <a:pt x="16142" y="15909"/>
                    <a:pt x="16142" y="15909"/>
                    <a:pt x="16164" y="15909"/>
                  </a:cubicBezTo>
                  <a:lnTo>
                    <a:pt x="16164" y="15909"/>
                  </a:lnTo>
                  <a:cubicBezTo>
                    <a:pt x="16164" y="15930"/>
                    <a:pt x="16164" y="15930"/>
                    <a:pt x="16142" y="15973"/>
                  </a:cubicBezTo>
                  <a:cubicBezTo>
                    <a:pt x="16164" y="15973"/>
                    <a:pt x="16164" y="15973"/>
                    <a:pt x="16142" y="15973"/>
                  </a:cubicBezTo>
                  <a:lnTo>
                    <a:pt x="16142" y="15973"/>
                  </a:lnTo>
                  <a:close/>
                </a:path>
              </a:pathLst>
            </a:custGeom>
            <a:solidFill>
              <a:srgbClr val="000000"/>
            </a:solid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D29A69D4-2650-454A-8BBD-BEB798D4CAAA}"/>
                </a:ext>
              </a:extLst>
            </p:cNvPr>
            <p:cNvSpPr/>
            <p:nvPr/>
          </p:nvSpPr>
          <p:spPr>
            <a:xfrm>
              <a:off x="6408859" y="4742652"/>
              <a:ext cx="31327" cy="31327"/>
            </a:xfrm>
            <a:custGeom>
              <a:avLst/>
              <a:gdLst>
                <a:gd name="connsiteX0" fmla="*/ 15973 w 21212"/>
                <a:gd name="connsiteY0" fmla="*/ 15909 h 21212"/>
                <a:gd name="connsiteX1" fmla="*/ 15973 w 21212"/>
                <a:gd name="connsiteY1" fmla="*/ 15909 h 21212"/>
                <a:gd name="connsiteX2" fmla="*/ 15973 w 21212"/>
                <a:gd name="connsiteY2" fmla="*/ 15909 h 21212"/>
                <a:gd name="connsiteX3" fmla="*/ 15973 w 21212"/>
                <a:gd name="connsiteY3" fmla="*/ 15909 h 21212"/>
                <a:gd name="connsiteX4" fmla="*/ 16100 w 21212"/>
                <a:gd name="connsiteY4" fmla="*/ 15909 h 21212"/>
                <a:gd name="connsiteX5" fmla="*/ 16142 w 21212"/>
                <a:gd name="connsiteY5" fmla="*/ 15909 h 21212"/>
                <a:gd name="connsiteX6" fmla="*/ 16142 w 21212"/>
                <a:gd name="connsiteY6" fmla="*/ 15909 h 21212"/>
                <a:gd name="connsiteX7" fmla="*/ 16142 w 21212"/>
                <a:gd name="connsiteY7" fmla="*/ 15909 h 21212"/>
                <a:gd name="connsiteX8" fmla="*/ 16142 w 21212"/>
                <a:gd name="connsiteY8" fmla="*/ 15909 h 21212"/>
                <a:gd name="connsiteX9" fmla="*/ 16206 w 21212"/>
                <a:gd name="connsiteY9" fmla="*/ 15909 h 21212"/>
                <a:gd name="connsiteX10" fmla="*/ 16206 w 21212"/>
                <a:gd name="connsiteY10" fmla="*/ 15909 h 21212"/>
                <a:gd name="connsiteX11" fmla="*/ 16142 w 21212"/>
                <a:gd name="connsiteY11" fmla="*/ 15994 h 21212"/>
                <a:gd name="connsiteX12" fmla="*/ 16142 w 21212"/>
                <a:gd name="connsiteY12" fmla="*/ 15994 h 21212"/>
                <a:gd name="connsiteX13" fmla="*/ 16142 w 21212"/>
                <a:gd name="connsiteY13" fmla="*/ 15994 h 21212"/>
                <a:gd name="connsiteX14" fmla="*/ 16142 w 21212"/>
                <a:gd name="connsiteY14" fmla="*/ 15994 h 21212"/>
                <a:gd name="connsiteX15" fmla="*/ 16142 w 21212"/>
                <a:gd name="connsiteY15" fmla="*/ 15994 h 21212"/>
                <a:gd name="connsiteX16" fmla="*/ 16100 w 21212"/>
                <a:gd name="connsiteY16" fmla="*/ 15994 h 21212"/>
                <a:gd name="connsiteX17" fmla="*/ 16100 w 21212"/>
                <a:gd name="connsiteY17" fmla="*/ 15994 h 21212"/>
                <a:gd name="connsiteX18" fmla="*/ 16142 w 21212"/>
                <a:gd name="connsiteY18" fmla="*/ 15994 h 21212"/>
                <a:gd name="connsiteX19" fmla="*/ 16142 w 21212"/>
                <a:gd name="connsiteY19" fmla="*/ 15994 h 21212"/>
                <a:gd name="connsiteX20" fmla="*/ 16142 w 21212"/>
                <a:gd name="connsiteY20" fmla="*/ 15994 h 21212"/>
                <a:gd name="connsiteX21" fmla="*/ 16142 w 21212"/>
                <a:gd name="connsiteY21" fmla="*/ 15909 h 21212"/>
                <a:gd name="connsiteX22" fmla="*/ 16142 w 21212"/>
                <a:gd name="connsiteY22" fmla="*/ 15909 h 21212"/>
                <a:gd name="connsiteX23" fmla="*/ 16142 w 21212"/>
                <a:gd name="connsiteY23" fmla="*/ 15909 h 21212"/>
                <a:gd name="connsiteX24" fmla="*/ 16142 w 21212"/>
                <a:gd name="connsiteY24" fmla="*/ 15909 h 21212"/>
                <a:gd name="connsiteX25" fmla="*/ 16142 w 21212"/>
                <a:gd name="connsiteY25" fmla="*/ 15909 h 21212"/>
                <a:gd name="connsiteX26" fmla="*/ 16142 w 21212"/>
                <a:gd name="connsiteY26" fmla="*/ 15909 h 21212"/>
                <a:gd name="connsiteX27" fmla="*/ 16100 w 21212"/>
                <a:gd name="connsiteY27" fmla="*/ 15909 h 21212"/>
                <a:gd name="connsiteX28" fmla="*/ 16100 w 21212"/>
                <a:gd name="connsiteY28" fmla="*/ 15909 h 21212"/>
                <a:gd name="connsiteX29" fmla="*/ 15994 w 21212"/>
                <a:gd name="connsiteY29" fmla="*/ 15994 h 21212"/>
                <a:gd name="connsiteX30" fmla="*/ 15973 w 21212"/>
                <a:gd name="connsiteY30" fmla="*/ 15994 h 21212"/>
                <a:gd name="connsiteX31" fmla="*/ 15973 w 21212"/>
                <a:gd name="connsiteY31" fmla="*/ 15994 h 21212"/>
                <a:gd name="connsiteX32" fmla="*/ 15909 w 21212"/>
                <a:gd name="connsiteY32" fmla="*/ 15909 h 21212"/>
                <a:gd name="connsiteX33" fmla="*/ 15909 w 21212"/>
                <a:gd name="connsiteY33" fmla="*/ 15909 h 21212"/>
                <a:gd name="connsiteX34" fmla="*/ 15973 w 21212"/>
                <a:gd name="connsiteY34" fmla="*/ 15909 h 21212"/>
                <a:gd name="connsiteX35" fmla="*/ 15973 w 21212"/>
                <a:gd name="connsiteY35" fmla="*/ 15909 h 21212"/>
                <a:gd name="connsiteX36" fmla="*/ 15973 w 21212"/>
                <a:gd name="connsiteY36" fmla="*/ 15909 h 21212"/>
                <a:gd name="connsiteX37" fmla="*/ 15973 w 21212"/>
                <a:gd name="connsiteY37" fmla="*/ 15909 h 21212"/>
                <a:gd name="connsiteX38" fmla="*/ 16100 w 21212"/>
                <a:gd name="connsiteY38" fmla="*/ 15909 h 21212"/>
                <a:gd name="connsiteX39" fmla="*/ 15973 w 21212"/>
                <a:gd name="connsiteY39" fmla="*/ 15909 h 21212"/>
                <a:gd name="connsiteX40" fmla="*/ 15973 w 21212"/>
                <a:gd name="connsiteY40" fmla="*/ 15909 h 21212"/>
                <a:gd name="connsiteX41" fmla="*/ 15973 w 21212"/>
                <a:gd name="connsiteY41" fmla="*/ 15909 h 21212"/>
                <a:gd name="connsiteX42" fmla="*/ 15973 w 21212"/>
                <a:gd name="connsiteY42" fmla="*/ 15909 h 21212"/>
                <a:gd name="connsiteX43" fmla="*/ 15973 w 21212"/>
                <a:gd name="connsiteY43" fmla="*/ 15909 h 21212"/>
                <a:gd name="connsiteX44" fmla="*/ 15973 w 21212"/>
                <a:gd name="connsiteY4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09"/>
                  </a:moveTo>
                  <a:lnTo>
                    <a:pt x="15973" y="15909"/>
                  </a:lnTo>
                  <a:lnTo>
                    <a:pt x="15973" y="15909"/>
                  </a:lnTo>
                  <a:lnTo>
                    <a:pt x="15973" y="15909"/>
                  </a:lnTo>
                  <a:cubicBezTo>
                    <a:pt x="16100" y="15909"/>
                    <a:pt x="16100" y="15909"/>
                    <a:pt x="16100" y="15909"/>
                  </a:cubicBezTo>
                  <a:cubicBezTo>
                    <a:pt x="16100" y="15909"/>
                    <a:pt x="16100" y="15909"/>
                    <a:pt x="16142" y="15909"/>
                  </a:cubicBezTo>
                  <a:lnTo>
                    <a:pt x="16142" y="15909"/>
                  </a:lnTo>
                  <a:lnTo>
                    <a:pt x="16142" y="15909"/>
                  </a:lnTo>
                  <a:lnTo>
                    <a:pt x="16142" y="15909"/>
                  </a:lnTo>
                  <a:cubicBezTo>
                    <a:pt x="16142" y="15909"/>
                    <a:pt x="16142" y="15909"/>
                    <a:pt x="16206" y="15909"/>
                  </a:cubicBezTo>
                  <a:lnTo>
                    <a:pt x="16206" y="15909"/>
                  </a:lnTo>
                  <a:lnTo>
                    <a:pt x="16142" y="15994"/>
                  </a:lnTo>
                  <a:lnTo>
                    <a:pt x="16142" y="15994"/>
                  </a:lnTo>
                  <a:lnTo>
                    <a:pt x="16142" y="15994"/>
                  </a:lnTo>
                  <a:lnTo>
                    <a:pt x="16142" y="15994"/>
                  </a:lnTo>
                  <a:lnTo>
                    <a:pt x="16142" y="15994"/>
                  </a:lnTo>
                  <a:lnTo>
                    <a:pt x="16100" y="15994"/>
                  </a:lnTo>
                  <a:lnTo>
                    <a:pt x="16100" y="15994"/>
                  </a:lnTo>
                  <a:cubicBezTo>
                    <a:pt x="16100" y="15994"/>
                    <a:pt x="16100" y="15994"/>
                    <a:pt x="16142" y="15994"/>
                  </a:cubicBezTo>
                  <a:lnTo>
                    <a:pt x="16142" y="15994"/>
                  </a:lnTo>
                  <a:lnTo>
                    <a:pt x="16142" y="15994"/>
                  </a:lnTo>
                  <a:lnTo>
                    <a:pt x="16142" y="15909"/>
                  </a:lnTo>
                  <a:lnTo>
                    <a:pt x="16142" y="15909"/>
                  </a:lnTo>
                  <a:lnTo>
                    <a:pt x="16142" y="15909"/>
                  </a:lnTo>
                  <a:lnTo>
                    <a:pt x="16142" y="15909"/>
                  </a:lnTo>
                  <a:lnTo>
                    <a:pt x="16142" y="15909"/>
                  </a:lnTo>
                  <a:lnTo>
                    <a:pt x="16142" y="15909"/>
                  </a:lnTo>
                  <a:cubicBezTo>
                    <a:pt x="16100" y="15909"/>
                    <a:pt x="16100" y="15909"/>
                    <a:pt x="16100" y="15909"/>
                  </a:cubicBezTo>
                  <a:lnTo>
                    <a:pt x="16100" y="15909"/>
                  </a:lnTo>
                  <a:cubicBezTo>
                    <a:pt x="15994" y="15909"/>
                    <a:pt x="15994" y="15994"/>
                    <a:pt x="15994" y="15994"/>
                  </a:cubicBezTo>
                  <a:cubicBezTo>
                    <a:pt x="15994" y="15994"/>
                    <a:pt x="15994" y="15994"/>
                    <a:pt x="15973" y="15994"/>
                  </a:cubicBezTo>
                  <a:lnTo>
                    <a:pt x="15973" y="15994"/>
                  </a:lnTo>
                  <a:cubicBezTo>
                    <a:pt x="15973" y="15909"/>
                    <a:pt x="15973" y="15909"/>
                    <a:pt x="15909" y="15909"/>
                  </a:cubicBezTo>
                  <a:lnTo>
                    <a:pt x="15909" y="15909"/>
                  </a:lnTo>
                  <a:cubicBezTo>
                    <a:pt x="15973" y="15909"/>
                    <a:pt x="15973" y="15909"/>
                    <a:pt x="15973" y="15909"/>
                  </a:cubicBezTo>
                  <a:lnTo>
                    <a:pt x="15973" y="15909"/>
                  </a:lnTo>
                  <a:lnTo>
                    <a:pt x="15973" y="15909"/>
                  </a:lnTo>
                  <a:lnTo>
                    <a:pt x="15973" y="15909"/>
                  </a:lnTo>
                  <a:lnTo>
                    <a:pt x="16100" y="15909"/>
                  </a:lnTo>
                  <a:cubicBezTo>
                    <a:pt x="16100" y="15909"/>
                    <a:pt x="16100" y="15909"/>
                    <a:pt x="15973" y="15909"/>
                  </a:cubicBezTo>
                  <a:lnTo>
                    <a:pt x="15973" y="15909"/>
                  </a:lnTo>
                  <a:cubicBezTo>
                    <a:pt x="15994" y="15909"/>
                    <a:pt x="15994" y="15909"/>
                    <a:pt x="15973" y="15909"/>
                  </a:cubicBezTo>
                  <a:lnTo>
                    <a:pt x="15973" y="15909"/>
                  </a:ln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4EB49E0-EA64-4FAB-9BAD-470311656CE4}"/>
                </a:ext>
              </a:extLst>
            </p:cNvPr>
            <p:cNvSpPr/>
            <p:nvPr/>
          </p:nvSpPr>
          <p:spPr>
            <a:xfrm>
              <a:off x="6409204" y="4742339"/>
              <a:ext cx="31327" cy="31327"/>
            </a:xfrm>
            <a:custGeom>
              <a:avLst/>
              <a:gdLst>
                <a:gd name="connsiteX0" fmla="*/ 16185 w 21212"/>
                <a:gd name="connsiteY0" fmla="*/ 15909 h 21212"/>
                <a:gd name="connsiteX1" fmla="*/ 16270 w 21212"/>
                <a:gd name="connsiteY1" fmla="*/ 15930 h 21212"/>
                <a:gd name="connsiteX2" fmla="*/ 16270 w 21212"/>
                <a:gd name="connsiteY2" fmla="*/ 15930 h 21212"/>
                <a:gd name="connsiteX3" fmla="*/ 16270 w 21212"/>
                <a:gd name="connsiteY3" fmla="*/ 15994 h 21212"/>
                <a:gd name="connsiteX4" fmla="*/ 16185 w 21212"/>
                <a:gd name="connsiteY4" fmla="*/ 15994 h 21212"/>
                <a:gd name="connsiteX5" fmla="*/ 16164 w 21212"/>
                <a:gd name="connsiteY5" fmla="*/ 15994 h 21212"/>
                <a:gd name="connsiteX6" fmla="*/ 16164 w 21212"/>
                <a:gd name="connsiteY6" fmla="*/ 16036 h 21212"/>
                <a:gd name="connsiteX7" fmla="*/ 16164 w 21212"/>
                <a:gd name="connsiteY7" fmla="*/ 16036 h 21212"/>
                <a:gd name="connsiteX8" fmla="*/ 16100 w 21212"/>
                <a:gd name="connsiteY8" fmla="*/ 16036 h 21212"/>
                <a:gd name="connsiteX9" fmla="*/ 16100 w 21212"/>
                <a:gd name="connsiteY9" fmla="*/ 16036 h 21212"/>
                <a:gd name="connsiteX10" fmla="*/ 16164 w 21212"/>
                <a:gd name="connsiteY10" fmla="*/ 16036 h 21212"/>
                <a:gd name="connsiteX11" fmla="*/ 16100 w 21212"/>
                <a:gd name="connsiteY11" fmla="*/ 16121 h 21212"/>
                <a:gd name="connsiteX12" fmla="*/ 15909 w 21212"/>
                <a:gd name="connsiteY12" fmla="*/ 15930 h 21212"/>
                <a:gd name="connsiteX13" fmla="*/ 15909 w 21212"/>
                <a:gd name="connsiteY13" fmla="*/ 15909 h 21212"/>
                <a:gd name="connsiteX14" fmla="*/ 15973 w 21212"/>
                <a:gd name="connsiteY14" fmla="*/ 15930 h 21212"/>
                <a:gd name="connsiteX15" fmla="*/ 15973 w 21212"/>
                <a:gd name="connsiteY15" fmla="*/ 15930 h 21212"/>
                <a:gd name="connsiteX16" fmla="*/ 15994 w 21212"/>
                <a:gd name="connsiteY16" fmla="*/ 15930 h 21212"/>
                <a:gd name="connsiteX17" fmla="*/ 15994 w 21212"/>
                <a:gd name="connsiteY17" fmla="*/ 15909 h 21212"/>
                <a:gd name="connsiteX18" fmla="*/ 16079 w 21212"/>
                <a:gd name="connsiteY18" fmla="*/ 15909 h 21212"/>
                <a:gd name="connsiteX19" fmla="*/ 16079 w 21212"/>
                <a:gd name="connsiteY19" fmla="*/ 15909 h 21212"/>
                <a:gd name="connsiteX20" fmla="*/ 16100 w 21212"/>
                <a:gd name="connsiteY20" fmla="*/ 15909 h 21212"/>
                <a:gd name="connsiteX21" fmla="*/ 16100 w 21212"/>
                <a:gd name="connsiteY21" fmla="*/ 15909 h 21212"/>
                <a:gd name="connsiteX22" fmla="*/ 16185 w 21212"/>
                <a:gd name="connsiteY22" fmla="*/ 15909 h 21212"/>
                <a:gd name="connsiteX23" fmla="*/ 16185 w 21212"/>
                <a:gd name="connsiteY23" fmla="*/ 15909 h 21212"/>
                <a:gd name="connsiteX24" fmla="*/ 16164 w 21212"/>
                <a:gd name="connsiteY24" fmla="*/ 15930 h 21212"/>
                <a:gd name="connsiteX25" fmla="*/ 16100 w 21212"/>
                <a:gd name="connsiteY25" fmla="*/ 15909 h 21212"/>
                <a:gd name="connsiteX26" fmla="*/ 16100 w 21212"/>
                <a:gd name="connsiteY26" fmla="*/ 15909 h 21212"/>
                <a:gd name="connsiteX27" fmla="*/ 16079 w 21212"/>
                <a:gd name="connsiteY27" fmla="*/ 15909 h 21212"/>
                <a:gd name="connsiteX28" fmla="*/ 16079 w 21212"/>
                <a:gd name="connsiteY28" fmla="*/ 15930 h 21212"/>
                <a:gd name="connsiteX29" fmla="*/ 15994 w 21212"/>
                <a:gd name="connsiteY29" fmla="*/ 15930 h 21212"/>
                <a:gd name="connsiteX30" fmla="*/ 15994 w 21212"/>
                <a:gd name="connsiteY30" fmla="*/ 15930 h 21212"/>
                <a:gd name="connsiteX31" fmla="*/ 16100 w 21212"/>
                <a:gd name="connsiteY31" fmla="*/ 15994 h 21212"/>
                <a:gd name="connsiteX32" fmla="*/ 16100 w 21212"/>
                <a:gd name="connsiteY32" fmla="*/ 15994 h 21212"/>
                <a:gd name="connsiteX33" fmla="*/ 16164 w 21212"/>
                <a:gd name="connsiteY33" fmla="*/ 15994 h 21212"/>
                <a:gd name="connsiteX34" fmla="*/ 16164 w 21212"/>
                <a:gd name="connsiteY34" fmla="*/ 15994 h 21212"/>
                <a:gd name="connsiteX35" fmla="*/ 16164 w 21212"/>
                <a:gd name="connsiteY35" fmla="*/ 15994 h 21212"/>
                <a:gd name="connsiteX36" fmla="*/ 16164 w 21212"/>
                <a:gd name="connsiteY36" fmla="*/ 15930 h 21212"/>
                <a:gd name="connsiteX37" fmla="*/ 16164 w 21212"/>
                <a:gd name="connsiteY37" fmla="*/ 15930 h 21212"/>
                <a:gd name="connsiteX38" fmla="*/ 16164 w 21212"/>
                <a:gd name="connsiteY38" fmla="*/ 15930 h 21212"/>
                <a:gd name="connsiteX39" fmla="*/ 16164 w 21212"/>
                <a:gd name="connsiteY3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85" y="15909"/>
                  </a:moveTo>
                  <a:cubicBezTo>
                    <a:pt x="16185" y="15909"/>
                    <a:pt x="16185" y="15930"/>
                    <a:pt x="16270" y="15930"/>
                  </a:cubicBezTo>
                  <a:lnTo>
                    <a:pt x="16270" y="15930"/>
                  </a:lnTo>
                  <a:cubicBezTo>
                    <a:pt x="16270" y="15930"/>
                    <a:pt x="16270" y="15930"/>
                    <a:pt x="16270" y="15994"/>
                  </a:cubicBezTo>
                  <a:lnTo>
                    <a:pt x="16185" y="15994"/>
                  </a:lnTo>
                  <a:lnTo>
                    <a:pt x="16164" y="15994"/>
                  </a:lnTo>
                  <a:lnTo>
                    <a:pt x="16164" y="16036"/>
                  </a:lnTo>
                  <a:lnTo>
                    <a:pt x="16164" y="16036"/>
                  </a:lnTo>
                  <a:lnTo>
                    <a:pt x="16100" y="16036"/>
                  </a:lnTo>
                  <a:lnTo>
                    <a:pt x="16100" y="16036"/>
                  </a:lnTo>
                  <a:lnTo>
                    <a:pt x="16164" y="16036"/>
                  </a:lnTo>
                  <a:lnTo>
                    <a:pt x="16100" y="16121"/>
                  </a:lnTo>
                  <a:lnTo>
                    <a:pt x="15909" y="15930"/>
                  </a:lnTo>
                  <a:lnTo>
                    <a:pt x="15909" y="15909"/>
                  </a:lnTo>
                  <a:lnTo>
                    <a:pt x="15973" y="15930"/>
                  </a:lnTo>
                  <a:lnTo>
                    <a:pt x="15973" y="15930"/>
                  </a:lnTo>
                  <a:cubicBezTo>
                    <a:pt x="15973" y="15930"/>
                    <a:pt x="15973" y="15930"/>
                    <a:pt x="15994" y="15930"/>
                  </a:cubicBezTo>
                  <a:cubicBezTo>
                    <a:pt x="15994" y="15930"/>
                    <a:pt x="15994" y="15930"/>
                    <a:pt x="15994" y="15909"/>
                  </a:cubicBezTo>
                  <a:lnTo>
                    <a:pt x="16079" y="15909"/>
                  </a:lnTo>
                  <a:lnTo>
                    <a:pt x="16079" y="15909"/>
                  </a:lnTo>
                  <a:lnTo>
                    <a:pt x="16100" y="15909"/>
                  </a:lnTo>
                  <a:lnTo>
                    <a:pt x="16100" y="15909"/>
                  </a:lnTo>
                  <a:cubicBezTo>
                    <a:pt x="16164" y="15909"/>
                    <a:pt x="16164" y="15909"/>
                    <a:pt x="16185" y="15909"/>
                  </a:cubicBezTo>
                  <a:lnTo>
                    <a:pt x="16185" y="15909"/>
                  </a:lnTo>
                  <a:close/>
                  <a:moveTo>
                    <a:pt x="16164" y="15930"/>
                  </a:moveTo>
                  <a:cubicBezTo>
                    <a:pt x="16164" y="15930"/>
                    <a:pt x="16164" y="15930"/>
                    <a:pt x="16100" y="15909"/>
                  </a:cubicBezTo>
                  <a:lnTo>
                    <a:pt x="16100" y="15909"/>
                  </a:lnTo>
                  <a:cubicBezTo>
                    <a:pt x="16079" y="15930"/>
                    <a:pt x="16079" y="15930"/>
                    <a:pt x="16079" y="15909"/>
                  </a:cubicBezTo>
                  <a:cubicBezTo>
                    <a:pt x="16079" y="15930"/>
                    <a:pt x="16079" y="15930"/>
                    <a:pt x="16079" y="15930"/>
                  </a:cubicBezTo>
                  <a:lnTo>
                    <a:pt x="15994" y="15930"/>
                  </a:lnTo>
                  <a:lnTo>
                    <a:pt x="15994" y="15930"/>
                  </a:lnTo>
                  <a:lnTo>
                    <a:pt x="16100" y="15994"/>
                  </a:lnTo>
                  <a:lnTo>
                    <a:pt x="16100" y="15994"/>
                  </a:lnTo>
                  <a:cubicBezTo>
                    <a:pt x="16100" y="15994"/>
                    <a:pt x="16100" y="15994"/>
                    <a:pt x="16164" y="15994"/>
                  </a:cubicBezTo>
                  <a:lnTo>
                    <a:pt x="16164" y="15994"/>
                  </a:lnTo>
                  <a:lnTo>
                    <a:pt x="16164" y="15994"/>
                  </a:lnTo>
                  <a:cubicBezTo>
                    <a:pt x="16164" y="15994"/>
                    <a:pt x="16185" y="15994"/>
                    <a:pt x="16164" y="15930"/>
                  </a:cubicBezTo>
                  <a:lnTo>
                    <a:pt x="16164" y="15930"/>
                  </a:lnTo>
                  <a:lnTo>
                    <a:pt x="16164" y="15930"/>
                  </a:lnTo>
                  <a:lnTo>
                    <a:pt x="16164" y="15930"/>
                  </a:lnTo>
                  <a:close/>
                </a:path>
              </a:pathLst>
            </a:custGeom>
            <a:solidFill>
              <a:srgbClr val="000000"/>
            </a:solid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D4A70029-36D5-4896-9A2B-70D86C116904}"/>
                </a:ext>
              </a:extLst>
            </p:cNvPr>
            <p:cNvSpPr/>
            <p:nvPr/>
          </p:nvSpPr>
          <p:spPr>
            <a:xfrm>
              <a:off x="6409486" y="4742183"/>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73 w 21212"/>
                <a:gd name="connsiteY3" fmla="*/ 15909 h 21212"/>
                <a:gd name="connsiteX4" fmla="*/ 15909 w 21212"/>
                <a:gd name="connsiteY4" fmla="*/ 15909 h 21212"/>
                <a:gd name="connsiteX5" fmla="*/ 16163 w 21212"/>
                <a:gd name="connsiteY5" fmla="*/ 16015 h 21212"/>
                <a:gd name="connsiteX6" fmla="*/ 15973 w 21212"/>
                <a:gd name="connsiteY6" fmla="*/ 15951 h 21212"/>
                <a:gd name="connsiteX7" fmla="*/ 15994 w 21212"/>
                <a:gd name="connsiteY7" fmla="*/ 15909 h 21212"/>
                <a:gd name="connsiteX8" fmla="*/ 16206 w 21212"/>
                <a:gd name="connsiteY8" fmla="*/ 16015 h 21212"/>
                <a:gd name="connsiteX9" fmla="*/ 16163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73" y="15909"/>
                  </a:lnTo>
                  <a:lnTo>
                    <a:pt x="15909" y="15909"/>
                  </a:lnTo>
                  <a:close/>
                  <a:moveTo>
                    <a:pt x="16163" y="16015"/>
                  </a:moveTo>
                  <a:lnTo>
                    <a:pt x="15973" y="15951"/>
                  </a:lnTo>
                  <a:lnTo>
                    <a:pt x="15994" y="15909"/>
                  </a:lnTo>
                  <a:lnTo>
                    <a:pt x="16206" y="16015"/>
                  </a:lnTo>
                  <a:lnTo>
                    <a:pt x="16163" y="16015"/>
                  </a:lnTo>
                  <a:close/>
                </a:path>
              </a:pathLst>
            </a:custGeom>
            <a:solidFill>
              <a:srgbClr val="000000"/>
            </a:solid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A1E02F1-6A8C-452E-9715-D245B3B30F68}"/>
                </a:ext>
              </a:extLst>
            </p:cNvPr>
            <p:cNvSpPr/>
            <p:nvPr/>
          </p:nvSpPr>
          <p:spPr>
            <a:xfrm>
              <a:off x="6409548" y="4742057"/>
              <a:ext cx="31327" cy="31327"/>
            </a:xfrm>
            <a:custGeom>
              <a:avLst/>
              <a:gdLst>
                <a:gd name="connsiteX0" fmla="*/ 16185 w 21212"/>
                <a:gd name="connsiteY0" fmla="*/ 15909 h 21212"/>
                <a:gd name="connsiteX1" fmla="*/ 16227 w 21212"/>
                <a:gd name="connsiteY1" fmla="*/ 15951 h 21212"/>
                <a:gd name="connsiteX2" fmla="*/ 16227 w 21212"/>
                <a:gd name="connsiteY2" fmla="*/ 15951 h 21212"/>
                <a:gd name="connsiteX3" fmla="*/ 16227 w 21212"/>
                <a:gd name="connsiteY3" fmla="*/ 15994 h 21212"/>
                <a:gd name="connsiteX4" fmla="*/ 16227 w 21212"/>
                <a:gd name="connsiteY4" fmla="*/ 15994 h 21212"/>
                <a:gd name="connsiteX5" fmla="*/ 16185 w 21212"/>
                <a:gd name="connsiteY5" fmla="*/ 15994 h 21212"/>
                <a:gd name="connsiteX6" fmla="*/ 16185 w 21212"/>
                <a:gd name="connsiteY6" fmla="*/ 16036 h 21212"/>
                <a:gd name="connsiteX7" fmla="*/ 16185 w 21212"/>
                <a:gd name="connsiteY7" fmla="*/ 16036 h 21212"/>
                <a:gd name="connsiteX8" fmla="*/ 16185 w 21212"/>
                <a:gd name="connsiteY8" fmla="*/ 16036 h 21212"/>
                <a:gd name="connsiteX9" fmla="*/ 16185 w 21212"/>
                <a:gd name="connsiteY9" fmla="*/ 16036 h 21212"/>
                <a:gd name="connsiteX10" fmla="*/ 16185 w 21212"/>
                <a:gd name="connsiteY10" fmla="*/ 16036 h 21212"/>
                <a:gd name="connsiteX11" fmla="*/ 16185 w 21212"/>
                <a:gd name="connsiteY11" fmla="*/ 16100 h 21212"/>
                <a:gd name="connsiteX12" fmla="*/ 15909 w 21212"/>
                <a:gd name="connsiteY12" fmla="*/ 15951 h 21212"/>
                <a:gd name="connsiteX13" fmla="*/ 15930 w 21212"/>
                <a:gd name="connsiteY13" fmla="*/ 15909 h 21212"/>
                <a:gd name="connsiteX14" fmla="*/ 16036 w 21212"/>
                <a:gd name="connsiteY14" fmla="*/ 15951 h 21212"/>
                <a:gd name="connsiteX15" fmla="*/ 16036 w 21212"/>
                <a:gd name="connsiteY15" fmla="*/ 15951 h 21212"/>
                <a:gd name="connsiteX16" fmla="*/ 16036 w 21212"/>
                <a:gd name="connsiteY16" fmla="*/ 15951 h 21212"/>
                <a:gd name="connsiteX17" fmla="*/ 16100 w 21212"/>
                <a:gd name="connsiteY17" fmla="*/ 15909 h 21212"/>
                <a:gd name="connsiteX18" fmla="*/ 16100 w 21212"/>
                <a:gd name="connsiteY18" fmla="*/ 15909 h 21212"/>
                <a:gd name="connsiteX19" fmla="*/ 16142 w 21212"/>
                <a:gd name="connsiteY19" fmla="*/ 15909 h 21212"/>
                <a:gd name="connsiteX20" fmla="*/ 16142 w 21212"/>
                <a:gd name="connsiteY20" fmla="*/ 15909 h 21212"/>
                <a:gd name="connsiteX21" fmla="*/ 16185 w 21212"/>
                <a:gd name="connsiteY21" fmla="*/ 15909 h 21212"/>
                <a:gd name="connsiteX22" fmla="*/ 16185 w 21212"/>
                <a:gd name="connsiteY22" fmla="*/ 15909 h 21212"/>
                <a:gd name="connsiteX23" fmla="*/ 16185 w 21212"/>
                <a:gd name="connsiteY23" fmla="*/ 15909 h 21212"/>
                <a:gd name="connsiteX24" fmla="*/ 16185 w 21212"/>
                <a:gd name="connsiteY24" fmla="*/ 15951 h 21212"/>
                <a:gd name="connsiteX25" fmla="*/ 16185 w 21212"/>
                <a:gd name="connsiteY25" fmla="*/ 15909 h 21212"/>
                <a:gd name="connsiteX26" fmla="*/ 16142 w 21212"/>
                <a:gd name="connsiteY26" fmla="*/ 15909 h 21212"/>
                <a:gd name="connsiteX27" fmla="*/ 16142 w 21212"/>
                <a:gd name="connsiteY27" fmla="*/ 15951 h 21212"/>
                <a:gd name="connsiteX28" fmla="*/ 16100 w 21212"/>
                <a:gd name="connsiteY28" fmla="*/ 15951 h 21212"/>
                <a:gd name="connsiteX29" fmla="*/ 16100 w 21212"/>
                <a:gd name="connsiteY29" fmla="*/ 15951 h 21212"/>
                <a:gd name="connsiteX30" fmla="*/ 16036 w 21212"/>
                <a:gd name="connsiteY30" fmla="*/ 15994 h 21212"/>
                <a:gd name="connsiteX31" fmla="*/ 16142 w 21212"/>
                <a:gd name="connsiteY31" fmla="*/ 15994 h 21212"/>
                <a:gd name="connsiteX32" fmla="*/ 16185 w 21212"/>
                <a:gd name="connsiteY32" fmla="*/ 15994 h 21212"/>
                <a:gd name="connsiteX33" fmla="*/ 16185 w 21212"/>
                <a:gd name="connsiteY33" fmla="*/ 15994 h 21212"/>
                <a:gd name="connsiteX34" fmla="*/ 16185 w 21212"/>
                <a:gd name="connsiteY34" fmla="*/ 15994 h 21212"/>
                <a:gd name="connsiteX35" fmla="*/ 16185 w 21212"/>
                <a:gd name="connsiteY35" fmla="*/ 15994 h 21212"/>
                <a:gd name="connsiteX36" fmla="*/ 16185 w 21212"/>
                <a:gd name="connsiteY36" fmla="*/ 15994 h 21212"/>
                <a:gd name="connsiteX37" fmla="*/ 16227 w 21212"/>
                <a:gd name="connsiteY37" fmla="*/ 15951 h 21212"/>
                <a:gd name="connsiteX38" fmla="*/ 16185 w 21212"/>
                <a:gd name="connsiteY38" fmla="*/ 15951 h 21212"/>
                <a:gd name="connsiteX39" fmla="*/ 16185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85" y="15909"/>
                  </a:moveTo>
                  <a:lnTo>
                    <a:pt x="16227" y="15951"/>
                  </a:lnTo>
                  <a:lnTo>
                    <a:pt x="16227" y="15951"/>
                  </a:lnTo>
                  <a:lnTo>
                    <a:pt x="16227" y="15994"/>
                  </a:lnTo>
                  <a:lnTo>
                    <a:pt x="16227" y="15994"/>
                  </a:lnTo>
                  <a:cubicBezTo>
                    <a:pt x="16227" y="15994"/>
                    <a:pt x="16185" y="16036"/>
                    <a:pt x="16185" y="15994"/>
                  </a:cubicBezTo>
                  <a:cubicBezTo>
                    <a:pt x="16185" y="15994"/>
                    <a:pt x="16185" y="15994"/>
                    <a:pt x="16185" y="16036"/>
                  </a:cubicBezTo>
                  <a:lnTo>
                    <a:pt x="16185" y="16036"/>
                  </a:lnTo>
                  <a:lnTo>
                    <a:pt x="16185" y="16036"/>
                  </a:lnTo>
                  <a:lnTo>
                    <a:pt x="16185" y="16036"/>
                  </a:lnTo>
                  <a:lnTo>
                    <a:pt x="16185" y="16036"/>
                  </a:lnTo>
                  <a:lnTo>
                    <a:pt x="16185" y="16100"/>
                  </a:lnTo>
                  <a:lnTo>
                    <a:pt x="15909" y="15951"/>
                  </a:lnTo>
                  <a:lnTo>
                    <a:pt x="15930" y="15909"/>
                  </a:lnTo>
                  <a:lnTo>
                    <a:pt x="16036" y="15951"/>
                  </a:lnTo>
                  <a:lnTo>
                    <a:pt x="16036" y="15951"/>
                  </a:lnTo>
                  <a:lnTo>
                    <a:pt x="16036" y="15951"/>
                  </a:lnTo>
                  <a:cubicBezTo>
                    <a:pt x="16036" y="15951"/>
                    <a:pt x="16036" y="15951"/>
                    <a:pt x="16100" y="15909"/>
                  </a:cubicBezTo>
                  <a:lnTo>
                    <a:pt x="16100" y="15909"/>
                  </a:lnTo>
                  <a:lnTo>
                    <a:pt x="16142" y="15909"/>
                  </a:lnTo>
                  <a:lnTo>
                    <a:pt x="16142" y="15909"/>
                  </a:lnTo>
                  <a:lnTo>
                    <a:pt x="16185" y="15909"/>
                  </a:lnTo>
                  <a:lnTo>
                    <a:pt x="16185" y="15909"/>
                  </a:lnTo>
                  <a:lnTo>
                    <a:pt x="16185" y="15909"/>
                  </a:lnTo>
                  <a:close/>
                  <a:moveTo>
                    <a:pt x="16185" y="15951"/>
                  </a:moveTo>
                  <a:lnTo>
                    <a:pt x="16185" y="15909"/>
                  </a:lnTo>
                  <a:cubicBezTo>
                    <a:pt x="16185" y="15909"/>
                    <a:pt x="16185" y="15909"/>
                    <a:pt x="16142" y="15909"/>
                  </a:cubicBezTo>
                  <a:cubicBezTo>
                    <a:pt x="16142" y="15951"/>
                    <a:pt x="16142" y="15951"/>
                    <a:pt x="16142" y="15951"/>
                  </a:cubicBezTo>
                  <a:lnTo>
                    <a:pt x="16100" y="15951"/>
                  </a:lnTo>
                  <a:lnTo>
                    <a:pt x="16100" y="15951"/>
                  </a:lnTo>
                  <a:cubicBezTo>
                    <a:pt x="16100" y="15951"/>
                    <a:pt x="16036" y="15951"/>
                    <a:pt x="16036" y="15994"/>
                  </a:cubicBezTo>
                  <a:lnTo>
                    <a:pt x="16142" y="15994"/>
                  </a:lnTo>
                  <a:lnTo>
                    <a:pt x="16185" y="15994"/>
                  </a:lnTo>
                  <a:lnTo>
                    <a:pt x="16185" y="15994"/>
                  </a:lnTo>
                  <a:lnTo>
                    <a:pt x="16185" y="15994"/>
                  </a:lnTo>
                  <a:lnTo>
                    <a:pt x="16185" y="15994"/>
                  </a:lnTo>
                  <a:lnTo>
                    <a:pt x="16185" y="15994"/>
                  </a:lnTo>
                  <a:lnTo>
                    <a:pt x="16227" y="15951"/>
                  </a:lnTo>
                  <a:lnTo>
                    <a:pt x="16185" y="15951"/>
                  </a:lnTo>
                  <a:lnTo>
                    <a:pt x="16185" y="15951"/>
                  </a:lnTo>
                  <a:close/>
                </a:path>
              </a:pathLst>
            </a:custGeom>
            <a:solidFill>
              <a:srgbClr val="000000"/>
            </a:solid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A41BF81C-DD81-4C2D-95C8-B8896A1764FD}"/>
                </a:ext>
              </a:extLst>
            </p:cNvPr>
            <p:cNvSpPr/>
            <p:nvPr/>
          </p:nvSpPr>
          <p:spPr>
            <a:xfrm>
              <a:off x="6409991" y="4741870"/>
              <a:ext cx="31327" cy="31327"/>
            </a:xfrm>
            <a:custGeom>
              <a:avLst/>
              <a:gdLst>
                <a:gd name="connsiteX0" fmla="*/ 16055 w 21212"/>
                <a:gd name="connsiteY0" fmla="*/ 16015 h 21212"/>
                <a:gd name="connsiteX1" fmla="*/ 16161 w 21212"/>
                <a:gd name="connsiteY1" fmla="*/ 15973 h 21212"/>
                <a:gd name="connsiteX2" fmla="*/ 16161 w 21212"/>
                <a:gd name="connsiteY2" fmla="*/ 15973 h 21212"/>
                <a:gd name="connsiteX3" fmla="*/ 16161 w 21212"/>
                <a:gd name="connsiteY3" fmla="*/ 15973 h 21212"/>
                <a:gd name="connsiteX4" fmla="*/ 16161 w 21212"/>
                <a:gd name="connsiteY4" fmla="*/ 16015 h 21212"/>
                <a:gd name="connsiteX5" fmla="*/ 16055 w 21212"/>
                <a:gd name="connsiteY5" fmla="*/ 16015 h 21212"/>
                <a:gd name="connsiteX6" fmla="*/ 16013 w 21212"/>
                <a:gd name="connsiteY6" fmla="*/ 16036 h 21212"/>
                <a:gd name="connsiteX7" fmla="*/ 15970 w 21212"/>
                <a:gd name="connsiteY7" fmla="*/ 16036 h 21212"/>
                <a:gd name="connsiteX8" fmla="*/ 15970 w 21212"/>
                <a:gd name="connsiteY8" fmla="*/ 16036 h 21212"/>
                <a:gd name="connsiteX9" fmla="*/ 15928 w 21212"/>
                <a:gd name="connsiteY9" fmla="*/ 16036 h 21212"/>
                <a:gd name="connsiteX10" fmla="*/ 15928 w 21212"/>
                <a:gd name="connsiteY10" fmla="*/ 16015 h 21212"/>
                <a:gd name="connsiteX11" fmla="*/ 15928 w 21212"/>
                <a:gd name="connsiteY11" fmla="*/ 15973 h 21212"/>
                <a:gd name="connsiteX12" fmla="*/ 15928 w 21212"/>
                <a:gd name="connsiteY12" fmla="*/ 15973 h 21212"/>
                <a:gd name="connsiteX13" fmla="*/ 15928 w 21212"/>
                <a:gd name="connsiteY13" fmla="*/ 15973 h 21212"/>
                <a:gd name="connsiteX14" fmla="*/ 15970 w 21212"/>
                <a:gd name="connsiteY14" fmla="*/ 15909 h 21212"/>
                <a:gd name="connsiteX15" fmla="*/ 15970 w 21212"/>
                <a:gd name="connsiteY15" fmla="*/ 15909 h 21212"/>
                <a:gd name="connsiteX16" fmla="*/ 16013 w 21212"/>
                <a:gd name="connsiteY16" fmla="*/ 15909 h 21212"/>
                <a:gd name="connsiteX17" fmla="*/ 16055 w 21212"/>
                <a:gd name="connsiteY17" fmla="*/ 15909 h 21212"/>
                <a:gd name="connsiteX18" fmla="*/ 16055 w 21212"/>
                <a:gd name="connsiteY18" fmla="*/ 15973 h 21212"/>
                <a:gd name="connsiteX19" fmla="*/ 16055 w 21212"/>
                <a:gd name="connsiteY19" fmla="*/ 15973 h 21212"/>
                <a:gd name="connsiteX20" fmla="*/ 15970 w 21212"/>
                <a:gd name="connsiteY20" fmla="*/ 16015 h 21212"/>
                <a:gd name="connsiteX21" fmla="*/ 15970 w 21212"/>
                <a:gd name="connsiteY21" fmla="*/ 16015 h 21212"/>
                <a:gd name="connsiteX22" fmla="*/ 15970 w 21212"/>
                <a:gd name="connsiteY22" fmla="*/ 16015 h 21212"/>
                <a:gd name="connsiteX23" fmla="*/ 16013 w 21212"/>
                <a:gd name="connsiteY23" fmla="*/ 16015 h 21212"/>
                <a:gd name="connsiteX24" fmla="*/ 16055 w 21212"/>
                <a:gd name="connsiteY24" fmla="*/ 16015 h 21212"/>
                <a:gd name="connsiteX25" fmla="*/ 15970 w 21212"/>
                <a:gd name="connsiteY25" fmla="*/ 15973 h 21212"/>
                <a:gd name="connsiteX26" fmla="*/ 15928 w 21212"/>
                <a:gd name="connsiteY26" fmla="*/ 15973 h 21212"/>
                <a:gd name="connsiteX27" fmla="*/ 15928 w 21212"/>
                <a:gd name="connsiteY27" fmla="*/ 15973 h 21212"/>
                <a:gd name="connsiteX28" fmla="*/ 15928 w 21212"/>
                <a:gd name="connsiteY28" fmla="*/ 16015 h 21212"/>
                <a:gd name="connsiteX29" fmla="*/ 15970 w 21212"/>
                <a:gd name="connsiteY29" fmla="*/ 16015 h 21212"/>
                <a:gd name="connsiteX30" fmla="*/ 16013 w 21212"/>
                <a:gd name="connsiteY30" fmla="*/ 15973 h 21212"/>
                <a:gd name="connsiteX31" fmla="*/ 15970 w 21212"/>
                <a:gd name="connsiteY31" fmla="*/ 15973 h 21212"/>
                <a:gd name="connsiteX32" fmla="*/ 15970 w 21212"/>
                <a:gd name="connsiteY32" fmla="*/ 15973 h 21212"/>
                <a:gd name="connsiteX33" fmla="*/ 15970 w 21212"/>
                <a:gd name="connsiteY33" fmla="*/ 15973 h 21212"/>
                <a:gd name="connsiteX34" fmla="*/ 15970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5" y="16015"/>
                  </a:moveTo>
                  <a:cubicBezTo>
                    <a:pt x="16055" y="16015"/>
                    <a:pt x="16055" y="16015"/>
                    <a:pt x="16161" y="15973"/>
                  </a:cubicBezTo>
                  <a:lnTo>
                    <a:pt x="16161" y="15973"/>
                  </a:lnTo>
                  <a:lnTo>
                    <a:pt x="16161" y="15973"/>
                  </a:lnTo>
                  <a:cubicBezTo>
                    <a:pt x="16161" y="15973"/>
                    <a:pt x="16161" y="15973"/>
                    <a:pt x="16161" y="16015"/>
                  </a:cubicBezTo>
                  <a:cubicBezTo>
                    <a:pt x="16161" y="16015"/>
                    <a:pt x="16161" y="16015"/>
                    <a:pt x="16055" y="16015"/>
                  </a:cubicBezTo>
                  <a:cubicBezTo>
                    <a:pt x="16055" y="16036"/>
                    <a:pt x="16055" y="16036"/>
                    <a:pt x="16013" y="16036"/>
                  </a:cubicBezTo>
                  <a:cubicBezTo>
                    <a:pt x="16013" y="16036"/>
                    <a:pt x="16013" y="16036"/>
                    <a:pt x="15970" y="16036"/>
                  </a:cubicBezTo>
                  <a:lnTo>
                    <a:pt x="15970" y="16036"/>
                  </a:lnTo>
                  <a:cubicBezTo>
                    <a:pt x="15970" y="16036"/>
                    <a:pt x="15970" y="16036"/>
                    <a:pt x="15928" y="16036"/>
                  </a:cubicBezTo>
                  <a:lnTo>
                    <a:pt x="15928" y="16015"/>
                  </a:lnTo>
                  <a:cubicBezTo>
                    <a:pt x="15928" y="16015"/>
                    <a:pt x="15885" y="16015"/>
                    <a:pt x="15928" y="15973"/>
                  </a:cubicBezTo>
                  <a:lnTo>
                    <a:pt x="15928" y="15973"/>
                  </a:lnTo>
                  <a:lnTo>
                    <a:pt x="15928" y="15973"/>
                  </a:lnTo>
                  <a:cubicBezTo>
                    <a:pt x="15970" y="15973"/>
                    <a:pt x="15970" y="15909"/>
                    <a:pt x="15970" y="15909"/>
                  </a:cubicBezTo>
                  <a:lnTo>
                    <a:pt x="15970" y="15909"/>
                  </a:lnTo>
                  <a:cubicBezTo>
                    <a:pt x="15970" y="15909"/>
                    <a:pt x="15970" y="15909"/>
                    <a:pt x="16013" y="15909"/>
                  </a:cubicBezTo>
                  <a:cubicBezTo>
                    <a:pt x="16013" y="15909"/>
                    <a:pt x="16013" y="15909"/>
                    <a:pt x="16055" y="15909"/>
                  </a:cubicBezTo>
                  <a:cubicBezTo>
                    <a:pt x="16055" y="15909"/>
                    <a:pt x="16055" y="15909"/>
                    <a:pt x="16055" y="15973"/>
                  </a:cubicBezTo>
                  <a:lnTo>
                    <a:pt x="16055" y="15973"/>
                  </a:lnTo>
                  <a:lnTo>
                    <a:pt x="15970" y="16015"/>
                  </a:lnTo>
                  <a:lnTo>
                    <a:pt x="15970" y="16015"/>
                  </a:lnTo>
                  <a:lnTo>
                    <a:pt x="15970" y="16015"/>
                  </a:lnTo>
                  <a:cubicBezTo>
                    <a:pt x="16013" y="16015"/>
                    <a:pt x="16013" y="16015"/>
                    <a:pt x="16013" y="16015"/>
                  </a:cubicBezTo>
                  <a:lnTo>
                    <a:pt x="16055" y="16015"/>
                  </a:lnTo>
                  <a:close/>
                  <a:moveTo>
                    <a:pt x="15970" y="15973"/>
                  </a:moveTo>
                  <a:cubicBezTo>
                    <a:pt x="15970" y="15973"/>
                    <a:pt x="15970" y="15973"/>
                    <a:pt x="15928" y="15973"/>
                  </a:cubicBezTo>
                  <a:lnTo>
                    <a:pt x="15928" y="15973"/>
                  </a:lnTo>
                  <a:cubicBezTo>
                    <a:pt x="15928" y="15973"/>
                    <a:pt x="15928" y="15973"/>
                    <a:pt x="15928" y="16015"/>
                  </a:cubicBezTo>
                  <a:cubicBezTo>
                    <a:pt x="15970" y="16015"/>
                    <a:pt x="15970" y="16015"/>
                    <a:pt x="15970" y="16015"/>
                  </a:cubicBezTo>
                  <a:lnTo>
                    <a:pt x="16013" y="15973"/>
                  </a:lnTo>
                  <a:cubicBezTo>
                    <a:pt x="15970" y="15973"/>
                    <a:pt x="15970" y="15973"/>
                    <a:pt x="15970" y="15973"/>
                  </a:cubicBezTo>
                  <a:lnTo>
                    <a:pt x="15970" y="15973"/>
                  </a:lnTo>
                  <a:lnTo>
                    <a:pt x="15970" y="15973"/>
                  </a:lnTo>
                  <a:lnTo>
                    <a:pt x="15970" y="15973"/>
                  </a:lnTo>
                  <a:close/>
                </a:path>
              </a:pathLst>
            </a:custGeom>
            <a:solidFill>
              <a:srgbClr val="000000"/>
            </a:solid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BBA5DBE0-A2B5-43D6-9D79-25327592ED51}"/>
                </a:ext>
              </a:extLst>
            </p:cNvPr>
            <p:cNvSpPr/>
            <p:nvPr/>
          </p:nvSpPr>
          <p:spPr>
            <a:xfrm>
              <a:off x="6410144" y="4741682"/>
              <a:ext cx="31327" cy="31327"/>
            </a:xfrm>
            <a:custGeom>
              <a:avLst/>
              <a:gdLst>
                <a:gd name="connsiteX0" fmla="*/ 15951 w 21212"/>
                <a:gd name="connsiteY0" fmla="*/ 15973 h 21212"/>
                <a:gd name="connsiteX1" fmla="*/ 15951 w 21212"/>
                <a:gd name="connsiteY1" fmla="*/ 15973 h 21212"/>
                <a:gd name="connsiteX2" fmla="*/ 15951 w 21212"/>
                <a:gd name="connsiteY2" fmla="*/ 15973 h 21212"/>
                <a:gd name="connsiteX3" fmla="*/ 16058 w 21212"/>
                <a:gd name="connsiteY3" fmla="*/ 15930 h 21212"/>
                <a:gd name="connsiteX4" fmla="*/ 16058 w 21212"/>
                <a:gd name="connsiteY4" fmla="*/ 15930 h 21212"/>
                <a:gd name="connsiteX5" fmla="*/ 16058 w 21212"/>
                <a:gd name="connsiteY5" fmla="*/ 15930 h 21212"/>
                <a:gd name="connsiteX6" fmla="*/ 16100 w 21212"/>
                <a:gd name="connsiteY6" fmla="*/ 15930 h 21212"/>
                <a:gd name="connsiteX7" fmla="*/ 16100 w 21212"/>
                <a:gd name="connsiteY7" fmla="*/ 15909 h 21212"/>
                <a:gd name="connsiteX8" fmla="*/ 16121 w 21212"/>
                <a:gd name="connsiteY8" fmla="*/ 15909 h 21212"/>
                <a:gd name="connsiteX9" fmla="*/ 16185 w 21212"/>
                <a:gd name="connsiteY9" fmla="*/ 15930 h 21212"/>
                <a:gd name="connsiteX10" fmla="*/ 16227 w 21212"/>
                <a:gd name="connsiteY10" fmla="*/ 15973 h 21212"/>
                <a:gd name="connsiteX11" fmla="*/ 16206 w 21212"/>
                <a:gd name="connsiteY11" fmla="*/ 15973 h 21212"/>
                <a:gd name="connsiteX12" fmla="*/ 16121 w 21212"/>
                <a:gd name="connsiteY12" fmla="*/ 15930 h 21212"/>
                <a:gd name="connsiteX13" fmla="*/ 16100 w 21212"/>
                <a:gd name="connsiteY13" fmla="*/ 15930 h 21212"/>
                <a:gd name="connsiteX14" fmla="*/ 16058 w 21212"/>
                <a:gd name="connsiteY14" fmla="*/ 15930 h 21212"/>
                <a:gd name="connsiteX15" fmla="*/ 16058 w 21212"/>
                <a:gd name="connsiteY15" fmla="*/ 15973 h 21212"/>
                <a:gd name="connsiteX16" fmla="*/ 16058 w 21212"/>
                <a:gd name="connsiteY16" fmla="*/ 15973 h 21212"/>
                <a:gd name="connsiteX17" fmla="*/ 16185 w 21212"/>
                <a:gd name="connsiteY17" fmla="*/ 16036 h 21212"/>
                <a:gd name="connsiteX18" fmla="*/ 16121 w 21212"/>
                <a:gd name="connsiteY18" fmla="*/ 16100 h 21212"/>
                <a:gd name="connsiteX19" fmla="*/ 15909 w 21212"/>
                <a:gd name="connsiteY19" fmla="*/ 15973 h 21212"/>
                <a:gd name="connsiteX20" fmla="*/ 15951 w 21212"/>
                <a:gd name="connsiteY20" fmla="*/ 15973 h 21212"/>
                <a:gd name="connsiteX21" fmla="*/ 15951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51" y="15973"/>
                  </a:moveTo>
                  <a:lnTo>
                    <a:pt x="15951" y="15973"/>
                  </a:lnTo>
                  <a:lnTo>
                    <a:pt x="15951" y="15973"/>
                  </a:lnTo>
                  <a:cubicBezTo>
                    <a:pt x="15951" y="15973"/>
                    <a:pt x="15951" y="15930"/>
                    <a:pt x="16058" y="15930"/>
                  </a:cubicBezTo>
                  <a:lnTo>
                    <a:pt x="16058" y="15930"/>
                  </a:lnTo>
                  <a:lnTo>
                    <a:pt x="16058" y="15930"/>
                  </a:lnTo>
                  <a:cubicBezTo>
                    <a:pt x="16058" y="15930"/>
                    <a:pt x="16058" y="15930"/>
                    <a:pt x="16100" y="15930"/>
                  </a:cubicBezTo>
                  <a:lnTo>
                    <a:pt x="16100" y="15909"/>
                  </a:lnTo>
                  <a:cubicBezTo>
                    <a:pt x="16121" y="15909"/>
                    <a:pt x="16121" y="15909"/>
                    <a:pt x="16121" y="15909"/>
                  </a:cubicBezTo>
                  <a:cubicBezTo>
                    <a:pt x="16121" y="15909"/>
                    <a:pt x="16185" y="15909"/>
                    <a:pt x="16185" y="15930"/>
                  </a:cubicBezTo>
                  <a:lnTo>
                    <a:pt x="16227" y="15973"/>
                  </a:lnTo>
                  <a:lnTo>
                    <a:pt x="16206" y="15973"/>
                  </a:lnTo>
                  <a:lnTo>
                    <a:pt x="16121" y="15930"/>
                  </a:lnTo>
                  <a:cubicBezTo>
                    <a:pt x="16121" y="15930"/>
                    <a:pt x="16121" y="15930"/>
                    <a:pt x="16100" y="15930"/>
                  </a:cubicBezTo>
                  <a:cubicBezTo>
                    <a:pt x="16100" y="15930"/>
                    <a:pt x="16100" y="15930"/>
                    <a:pt x="16058" y="15930"/>
                  </a:cubicBezTo>
                  <a:cubicBezTo>
                    <a:pt x="16058" y="15930"/>
                    <a:pt x="16058" y="15930"/>
                    <a:pt x="16058" y="15973"/>
                  </a:cubicBezTo>
                  <a:lnTo>
                    <a:pt x="16058" y="15973"/>
                  </a:lnTo>
                  <a:lnTo>
                    <a:pt x="16185" y="16036"/>
                  </a:lnTo>
                  <a:lnTo>
                    <a:pt x="16121" y="16100"/>
                  </a:lnTo>
                  <a:lnTo>
                    <a:pt x="15909" y="15973"/>
                  </a:lnTo>
                  <a:lnTo>
                    <a:pt x="15951"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62E52F0-5933-4E75-99AC-7AFEE963442A}"/>
                </a:ext>
              </a:extLst>
            </p:cNvPr>
            <p:cNvSpPr/>
            <p:nvPr/>
          </p:nvSpPr>
          <p:spPr>
            <a:xfrm>
              <a:off x="6410582" y="4741400"/>
              <a:ext cx="31327" cy="31327"/>
            </a:xfrm>
            <a:custGeom>
              <a:avLst/>
              <a:gdLst>
                <a:gd name="connsiteX0" fmla="*/ 15909 w 21212"/>
                <a:gd name="connsiteY0" fmla="*/ 16100 h 21212"/>
                <a:gd name="connsiteX1" fmla="*/ 15909 w 21212"/>
                <a:gd name="connsiteY1" fmla="*/ 16100 h 21212"/>
                <a:gd name="connsiteX2" fmla="*/ 15909 w 21212"/>
                <a:gd name="connsiteY2" fmla="*/ 16100 h 21212"/>
                <a:gd name="connsiteX3" fmla="*/ 15909 w 21212"/>
                <a:gd name="connsiteY3" fmla="*/ 16100 h 21212"/>
                <a:gd name="connsiteX4" fmla="*/ 15909 w 21212"/>
                <a:gd name="connsiteY4" fmla="*/ 16100 h 21212"/>
                <a:gd name="connsiteX5" fmla="*/ 15909 w 21212"/>
                <a:gd name="connsiteY5" fmla="*/ 15973 h 21212"/>
                <a:gd name="connsiteX6" fmla="*/ 15909 w 21212"/>
                <a:gd name="connsiteY6" fmla="*/ 15973 h 21212"/>
                <a:gd name="connsiteX7" fmla="*/ 15930 w 21212"/>
                <a:gd name="connsiteY7" fmla="*/ 15973 h 21212"/>
                <a:gd name="connsiteX8" fmla="*/ 15973 w 21212"/>
                <a:gd name="connsiteY8" fmla="*/ 15952 h 21212"/>
                <a:gd name="connsiteX9" fmla="*/ 15973 w 21212"/>
                <a:gd name="connsiteY9" fmla="*/ 15952 h 21212"/>
                <a:gd name="connsiteX10" fmla="*/ 15909 w 21212"/>
                <a:gd name="connsiteY10" fmla="*/ 15952 h 21212"/>
                <a:gd name="connsiteX11" fmla="*/ 15909 w 21212"/>
                <a:gd name="connsiteY11" fmla="*/ 15909 h 21212"/>
                <a:gd name="connsiteX12" fmla="*/ 16185 w 21212"/>
                <a:gd name="connsiteY12" fmla="*/ 16079 h 21212"/>
                <a:gd name="connsiteX13" fmla="*/ 16185 w 21212"/>
                <a:gd name="connsiteY13" fmla="*/ 16079 h 21212"/>
                <a:gd name="connsiteX14" fmla="*/ 16185 w 21212"/>
                <a:gd name="connsiteY14" fmla="*/ 16079 h 21212"/>
                <a:gd name="connsiteX15" fmla="*/ 16185 w 21212"/>
                <a:gd name="connsiteY15" fmla="*/ 16079 h 21212"/>
                <a:gd name="connsiteX16" fmla="*/ 16185 w 21212"/>
                <a:gd name="connsiteY16" fmla="*/ 16079 h 21212"/>
                <a:gd name="connsiteX17" fmla="*/ 16185 w 21212"/>
                <a:gd name="connsiteY17" fmla="*/ 16079 h 21212"/>
                <a:gd name="connsiteX18" fmla="*/ 16100 w 21212"/>
                <a:gd name="connsiteY18" fmla="*/ 16079 h 21212"/>
                <a:gd name="connsiteX19" fmla="*/ 16100 w 21212"/>
                <a:gd name="connsiteY19" fmla="*/ 16100 h 21212"/>
                <a:gd name="connsiteX20" fmla="*/ 16036 w 21212"/>
                <a:gd name="connsiteY20" fmla="*/ 16121 h 21212"/>
                <a:gd name="connsiteX21" fmla="*/ 15973 w 21212"/>
                <a:gd name="connsiteY21" fmla="*/ 16121 h 21212"/>
                <a:gd name="connsiteX22" fmla="*/ 15909 w 21212"/>
                <a:gd name="connsiteY22" fmla="*/ 16100 h 21212"/>
                <a:gd name="connsiteX23" fmla="*/ 15909 w 21212"/>
                <a:gd name="connsiteY23" fmla="*/ 16100 h 21212"/>
                <a:gd name="connsiteX24" fmla="*/ 15930 w 21212"/>
                <a:gd name="connsiteY24" fmla="*/ 16079 h 21212"/>
                <a:gd name="connsiteX25" fmla="*/ 15930 w 21212"/>
                <a:gd name="connsiteY25" fmla="*/ 16079 h 21212"/>
                <a:gd name="connsiteX26" fmla="*/ 15973 w 21212"/>
                <a:gd name="connsiteY26" fmla="*/ 16100 h 21212"/>
                <a:gd name="connsiteX27" fmla="*/ 16036 w 21212"/>
                <a:gd name="connsiteY27" fmla="*/ 16100 h 21212"/>
                <a:gd name="connsiteX28" fmla="*/ 16100 w 21212"/>
                <a:gd name="connsiteY28" fmla="*/ 16100 h 21212"/>
                <a:gd name="connsiteX29" fmla="*/ 16100 w 21212"/>
                <a:gd name="connsiteY29" fmla="*/ 16079 h 21212"/>
                <a:gd name="connsiteX30" fmla="*/ 16100 w 21212"/>
                <a:gd name="connsiteY30" fmla="*/ 16079 h 21212"/>
                <a:gd name="connsiteX31" fmla="*/ 16100 w 21212"/>
                <a:gd name="connsiteY31" fmla="*/ 16079 h 21212"/>
                <a:gd name="connsiteX32" fmla="*/ 16100 w 21212"/>
                <a:gd name="connsiteY32" fmla="*/ 16079 h 21212"/>
                <a:gd name="connsiteX33" fmla="*/ 15973 w 21212"/>
                <a:gd name="connsiteY33" fmla="*/ 15973 h 21212"/>
                <a:gd name="connsiteX34" fmla="*/ 15973 w 21212"/>
                <a:gd name="connsiteY34" fmla="*/ 15973 h 21212"/>
                <a:gd name="connsiteX35" fmla="*/ 15930 w 21212"/>
                <a:gd name="connsiteY35" fmla="*/ 15973 h 21212"/>
                <a:gd name="connsiteX36" fmla="*/ 15930 w 21212"/>
                <a:gd name="connsiteY36" fmla="*/ 16079 h 21212"/>
                <a:gd name="connsiteX37" fmla="*/ 15930 w 21212"/>
                <a:gd name="connsiteY37" fmla="*/ 16079 h 21212"/>
                <a:gd name="connsiteX38" fmla="*/ 15930 w 21212"/>
                <a:gd name="connsiteY38" fmla="*/ 16079 h 21212"/>
                <a:gd name="connsiteX39" fmla="*/ 15930 w 21212"/>
                <a:gd name="connsiteY3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09" y="16100"/>
                  </a:moveTo>
                  <a:lnTo>
                    <a:pt x="15909" y="16100"/>
                  </a:lnTo>
                  <a:lnTo>
                    <a:pt x="15909" y="16100"/>
                  </a:lnTo>
                  <a:lnTo>
                    <a:pt x="15909" y="16100"/>
                  </a:lnTo>
                  <a:lnTo>
                    <a:pt x="15909" y="16100"/>
                  </a:lnTo>
                  <a:lnTo>
                    <a:pt x="15909" y="15973"/>
                  </a:lnTo>
                  <a:lnTo>
                    <a:pt x="15909" y="15973"/>
                  </a:lnTo>
                  <a:lnTo>
                    <a:pt x="15930" y="15973"/>
                  </a:lnTo>
                  <a:cubicBezTo>
                    <a:pt x="15930" y="15973"/>
                    <a:pt x="15930" y="15973"/>
                    <a:pt x="15973" y="15952"/>
                  </a:cubicBezTo>
                  <a:lnTo>
                    <a:pt x="15973" y="15952"/>
                  </a:lnTo>
                  <a:lnTo>
                    <a:pt x="15909" y="15952"/>
                  </a:lnTo>
                  <a:lnTo>
                    <a:pt x="15909" y="15909"/>
                  </a:lnTo>
                  <a:lnTo>
                    <a:pt x="16185" y="16079"/>
                  </a:lnTo>
                  <a:lnTo>
                    <a:pt x="16185" y="16079"/>
                  </a:lnTo>
                  <a:lnTo>
                    <a:pt x="16185" y="16079"/>
                  </a:lnTo>
                  <a:lnTo>
                    <a:pt x="16185" y="16079"/>
                  </a:lnTo>
                  <a:lnTo>
                    <a:pt x="16185" y="16079"/>
                  </a:lnTo>
                  <a:lnTo>
                    <a:pt x="16185" y="16079"/>
                  </a:lnTo>
                  <a:lnTo>
                    <a:pt x="16100" y="16079"/>
                  </a:lnTo>
                  <a:cubicBezTo>
                    <a:pt x="16100" y="16100"/>
                    <a:pt x="16100" y="16100"/>
                    <a:pt x="16100" y="16100"/>
                  </a:cubicBezTo>
                  <a:cubicBezTo>
                    <a:pt x="16100" y="16100"/>
                    <a:pt x="16100" y="16100"/>
                    <a:pt x="16036" y="16121"/>
                  </a:cubicBezTo>
                  <a:cubicBezTo>
                    <a:pt x="16036" y="16100"/>
                    <a:pt x="16036" y="16121"/>
                    <a:pt x="15973" y="16121"/>
                  </a:cubicBezTo>
                  <a:cubicBezTo>
                    <a:pt x="15973" y="16121"/>
                    <a:pt x="15973" y="16121"/>
                    <a:pt x="15909" y="16100"/>
                  </a:cubicBezTo>
                  <a:cubicBezTo>
                    <a:pt x="15930" y="16121"/>
                    <a:pt x="15930" y="16121"/>
                    <a:pt x="15909" y="16100"/>
                  </a:cubicBezTo>
                  <a:close/>
                  <a:moveTo>
                    <a:pt x="15930" y="16079"/>
                  </a:moveTo>
                  <a:cubicBezTo>
                    <a:pt x="15930" y="16100"/>
                    <a:pt x="15930" y="16100"/>
                    <a:pt x="15930" y="16079"/>
                  </a:cubicBezTo>
                  <a:cubicBezTo>
                    <a:pt x="15973" y="16100"/>
                    <a:pt x="15973" y="16100"/>
                    <a:pt x="15973" y="16100"/>
                  </a:cubicBezTo>
                  <a:cubicBezTo>
                    <a:pt x="16036" y="16100"/>
                    <a:pt x="16036" y="16100"/>
                    <a:pt x="16036" y="16100"/>
                  </a:cubicBezTo>
                  <a:lnTo>
                    <a:pt x="16100" y="16100"/>
                  </a:lnTo>
                  <a:cubicBezTo>
                    <a:pt x="16100" y="16079"/>
                    <a:pt x="16100" y="16079"/>
                    <a:pt x="16100" y="16079"/>
                  </a:cubicBezTo>
                  <a:lnTo>
                    <a:pt x="16100" y="16079"/>
                  </a:lnTo>
                  <a:lnTo>
                    <a:pt x="16100" y="16079"/>
                  </a:lnTo>
                  <a:lnTo>
                    <a:pt x="16100" y="16079"/>
                  </a:lnTo>
                  <a:lnTo>
                    <a:pt x="15973" y="15973"/>
                  </a:lnTo>
                  <a:lnTo>
                    <a:pt x="15973" y="15973"/>
                  </a:lnTo>
                  <a:cubicBezTo>
                    <a:pt x="15930" y="15973"/>
                    <a:pt x="15930" y="15973"/>
                    <a:pt x="15930" y="15973"/>
                  </a:cubicBezTo>
                  <a:cubicBezTo>
                    <a:pt x="15930" y="16079"/>
                    <a:pt x="15930" y="16079"/>
                    <a:pt x="15930" y="16079"/>
                  </a:cubicBezTo>
                  <a:lnTo>
                    <a:pt x="15930" y="16079"/>
                  </a:lnTo>
                  <a:lnTo>
                    <a:pt x="15930" y="16079"/>
                  </a:lnTo>
                  <a:lnTo>
                    <a:pt x="15930" y="16079"/>
                  </a:lnTo>
                  <a:close/>
                </a:path>
              </a:pathLst>
            </a:custGeom>
            <a:solidFill>
              <a:srgbClr val="000000"/>
            </a:solid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74575472-E7E1-488F-AE5D-4D0A2DF25900}"/>
                </a:ext>
              </a:extLst>
            </p:cNvPr>
            <p:cNvSpPr/>
            <p:nvPr/>
          </p:nvSpPr>
          <p:spPr>
            <a:xfrm>
              <a:off x="6410864" y="4741305"/>
              <a:ext cx="31327" cy="31327"/>
            </a:xfrm>
            <a:custGeom>
              <a:avLst/>
              <a:gdLst>
                <a:gd name="connsiteX0" fmla="*/ 16142 w 21212"/>
                <a:gd name="connsiteY0" fmla="*/ 16015 h 21212"/>
                <a:gd name="connsiteX1" fmla="*/ 16079 w 21212"/>
                <a:gd name="connsiteY1" fmla="*/ 16015 h 21212"/>
                <a:gd name="connsiteX2" fmla="*/ 16079 w 21212"/>
                <a:gd name="connsiteY2" fmla="*/ 16036 h 21212"/>
                <a:gd name="connsiteX3" fmla="*/ 16036 w 21212"/>
                <a:gd name="connsiteY3" fmla="*/ 16015 h 21212"/>
                <a:gd name="connsiteX4" fmla="*/ 16036 w 21212"/>
                <a:gd name="connsiteY4" fmla="*/ 16015 h 21212"/>
                <a:gd name="connsiteX5" fmla="*/ 15994 w 21212"/>
                <a:gd name="connsiteY5" fmla="*/ 16015 h 21212"/>
                <a:gd name="connsiteX6" fmla="*/ 15994 w 21212"/>
                <a:gd name="connsiteY6" fmla="*/ 16015 h 21212"/>
                <a:gd name="connsiteX7" fmla="*/ 15909 w 21212"/>
                <a:gd name="connsiteY7" fmla="*/ 15973 h 21212"/>
                <a:gd name="connsiteX8" fmla="*/ 15909 w 21212"/>
                <a:gd name="connsiteY8" fmla="*/ 15973 h 21212"/>
                <a:gd name="connsiteX9" fmla="*/ 15994 w 21212"/>
                <a:gd name="connsiteY9" fmla="*/ 16015 h 21212"/>
                <a:gd name="connsiteX10" fmla="*/ 16036 w 21212"/>
                <a:gd name="connsiteY10" fmla="*/ 16015 h 21212"/>
                <a:gd name="connsiteX11" fmla="*/ 16079 w 21212"/>
                <a:gd name="connsiteY11" fmla="*/ 16015 h 21212"/>
                <a:gd name="connsiteX12" fmla="*/ 16079 w 21212"/>
                <a:gd name="connsiteY12" fmla="*/ 16015 h 21212"/>
                <a:gd name="connsiteX13" fmla="*/ 16142 w 21212"/>
                <a:gd name="connsiteY13" fmla="*/ 15973 h 21212"/>
                <a:gd name="connsiteX14" fmla="*/ 16142 w 21212"/>
                <a:gd name="connsiteY14" fmla="*/ 15973 h 21212"/>
                <a:gd name="connsiteX15" fmla="*/ 16079 w 21212"/>
                <a:gd name="connsiteY15" fmla="*/ 15973 h 21212"/>
                <a:gd name="connsiteX16" fmla="*/ 15994 w 21212"/>
                <a:gd name="connsiteY16" fmla="*/ 15951 h 21212"/>
                <a:gd name="connsiteX17" fmla="*/ 16036 w 21212"/>
                <a:gd name="connsiteY17" fmla="*/ 15909 h 21212"/>
                <a:gd name="connsiteX18" fmla="*/ 16142 w 21212"/>
                <a:gd name="connsiteY18" fmla="*/ 15973 h 21212"/>
                <a:gd name="connsiteX19" fmla="*/ 16164 w 21212"/>
                <a:gd name="connsiteY19" fmla="*/ 15973 h 21212"/>
                <a:gd name="connsiteX20" fmla="*/ 16164 w 21212"/>
                <a:gd name="connsiteY20" fmla="*/ 15973 h 21212"/>
                <a:gd name="connsiteX21" fmla="*/ 16164 w 21212"/>
                <a:gd name="connsiteY21" fmla="*/ 15973 h 21212"/>
                <a:gd name="connsiteX22" fmla="*/ 16164 w 21212"/>
                <a:gd name="connsiteY22" fmla="*/ 15973 h 21212"/>
                <a:gd name="connsiteX23" fmla="*/ 16142 w 21212"/>
                <a:gd name="connsiteY23" fmla="*/ 16015 h 21212"/>
                <a:gd name="connsiteX24" fmla="*/ 16142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015"/>
                  </a:moveTo>
                  <a:lnTo>
                    <a:pt x="16079" y="16015"/>
                  </a:lnTo>
                  <a:cubicBezTo>
                    <a:pt x="16079" y="16015"/>
                    <a:pt x="16079" y="16015"/>
                    <a:pt x="16079" y="16036"/>
                  </a:cubicBezTo>
                  <a:cubicBezTo>
                    <a:pt x="16036" y="16015"/>
                    <a:pt x="16036" y="16015"/>
                    <a:pt x="16036" y="16015"/>
                  </a:cubicBezTo>
                  <a:lnTo>
                    <a:pt x="16036" y="16015"/>
                  </a:lnTo>
                  <a:cubicBezTo>
                    <a:pt x="15994" y="16015"/>
                    <a:pt x="15994" y="16015"/>
                    <a:pt x="15994" y="16015"/>
                  </a:cubicBezTo>
                  <a:lnTo>
                    <a:pt x="15994" y="16015"/>
                  </a:lnTo>
                  <a:lnTo>
                    <a:pt x="15909" y="15973"/>
                  </a:lnTo>
                  <a:lnTo>
                    <a:pt x="15909" y="15973"/>
                  </a:lnTo>
                  <a:lnTo>
                    <a:pt x="15994" y="16015"/>
                  </a:lnTo>
                  <a:cubicBezTo>
                    <a:pt x="16036" y="16015"/>
                    <a:pt x="16036" y="16015"/>
                    <a:pt x="16036" y="16015"/>
                  </a:cubicBezTo>
                  <a:cubicBezTo>
                    <a:pt x="16036" y="16015"/>
                    <a:pt x="16036" y="16015"/>
                    <a:pt x="16079" y="16015"/>
                  </a:cubicBezTo>
                  <a:lnTo>
                    <a:pt x="16079" y="16015"/>
                  </a:lnTo>
                  <a:cubicBezTo>
                    <a:pt x="16142" y="16015"/>
                    <a:pt x="16142" y="16015"/>
                    <a:pt x="16142" y="15973"/>
                  </a:cubicBezTo>
                  <a:lnTo>
                    <a:pt x="16142" y="15973"/>
                  </a:lnTo>
                  <a:cubicBezTo>
                    <a:pt x="16142" y="15973"/>
                    <a:pt x="16142" y="15973"/>
                    <a:pt x="16079" y="15973"/>
                  </a:cubicBezTo>
                  <a:lnTo>
                    <a:pt x="15994" y="15951"/>
                  </a:lnTo>
                  <a:lnTo>
                    <a:pt x="16036" y="15909"/>
                  </a:lnTo>
                  <a:lnTo>
                    <a:pt x="16142" y="15973"/>
                  </a:lnTo>
                  <a:cubicBezTo>
                    <a:pt x="16142" y="15973"/>
                    <a:pt x="16142" y="15973"/>
                    <a:pt x="16164" y="15973"/>
                  </a:cubicBezTo>
                  <a:lnTo>
                    <a:pt x="16164" y="15973"/>
                  </a:lnTo>
                  <a:lnTo>
                    <a:pt x="16164" y="15973"/>
                  </a:lnTo>
                  <a:lnTo>
                    <a:pt x="16164" y="15973"/>
                  </a:lnTo>
                  <a:cubicBezTo>
                    <a:pt x="16164" y="15994"/>
                    <a:pt x="16164" y="16015"/>
                    <a:pt x="16142" y="16015"/>
                  </a:cubicBezTo>
                  <a:lnTo>
                    <a:pt x="16142" y="16015"/>
                  </a:lnTo>
                  <a:close/>
                </a:path>
              </a:pathLst>
            </a:custGeom>
            <a:solidFill>
              <a:srgbClr val="000000"/>
            </a:solid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4AAFCA75-03B7-41FA-A6B0-CF4182D1B092}"/>
                </a:ext>
              </a:extLst>
            </p:cNvPr>
            <p:cNvSpPr/>
            <p:nvPr/>
          </p:nvSpPr>
          <p:spPr>
            <a:xfrm>
              <a:off x="6411084" y="4741118"/>
              <a:ext cx="31327" cy="31327"/>
            </a:xfrm>
            <a:custGeom>
              <a:avLst/>
              <a:gdLst>
                <a:gd name="connsiteX0" fmla="*/ 16227 w 21212"/>
                <a:gd name="connsiteY0" fmla="*/ 16015 h 21212"/>
                <a:gd name="connsiteX1" fmla="*/ 16164 w 21212"/>
                <a:gd name="connsiteY1" fmla="*/ 16057 h 21212"/>
                <a:gd name="connsiteX2" fmla="*/ 16079 w 21212"/>
                <a:gd name="connsiteY2" fmla="*/ 15951 h 21212"/>
                <a:gd name="connsiteX3" fmla="*/ 16079 w 21212"/>
                <a:gd name="connsiteY3" fmla="*/ 15951 h 21212"/>
                <a:gd name="connsiteX4" fmla="*/ 16058 w 21212"/>
                <a:gd name="connsiteY4" fmla="*/ 15951 h 21212"/>
                <a:gd name="connsiteX5" fmla="*/ 16058 w 21212"/>
                <a:gd name="connsiteY5" fmla="*/ 15951 h 21212"/>
                <a:gd name="connsiteX6" fmla="*/ 15994 w 21212"/>
                <a:gd name="connsiteY6" fmla="*/ 15951 h 21212"/>
                <a:gd name="connsiteX7" fmla="*/ 15994 w 21212"/>
                <a:gd name="connsiteY7" fmla="*/ 16015 h 21212"/>
                <a:gd name="connsiteX8" fmla="*/ 15994 w 21212"/>
                <a:gd name="connsiteY8" fmla="*/ 16057 h 21212"/>
                <a:gd name="connsiteX9" fmla="*/ 16079 w 21212"/>
                <a:gd name="connsiteY9" fmla="*/ 16100 h 21212"/>
                <a:gd name="connsiteX10" fmla="*/ 16079 w 21212"/>
                <a:gd name="connsiteY10" fmla="*/ 16100 h 21212"/>
                <a:gd name="connsiteX11" fmla="*/ 15909 w 21212"/>
                <a:gd name="connsiteY11" fmla="*/ 16057 h 21212"/>
                <a:gd name="connsiteX12" fmla="*/ 15973 w 21212"/>
                <a:gd name="connsiteY12" fmla="*/ 16015 h 21212"/>
                <a:gd name="connsiteX13" fmla="*/ 15973 w 21212"/>
                <a:gd name="connsiteY13" fmla="*/ 16015 h 21212"/>
                <a:gd name="connsiteX14" fmla="*/ 15973 w 21212"/>
                <a:gd name="connsiteY14" fmla="*/ 16015 h 21212"/>
                <a:gd name="connsiteX15" fmla="*/ 15973 w 21212"/>
                <a:gd name="connsiteY15" fmla="*/ 16015 h 21212"/>
                <a:gd name="connsiteX16" fmla="*/ 15973 w 21212"/>
                <a:gd name="connsiteY16" fmla="*/ 16015 h 21212"/>
                <a:gd name="connsiteX17" fmla="*/ 15994 w 21212"/>
                <a:gd name="connsiteY17" fmla="*/ 15951 h 21212"/>
                <a:gd name="connsiteX18" fmla="*/ 15994 w 21212"/>
                <a:gd name="connsiteY18" fmla="*/ 15951 h 21212"/>
                <a:gd name="connsiteX19" fmla="*/ 16058 w 21212"/>
                <a:gd name="connsiteY19" fmla="*/ 15951 h 21212"/>
                <a:gd name="connsiteX20" fmla="*/ 16079 w 21212"/>
                <a:gd name="connsiteY20" fmla="*/ 15951 h 21212"/>
                <a:gd name="connsiteX21" fmla="*/ 16079 w 21212"/>
                <a:gd name="connsiteY21" fmla="*/ 15951 h 21212"/>
                <a:gd name="connsiteX22" fmla="*/ 16079 w 21212"/>
                <a:gd name="connsiteY22" fmla="*/ 15930 h 21212"/>
                <a:gd name="connsiteX23" fmla="*/ 16142 w 21212"/>
                <a:gd name="connsiteY23" fmla="*/ 15909 h 21212"/>
                <a:gd name="connsiteX24" fmla="*/ 16142 w 21212"/>
                <a:gd name="connsiteY24" fmla="*/ 15909 h 21212"/>
                <a:gd name="connsiteX25" fmla="*/ 16164 w 21212"/>
                <a:gd name="connsiteY25" fmla="*/ 15909 h 21212"/>
                <a:gd name="connsiteX26" fmla="*/ 16164 w 21212"/>
                <a:gd name="connsiteY26" fmla="*/ 15909 h 21212"/>
                <a:gd name="connsiteX27" fmla="*/ 16227 w 21212"/>
                <a:gd name="connsiteY27" fmla="*/ 15909 h 21212"/>
                <a:gd name="connsiteX28" fmla="*/ 16312 w 21212"/>
                <a:gd name="connsiteY28" fmla="*/ 15951 h 21212"/>
                <a:gd name="connsiteX29" fmla="*/ 16291 w 21212"/>
                <a:gd name="connsiteY29" fmla="*/ 15951 h 21212"/>
                <a:gd name="connsiteX30" fmla="*/ 16227 w 21212"/>
                <a:gd name="connsiteY30" fmla="*/ 15930 h 21212"/>
                <a:gd name="connsiteX31" fmla="*/ 16164 w 21212"/>
                <a:gd name="connsiteY31" fmla="*/ 15930 h 21212"/>
                <a:gd name="connsiteX32" fmla="*/ 16164 w 21212"/>
                <a:gd name="connsiteY32" fmla="*/ 15930 h 21212"/>
                <a:gd name="connsiteX33" fmla="*/ 16164 w 21212"/>
                <a:gd name="connsiteY33" fmla="*/ 15930 h 21212"/>
                <a:gd name="connsiteX34" fmla="*/ 16142 w 21212"/>
                <a:gd name="connsiteY34" fmla="*/ 15930 h 21212"/>
                <a:gd name="connsiteX35" fmla="*/ 16142 w 21212"/>
                <a:gd name="connsiteY35" fmla="*/ 15951 h 21212"/>
                <a:gd name="connsiteX36" fmla="*/ 16142 w 21212"/>
                <a:gd name="connsiteY36" fmla="*/ 15951 h 21212"/>
                <a:gd name="connsiteX37" fmla="*/ 16227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015"/>
                  </a:moveTo>
                  <a:lnTo>
                    <a:pt x="16164" y="16057"/>
                  </a:lnTo>
                  <a:lnTo>
                    <a:pt x="16079" y="15951"/>
                  </a:lnTo>
                  <a:lnTo>
                    <a:pt x="16079" y="15951"/>
                  </a:lnTo>
                  <a:lnTo>
                    <a:pt x="16058" y="15951"/>
                  </a:lnTo>
                  <a:lnTo>
                    <a:pt x="16058" y="15951"/>
                  </a:lnTo>
                  <a:cubicBezTo>
                    <a:pt x="16058" y="15951"/>
                    <a:pt x="16058" y="15951"/>
                    <a:pt x="15994" y="15951"/>
                  </a:cubicBezTo>
                  <a:cubicBezTo>
                    <a:pt x="15994" y="16015"/>
                    <a:pt x="15994" y="16015"/>
                    <a:pt x="15994" y="16015"/>
                  </a:cubicBezTo>
                  <a:cubicBezTo>
                    <a:pt x="15994" y="16057"/>
                    <a:pt x="15994" y="16057"/>
                    <a:pt x="15994" y="16057"/>
                  </a:cubicBezTo>
                  <a:lnTo>
                    <a:pt x="16079" y="16100"/>
                  </a:lnTo>
                  <a:lnTo>
                    <a:pt x="16079" y="16100"/>
                  </a:lnTo>
                  <a:lnTo>
                    <a:pt x="15909" y="16057"/>
                  </a:lnTo>
                  <a:lnTo>
                    <a:pt x="15973" y="16015"/>
                  </a:lnTo>
                  <a:lnTo>
                    <a:pt x="15973" y="16015"/>
                  </a:lnTo>
                  <a:lnTo>
                    <a:pt x="15973" y="16015"/>
                  </a:lnTo>
                  <a:lnTo>
                    <a:pt x="15973" y="16015"/>
                  </a:lnTo>
                  <a:lnTo>
                    <a:pt x="15973" y="16015"/>
                  </a:lnTo>
                  <a:cubicBezTo>
                    <a:pt x="15973" y="16015"/>
                    <a:pt x="15994" y="16015"/>
                    <a:pt x="15994" y="15951"/>
                  </a:cubicBezTo>
                  <a:lnTo>
                    <a:pt x="15994" y="15951"/>
                  </a:lnTo>
                  <a:lnTo>
                    <a:pt x="16058" y="15951"/>
                  </a:lnTo>
                  <a:lnTo>
                    <a:pt x="16079" y="15951"/>
                  </a:lnTo>
                  <a:lnTo>
                    <a:pt x="16079" y="15951"/>
                  </a:lnTo>
                  <a:cubicBezTo>
                    <a:pt x="16079" y="15951"/>
                    <a:pt x="16079" y="15951"/>
                    <a:pt x="16079" y="15930"/>
                  </a:cubicBezTo>
                  <a:cubicBezTo>
                    <a:pt x="16079" y="15930"/>
                    <a:pt x="16079" y="15930"/>
                    <a:pt x="16142" y="15909"/>
                  </a:cubicBezTo>
                  <a:lnTo>
                    <a:pt x="16142" y="15909"/>
                  </a:lnTo>
                  <a:lnTo>
                    <a:pt x="16164" y="15909"/>
                  </a:lnTo>
                  <a:lnTo>
                    <a:pt x="16164" y="15909"/>
                  </a:lnTo>
                  <a:cubicBezTo>
                    <a:pt x="16227" y="15909"/>
                    <a:pt x="16227" y="15909"/>
                    <a:pt x="16227" y="15909"/>
                  </a:cubicBezTo>
                  <a:lnTo>
                    <a:pt x="16312" y="15951"/>
                  </a:lnTo>
                  <a:lnTo>
                    <a:pt x="16291" y="15951"/>
                  </a:lnTo>
                  <a:lnTo>
                    <a:pt x="16227" y="15930"/>
                  </a:lnTo>
                  <a:cubicBezTo>
                    <a:pt x="16164" y="15930"/>
                    <a:pt x="16164" y="15930"/>
                    <a:pt x="16164" y="15930"/>
                  </a:cubicBezTo>
                  <a:lnTo>
                    <a:pt x="16164" y="15930"/>
                  </a:lnTo>
                  <a:cubicBezTo>
                    <a:pt x="16164" y="15909"/>
                    <a:pt x="16164" y="15930"/>
                    <a:pt x="16164" y="15930"/>
                  </a:cubicBezTo>
                  <a:cubicBezTo>
                    <a:pt x="16142" y="15930"/>
                    <a:pt x="16142" y="15930"/>
                    <a:pt x="16142" y="15930"/>
                  </a:cubicBezTo>
                  <a:cubicBezTo>
                    <a:pt x="16142" y="15930"/>
                    <a:pt x="16142" y="15930"/>
                    <a:pt x="16142" y="15951"/>
                  </a:cubicBezTo>
                  <a:lnTo>
                    <a:pt x="16142" y="15951"/>
                  </a:lnTo>
                  <a:lnTo>
                    <a:pt x="16227" y="16015"/>
                  </a:lnTo>
                  <a:close/>
                </a:path>
              </a:pathLst>
            </a:custGeom>
            <a:solidFill>
              <a:srgbClr val="000000"/>
            </a:solid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788B09CC-9D79-4E2D-9916-45DF4609D29E}"/>
                </a:ext>
              </a:extLst>
            </p:cNvPr>
            <p:cNvSpPr/>
            <p:nvPr/>
          </p:nvSpPr>
          <p:spPr>
            <a:xfrm>
              <a:off x="6411679" y="4740898"/>
              <a:ext cx="31327" cy="31327"/>
            </a:xfrm>
            <a:custGeom>
              <a:avLst/>
              <a:gdLst>
                <a:gd name="connsiteX0" fmla="*/ 16079 w 21212"/>
                <a:gd name="connsiteY0" fmla="*/ 15994 h 21212"/>
                <a:gd name="connsiteX1" fmla="*/ 16079 w 21212"/>
                <a:gd name="connsiteY1" fmla="*/ 15994 h 21212"/>
                <a:gd name="connsiteX2" fmla="*/ 16079 w 21212"/>
                <a:gd name="connsiteY2" fmla="*/ 15994 h 21212"/>
                <a:gd name="connsiteX3" fmla="*/ 16163 w 21212"/>
                <a:gd name="connsiteY3" fmla="*/ 15994 h 21212"/>
                <a:gd name="connsiteX4" fmla="*/ 16163 w 21212"/>
                <a:gd name="connsiteY4" fmla="*/ 15994 h 21212"/>
                <a:gd name="connsiteX5" fmla="*/ 16079 w 21212"/>
                <a:gd name="connsiteY5" fmla="*/ 15994 h 21212"/>
                <a:gd name="connsiteX6" fmla="*/ 16079 w 21212"/>
                <a:gd name="connsiteY6" fmla="*/ 15994 h 21212"/>
                <a:gd name="connsiteX7" fmla="*/ 16036 w 21212"/>
                <a:gd name="connsiteY7" fmla="*/ 16015 h 21212"/>
                <a:gd name="connsiteX8" fmla="*/ 16015 w 21212"/>
                <a:gd name="connsiteY8" fmla="*/ 16015 h 21212"/>
                <a:gd name="connsiteX9" fmla="*/ 15951 w 21212"/>
                <a:gd name="connsiteY9" fmla="*/ 16015 h 21212"/>
                <a:gd name="connsiteX10" fmla="*/ 15909 w 21212"/>
                <a:gd name="connsiteY10" fmla="*/ 16015 h 21212"/>
                <a:gd name="connsiteX11" fmla="*/ 15909 w 21212"/>
                <a:gd name="connsiteY11" fmla="*/ 15994 h 21212"/>
                <a:gd name="connsiteX12" fmla="*/ 15909 w 21212"/>
                <a:gd name="connsiteY12" fmla="*/ 15994 h 21212"/>
                <a:gd name="connsiteX13" fmla="*/ 15951 w 21212"/>
                <a:gd name="connsiteY13" fmla="*/ 15909 h 21212"/>
                <a:gd name="connsiteX14" fmla="*/ 16015 w 21212"/>
                <a:gd name="connsiteY14" fmla="*/ 15909 h 21212"/>
                <a:gd name="connsiteX15" fmla="*/ 16015 w 21212"/>
                <a:gd name="connsiteY15" fmla="*/ 15909 h 21212"/>
                <a:gd name="connsiteX16" fmla="*/ 16036 w 21212"/>
                <a:gd name="connsiteY16" fmla="*/ 15909 h 21212"/>
                <a:gd name="connsiteX17" fmla="*/ 16057 w 21212"/>
                <a:gd name="connsiteY17" fmla="*/ 15909 h 21212"/>
                <a:gd name="connsiteX18" fmla="*/ 16057 w 21212"/>
                <a:gd name="connsiteY18" fmla="*/ 15909 h 21212"/>
                <a:gd name="connsiteX19" fmla="*/ 16079 w 21212"/>
                <a:gd name="connsiteY19" fmla="*/ 15909 h 21212"/>
                <a:gd name="connsiteX20" fmla="*/ 16015 w 21212"/>
                <a:gd name="connsiteY20" fmla="*/ 16015 h 21212"/>
                <a:gd name="connsiteX21" fmla="*/ 16015 w 21212"/>
                <a:gd name="connsiteY21" fmla="*/ 16015 h 21212"/>
                <a:gd name="connsiteX22" fmla="*/ 16036 w 21212"/>
                <a:gd name="connsiteY22" fmla="*/ 16015 h 21212"/>
                <a:gd name="connsiteX23" fmla="*/ 16079 w 21212"/>
                <a:gd name="connsiteY23" fmla="*/ 15994 h 21212"/>
                <a:gd name="connsiteX24" fmla="*/ 16079 w 21212"/>
                <a:gd name="connsiteY24" fmla="*/ 15994 h 21212"/>
                <a:gd name="connsiteX25" fmla="*/ 15951 w 21212"/>
                <a:gd name="connsiteY25" fmla="*/ 15909 h 21212"/>
                <a:gd name="connsiteX26" fmla="*/ 15951 w 21212"/>
                <a:gd name="connsiteY26" fmla="*/ 15994 h 21212"/>
                <a:gd name="connsiteX27" fmla="*/ 15951 w 21212"/>
                <a:gd name="connsiteY27" fmla="*/ 15994 h 21212"/>
                <a:gd name="connsiteX28" fmla="*/ 15951 w 21212"/>
                <a:gd name="connsiteY28" fmla="*/ 15994 h 21212"/>
                <a:gd name="connsiteX29" fmla="*/ 15951 w 21212"/>
                <a:gd name="connsiteY29" fmla="*/ 16015 h 21212"/>
                <a:gd name="connsiteX30" fmla="*/ 16036 w 21212"/>
                <a:gd name="connsiteY30" fmla="*/ 15909 h 21212"/>
                <a:gd name="connsiteX31" fmla="*/ 16036 w 21212"/>
                <a:gd name="connsiteY31" fmla="*/ 15909 h 21212"/>
                <a:gd name="connsiteX32" fmla="*/ 16015 w 21212"/>
                <a:gd name="connsiteY32" fmla="*/ 15909 h 21212"/>
                <a:gd name="connsiteX33" fmla="*/ 16015 w 21212"/>
                <a:gd name="connsiteY33" fmla="*/ 15909 h 21212"/>
                <a:gd name="connsiteX34" fmla="*/ 15951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5994"/>
                  </a:moveTo>
                  <a:lnTo>
                    <a:pt x="16079" y="15994"/>
                  </a:lnTo>
                  <a:lnTo>
                    <a:pt x="16079" y="15994"/>
                  </a:lnTo>
                  <a:lnTo>
                    <a:pt x="16163" y="15994"/>
                  </a:lnTo>
                  <a:lnTo>
                    <a:pt x="16163" y="15994"/>
                  </a:lnTo>
                  <a:cubicBezTo>
                    <a:pt x="16079" y="16015"/>
                    <a:pt x="16079" y="16015"/>
                    <a:pt x="16079" y="15994"/>
                  </a:cubicBezTo>
                  <a:lnTo>
                    <a:pt x="16079" y="15994"/>
                  </a:lnTo>
                  <a:lnTo>
                    <a:pt x="16036" y="16015"/>
                  </a:lnTo>
                  <a:lnTo>
                    <a:pt x="16015" y="16015"/>
                  </a:lnTo>
                  <a:lnTo>
                    <a:pt x="15951" y="16015"/>
                  </a:lnTo>
                  <a:lnTo>
                    <a:pt x="15909" y="16015"/>
                  </a:lnTo>
                  <a:cubicBezTo>
                    <a:pt x="15909" y="15994"/>
                    <a:pt x="15909" y="15994"/>
                    <a:pt x="15909" y="15994"/>
                  </a:cubicBezTo>
                  <a:lnTo>
                    <a:pt x="15909" y="15994"/>
                  </a:lnTo>
                  <a:cubicBezTo>
                    <a:pt x="15951" y="15909"/>
                    <a:pt x="15951" y="15909"/>
                    <a:pt x="15951" y="15909"/>
                  </a:cubicBezTo>
                  <a:cubicBezTo>
                    <a:pt x="15951" y="15909"/>
                    <a:pt x="15951" y="15909"/>
                    <a:pt x="16015" y="15909"/>
                  </a:cubicBezTo>
                  <a:lnTo>
                    <a:pt x="16015" y="15909"/>
                  </a:lnTo>
                  <a:cubicBezTo>
                    <a:pt x="16036" y="15909"/>
                    <a:pt x="16036" y="15909"/>
                    <a:pt x="16036" y="15909"/>
                  </a:cubicBezTo>
                  <a:cubicBezTo>
                    <a:pt x="16057" y="15909"/>
                    <a:pt x="16057" y="15909"/>
                    <a:pt x="16057" y="15909"/>
                  </a:cubicBezTo>
                  <a:lnTo>
                    <a:pt x="16057" y="15909"/>
                  </a:lnTo>
                  <a:lnTo>
                    <a:pt x="16079" y="15909"/>
                  </a:lnTo>
                  <a:lnTo>
                    <a:pt x="16015" y="16015"/>
                  </a:lnTo>
                  <a:lnTo>
                    <a:pt x="16015" y="16015"/>
                  </a:lnTo>
                  <a:cubicBezTo>
                    <a:pt x="16036" y="16015"/>
                    <a:pt x="16036" y="16015"/>
                    <a:pt x="16036" y="16015"/>
                  </a:cubicBezTo>
                  <a:lnTo>
                    <a:pt x="16079" y="15994"/>
                  </a:lnTo>
                  <a:cubicBezTo>
                    <a:pt x="16057" y="16015"/>
                    <a:pt x="16057" y="16015"/>
                    <a:pt x="16079" y="15994"/>
                  </a:cubicBezTo>
                  <a:close/>
                  <a:moveTo>
                    <a:pt x="15951" y="15909"/>
                  </a:moveTo>
                  <a:cubicBezTo>
                    <a:pt x="15951" y="15909"/>
                    <a:pt x="15951" y="15909"/>
                    <a:pt x="15951" y="15994"/>
                  </a:cubicBezTo>
                  <a:lnTo>
                    <a:pt x="15951" y="15994"/>
                  </a:lnTo>
                  <a:lnTo>
                    <a:pt x="15951" y="15994"/>
                  </a:lnTo>
                  <a:lnTo>
                    <a:pt x="15951" y="16015"/>
                  </a:lnTo>
                  <a:lnTo>
                    <a:pt x="16036" y="15909"/>
                  </a:lnTo>
                  <a:lnTo>
                    <a:pt x="16036" y="15909"/>
                  </a:lnTo>
                  <a:cubicBezTo>
                    <a:pt x="16036" y="15909"/>
                    <a:pt x="16036" y="15909"/>
                    <a:pt x="16015" y="15909"/>
                  </a:cubicBezTo>
                  <a:lnTo>
                    <a:pt x="16015" y="15909"/>
                  </a:lnTo>
                  <a:cubicBezTo>
                    <a:pt x="16015" y="15909"/>
                    <a:pt x="16015" y="15909"/>
                    <a:pt x="15951" y="15909"/>
                  </a:cubicBezTo>
                  <a:close/>
                </a:path>
              </a:pathLst>
            </a:custGeom>
            <a:solidFill>
              <a:srgbClr val="000000"/>
            </a:solid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B418A3EF-EC85-442E-BF19-97BAA8D11C7E}"/>
                </a:ext>
              </a:extLst>
            </p:cNvPr>
            <p:cNvSpPr/>
            <p:nvPr/>
          </p:nvSpPr>
          <p:spPr>
            <a:xfrm>
              <a:off x="6411916" y="4740616"/>
              <a:ext cx="31327" cy="31327"/>
            </a:xfrm>
            <a:custGeom>
              <a:avLst/>
              <a:gdLst>
                <a:gd name="connsiteX0" fmla="*/ 15918 w 21212"/>
                <a:gd name="connsiteY0" fmla="*/ 16015 h 21212"/>
                <a:gd name="connsiteX1" fmla="*/ 16003 w 21212"/>
                <a:gd name="connsiteY1" fmla="*/ 16015 h 21212"/>
                <a:gd name="connsiteX2" fmla="*/ 16003 w 21212"/>
                <a:gd name="connsiteY2" fmla="*/ 16015 h 21212"/>
                <a:gd name="connsiteX3" fmla="*/ 16003 w 21212"/>
                <a:gd name="connsiteY3" fmla="*/ 16015 h 21212"/>
                <a:gd name="connsiteX4" fmla="*/ 16088 w 21212"/>
                <a:gd name="connsiteY4" fmla="*/ 16015 h 21212"/>
                <a:gd name="connsiteX5" fmla="*/ 16088 w 21212"/>
                <a:gd name="connsiteY5" fmla="*/ 16015 h 21212"/>
                <a:gd name="connsiteX6" fmla="*/ 16003 w 21212"/>
                <a:gd name="connsiteY6" fmla="*/ 16015 h 21212"/>
                <a:gd name="connsiteX7" fmla="*/ 16088 w 21212"/>
                <a:gd name="connsiteY7" fmla="*/ 15909 h 21212"/>
                <a:gd name="connsiteX8" fmla="*/ 16215 w 21212"/>
                <a:gd name="connsiteY8" fmla="*/ 16015 h 21212"/>
                <a:gd name="connsiteX9" fmla="*/ 16279 w 21212"/>
                <a:gd name="connsiteY9" fmla="*/ 16015 h 21212"/>
                <a:gd name="connsiteX10" fmla="*/ 16279 w 21212"/>
                <a:gd name="connsiteY10" fmla="*/ 16100 h 21212"/>
                <a:gd name="connsiteX11" fmla="*/ 16215 w 21212"/>
                <a:gd name="connsiteY11" fmla="*/ 16100 h 21212"/>
                <a:gd name="connsiteX12" fmla="*/ 16194 w 21212"/>
                <a:gd name="connsiteY12" fmla="*/ 16100 h 21212"/>
                <a:gd name="connsiteX13" fmla="*/ 16194 w 21212"/>
                <a:gd name="connsiteY13" fmla="*/ 16185 h 21212"/>
                <a:gd name="connsiteX14" fmla="*/ 16152 w 21212"/>
                <a:gd name="connsiteY14" fmla="*/ 16185 h 21212"/>
                <a:gd name="connsiteX15" fmla="*/ 16109 w 21212"/>
                <a:gd name="connsiteY15" fmla="*/ 16185 h 21212"/>
                <a:gd name="connsiteX16" fmla="*/ 16152 w 21212"/>
                <a:gd name="connsiteY16" fmla="*/ 16100 h 21212"/>
                <a:gd name="connsiteX17" fmla="*/ 16152 w 21212"/>
                <a:gd name="connsiteY17" fmla="*/ 16100 h 21212"/>
                <a:gd name="connsiteX18" fmla="*/ 16152 w 21212"/>
                <a:gd name="connsiteY18" fmla="*/ 16100 h 21212"/>
                <a:gd name="connsiteX19" fmla="*/ 16194 w 21212"/>
                <a:gd name="connsiteY19" fmla="*/ 16100 h 21212"/>
                <a:gd name="connsiteX20" fmla="*/ 16215 w 21212"/>
                <a:gd name="connsiteY20" fmla="*/ 16100 h 21212"/>
                <a:gd name="connsiteX21" fmla="*/ 16194 w 21212"/>
                <a:gd name="connsiteY21" fmla="*/ 16015 h 21212"/>
                <a:gd name="connsiteX22" fmla="*/ 16194 w 21212"/>
                <a:gd name="connsiteY22" fmla="*/ 16015 h 21212"/>
                <a:gd name="connsiteX23" fmla="*/ 16194 w 21212"/>
                <a:gd name="connsiteY23" fmla="*/ 16015 h 21212"/>
                <a:gd name="connsiteX24" fmla="*/ 16152 w 21212"/>
                <a:gd name="connsiteY24" fmla="*/ 16100 h 21212"/>
                <a:gd name="connsiteX25" fmla="*/ 16152 w 21212"/>
                <a:gd name="connsiteY25" fmla="*/ 16100 h 21212"/>
                <a:gd name="connsiteX26" fmla="*/ 16152 w 21212"/>
                <a:gd name="connsiteY26" fmla="*/ 16100 h 21212"/>
                <a:gd name="connsiteX27" fmla="*/ 16109 w 21212"/>
                <a:gd name="connsiteY27" fmla="*/ 16100 h 21212"/>
                <a:gd name="connsiteX28" fmla="*/ 16088 w 21212"/>
                <a:gd name="connsiteY28" fmla="*/ 16100 h 21212"/>
                <a:gd name="connsiteX29" fmla="*/ 16088 w 21212"/>
                <a:gd name="connsiteY29" fmla="*/ 16100 h 21212"/>
                <a:gd name="connsiteX30" fmla="*/ 16003 w 21212"/>
                <a:gd name="connsiteY30" fmla="*/ 16100 h 21212"/>
                <a:gd name="connsiteX31" fmla="*/ 15918 w 21212"/>
                <a:gd name="connsiteY31" fmla="*/ 16100 h 21212"/>
                <a:gd name="connsiteX32" fmla="*/ 15918 w 21212"/>
                <a:gd name="connsiteY32" fmla="*/ 16100 h 21212"/>
                <a:gd name="connsiteX33" fmla="*/ 15918 w 21212"/>
                <a:gd name="connsiteY33" fmla="*/ 16015 h 21212"/>
                <a:gd name="connsiteX34" fmla="*/ 15918 w 21212"/>
                <a:gd name="connsiteY34" fmla="*/ 16015 h 21212"/>
                <a:gd name="connsiteX35" fmla="*/ 15918 w 21212"/>
                <a:gd name="connsiteY35" fmla="*/ 16015 h 21212"/>
                <a:gd name="connsiteX36" fmla="*/ 16003 w 21212"/>
                <a:gd name="connsiteY36" fmla="*/ 16100 h 21212"/>
                <a:gd name="connsiteX37" fmla="*/ 16088 w 21212"/>
                <a:gd name="connsiteY37" fmla="*/ 16100 h 21212"/>
                <a:gd name="connsiteX38" fmla="*/ 16109 w 21212"/>
                <a:gd name="connsiteY38" fmla="*/ 16100 h 21212"/>
                <a:gd name="connsiteX39" fmla="*/ 16109 w 21212"/>
                <a:gd name="connsiteY39" fmla="*/ 16100 h 21212"/>
                <a:gd name="connsiteX40" fmla="*/ 16152 w 21212"/>
                <a:gd name="connsiteY40" fmla="*/ 16100 h 21212"/>
                <a:gd name="connsiteX41" fmla="*/ 16152 w 21212"/>
                <a:gd name="connsiteY41" fmla="*/ 16015 h 21212"/>
                <a:gd name="connsiteX42" fmla="*/ 16152 w 21212"/>
                <a:gd name="connsiteY42" fmla="*/ 16015 h 21212"/>
                <a:gd name="connsiteX43" fmla="*/ 16088 w 21212"/>
                <a:gd name="connsiteY43" fmla="*/ 16015 h 21212"/>
                <a:gd name="connsiteX44" fmla="*/ 16088 w 21212"/>
                <a:gd name="connsiteY44" fmla="*/ 16015 h 21212"/>
                <a:gd name="connsiteX45" fmla="*/ 16003 w 21212"/>
                <a:gd name="connsiteY45" fmla="*/ 16015 h 21212"/>
                <a:gd name="connsiteX46" fmla="*/ 16003 w 21212"/>
                <a:gd name="connsiteY46" fmla="*/ 16015 h 21212"/>
                <a:gd name="connsiteX47" fmla="*/ 16003 w 21212"/>
                <a:gd name="connsiteY47" fmla="*/ 16015 h 21212"/>
                <a:gd name="connsiteX48" fmla="*/ 15918 w 21212"/>
                <a:gd name="connsiteY48" fmla="*/ 16015 h 21212"/>
                <a:gd name="connsiteX49" fmla="*/ 15918 w 21212"/>
                <a:gd name="connsiteY49" fmla="*/ 16015 h 21212"/>
                <a:gd name="connsiteX50" fmla="*/ 15918 w 21212"/>
                <a:gd name="connsiteY50" fmla="*/ 16100 h 21212"/>
                <a:gd name="connsiteX51" fmla="*/ 16003 w 21212"/>
                <a:gd name="connsiteY51"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18" y="16015"/>
                  </a:moveTo>
                  <a:cubicBezTo>
                    <a:pt x="15918" y="16015"/>
                    <a:pt x="15918" y="16015"/>
                    <a:pt x="16003" y="16015"/>
                  </a:cubicBezTo>
                  <a:lnTo>
                    <a:pt x="16003" y="16015"/>
                  </a:lnTo>
                  <a:lnTo>
                    <a:pt x="16003" y="16015"/>
                  </a:lnTo>
                  <a:lnTo>
                    <a:pt x="16088" y="16015"/>
                  </a:lnTo>
                  <a:lnTo>
                    <a:pt x="16088" y="16015"/>
                  </a:lnTo>
                  <a:lnTo>
                    <a:pt x="16003" y="16015"/>
                  </a:lnTo>
                  <a:lnTo>
                    <a:pt x="16088" y="15909"/>
                  </a:lnTo>
                  <a:lnTo>
                    <a:pt x="16215" y="16015"/>
                  </a:lnTo>
                  <a:cubicBezTo>
                    <a:pt x="16215" y="16015"/>
                    <a:pt x="16215" y="16015"/>
                    <a:pt x="16279" y="16015"/>
                  </a:cubicBezTo>
                  <a:cubicBezTo>
                    <a:pt x="16279" y="16100"/>
                    <a:pt x="16279" y="16100"/>
                    <a:pt x="16279" y="16100"/>
                  </a:cubicBezTo>
                  <a:cubicBezTo>
                    <a:pt x="16279" y="16100"/>
                    <a:pt x="16279" y="16100"/>
                    <a:pt x="16215" y="16100"/>
                  </a:cubicBezTo>
                  <a:cubicBezTo>
                    <a:pt x="16215" y="16100"/>
                    <a:pt x="16215" y="16100"/>
                    <a:pt x="16194" y="16100"/>
                  </a:cubicBezTo>
                  <a:cubicBezTo>
                    <a:pt x="16194" y="16100"/>
                    <a:pt x="16194" y="16100"/>
                    <a:pt x="16194" y="16185"/>
                  </a:cubicBezTo>
                  <a:cubicBezTo>
                    <a:pt x="16152" y="16185"/>
                    <a:pt x="16152" y="16185"/>
                    <a:pt x="16152" y="16185"/>
                  </a:cubicBezTo>
                  <a:lnTo>
                    <a:pt x="16109" y="16185"/>
                  </a:lnTo>
                  <a:cubicBezTo>
                    <a:pt x="16152" y="16185"/>
                    <a:pt x="16152" y="16185"/>
                    <a:pt x="16152" y="16100"/>
                  </a:cubicBezTo>
                  <a:lnTo>
                    <a:pt x="16152" y="16100"/>
                  </a:lnTo>
                  <a:lnTo>
                    <a:pt x="16152" y="16100"/>
                  </a:lnTo>
                  <a:cubicBezTo>
                    <a:pt x="16194" y="16100"/>
                    <a:pt x="16194" y="16100"/>
                    <a:pt x="16194" y="16100"/>
                  </a:cubicBezTo>
                  <a:lnTo>
                    <a:pt x="16215" y="16100"/>
                  </a:lnTo>
                  <a:cubicBezTo>
                    <a:pt x="16215" y="16100"/>
                    <a:pt x="16194" y="16100"/>
                    <a:pt x="16194" y="16015"/>
                  </a:cubicBezTo>
                  <a:lnTo>
                    <a:pt x="16194" y="16015"/>
                  </a:lnTo>
                  <a:lnTo>
                    <a:pt x="16194" y="16015"/>
                  </a:lnTo>
                  <a:cubicBezTo>
                    <a:pt x="16194" y="16015"/>
                    <a:pt x="16194" y="16100"/>
                    <a:pt x="16152" y="16100"/>
                  </a:cubicBezTo>
                  <a:lnTo>
                    <a:pt x="16152" y="16100"/>
                  </a:lnTo>
                  <a:lnTo>
                    <a:pt x="16152" y="16100"/>
                  </a:lnTo>
                  <a:lnTo>
                    <a:pt x="16109" y="16100"/>
                  </a:lnTo>
                  <a:lnTo>
                    <a:pt x="16088" y="16100"/>
                  </a:lnTo>
                  <a:lnTo>
                    <a:pt x="16088" y="16100"/>
                  </a:lnTo>
                  <a:lnTo>
                    <a:pt x="16003" y="16100"/>
                  </a:lnTo>
                  <a:lnTo>
                    <a:pt x="15918" y="16100"/>
                  </a:lnTo>
                  <a:lnTo>
                    <a:pt x="15918" y="16100"/>
                  </a:lnTo>
                  <a:cubicBezTo>
                    <a:pt x="15918" y="16015"/>
                    <a:pt x="15897" y="16015"/>
                    <a:pt x="15918" y="16015"/>
                  </a:cubicBezTo>
                  <a:lnTo>
                    <a:pt x="15918" y="16015"/>
                  </a:lnTo>
                  <a:lnTo>
                    <a:pt x="15918" y="16015"/>
                  </a:lnTo>
                  <a:close/>
                  <a:moveTo>
                    <a:pt x="16003" y="16100"/>
                  </a:moveTo>
                  <a:cubicBezTo>
                    <a:pt x="16003" y="16100"/>
                    <a:pt x="16003" y="16100"/>
                    <a:pt x="16088" y="16100"/>
                  </a:cubicBezTo>
                  <a:cubicBezTo>
                    <a:pt x="16088" y="16100"/>
                    <a:pt x="16088" y="16100"/>
                    <a:pt x="16109" y="16100"/>
                  </a:cubicBezTo>
                  <a:lnTo>
                    <a:pt x="16109" y="16100"/>
                  </a:lnTo>
                  <a:cubicBezTo>
                    <a:pt x="16109" y="16100"/>
                    <a:pt x="16109" y="16100"/>
                    <a:pt x="16152" y="16100"/>
                  </a:cubicBezTo>
                  <a:lnTo>
                    <a:pt x="16152" y="16015"/>
                  </a:lnTo>
                  <a:lnTo>
                    <a:pt x="16152" y="16015"/>
                  </a:lnTo>
                  <a:lnTo>
                    <a:pt x="16088" y="16015"/>
                  </a:lnTo>
                  <a:lnTo>
                    <a:pt x="16088" y="16015"/>
                  </a:lnTo>
                  <a:cubicBezTo>
                    <a:pt x="16088" y="16015"/>
                    <a:pt x="16088" y="16015"/>
                    <a:pt x="16003" y="16015"/>
                  </a:cubicBezTo>
                  <a:lnTo>
                    <a:pt x="16003" y="16015"/>
                  </a:lnTo>
                  <a:lnTo>
                    <a:pt x="16003" y="16015"/>
                  </a:lnTo>
                  <a:cubicBezTo>
                    <a:pt x="15918" y="16015"/>
                    <a:pt x="15918" y="16015"/>
                    <a:pt x="15918" y="16015"/>
                  </a:cubicBezTo>
                  <a:lnTo>
                    <a:pt x="15918" y="16015"/>
                  </a:lnTo>
                  <a:cubicBezTo>
                    <a:pt x="15918" y="16015"/>
                    <a:pt x="15918" y="16015"/>
                    <a:pt x="15918" y="16100"/>
                  </a:cubicBezTo>
                  <a:lnTo>
                    <a:pt x="16003" y="16100"/>
                  </a:lnTo>
                  <a:close/>
                </a:path>
              </a:pathLst>
            </a:custGeom>
            <a:solidFill>
              <a:srgbClr val="000000"/>
            </a:solid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E8229C99-ACB9-4A3D-855C-591C98B536CE}"/>
                </a:ext>
              </a:extLst>
            </p:cNvPr>
            <p:cNvSpPr/>
            <p:nvPr/>
          </p:nvSpPr>
          <p:spPr>
            <a:xfrm>
              <a:off x="6412242" y="4740523"/>
              <a:ext cx="31327" cy="31327"/>
            </a:xfrm>
            <a:custGeom>
              <a:avLst/>
              <a:gdLst>
                <a:gd name="connsiteX0" fmla="*/ 16121 w 21212"/>
                <a:gd name="connsiteY0" fmla="*/ 15973 h 21212"/>
                <a:gd name="connsiteX1" fmla="*/ 16121 w 21212"/>
                <a:gd name="connsiteY1" fmla="*/ 15973 h 21212"/>
                <a:gd name="connsiteX2" fmla="*/ 16164 w 21212"/>
                <a:gd name="connsiteY2" fmla="*/ 15951 h 21212"/>
                <a:gd name="connsiteX3" fmla="*/ 16164 w 21212"/>
                <a:gd name="connsiteY3" fmla="*/ 15951 h 21212"/>
                <a:gd name="connsiteX4" fmla="*/ 16164 w 21212"/>
                <a:gd name="connsiteY4" fmla="*/ 15973 h 21212"/>
                <a:gd name="connsiteX5" fmla="*/ 16121 w 21212"/>
                <a:gd name="connsiteY5" fmla="*/ 15973 h 21212"/>
                <a:gd name="connsiteX6" fmla="*/ 16079 w 21212"/>
                <a:gd name="connsiteY6" fmla="*/ 16079 h 21212"/>
                <a:gd name="connsiteX7" fmla="*/ 16036 w 21212"/>
                <a:gd name="connsiteY7" fmla="*/ 16079 h 21212"/>
                <a:gd name="connsiteX8" fmla="*/ 15973 w 21212"/>
                <a:gd name="connsiteY8" fmla="*/ 16079 h 21212"/>
                <a:gd name="connsiteX9" fmla="*/ 15951 w 21212"/>
                <a:gd name="connsiteY9" fmla="*/ 15973 h 21212"/>
                <a:gd name="connsiteX10" fmla="*/ 15909 w 21212"/>
                <a:gd name="connsiteY10" fmla="*/ 15973 h 21212"/>
                <a:gd name="connsiteX11" fmla="*/ 15909 w 21212"/>
                <a:gd name="connsiteY11" fmla="*/ 15973 h 21212"/>
                <a:gd name="connsiteX12" fmla="*/ 15909 w 21212"/>
                <a:gd name="connsiteY12" fmla="*/ 15951 h 21212"/>
                <a:gd name="connsiteX13" fmla="*/ 15951 w 21212"/>
                <a:gd name="connsiteY13" fmla="*/ 15909 h 21212"/>
                <a:gd name="connsiteX14" fmla="*/ 15973 w 21212"/>
                <a:gd name="connsiteY14" fmla="*/ 15909 h 21212"/>
                <a:gd name="connsiteX15" fmla="*/ 16036 w 21212"/>
                <a:gd name="connsiteY15" fmla="*/ 15909 h 21212"/>
                <a:gd name="connsiteX16" fmla="*/ 16036 w 21212"/>
                <a:gd name="connsiteY16" fmla="*/ 15909 h 21212"/>
                <a:gd name="connsiteX17" fmla="*/ 16079 w 21212"/>
                <a:gd name="connsiteY17" fmla="*/ 15909 h 21212"/>
                <a:gd name="connsiteX18" fmla="*/ 16079 w 21212"/>
                <a:gd name="connsiteY18" fmla="*/ 15909 h 21212"/>
                <a:gd name="connsiteX19" fmla="*/ 16121 w 21212"/>
                <a:gd name="connsiteY19" fmla="*/ 15909 h 21212"/>
                <a:gd name="connsiteX20" fmla="*/ 15973 w 21212"/>
                <a:gd name="connsiteY20" fmla="*/ 15973 h 21212"/>
                <a:gd name="connsiteX21" fmla="*/ 16036 w 21212"/>
                <a:gd name="connsiteY21" fmla="*/ 15973 h 21212"/>
                <a:gd name="connsiteX22" fmla="*/ 16036 w 21212"/>
                <a:gd name="connsiteY22" fmla="*/ 15973 h 21212"/>
                <a:gd name="connsiteX23" fmla="*/ 16079 w 21212"/>
                <a:gd name="connsiteY23" fmla="*/ 15973 h 21212"/>
                <a:gd name="connsiteX24" fmla="*/ 16121 w 21212"/>
                <a:gd name="connsiteY24" fmla="*/ 15973 h 21212"/>
                <a:gd name="connsiteX25" fmla="*/ 15973 w 21212"/>
                <a:gd name="connsiteY25" fmla="*/ 15909 h 21212"/>
                <a:gd name="connsiteX26" fmla="*/ 15973 w 21212"/>
                <a:gd name="connsiteY26" fmla="*/ 15951 h 21212"/>
                <a:gd name="connsiteX27" fmla="*/ 15973 w 21212"/>
                <a:gd name="connsiteY27" fmla="*/ 15951 h 21212"/>
                <a:gd name="connsiteX28" fmla="*/ 15973 w 21212"/>
                <a:gd name="connsiteY28" fmla="*/ 15973 h 21212"/>
                <a:gd name="connsiteX29" fmla="*/ 15973 w 21212"/>
                <a:gd name="connsiteY29" fmla="*/ 15973 h 21212"/>
                <a:gd name="connsiteX30" fmla="*/ 16057 w 21212"/>
                <a:gd name="connsiteY30" fmla="*/ 15909 h 21212"/>
                <a:gd name="connsiteX31" fmla="*/ 16057 w 21212"/>
                <a:gd name="connsiteY31" fmla="*/ 15909 h 21212"/>
                <a:gd name="connsiteX32" fmla="*/ 15973 w 21212"/>
                <a:gd name="connsiteY32" fmla="*/ 15909 h 21212"/>
                <a:gd name="connsiteX33" fmla="*/ 15973 w 21212"/>
                <a:gd name="connsiteY33" fmla="*/ 15909 h 21212"/>
                <a:gd name="connsiteX34" fmla="*/ 15973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21" y="15973"/>
                  </a:moveTo>
                  <a:cubicBezTo>
                    <a:pt x="16121" y="15973"/>
                    <a:pt x="16121" y="15973"/>
                    <a:pt x="16121" y="15973"/>
                  </a:cubicBezTo>
                  <a:cubicBezTo>
                    <a:pt x="16121" y="15951"/>
                    <a:pt x="16121" y="15951"/>
                    <a:pt x="16164" y="15951"/>
                  </a:cubicBezTo>
                  <a:lnTo>
                    <a:pt x="16164" y="15951"/>
                  </a:lnTo>
                  <a:lnTo>
                    <a:pt x="16164" y="15973"/>
                  </a:lnTo>
                  <a:lnTo>
                    <a:pt x="16121" y="15973"/>
                  </a:lnTo>
                  <a:cubicBezTo>
                    <a:pt x="16121" y="15973"/>
                    <a:pt x="16079" y="15973"/>
                    <a:pt x="16079" y="16079"/>
                  </a:cubicBezTo>
                  <a:lnTo>
                    <a:pt x="16036" y="16079"/>
                  </a:lnTo>
                  <a:lnTo>
                    <a:pt x="15973" y="16079"/>
                  </a:lnTo>
                  <a:cubicBezTo>
                    <a:pt x="15973" y="16079"/>
                    <a:pt x="15951" y="16079"/>
                    <a:pt x="15951" y="15973"/>
                  </a:cubicBezTo>
                  <a:lnTo>
                    <a:pt x="15909" y="15973"/>
                  </a:lnTo>
                  <a:lnTo>
                    <a:pt x="15909" y="15973"/>
                  </a:lnTo>
                  <a:cubicBezTo>
                    <a:pt x="15909" y="15951"/>
                    <a:pt x="15909" y="15951"/>
                    <a:pt x="15909" y="15951"/>
                  </a:cubicBezTo>
                  <a:lnTo>
                    <a:pt x="15951" y="15909"/>
                  </a:lnTo>
                  <a:cubicBezTo>
                    <a:pt x="15951" y="15909"/>
                    <a:pt x="15951" y="15909"/>
                    <a:pt x="15973" y="15909"/>
                  </a:cubicBezTo>
                  <a:cubicBezTo>
                    <a:pt x="15973" y="15909"/>
                    <a:pt x="15973" y="15909"/>
                    <a:pt x="16036" y="15909"/>
                  </a:cubicBezTo>
                  <a:lnTo>
                    <a:pt x="16036" y="15909"/>
                  </a:lnTo>
                  <a:cubicBezTo>
                    <a:pt x="16079" y="15909"/>
                    <a:pt x="16079" y="15909"/>
                    <a:pt x="16079" y="15909"/>
                  </a:cubicBezTo>
                  <a:lnTo>
                    <a:pt x="16079" y="15909"/>
                  </a:lnTo>
                  <a:cubicBezTo>
                    <a:pt x="16079" y="15909"/>
                    <a:pt x="16079" y="15909"/>
                    <a:pt x="16121" y="15909"/>
                  </a:cubicBezTo>
                  <a:lnTo>
                    <a:pt x="15973" y="15973"/>
                  </a:lnTo>
                  <a:cubicBezTo>
                    <a:pt x="15973" y="15973"/>
                    <a:pt x="15973" y="15973"/>
                    <a:pt x="16036" y="15973"/>
                  </a:cubicBezTo>
                  <a:lnTo>
                    <a:pt x="16036" y="15973"/>
                  </a:lnTo>
                  <a:lnTo>
                    <a:pt x="16079" y="15973"/>
                  </a:lnTo>
                  <a:cubicBezTo>
                    <a:pt x="16100" y="15973"/>
                    <a:pt x="16100" y="15973"/>
                    <a:pt x="16121" y="15973"/>
                  </a:cubicBezTo>
                  <a:close/>
                  <a:moveTo>
                    <a:pt x="15973" y="15909"/>
                  </a:moveTo>
                  <a:cubicBezTo>
                    <a:pt x="15973" y="15951"/>
                    <a:pt x="15973" y="15951"/>
                    <a:pt x="15973" y="15951"/>
                  </a:cubicBezTo>
                  <a:lnTo>
                    <a:pt x="15973" y="15951"/>
                  </a:lnTo>
                  <a:lnTo>
                    <a:pt x="15973" y="15973"/>
                  </a:lnTo>
                  <a:lnTo>
                    <a:pt x="15973" y="15973"/>
                  </a:lnTo>
                  <a:lnTo>
                    <a:pt x="16057" y="15909"/>
                  </a:lnTo>
                  <a:lnTo>
                    <a:pt x="16057" y="15909"/>
                  </a:lnTo>
                  <a:cubicBezTo>
                    <a:pt x="16057" y="15909"/>
                    <a:pt x="16057" y="15909"/>
                    <a:pt x="15973" y="15909"/>
                  </a:cubicBez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FDB9E931-E16F-488D-809D-D72157DBC395}"/>
                </a:ext>
              </a:extLst>
            </p:cNvPr>
            <p:cNvSpPr/>
            <p:nvPr/>
          </p:nvSpPr>
          <p:spPr>
            <a:xfrm>
              <a:off x="6412493" y="4740334"/>
              <a:ext cx="31327" cy="31327"/>
            </a:xfrm>
            <a:custGeom>
              <a:avLst/>
              <a:gdLst>
                <a:gd name="connsiteX0" fmla="*/ 15952 w 21212"/>
                <a:gd name="connsiteY0" fmla="*/ 15973 h 21212"/>
                <a:gd name="connsiteX1" fmla="*/ 15994 w 21212"/>
                <a:gd name="connsiteY1" fmla="*/ 15973 h 21212"/>
                <a:gd name="connsiteX2" fmla="*/ 15994 w 21212"/>
                <a:gd name="connsiteY2" fmla="*/ 15973 h 21212"/>
                <a:gd name="connsiteX3" fmla="*/ 15994 w 21212"/>
                <a:gd name="connsiteY3" fmla="*/ 15973 h 21212"/>
                <a:gd name="connsiteX4" fmla="*/ 16058 w 21212"/>
                <a:gd name="connsiteY4" fmla="*/ 15973 h 21212"/>
                <a:gd name="connsiteX5" fmla="*/ 16058 w 21212"/>
                <a:gd name="connsiteY5" fmla="*/ 15973 h 21212"/>
                <a:gd name="connsiteX6" fmla="*/ 16121 w 21212"/>
                <a:gd name="connsiteY6" fmla="*/ 15973 h 21212"/>
                <a:gd name="connsiteX7" fmla="*/ 16121 w 21212"/>
                <a:gd name="connsiteY7" fmla="*/ 15973 h 21212"/>
                <a:gd name="connsiteX8" fmla="*/ 16164 w 21212"/>
                <a:gd name="connsiteY8" fmla="*/ 15973 h 21212"/>
                <a:gd name="connsiteX9" fmla="*/ 16164 w 21212"/>
                <a:gd name="connsiteY9" fmla="*/ 15973 h 21212"/>
                <a:gd name="connsiteX10" fmla="*/ 16164 w 21212"/>
                <a:gd name="connsiteY10" fmla="*/ 15973 h 21212"/>
                <a:gd name="connsiteX11" fmla="*/ 16164 w 21212"/>
                <a:gd name="connsiteY11" fmla="*/ 16036 h 21212"/>
                <a:gd name="connsiteX12" fmla="*/ 16164 w 21212"/>
                <a:gd name="connsiteY12" fmla="*/ 16036 h 21212"/>
                <a:gd name="connsiteX13" fmla="*/ 16121 w 21212"/>
                <a:gd name="connsiteY13" fmla="*/ 16036 h 21212"/>
                <a:gd name="connsiteX14" fmla="*/ 16121 w 21212"/>
                <a:gd name="connsiteY14" fmla="*/ 16036 h 21212"/>
                <a:gd name="connsiteX15" fmla="*/ 16058 w 21212"/>
                <a:gd name="connsiteY15" fmla="*/ 16036 h 21212"/>
                <a:gd name="connsiteX16" fmla="*/ 16058 w 21212"/>
                <a:gd name="connsiteY16" fmla="*/ 16079 h 21212"/>
                <a:gd name="connsiteX17" fmla="*/ 16058 w 21212"/>
                <a:gd name="connsiteY17" fmla="*/ 16036 h 21212"/>
                <a:gd name="connsiteX18" fmla="*/ 16058 w 21212"/>
                <a:gd name="connsiteY18" fmla="*/ 16036 h 21212"/>
                <a:gd name="connsiteX19" fmla="*/ 16121 w 21212"/>
                <a:gd name="connsiteY19" fmla="*/ 16036 h 21212"/>
                <a:gd name="connsiteX20" fmla="*/ 16121 w 21212"/>
                <a:gd name="connsiteY20" fmla="*/ 16036 h 21212"/>
                <a:gd name="connsiteX21" fmla="*/ 16164 w 21212"/>
                <a:gd name="connsiteY21" fmla="*/ 15973 h 21212"/>
                <a:gd name="connsiteX22" fmla="*/ 16164 w 21212"/>
                <a:gd name="connsiteY22" fmla="*/ 15973 h 21212"/>
                <a:gd name="connsiteX23" fmla="*/ 16121 w 21212"/>
                <a:gd name="connsiteY23" fmla="*/ 15973 h 21212"/>
                <a:gd name="connsiteX24" fmla="*/ 16121 w 21212"/>
                <a:gd name="connsiteY24" fmla="*/ 15973 h 21212"/>
                <a:gd name="connsiteX25" fmla="*/ 16121 w 21212"/>
                <a:gd name="connsiteY25" fmla="*/ 15973 h 21212"/>
                <a:gd name="connsiteX26" fmla="*/ 16058 w 21212"/>
                <a:gd name="connsiteY26" fmla="*/ 15973 h 21212"/>
                <a:gd name="connsiteX27" fmla="*/ 16058 w 21212"/>
                <a:gd name="connsiteY27" fmla="*/ 15973 h 21212"/>
                <a:gd name="connsiteX28" fmla="*/ 15994 w 21212"/>
                <a:gd name="connsiteY28" fmla="*/ 15973 h 21212"/>
                <a:gd name="connsiteX29" fmla="*/ 15994 w 21212"/>
                <a:gd name="connsiteY29" fmla="*/ 16036 h 21212"/>
                <a:gd name="connsiteX30" fmla="*/ 15952 w 21212"/>
                <a:gd name="connsiteY30" fmla="*/ 16036 h 21212"/>
                <a:gd name="connsiteX31" fmla="*/ 15952 w 21212"/>
                <a:gd name="connsiteY31" fmla="*/ 15973 h 21212"/>
                <a:gd name="connsiteX32" fmla="*/ 15909 w 21212"/>
                <a:gd name="connsiteY32" fmla="*/ 15973 h 21212"/>
                <a:gd name="connsiteX33" fmla="*/ 15909 w 21212"/>
                <a:gd name="connsiteY33" fmla="*/ 15973 h 21212"/>
                <a:gd name="connsiteX34" fmla="*/ 15909 w 21212"/>
                <a:gd name="connsiteY34" fmla="*/ 15973 h 21212"/>
                <a:gd name="connsiteX35" fmla="*/ 15952 w 21212"/>
                <a:gd name="connsiteY35" fmla="*/ 15930 h 21212"/>
                <a:gd name="connsiteX36" fmla="*/ 15952 w 21212"/>
                <a:gd name="connsiteY36" fmla="*/ 15930 h 21212"/>
                <a:gd name="connsiteX37" fmla="*/ 15994 w 21212"/>
                <a:gd name="connsiteY37" fmla="*/ 15909 h 21212"/>
                <a:gd name="connsiteX38" fmla="*/ 16058 w 21212"/>
                <a:gd name="connsiteY38" fmla="*/ 15930 h 21212"/>
                <a:gd name="connsiteX39" fmla="*/ 15994 w 21212"/>
                <a:gd name="connsiteY39" fmla="*/ 15930 h 21212"/>
                <a:gd name="connsiteX40" fmla="*/ 15994 w 21212"/>
                <a:gd name="connsiteY40" fmla="*/ 15973 h 21212"/>
                <a:gd name="connsiteX41" fmla="*/ 15952 w 21212"/>
                <a:gd name="connsiteY41" fmla="*/ 15973 h 21212"/>
                <a:gd name="connsiteX42" fmla="*/ 15952 w 21212"/>
                <a:gd name="connsiteY42" fmla="*/ 15973 h 21212"/>
                <a:gd name="connsiteX43" fmla="*/ 15952 w 21212"/>
                <a:gd name="connsiteY43" fmla="*/ 15973 h 21212"/>
                <a:gd name="connsiteX44" fmla="*/ 15952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2" y="15973"/>
                  </a:moveTo>
                  <a:lnTo>
                    <a:pt x="15994" y="15973"/>
                  </a:lnTo>
                  <a:lnTo>
                    <a:pt x="15994" y="15973"/>
                  </a:lnTo>
                  <a:lnTo>
                    <a:pt x="15994" y="15973"/>
                  </a:lnTo>
                  <a:lnTo>
                    <a:pt x="16058" y="15973"/>
                  </a:lnTo>
                  <a:lnTo>
                    <a:pt x="16058" y="15973"/>
                  </a:lnTo>
                  <a:lnTo>
                    <a:pt x="16121" y="15973"/>
                  </a:lnTo>
                  <a:lnTo>
                    <a:pt x="16121" y="15973"/>
                  </a:lnTo>
                  <a:lnTo>
                    <a:pt x="16164" y="15973"/>
                  </a:lnTo>
                  <a:lnTo>
                    <a:pt x="16164" y="15973"/>
                  </a:lnTo>
                  <a:lnTo>
                    <a:pt x="16164" y="15973"/>
                  </a:lnTo>
                  <a:lnTo>
                    <a:pt x="16164" y="16036"/>
                  </a:lnTo>
                  <a:lnTo>
                    <a:pt x="16164" y="16036"/>
                  </a:lnTo>
                  <a:cubicBezTo>
                    <a:pt x="16121" y="16036"/>
                    <a:pt x="16121" y="16036"/>
                    <a:pt x="16121" y="16036"/>
                  </a:cubicBezTo>
                  <a:lnTo>
                    <a:pt x="16121" y="16036"/>
                  </a:lnTo>
                  <a:lnTo>
                    <a:pt x="16058" y="16036"/>
                  </a:lnTo>
                  <a:lnTo>
                    <a:pt x="16058" y="16079"/>
                  </a:lnTo>
                  <a:lnTo>
                    <a:pt x="16058" y="16036"/>
                  </a:lnTo>
                  <a:lnTo>
                    <a:pt x="16058" y="16036"/>
                  </a:lnTo>
                  <a:lnTo>
                    <a:pt x="16121" y="16036"/>
                  </a:lnTo>
                  <a:lnTo>
                    <a:pt x="16121" y="16036"/>
                  </a:lnTo>
                  <a:cubicBezTo>
                    <a:pt x="16121" y="15973"/>
                    <a:pt x="16121" y="15973"/>
                    <a:pt x="16164" y="15973"/>
                  </a:cubicBezTo>
                  <a:lnTo>
                    <a:pt x="16164" y="15973"/>
                  </a:lnTo>
                  <a:lnTo>
                    <a:pt x="16121" y="15973"/>
                  </a:lnTo>
                  <a:lnTo>
                    <a:pt x="16121" y="15973"/>
                  </a:lnTo>
                  <a:lnTo>
                    <a:pt x="16121" y="15973"/>
                  </a:lnTo>
                  <a:cubicBezTo>
                    <a:pt x="16058" y="15973"/>
                    <a:pt x="16058" y="15973"/>
                    <a:pt x="16058" y="15973"/>
                  </a:cubicBezTo>
                  <a:lnTo>
                    <a:pt x="16058" y="15973"/>
                  </a:lnTo>
                  <a:lnTo>
                    <a:pt x="15994" y="15973"/>
                  </a:lnTo>
                  <a:cubicBezTo>
                    <a:pt x="15994" y="16036"/>
                    <a:pt x="15994" y="16036"/>
                    <a:pt x="15994" y="16036"/>
                  </a:cubicBezTo>
                  <a:lnTo>
                    <a:pt x="15952" y="16036"/>
                  </a:lnTo>
                  <a:cubicBezTo>
                    <a:pt x="15952" y="16036"/>
                    <a:pt x="15952" y="16036"/>
                    <a:pt x="15952" y="15973"/>
                  </a:cubicBezTo>
                  <a:cubicBezTo>
                    <a:pt x="15909" y="15973"/>
                    <a:pt x="15909" y="15973"/>
                    <a:pt x="15909" y="15973"/>
                  </a:cubicBezTo>
                  <a:lnTo>
                    <a:pt x="15909" y="15973"/>
                  </a:lnTo>
                  <a:lnTo>
                    <a:pt x="15909" y="15973"/>
                  </a:lnTo>
                  <a:cubicBezTo>
                    <a:pt x="15952" y="15973"/>
                    <a:pt x="15952" y="15930"/>
                    <a:pt x="15952" y="15930"/>
                  </a:cubicBezTo>
                  <a:lnTo>
                    <a:pt x="15952" y="15930"/>
                  </a:lnTo>
                  <a:cubicBezTo>
                    <a:pt x="15994" y="15909"/>
                    <a:pt x="15994" y="15909"/>
                    <a:pt x="15994" y="15909"/>
                  </a:cubicBezTo>
                  <a:lnTo>
                    <a:pt x="16058" y="15930"/>
                  </a:lnTo>
                  <a:lnTo>
                    <a:pt x="15994" y="15930"/>
                  </a:lnTo>
                  <a:cubicBezTo>
                    <a:pt x="15994" y="15930"/>
                    <a:pt x="15994" y="15930"/>
                    <a:pt x="15994" y="15973"/>
                  </a:cubicBezTo>
                  <a:lnTo>
                    <a:pt x="15952" y="15973"/>
                  </a:lnTo>
                  <a:lnTo>
                    <a:pt x="15952" y="15973"/>
                  </a:lnTo>
                  <a:lnTo>
                    <a:pt x="15952" y="15973"/>
                  </a:lnTo>
                  <a:lnTo>
                    <a:pt x="15952" y="15973"/>
                  </a:lnTo>
                  <a:close/>
                </a:path>
              </a:pathLst>
            </a:custGeom>
            <a:solidFill>
              <a:srgbClr val="000000"/>
            </a:solid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9397A749-DF70-47CC-99D8-65E70DD5F50C}"/>
                </a:ext>
              </a:extLst>
            </p:cNvPr>
            <p:cNvSpPr/>
            <p:nvPr/>
          </p:nvSpPr>
          <p:spPr>
            <a:xfrm>
              <a:off x="6412713" y="4740210"/>
              <a:ext cx="31327" cy="31327"/>
            </a:xfrm>
            <a:custGeom>
              <a:avLst/>
              <a:gdLst>
                <a:gd name="connsiteX0" fmla="*/ 16164 w 21212"/>
                <a:gd name="connsiteY0" fmla="*/ 15994 h 21212"/>
                <a:gd name="connsiteX1" fmla="*/ 16164 w 21212"/>
                <a:gd name="connsiteY1" fmla="*/ 15994 h 21212"/>
                <a:gd name="connsiteX2" fmla="*/ 16164 w 21212"/>
                <a:gd name="connsiteY2" fmla="*/ 15994 h 21212"/>
                <a:gd name="connsiteX3" fmla="*/ 16164 w 21212"/>
                <a:gd name="connsiteY3" fmla="*/ 15994 h 21212"/>
                <a:gd name="connsiteX4" fmla="*/ 16079 w 21212"/>
                <a:gd name="connsiteY4" fmla="*/ 16015 h 21212"/>
                <a:gd name="connsiteX5" fmla="*/ 16079 w 21212"/>
                <a:gd name="connsiteY5" fmla="*/ 16015 h 21212"/>
                <a:gd name="connsiteX6" fmla="*/ 16057 w 21212"/>
                <a:gd name="connsiteY6" fmla="*/ 16015 h 21212"/>
                <a:gd name="connsiteX7" fmla="*/ 15973 w 21212"/>
                <a:gd name="connsiteY7" fmla="*/ 15994 h 21212"/>
                <a:gd name="connsiteX8" fmla="*/ 15909 w 21212"/>
                <a:gd name="connsiteY8" fmla="*/ 15994 h 21212"/>
                <a:gd name="connsiteX9" fmla="*/ 15909 w 21212"/>
                <a:gd name="connsiteY9" fmla="*/ 15994 h 21212"/>
                <a:gd name="connsiteX10" fmla="*/ 15973 w 21212"/>
                <a:gd name="connsiteY10" fmla="*/ 15951 h 21212"/>
                <a:gd name="connsiteX11" fmla="*/ 15909 w 21212"/>
                <a:gd name="connsiteY11" fmla="*/ 15951 h 21212"/>
                <a:gd name="connsiteX12" fmla="*/ 15909 w 21212"/>
                <a:gd name="connsiteY12" fmla="*/ 15909 h 21212"/>
                <a:gd name="connsiteX13" fmla="*/ 15973 w 21212"/>
                <a:gd name="connsiteY13" fmla="*/ 15951 h 21212"/>
                <a:gd name="connsiteX14" fmla="*/ 16057 w 21212"/>
                <a:gd name="connsiteY14" fmla="*/ 15909 h 21212"/>
                <a:gd name="connsiteX15" fmla="*/ 16057 w 21212"/>
                <a:gd name="connsiteY15" fmla="*/ 15909 h 21212"/>
                <a:gd name="connsiteX16" fmla="*/ 16015 w 21212"/>
                <a:gd name="connsiteY16" fmla="*/ 15951 h 21212"/>
                <a:gd name="connsiteX17" fmla="*/ 16079 w 21212"/>
                <a:gd name="connsiteY17" fmla="*/ 15994 h 21212"/>
                <a:gd name="connsiteX18" fmla="*/ 16079 w 21212"/>
                <a:gd name="connsiteY18" fmla="*/ 15994 h 21212"/>
                <a:gd name="connsiteX19" fmla="*/ 16079 w 21212"/>
                <a:gd name="connsiteY19" fmla="*/ 15994 h 21212"/>
                <a:gd name="connsiteX20" fmla="*/ 16164 w 21212"/>
                <a:gd name="connsiteY20" fmla="*/ 15994 h 21212"/>
                <a:gd name="connsiteX21" fmla="*/ 16164 w 21212"/>
                <a:gd name="connsiteY21" fmla="*/ 15994 h 21212"/>
                <a:gd name="connsiteX22" fmla="*/ 16164 w 21212"/>
                <a:gd name="connsiteY22" fmla="*/ 15994 h 21212"/>
                <a:gd name="connsiteX23" fmla="*/ 16164 w 21212"/>
                <a:gd name="connsiteY23" fmla="*/ 15994 h 21212"/>
                <a:gd name="connsiteX24" fmla="*/ 16164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5994"/>
                  </a:moveTo>
                  <a:lnTo>
                    <a:pt x="16164" y="15994"/>
                  </a:lnTo>
                  <a:lnTo>
                    <a:pt x="16164" y="15994"/>
                  </a:lnTo>
                  <a:cubicBezTo>
                    <a:pt x="16142" y="16015"/>
                    <a:pt x="16142" y="16015"/>
                    <a:pt x="16164" y="15994"/>
                  </a:cubicBezTo>
                  <a:lnTo>
                    <a:pt x="16079" y="16015"/>
                  </a:lnTo>
                  <a:lnTo>
                    <a:pt x="16079" y="16015"/>
                  </a:lnTo>
                  <a:lnTo>
                    <a:pt x="16057" y="16015"/>
                  </a:lnTo>
                  <a:lnTo>
                    <a:pt x="15973" y="15994"/>
                  </a:lnTo>
                  <a:lnTo>
                    <a:pt x="15909" y="15994"/>
                  </a:lnTo>
                  <a:lnTo>
                    <a:pt x="15909" y="15994"/>
                  </a:lnTo>
                  <a:lnTo>
                    <a:pt x="15973" y="15951"/>
                  </a:lnTo>
                  <a:lnTo>
                    <a:pt x="15909" y="15951"/>
                  </a:lnTo>
                  <a:lnTo>
                    <a:pt x="15909" y="15909"/>
                  </a:lnTo>
                  <a:lnTo>
                    <a:pt x="15973" y="15951"/>
                  </a:lnTo>
                  <a:lnTo>
                    <a:pt x="16057" y="15909"/>
                  </a:lnTo>
                  <a:lnTo>
                    <a:pt x="16057" y="15909"/>
                  </a:lnTo>
                  <a:lnTo>
                    <a:pt x="16015" y="15951"/>
                  </a:lnTo>
                  <a:lnTo>
                    <a:pt x="16079" y="15994"/>
                  </a:lnTo>
                  <a:lnTo>
                    <a:pt x="16079" y="15994"/>
                  </a:lnTo>
                  <a:lnTo>
                    <a:pt x="16079" y="15994"/>
                  </a:lnTo>
                  <a:lnTo>
                    <a:pt x="16164" y="15994"/>
                  </a:lnTo>
                  <a:lnTo>
                    <a:pt x="16164" y="15994"/>
                  </a:lnTo>
                  <a:cubicBezTo>
                    <a:pt x="16142" y="15994"/>
                    <a:pt x="16142" y="15994"/>
                    <a:pt x="16164" y="15994"/>
                  </a:cubicBezTo>
                  <a:lnTo>
                    <a:pt x="16164" y="15994"/>
                  </a:lnTo>
                  <a:lnTo>
                    <a:pt x="16164" y="15994"/>
                  </a:lnTo>
                  <a:close/>
                </a:path>
              </a:pathLst>
            </a:custGeom>
            <a:solidFill>
              <a:srgbClr val="000000"/>
            </a:solid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1AC6CA1E-9AAC-4F9D-BF7C-36121CF62296}"/>
                </a:ext>
              </a:extLst>
            </p:cNvPr>
            <p:cNvSpPr/>
            <p:nvPr/>
          </p:nvSpPr>
          <p:spPr>
            <a:xfrm>
              <a:off x="6412963" y="4740052"/>
              <a:ext cx="31327" cy="31327"/>
            </a:xfrm>
            <a:custGeom>
              <a:avLst/>
              <a:gdLst>
                <a:gd name="connsiteX0" fmla="*/ 16079 w 21212"/>
                <a:gd name="connsiteY0" fmla="*/ 16015 h 21212"/>
                <a:gd name="connsiteX1" fmla="*/ 16079 w 21212"/>
                <a:gd name="connsiteY1" fmla="*/ 16015 h 21212"/>
                <a:gd name="connsiteX2" fmla="*/ 16079 w 21212"/>
                <a:gd name="connsiteY2" fmla="*/ 16015 h 21212"/>
                <a:gd name="connsiteX3" fmla="*/ 16079 w 21212"/>
                <a:gd name="connsiteY3" fmla="*/ 16015 h 21212"/>
                <a:gd name="connsiteX4" fmla="*/ 16079 w 21212"/>
                <a:gd name="connsiteY4" fmla="*/ 16015 h 21212"/>
                <a:gd name="connsiteX5" fmla="*/ 16036 w 21212"/>
                <a:gd name="connsiteY5" fmla="*/ 16058 h 21212"/>
                <a:gd name="connsiteX6" fmla="*/ 16036 w 21212"/>
                <a:gd name="connsiteY6" fmla="*/ 16058 h 21212"/>
                <a:gd name="connsiteX7" fmla="*/ 16036 w 21212"/>
                <a:gd name="connsiteY7" fmla="*/ 16058 h 21212"/>
                <a:gd name="connsiteX8" fmla="*/ 15994 w 21212"/>
                <a:gd name="connsiteY8" fmla="*/ 16058 h 21212"/>
                <a:gd name="connsiteX9" fmla="*/ 15994 w 21212"/>
                <a:gd name="connsiteY9" fmla="*/ 16058 h 21212"/>
                <a:gd name="connsiteX10" fmla="*/ 15973 w 21212"/>
                <a:gd name="connsiteY10" fmla="*/ 16058 h 21212"/>
                <a:gd name="connsiteX11" fmla="*/ 15973 w 21212"/>
                <a:gd name="connsiteY11" fmla="*/ 16015 h 21212"/>
                <a:gd name="connsiteX12" fmla="*/ 15994 w 21212"/>
                <a:gd name="connsiteY12" fmla="*/ 16015 h 21212"/>
                <a:gd name="connsiteX13" fmla="*/ 15994 w 21212"/>
                <a:gd name="connsiteY13" fmla="*/ 16015 h 21212"/>
                <a:gd name="connsiteX14" fmla="*/ 16036 w 21212"/>
                <a:gd name="connsiteY14" fmla="*/ 15994 h 21212"/>
                <a:gd name="connsiteX15" fmla="*/ 16036 w 21212"/>
                <a:gd name="connsiteY15" fmla="*/ 15994 h 21212"/>
                <a:gd name="connsiteX16" fmla="*/ 16036 w 21212"/>
                <a:gd name="connsiteY16" fmla="*/ 15994 h 21212"/>
                <a:gd name="connsiteX17" fmla="*/ 16036 w 21212"/>
                <a:gd name="connsiteY17" fmla="*/ 15994 h 21212"/>
                <a:gd name="connsiteX18" fmla="*/ 16036 w 21212"/>
                <a:gd name="connsiteY18" fmla="*/ 15994 h 21212"/>
                <a:gd name="connsiteX19" fmla="*/ 16036 w 21212"/>
                <a:gd name="connsiteY19" fmla="*/ 15994 h 21212"/>
                <a:gd name="connsiteX20" fmla="*/ 15994 w 21212"/>
                <a:gd name="connsiteY20" fmla="*/ 15994 h 21212"/>
                <a:gd name="connsiteX21" fmla="*/ 15973 w 21212"/>
                <a:gd name="connsiteY21" fmla="*/ 15994 h 21212"/>
                <a:gd name="connsiteX22" fmla="*/ 15973 w 21212"/>
                <a:gd name="connsiteY22" fmla="*/ 16015 h 21212"/>
                <a:gd name="connsiteX23" fmla="*/ 15909 w 21212"/>
                <a:gd name="connsiteY23" fmla="*/ 16015 h 21212"/>
                <a:gd name="connsiteX24" fmla="*/ 15909 w 21212"/>
                <a:gd name="connsiteY24" fmla="*/ 16015 h 21212"/>
                <a:gd name="connsiteX25" fmla="*/ 15909 w 21212"/>
                <a:gd name="connsiteY25" fmla="*/ 16015 h 21212"/>
                <a:gd name="connsiteX26" fmla="*/ 15909 w 21212"/>
                <a:gd name="connsiteY26" fmla="*/ 15994 h 21212"/>
                <a:gd name="connsiteX27" fmla="*/ 15909 w 21212"/>
                <a:gd name="connsiteY27" fmla="*/ 15994 h 21212"/>
                <a:gd name="connsiteX28" fmla="*/ 15973 w 21212"/>
                <a:gd name="connsiteY28" fmla="*/ 15994 h 21212"/>
                <a:gd name="connsiteX29" fmla="*/ 15994 w 21212"/>
                <a:gd name="connsiteY29" fmla="*/ 15909 h 21212"/>
                <a:gd name="connsiteX30" fmla="*/ 16036 w 21212"/>
                <a:gd name="connsiteY30" fmla="*/ 15909 h 21212"/>
                <a:gd name="connsiteX31" fmla="*/ 16036 w 21212"/>
                <a:gd name="connsiteY31" fmla="*/ 15909 h 21212"/>
                <a:gd name="connsiteX32" fmla="*/ 16036 w 21212"/>
                <a:gd name="connsiteY32" fmla="*/ 15909 h 21212"/>
                <a:gd name="connsiteX33" fmla="*/ 16121 w 21212"/>
                <a:gd name="connsiteY33" fmla="*/ 16015 h 21212"/>
                <a:gd name="connsiteX34" fmla="*/ 16121 w 21212"/>
                <a:gd name="connsiteY34" fmla="*/ 16015 h 21212"/>
                <a:gd name="connsiteX35" fmla="*/ 16079 w 21212"/>
                <a:gd name="connsiteY35" fmla="*/ 16015 h 21212"/>
                <a:gd name="connsiteX36" fmla="*/ 16036 w 21212"/>
                <a:gd name="connsiteY36" fmla="*/ 15994 h 21212"/>
                <a:gd name="connsiteX37" fmla="*/ 16036 w 21212"/>
                <a:gd name="connsiteY37" fmla="*/ 15994 h 21212"/>
                <a:gd name="connsiteX38" fmla="*/ 16036 w 21212"/>
                <a:gd name="connsiteY38" fmla="*/ 15994 h 21212"/>
                <a:gd name="connsiteX39" fmla="*/ 15994 w 21212"/>
                <a:gd name="connsiteY39" fmla="*/ 16015 h 21212"/>
                <a:gd name="connsiteX40" fmla="*/ 15994 w 21212"/>
                <a:gd name="connsiteY40" fmla="*/ 16058 h 21212"/>
                <a:gd name="connsiteX41" fmla="*/ 16036 w 21212"/>
                <a:gd name="connsiteY41" fmla="*/ 16058 h 21212"/>
                <a:gd name="connsiteX42" fmla="*/ 16036 w 21212"/>
                <a:gd name="connsiteY42" fmla="*/ 16058 h 21212"/>
                <a:gd name="connsiteX43" fmla="*/ 16036 w 21212"/>
                <a:gd name="connsiteY43" fmla="*/ 16058 h 21212"/>
                <a:gd name="connsiteX44" fmla="*/ 16036 w 21212"/>
                <a:gd name="connsiteY44" fmla="*/ 15994 h 21212"/>
                <a:gd name="connsiteX45" fmla="*/ 16036 w 21212"/>
                <a:gd name="connsiteY45" fmla="*/ 15994 h 21212"/>
                <a:gd name="connsiteX46" fmla="*/ 16036 w 21212"/>
                <a:gd name="connsiteY46" fmla="*/ 15994 h 21212"/>
                <a:gd name="connsiteX47" fmla="*/ 16079 w 21212"/>
                <a:gd name="connsiteY47" fmla="*/ 16015 h 21212"/>
                <a:gd name="connsiteX48" fmla="*/ 16079 w 21212"/>
                <a:gd name="connsiteY48" fmla="*/ 16015 h 21212"/>
                <a:gd name="connsiteX49" fmla="*/ 16036 w 21212"/>
                <a:gd name="connsiteY49"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079" y="16015"/>
                  </a:moveTo>
                  <a:lnTo>
                    <a:pt x="16079" y="16015"/>
                  </a:lnTo>
                  <a:lnTo>
                    <a:pt x="16079" y="16015"/>
                  </a:lnTo>
                  <a:lnTo>
                    <a:pt x="16079" y="16015"/>
                  </a:lnTo>
                  <a:lnTo>
                    <a:pt x="16079" y="16015"/>
                  </a:lnTo>
                  <a:lnTo>
                    <a:pt x="16036" y="16058"/>
                  </a:lnTo>
                  <a:lnTo>
                    <a:pt x="16036" y="16058"/>
                  </a:lnTo>
                  <a:lnTo>
                    <a:pt x="16036" y="16058"/>
                  </a:lnTo>
                  <a:lnTo>
                    <a:pt x="15994" y="16058"/>
                  </a:lnTo>
                  <a:lnTo>
                    <a:pt x="15994" y="16058"/>
                  </a:lnTo>
                  <a:lnTo>
                    <a:pt x="15973" y="16058"/>
                  </a:lnTo>
                  <a:lnTo>
                    <a:pt x="15973" y="16015"/>
                  </a:lnTo>
                  <a:lnTo>
                    <a:pt x="15994" y="16015"/>
                  </a:lnTo>
                  <a:lnTo>
                    <a:pt x="15994" y="16015"/>
                  </a:lnTo>
                  <a:lnTo>
                    <a:pt x="16036" y="15994"/>
                  </a:lnTo>
                  <a:lnTo>
                    <a:pt x="16036" y="15994"/>
                  </a:lnTo>
                  <a:lnTo>
                    <a:pt x="16036" y="15994"/>
                  </a:lnTo>
                  <a:lnTo>
                    <a:pt x="16036" y="15994"/>
                  </a:lnTo>
                  <a:lnTo>
                    <a:pt x="16036" y="15994"/>
                  </a:lnTo>
                  <a:lnTo>
                    <a:pt x="16036" y="15994"/>
                  </a:lnTo>
                  <a:cubicBezTo>
                    <a:pt x="15994" y="15994"/>
                    <a:pt x="15994" y="15994"/>
                    <a:pt x="15994" y="15994"/>
                  </a:cubicBezTo>
                  <a:lnTo>
                    <a:pt x="15973" y="15994"/>
                  </a:lnTo>
                  <a:lnTo>
                    <a:pt x="15973" y="16015"/>
                  </a:lnTo>
                  <a:cubicBezTo>
                    <a:pt x="15909" y="16015"/>
                    <a:pt x="15909" y="16015"/>
                    <a:pt x="15909" y="16015"/>
                  </a:cubicBezTo>
                  <a:lnTo>
                    <a:pt x="15909" y="16015"/>
                  </a:lnTo>
                  <a:lnTo>
                    <a:pt x="15909" y="16015"/>
                  </a:lnTo>
                  <a:cubicBezTo>
                    <a:pt x="15909" y="16015"/>
                    <a:pt x="15909" y="16015"/>
                    <a:pt x="15909" y="15994"/>
                  </a:cubicBezTo>
                  <a:lnTo>
                    <a:pt x="15909" y="15994"/>
                  </a:lnTo>
                  <a:lnTo>
                    <a:pt x="15973" y="15994"/>
                  </a:lnTo>
                  <a:lnTo>
                    <a:pt x="15994" y="15909"/>
                  </a:lnTo>
                  <a:lnTo>
                    <a:pt x="16036" y="15909"/>
                  </a:lnTo>
                  <a:lnTo>
                    <a:pt x="16036" y="15909"/>
                  </a:lnTo>
                  <a:lnTo>
                    <a:pt x="16036" y="15909"/>
                  </a:lnTo>
                  <a:lnTo>
                    <a:pt x="16121" y="16015"/>
                  </a:lnTo>
                  <a:lnTo>
                    <a:pt x="16121" y="16015"/>
                  </a:lnTo>
                  <a:lnTo>
                    <a:pt x="16079" y="16015"/>
                  </a:lnTo>
                  <a:close/>
                  <a:moveTo>
                    <a:pt x="16036" y="15994"/>
                  </a:moveTo>
                  <a:lnTo>
                    <a:pt x="16036" y="15994"/>
                  </a:lnTo>
                  <a:lnTo>
                    <a:pt x="16036" y="15994"/>
                  </a:lnTo>
                  <a:cubicBezTo>
                    <a:pt x="15994" y="16015"/>
                    <a:pt x="15994" y="16015"/>
                    <a:pt x="15994" y="16015"/>
                  </a:cubicBezTo>
                  <a:cubicBezTo>
                    <a:pt x="15994" y="16015"/>
                    <a:pt x="15994" y="16015"/>
                    <a:pt x="15994" y="16058"/>
                  </a:cubicBezTo>
                  <a:cubicBezTo>
                    <a:pt x="16036" y="16058"/>
                    <a:pt x="16036" y="16058"/>
                    <a:pt x="16036" y="16058"/>
                  </a:cubicBezTo>
                  <a:lnTo>
                    <a:pt x="16036" y="16058"/>
                  </a:lnTo>
                  <a:lnTo>
                    <a:pt x="16036" y="16058"/>
                  </a:lnTo>
                  <a:cubicBezTo>
                    <a:pt x="16036" y="16015"/>
                    <a:pt x="16036" y="16015"/>
                    <a:pt x="16036" y="15994"/>
                  </a:cubicBezTo>
                  <a:lnTo>
                    <a:pt x="16036" y="15994"/>
                  </a:lnTo>
                  <a:lnTo>
                    <a:pt x="16036" y="15994"/>
                  </a:lnTo>
                  <a:cubicBezTo>
                    <a:pt x="16079" y="16015"/>
                    <a:pt x="16079" y="16015"/>
                    <a:pt x="16079" y="16015"/>
                  </a:cubicBezTo>
                  <a:lnTo>
                    <a:pt x="16079" y="16015"/>
                  </a:lnTo>
                  <a:lnTo>
                    <a:pt x="16036" y="15994"/>
                  </a:lnTo>
                  <a:close/>
                </a:path>
              </a:pathLst>
            </a:custGeom>
            <a:solidFill>
              <a:srgbClr val="000000"/>
            </a:solid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6263EF68-D33E-4499-A5F1-C6A4EBD54275}"/>
                </a:ext>
              </a:extLst>
            </p:cNvPr>
            <p:cNvSpPr/>
            <p:nvPr/>
          </p:nvSpPr>
          <p:spPr>
            <a:xfrm>
              <a:off x="6413152" y="4739959"/>
              <a:ext cx="31327" cy="31327"/>
            </a:xfrm>
            <a:custGeom>
              <a:avLst/>
              <a:gdLst>
                <a:gd name="connsiteX0" fmla="*/ 15951 w 21212"/>
                <a:gd name="connsiteY0" fmla="*/ 15994 h 21212"/>
                <a:gd name="connsiteX1" fmla="*/ 15994 w 21212"/>
                <a:gd name="connsiteY1" fmla="*/ 15994 h 21212"/>
                <a:gd name="connsiteX2" fmla="*/ 15994 w 21212"/>
                <a:gd name="connsiteY2" fmla="*/ 15994 h 21212"/>
                <a:gd name="connsiteX3" fmla="*/ 15994 w 21212"/>
                <a:gd name="connsiteY3" fmla="*/ 15930 h 21212"/>
                <a:gd name="connsiteX4" fmla="*/ 16079 w 21212"/>
                <a:gd name="connsiteY4" fmla="*/ 15930 h 21212"/>
                <a:gd name="connsiteX5" fmla="*/ 16079 w 21212"/>
                <a:gd name="connsiteY5" fmla="*/ 15930 h 21212"/>
                <a:gd name="connsiteX6" fmla="*/ 16100 w 21212"/>
                <a:gd name="connsiteY6" fmla="*/ 15930 h 21212"/>
                <a:gd name="connsiteX7" fmla="*/ 16100 w 21212"/>
                <a:gd name="connsiteY7" fmla="*/ 15930 h 21212"/>
                <a:gd name="connsiteX8" fmla="*/ 16142 w 21212"/>
                <a:gd name="connsiteY8" fmla="*/ 15930 h 21212"/>
                <a:gd name="connsiteX9" fmla="*/ 16142 w 21212"/>
                <a:gd name="connsiteY9" fmla="*/ 15930 h 21212"/>
                <a:gd name="connsiteX10" fmla="*/ 16142 w 21212"/>
                <a:gd name="connsiteY10" fmla="*/ 15994 h 21212"/>
                <a:gd name="connsiteX11" fmla="*/ 16142 w 21212"/>
                <a:gd name="connsiteY11" fmla="*/ 15994 h 21212"/>
                <a:gd name="connsiteX12" fmla="*/ 16100 w 21212"/>
                <a:gd name="connsiteY12" fmla="*/ 15994 h 21212"/>
                <a:gd name="connsiteX13" fmla="*/ 16100 w 21212"/>
                <a:gd name="connsiteY13" fmla="*/ 16079 h 21212"/>
                <a:gd name="connsiteX14" fmla="*/ 16079 w 21212"/>
                <a:gd name="connsiteY14" fmla="*/ 16079 h 21212"/>
                <a:gd name="connsiteX15" fmla="*/ 16079 w 21212"/>
                <a:gd name="connsiteY15" fmla="*/ 16079 h 21212"/>
                <a:gd name="connsiteX16" fmla="*/ 16079 w 21212"/>
                <a:gd name="connsiteY16" fmla="*/ 16079 h 21212"/>
                <a:gd name="connsiteX17" fmla="*/ 16079 w 21212"/>
                <a:gd name="connsiteY17" fmla="*/ 16079 h 21212"/>
                <a:gd name="connsiteX18" fmla="*/ 16079 w 21212"/>
                <a:gd name="connsiteY18" fmla="*/ 15994 h 21212"/>
                <a:gd name="connsiteX19" fmla="*/ 16100 w 21212"/>
                <a:gd name="connsiteY19" fmla="*/ 15994 h 21212"/>
                <a:gd name="connsiteX20" fmla="*/ 16100 w 21212"/>
                <a:gd name="connsiteY20" fmla="*/ 15994 h 21212"/>
                <a:gd name="connsiteX21" fmla="*/ 16100 w 21212"/>
                <a:gd name="connsiteY21" fmla="*/ 15994 h 21212"/>
                <a:gd name="connsiteX22" fmla="*/ 16100 w 21212"/>
                <a:gd name="connsiteY22" fmla="*/ 15994 h 21212"/>
                <a:gd name="connsiteX23" fmla="*/ 16100 w 21212"/>
                <a:gd name="connsiteY23" fmla="*/ 15930 h 21212"/>
                <a:gd name="connsiteX24" fmla="*/ 16100 w 21212"/>
                <a:gd name="connsiteY24" fmla="*/ 15930 h 21212"/>
                <a:gd name="connsiteX25" fmla="*/ 16079 w 21212"/>
                <a:gd name="connsiteY25" fmla="*/ 15930 h 21212"/>
                <a:gd name="connsiteX26" fmla="*/ 16079 w 21212"/>
                <a:gd name="connsiteY26" fmla="*/ 15930 h 21212"/>
                <a:gd name="connsiteX27" fmla="*/ 16079 w 21212"/>
                <a:gd name="connsiteY27" fmla="*/ 15994 h 21212"/>
                <a:gd name="connsiteX28" fmla="*/ 15994 w 21212"/>
                <a:gd name="connsiteY28" fmla="*/ 15994 h 21212"/>
                <a:gd name="connsiteX29" fmla="*/ 15994 w 21212"/>
                <a:gd name="connsiteY29" fmla="*/ 15994 h 21212"/>
                <a:gd name="connsiteX30" fmla="*/ 15951 w 21212"/>
                <a:gd name="connsiteY30" fmla="*/ 15994 h 21212"/>
                <a:gd name="connsiteX31" fmla="*/ 15951 w 21212"/>
                <a:gd name="connsiteY31" fmla="*/ 15994 h 21212"/>
                <a:gd name="connsiteX32" fmla="*/ 15909 w 21212"/>
                <a:gd name="connsiteY32" fmla="*/ 15930 h 21212"/>
                <a:gd name="connsiteX33" fmla="*/ 15909 w 21212"/>
                <a:gd name="connsiteY33" fmla="*/ 15930 h 21212"/>
                <a:gd name="connsiteX34" fmla="*/ 15951 w 21212"/>
                <a:gd name="connsiteY34" fmla="*/ 15930 h 21212"/>
                <a:gd name="connsiteX35" fmla="*/ 15951 w 21212"/>
                <a:gd name="connsiteY35" fmla="*/ 15930 h 21212"/>
                <a:gd name="connsiteX36" fmla="*/ 15994 w 21212"/>
                <a:gd name="connsiteY36" fmla="*/ 15909 h 21212"/>
                <a:gd name="connsiteX37" fmla="*/ 15994 w 21212"/>
                <a:gd name="connsiteY37" fmla="*/ 15909 h 21212"/>
                <a:gd name="connsiteX38" fmla="*/ 16079 w 21212"/>
                <a:gd name="connsiteY38" fmla="*/ 15909 h 21212"/>
                <a:gd name="connsiteX39" fmla="*/ 15994 w 21212"/>
                <a:gd name="connsiteY39" fmla="*/ 15930 h 21212"/>
                <a:gd name="connsiteX40" fmla="*/ 15994 w 21212"/>
                <a:gd name="connsiteY40" fmla="*/ 15930 h 21212"/>
                <a:gd name="connsiteX41" fmla="*/ 15951 w 21212"/>
                <a:gd name="connsiteY41" fmla="*/ 15930 h 21212"/>
                <a:gd name="connsiteX42" fmla="*/ 15951 w 21212"/>
                <a:gd name="connsiteY42" fmla="*/ 15930 h 21212"/>
                <a:gd name="connsiteX43" fmla="*/ 15951 w 21212"/>
                <a:gd name="connsiteY43" fmla="*/ 15930 h 21212"/>
                <a:gd name="connsiteX44" fmla="*/ 15951 w 21212"/>
                <a:gd name="connsiteY4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94"/>
                  </a:moveTo>
                  <a:cubicBezTo>
                    <a:pt x="15951" y="15994"/>
                    <a:pt x="15951" y="15994"/>
                    <a:pt x="15994" y="15994"/>
                  </a:cubicBezTo>
                  <a:lnTo>
                    <a:pt x="15994" y="15994"/>
                  </a:lnTo>
                  <a:cubicBezTo>
                    <a:pt x="15994" y="15930"/>
                    <a:pt x="15994" y="15930"/>
                    <a:pt x="15994" y="15930"/>
                  </a:cubicBezTo>
                  <a:cubicBezTo>
                    <a:pt x="16079" y="15930"/>
                    <a:pt x="16079" y="15930"/>
                    <a:pt x="16079" y="15930"/>
                  </a:cubicBezTo>
                  <a:lnTo>
                    <a:pt x="16079" y="15930"/>
                  </a:lnTo>
                  <a:cubicBezTo>
                    <a:pt x="16079" y="15930"/>
                    <a:pt x="16079" y="15930"/>
                    <a:pt x="16100" y="15930"/>
                  </a:cubicBezTo>
                  <a:lnTo>
                    <a:pt x="16100" y="15930"/>
                  </a:lnTo>
                  <a:lnTo>
                    <a:pt x="16142" y="15930"/>
                  </a:lnTo>
                  <a:lnTo>
                    <a:pt x="16142" y="15930"/>
                  </a:lnTo>
                  <a:lnTo>
                    <a:pt x="16142" y="15994"/>
                  </a:lnTo>
                  <a:lnTo>
                    <a:pt x="16142" y="15994"/>
                  </a:lnTo>
                  <a:cubicBezTo>
                    <a:pt x="16142" y="15994"/>
                    <a:pt x="16142" y="15994"/>
                    <a:pt x="16100" y="15994"/>
                  </a:cubicBezTo>
                  <a:cubicBezTo>
                    <a:pt x="16100" y="15994"/>
                    <a:pt x="16100" y="15994"/>
                    <a:pt x="16100" y="16079"/>
                  </a:cubicBezTo>
                  <a:cubicBezTo>
                    <a:pt x="16100" y="16079"/>
                    <a:pt x="16100" y="16079"/>
                    <a:pt x="16079" y="16079"/>
                  </a:cubicBezTo>
                  <a:lnTo>
                    <a:pt x="16079" y="16079"/>
                  </a:lnTo>
                  <a:lnTo>
                    <a:pt x="16079" y="16079"/>
                  </a:lnTo>
                  <a:lnTo>
                    <a:pt x="16079" y="16079"/>
                  </a:lnTo>
                  <a:cubicBezTo>
                    <a:pt x="16079" y="16079"/>
                    <a:pt x="16079" y="16079"/>
                    <a:pt x="16079" y="15994"/>
                  </a:cubicBezTo>
                  <a:cubicBezTo>
                    <a:pt x="16079" y="15994"/>
                    <a:pt x="16079" y="15994"/>
                    <a:pt x="16100" y="15994"/>
                  </a:cubicBezTo>
                  <a:lnTo>
                    <a:pt x="16100" y="15994"/>
                  </a:lnTo>
                  <a:lnTo>
                    <a:pt x="16100" y="15994"/>
                  </a:lnTo>
                  <a:lnTo>
                    <a:pt x="16100" y="15994"/>
                  </a:lnTo>
                  <a:cubicBezTo>
                    <a:pt x="16100" y="15930"/>
                    <a:pt x="16100" y="15930"/>
                    <a:pt x="16100" y="15930"/>
                  </a:cubicBezTo>
                  <a:lnTo>
                    <a:pt x="16100" y="15930"/>
                  </a:lnTo>
                  <a:cubicBezTo>
                    <a:pt x="16100" y="15930"/>
                    <a:pt x="16100" y="15930"/>
                    <a:pt x="16079" y="15930"/>
                  </a:cubicBezTo>
                  <a:lnTo>
                    <a:pt x="16079" y="15930"/>
                  </a:lnTo>
                  <a:lnTo>
                    <a:pt x="16079" y="15994"/>
                  </a:lnTo>
                  <a:cubicBezTo>
                    <a:pt x="16079" y="15994"/>
                    <a:pt x="16079" y="15994"/>
                    <a:pt x="15994" y="15994"/>
                  </a:cubicBezTo>
                  <a:lnTo>
                    <a:pt x="15994" y="15994"/>
                  </a:lnTo>
                  <a:lnTo>
                    <a:pt x="15951" y="15994"/>
                  </a:lnTo>
                  <a:lnTo>
                    <a:pt x="15951" y="15994"/>
                  </a:lnTo>
                  <a:cubicBezTo>
                    <a:pt x="15909" y="15994"/>
                    <a:pt x="15909" y="15994"/>
                    <a:pt x="15909" y="15930"/>
                  </a:cubicBezTo>
                  <a:lnTo>
                    <a:pt x="15909" y="15930"/>
                  </a:lnTo>
                  <a:cubicBezTo>
                    <a:pt x="15909" y="15930"/>
                    <a:pt x="15909" y="15930"/>
                    <a:pt x="15951" y="15930"/>
                  </a:cubicBezTo>
                  <a:lnTo>
                    <a:pt x="15951" y="15930"/>
                  </a:lnTo>
                  <a:cubicBezTo>
                    <a:pt x="15951" y="15930"/>
                    <a:pt x="15951" y="15909"/>
                    <a:pt x="15994" y="15909"/>
                  </a:cubicBezTo>
                  <a:lnTo>
                    <a:pt x="15994" y="15909"/>
                  </a:lnTo>
                  <a:lnTo>
                    <a:pt x="16079" y="15909"/>
                  </a:lnTo>
                  <a:cubicBezTo>
                    <a:pt x="16079" y="15909"/>
                    <a:pt x="15994" y="15909"/>
                    <a:pt x="15994" y="15930"/>
                  </a:cubicBezTo>
                  <a:lnTo>
                    <a:pt x="15994" y="15930"/>
                  </a:lnTo>
                  <a:cubicBezTo>
                    <a:pt x="15951" y="15930"/>
                    <a:pt x="15951" y="15930"/>
                    <a:pt x="15951" y="15930"/>
                  </a:cubicBezTo>
                  <a:lnTo>
                    <a:pt x="15951" y="15930"/>
                  </a:lnTo>
                  <a:lnTo>
                    <a:pt x="15951" y="15930"/>
                  </a:lnTo>
                  <a:cubicBezTo>
                    <a:pt x="15951" y="15930"/>
                    <a:pt x="15951" y="15930"/>
                    <a:pt x="15951" y="15994"/>
                  </a:cubicBezTo>
                  <a:close/>
                </a:path>
              </a:pathLst>
            </a:custGeom>
            <a:solidFill>
              <a:srgbClr val="000000"/>
            </a:solid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1EDFFA2-AAB0-452D-AD13-8FED8437D3E4}"/>
                </a:ext>
              </a:extLst>
            </p:cNvPr>
            <p:cNvSpPr/>
            <p:nvPr/>
          </p:nvSpPr>
          <p:spPr>
            <a:xfrm>
              <a:off x="6413621" y="4739990"/>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51 w 21212"/>
                <a:gd name="connsiteY3" fmla="*/ 15909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09" y="15909"/>
                  </a:lnTo>
                  <a:lnTo>
                    <a:pt x="15909" y="15909"/>
                  </a:lnTo>
                  <a:lnTo>
                    <a:pt x="15951"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740AE67D-BA3C-47BB-9FF6-2A805586456D}"/>
                </a:ext>
              </a:extLst>
            </p:cNvPr>
            <p:cNvSpPr/>
            <p:nvPr/>
          </p:nvSpPr>
          <p:spPr>
            <a:xfrm>
              <a:off x="6413558" y="4739645"/>
              <a:ext cx="31327" cy="31327"/>
            </a:xfrm>
            <a:custGeom>
              <a:avLst/>
              <a:gdLst>
                <a:gd name="connsiteX0" fmla="*/ 16227 w 21212"/>
                <a:gd name="connsiteY0" fmla="*/ 15909 h 21212"/>
                <a:gd name="connsiteX1" fmla="*/ 16227 w 21212"/>
                <a:gd name="connsiteY1" fmla="*/ 15909 h 21212"/>
                <a:gd name="connsiteX2" fmla="*/ 16227 w 21212"/>
                <a:gd name="connsiteY2" fmla="*/ 15909 h 21212"/>
                <a:gd name="connsiteX3" fmla="*/ 16227 w 21212"/>
                <a:gd name="connsiteY3" fmla="*/ 15909 h 21212"/>
                <a:gd name="connsiteX4" fmla="*/ 16248 w 21212"/>
                <a:gd name="connsiteY4" fmla="*/ 15973 h 21212"/>
                <a:gd name="connsiteX5" fmla="*/ 16227 w 21212"/>
                <a:gd name="connsiteY5" fmla="*/ 15973 h 21212"/>
                <a:gd name="connsiteX6" fmla="*/ 16142 w 21212"/>
                <a:gd name="connsiteY6" fmla="*/ 16015 h 21212"/>
                <a:gd name="connsiteX7" fmla="*/ 16079 w 21212"/>
                <a:gd name="connsiteY7" fmla="*/ 16015 h 21212"/>
                <a:gd name="connsiteX8" fmla="*/ 15909 w 21212"/>
                <a:gd name="connsiteY8" fmla="*/ 15930 h 21212"/>
                <a:gd name="connsiteX9" fmla="*/ 15930 w 21212"/>
                <a:gd name="connsiteY9" fmla="*/ 15909 h 21212"/>
                <a:gd name="connsiteX10" fmla="*/ 15973 w 21212"/>
                <a:gd name="connsiteY10" fmla="*/ 15909 h 21212"/>
                <a:gd name="connsiteX11" fmla="*/ 15973 w 21212"/>
                <a:gd name="connsiteY11" fmla="*/ 15909 h 21212"/>
                <a:gd name="connsiteX12" fmla="*/ 16057 w 21212"/>
                <a:gd name="connsiteY12" fmla="*/ 15909 h 21212"/>
                <a:gd name="connsiteX13" fmla="*/ 16079 w 21212"/>
                <a:gd name="connsiteY13" fmla="*/ 15909 h 21212"/>
                <a:gd name="connsiteX14" fmla="*/ 16142 w 21212"/>
                <a:gd name="connsiteY14" fmla="*/ 15909 h 21212"/>
                <a:gd name="connsiteX15" fmla="*/ 16227 w 21212"/>
                <a:gd name="connsiteY15" fmla="*/ 15909 h 21212"/>
                <a:gd name="connsiteX16" fmla="*/ 16227 w 21212"/>
                <a:gd name="connsiteY16" fmla="*/ 15909 h 21212"/>
                <a:gd name="connsiteX17" fmla="*/ 16079 w 21212"/>
                <a:gd name="connsiteY17" fmla="*/ 15909 h 21212"/>
                <a:gd name="connsiteX18" fmla="*/ 15973 w 21212"/>
                <a:gd name="connsiteY18" fmla="*/ 15909 h 21212"/>
                <a:gd name="connsiteX19" fmla="*/ 15973 w 21212"/>
                <a:gd name="connsiteY19" fmla="*/ 15909 h 21212"/>
                <a:gd name="connsiteX20" fmla="*/ 15973 w 21212"/>
                <a:gd name="connsiteY20" fmla="*/ 15930 h 21212"/>
                <a:gd name="connsiteX21" fmla="*/ 15930 w 21212"/>
                <a:gd name="connsiteY21" fmla="*/ 15930 h 21212"/>
                <a:gd name="connsiteX22" fmla="*/ 16079 w 21212"/>
                <a:gd name="connsiteY22" fmla="*/ 16015 h 21212"/>
                <a:gd name="connsiteX23" fmla="*/ 16142 w 21212"/>
                <a:gd name="connsiteY23" fmla="*/ 15973 h 21212"/>
                <a:gd name="connsiteX24" fmla="*/ 16142 w 21212"/>
                <a:gd name="connsiteY24" fmla="*/ 15973 h 21212"/>
                <a:gd name="connsiteX25" fmla="*/ 16227 w 21212"/>
                <a:gd name="connsiteY25" fmla="*/ 15973 h 21212"/>
                <a:gd name="connsiteX26" fmla="*/ 16227 w 21212"/>
                <a:gd name="connsiteY26" fmla="*/ 15909 h 21212"/>
                <a:gd name="connsiteX27" fmla="*/ 16227 w 21212"/>
                <a:gd name="connsiteY27"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12" h="21212">
                  <a:moveTo>
                    <a:pt x="16227" y="15909"/>
                  </a:moveTo>
                  <a:cubicBezTo>
                    <a:pt x="16248" y="15909"/>
                    <a:pt x="16248" y="15909"/>
                    <a:pt x="16227" y="15909"/>
                  </a:cubicBezTo>
                  <a:cubicBezTo>
                    <a:pt x="16248" y="15909"/>
                    <a:pt x="16248" y="15909"/>
                    <a:pt x="16227" y="15909"/>
                  </a:cubicBezTo>
                  <a:lnTo>
                    <a:pt x="16227" y="15909"/>
                  </a:lnTo>
                  <a:lnTo>
                    <a:pt x="16248" y="15973"/>
                  </a:lnTo>
                  <a:lnTo>
                    <a:pt x="16227" y="15973"/>
                  </a:lnTo>
                  <a:cubicBezTo>
                    <a:pt x="16227" y="15973"/>
                    <a:pt x="16227" y="15973"/>
                    <a:pt x="16142" y="16015"/>
                  </a:cubicBezTo>
                  <a:lnTo>
                    <a:pt x="16079" y="16015"/>
                  </a:lnTo>
                  <a:lnTo>
                    <a:pt x="15909" y="15930"/>
                  </a:lnTo>
                  <a:lnTo>
                    <a:pt x="15930" y="15909"/>
                  </a:lnTo>
                  <a:cubicBezTo>
                    <a:pt x="15973" y="15909"/>
                    <a:pt x="15973" y="15909"/>
                    <a:pt x="15973" y="15909"/>
                  </a:cubicBezTo>
                  <a:lnTo>
                    <a:pt x="15973" y="15909"/>
                  </a:lnTo>
                  <a:lnTo>
                    <a:pt x="16057" y="15909"/>
                  </a:lnTo>
                  <a:cubicBezTo>
                    <a:pt x="16079" y="15909"/>
                    <a:pt x="16079" y="15909"/>
                    <a:pt x="16079" y="15909"/>
                  </a:cubicBezTo>
                  <a:cubicBezTo>
                    <a:pt x="16142" y="15909"/>
                    <a:pt x="16142" y="15909"/>
                    <a:pt x="16142" y="15909"/>
                  </a:cubicBezTo>
                  <a:cubicBezTo>
                    <a:pt x="16227" y="15909"/>
                    <a:pt x="16227" y="15909"/>
                    <a:pt x="16227" y="15909"/>
                  </a:cubicBezTo>
                  <a:close/>
                  <a:moveTo>
                    <a:pt x="16227" y="15909"/>
                  </a:moveTo>
                  <a:cubicBezTo>
                    <a:pt x="16142" y="15909"/>
                    <a:pt x="16142" y="15909"/>
                    <a:pt x="16079" y="15909"/>
                  </a:cubicBezTo>
                  <a:cubicBezTo>
                    <a:pt x="16079" y="15909"/>
                    <a:pt x="16057" y="15909"/>
                    <a:pt x="15973" y="15909"/>
                  </a:cubicBezTo>
                  <a:lnTo>
                    <a:pt x="15973" y="15909"/>
                  </a:lnTo>
                  <a:cubicBezTo>
                    <a:pt x="15973" y="15930"/>
                    <a:pt x="15973" y="15930"/>
                    <a:pt x="15973" y="15930"/>
                  </a:cubicBezTo>
                  <a:lnTo>
                    <a:pt x="15930" y="15930"/>
                  </a:lnTo>
                  <a:lnTo>
                    <a:pt x="16079" y="16015"/>
                  </a:lnTo>
                  <a:lnTo>
                    <a:pt x="16142" y="15973"/>
                  </a:lnTo>
                  <a:lnTo>
                    <a:pt x="16142" y="15973"/>
                  </a:lnTo>
                  <a:cubicBezTo>
                    <a:pt x="16227" y="15973"/>
                    <a:pt x="16227" y="15973"/>
                    <a:pt x="16227" y="15973"/>
                  </a:cubicBezTo>
                  <a:cubicBezTo>
                    <a:pt x="16227" y="15930"/>
                    <a:pt x="16227" y="15930"/>
                    <a:pt x="16227" y="15909"/>
                  </a:cubicBezTo>
                  <a:cubicBezTo>
                    <a:pt x="16227" y="15930"/>
                    <a:pt x="16227" y="15909"/>
                    <a:pt x="16227" y="15909"/>
                  </a:cubicBezTo>
                  <a:close/>
                </a:path>
              </a:pathLst>
            </a:custGeom>
            <a:solidFill>
              <a:srgbClr val="000000"/>
            </a:solid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22D3CBA-E963-4DD3-B185-394A512642E2}"/>
                </a:ext>
              </a:extLst>
            </p:cNvPr>
            <p:cNvSpPr/>
            <p:nvPr/>
          </p:nvSpPr>
          <p:spPr>
            <a:xfrm>
              <a:off x="6414029" y="4739551"/>
              <a:ext cx="31327" cy="31327"/>
            </a:xfrm>
            <a:custGeom>
              <a:avLst/>
              <a:gdLst>
                <a:gd name="connsiteX0" fmla="*/ 16142 w 21212"/>
                <a:gd name="connsiteY0" fmla="*/ 15973 h 21212"/>
                <a:gd name="connsiteX1" fmla="*/ 16100 w 21212"/>
                <a:gd name="connsiteY1" fmla="*/ 15973 h 21212"/>
                <a:gd name="connsiteX2" fmla="*/ 16100 w 21212"/>
                <a:gd name="connsiteY2" fmla="*/ 15973 h 21212"/>
                <a:gd name="connsiteX3" fmla="*/ 16057 w 21212"/>
                <a:gd name="connsiteY3" fmla="*/ 15973 h 21212"/>
                <a:gd name="connsiteX4" fmla="*/ 15994 w 21212"/>
                <a:gd name="connsiteY4" fmla="*/ 15973 h 21212"/>
                <a:gd name="connsiteX5" fmla="*/ 15994 w 21212"/>
                <a:gd name="connsiteY5" fmla="*/ 15973 h 21212"/>
                <a:gd name="connsiteX6" fmla="*/ 15994 w 21212"/>
                <a:gd name="connsiteY6" fmla="*/ 15973 h 21212"/>
                <a:gd name="connsiteX7" fmla="*/ 15909 w 21212"/>
                <a:gd name="connsiteY7" fmla="*/ 15973 h 21212"/>
                <a:gd name="connsiteX8" fmla="*/ 15930 w 21212"/>
                <a:gd name="connsiteY8" fmla="*/ 15930 h 21212"/>
                <a:gd name="connsiteX9" fmla="*/ 15994 w 21212"/>
                <a:gd name="connsiteY9" fmla="*/ 15973 h 21212"/>
                <a:gd name="connsiteX10" fmla="*/ 16057 w 21212"/>
                <a:gd name="connsiteY10" fmla="*/ 15973 h 21212"/>
                <a:gd name="connsiteX11" fmla="*/ 16100 w 21212"/>
                <a:gd name="connsiteY11" fmla="*/ 15973 h 21212"/>
                <a:gd name="connsiteX12" fmla="*/ 16100 w 21212"/>
                <a:gd name="connsiteY12" fmla="*/ 15973 h 21212"/>
                <a:gd name="connsiteX13" fmla="*/ 16142 w 21212"/>
                <a:gd name="connsiteY13" fmla="*/ 15973 h 21212"/>
                <a:gd name="connsiteX14" fmla="*/ 16142 w 21212"/>
                <a:gd name="connsiteY14" fmla="*/ 15930 h 21212"/>
                <a:gd name="connsiteX15" fmla="*/ 16142 w 21212"/>
                <a:gd name="connsiteY15" fmla="*/ 15930 h 21212"/>
                <a:gd name="connsiteX16" fmla="*/ 15994 w 21212"/>
                <a:gd name="connsiteY16" fmla="*/ 15909 h 21212"/>
                <a:gd name="connsiteX17" fmla="*/ 16057 w 21212"/>
                <a:gd name="connsiteY17" fmla="*/ 15909 h 21212"/>
                <a:gd name="connsiteX18" fmla="*/ 16142 w 21212"/>
                <a:gd name="connsiteY18" fmla="*/ 15909 h 21212"/>
                <a:gd name="connsiteX19" fmla="*/ 16142 w 21212"/>
                <a:gd name="connsiteY19" fmla="*/ 15909 h 21212"/>
                <a:gd name="connsiteX20" fmla="*/ 16142 w 21212"/>
                <a:gd name="connsiteY20" fmla="*/ 15930 h 21212"/>
                <a:gd name="connsiteX21" fmla="*/ 16206 w 21212"/>
                <a:gd name="connsiteY21" fmla="*/ 15930 h 21212"/>
                <a:gd name="connsiteX22" fmla="*/ 16206 w 21212"/>
                <a:gd name="connsiteY22" fmla="*/ 15973 h 21212"/>
                <a:gd name="connsiteX23" fmla="*/ 16142 w 21212"/>
                <a:gd name="connsiteY23" fmla="*/ 15973 h 21212"/>
                <a:gd name="connsiteX24" fmla="*/ 16142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73"/>
                  </a:moveTo>
                  <a:lnTo>
                    <a:pt x="16100" y="15973"/>
                  </a:lnTo>
                  <a:lnTo>
                    <a:pt x="16100" y="15973"/>
                  </a:lnTo>
                  <a:lnTo>
                    <a:pt x="16057" y="15973"/>
                  </a:lnTo>
                  <a:cubicBezTo>
                    <a:pt x="16057" y="15973"/>
                    <a:pt x="16057" y="15973"/>
                    <a:pt x="15994" y="15973"/>
                  </a:cubicBezTo>
                  <a:lnTo>
                    <a:pt x="15994" y="15973"/>
                  </a:lnTo>
                  <a:lnTo>
                    <a:pt x="15994" y="15973"/>
                  </a:lnTo>
                  <a:lnTo>
                    <a:pt x="15909" y="15973"/>
                  </a:lnTo>
                  <a:lnTo>
                    <a:pt x="15930" y="15930"/>
                  </a:lnTo>
                  <a:lnTo>
                    <a:pt x="15994" y="15973"/>
                  </a:lnTo>
                  <a:lnTo>
                    <a:pt x="16057" y="15973"/>
                  </a:lnTo>
                  <a:cubicBezTo>
                    <a:pt x="16057" y="15973"/>
                    <a:pt x="16057" y="15973"/>
                    <a:pt x="16100" y="15973"/>
                  </a:cubicBezTo>
                  <a:lnTo>
                    <a:pt x="16100" y="15973"/>
                  </a:lnTo>
                  <a:lnTo>
                    <a:pt x="16142" y="15973"/>
                  </a:lnTo>
                  <a:lnTo>
                    <a:pt x="16142" y="15930"/>
                  </a:lnTo>
                  <a:lnTo>
                    <a:pt x="16142" y="15930"/>
                  </a:lnTo>
                  <a:lnTo>
                    <a:pt x="15994" y="15909"/>
                  </a:lnTo>
                  <a:lnTo>
                    <a:pt x="16057" y="15909"/>
                  </a:lnTo>
                  <a:lnTo>
                    <a:pt x="16142" y="15909"/>
                  </a:lnTo>
                  <a:lnTo>
                    <a:pt x="16142" y="15909"/>
                  </a:lnTo>
                  <a:cubicBezTo>
                    <a:pt x="16142" y="15930"/>
                    <a:pt x="16142" y="15930"/>
                    <a:pt x="16142" y="15930"/>
                  </a:cubicBezTo>
                  <a:lnTo>
                    <a:pt x="16206" y="15930"/>
                  </a:lnTo>
                  <a:cubicBezTo>
                    <a:pt x="16206" y="15930"/>
                    <a:pt x="16206" y="15930"/>
                    <a:pt x="16206" y="15973"/>
                  </a:cubicBezTo>
                  <a:lnTo>
                    <a:pt x="16142" y="15973"/>
                  </a:lnTo>
                  <a:lnTo>
                    <a:pt x="16142" y="15973"/>
                  </a:lnTo>
                  <a:close/>
                </a:path>
              </a:pathLst>
            </a:custGeom>
            <a:solidFill>
              <a:srgbClr val="000000"/>
            </a:solid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B95D9D92-6F5F-4F39-815A-BA52E3DEC018}"/>
                </a:ext>
              </a:extLst>
            </p:cNvPr>
            <p:cNvSpPr/>
            <p:nvPr/>
          </p:nvSpPr>
          <p:spPr>
            <a:xfrm>
              <a:off x="6414248" y="4739301"/>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52 w 21212"/>
                <a:gd name="connsiteY3" fmla="*/ 15909 h 21212"/>
                <a:gd name="connsiteX4" fmla="*/ 15909 w 21212"/>
                <a:gd name="connsiteY4" fmla="*/ 15909 h 21212"/>
                <a:gd name="connsiteX5" fmla="*/ 16121 w 21212"/>
                <a:gd name="connsiteY5" fmla="*/ 16079 h 21212"/>
                <a:gd name="connsiteX6" fmla="*/ 15952 w 21212"/>
                <a:gd name="connsiteY6" fmla="*/ 15909 h 21212"/>
                <a:gd name="connsiteX7" fmla="*/ 15994 w 21212"/>
                <a:gd name="connsiteY7" fmla="*/ 15909 h 21212"/>
                <a:gd name="connsiteX8" fmla="*/ 16121 w 21212"/>
                <a:gd name="connsiteY8" fmla="*/ 16079 h 21212"/>
                <a:gd name="connsiteX9" fmla="*/ 16121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52" y="15909"/>
                  </a:lnTo>
                  <a:lnTo>
                    <a:pt x="15909" y="15909"/>
                  </a:lnTo>
                  <a:close/>
                  <a:moveTo>
                    <a:pt x="16121" y="16079"/>
                  </a:moveTo>
                  <a:lnTo>
                    <a:pt x="15952" y="15909"/>
                  </a:lnTo>
                  <a:lnTo>
                    <a:pt x="15994" y="15909"/>
                  </a:lnTo>
                  <a:lnTo>
                    <a:pt x="16121" y="16079"/>
                  </a:lnTo>
                  <a:lnTo>
                    <a:pt x="16121" y="16079"/>
                  </a:lnTo>
                  <a:close/>
                </a:path>
              </a:pathLst>
            </a:custGeom>
            <a:solidFill>
              <a:srgbClr val="000000"/>
            </a:solid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EB0B1E9F-E05C-4A2E-A478-F1F709C7A457}"/>
                </a:ext>
              </a:extLst>
            </p:cNvPr>
            <p:cNvSpPr/>
            <p:nvPr/>
          </p:nvSpPr>
          <p:spPr>
            <a:xfrm>
              <a:off x="6414466" y="4739269"/>
              <a:ext cx="31327" cy="31327"/>
            </a:xfrm>
            <a:custGeom>
              <a:avLst/>
              <a:gdLst>
                <a:gd name="connsiteX0" fmla="*/ 15973 w 21212"/>
                <a:gd name="connsiteY0" fmla="*/ 15909 h 21212"/>
                <a:gd name="connsiteX1" fmla="*/ 15973 w 21212"/>
                <a:gd name="connsiteY1" fmla="*/ 15909 h 21212"/>
                <a:gd name="connsiteX2" fmla="*/ 15973 w 21212"/>
                <a:gd name="connsiteY2" fmla="*/ 15909 h 21212"/>
                <a:gd name="connsiteX3" fmla="*/ 16057 w 21212"/>
                <a:gd name="connsiteY3" fmla="*/ 15909 h 21212"/>
                <a:gd name="connsiteX4" fmla="*/ 16057 w 21212"/>
                <a:gd name="connsiteY4" fmla="*/ 15909 h 21212"/>
                <a:gd name="connsiteX5" fmla="*/ 16079 w 21212"/>
                <a:gd name="connsiteY5" fmla="*/ 15909 h 21212"/>
                <a:gd name="connsiteX6" fmla="*/ 16079 w 21212"/>
                <a:gd name="connsiteY6" fmla="*/ 15909 h 21212"/>
                <a:gd name="connsiteX7" fmla="*/ 16079 w 21212"/>
                <a:gd name="connsiteY7" fmla="*/ 15909 h 21212"/>
                <a:gd name="connsiteX8" fmla="*/ 16142 w 21212"/>
                <a:gd name="connsiteY8" fmla="*/ 15909 h 21212"/>
                <a:gd name="connsiteX9" fmla="*/ 16142 w 21212"/>
                <a:gd name="connsiteY9" fmla="*/ 15909 h 21212"/>
                <a:gd name="connsiteX10" fmla="*/ 16142 w 21212"/>
                <a:gd name="connsiteY10" fmla="*/ 15930 h 21212"/>
                <a:gd name="connsiteX11" fmla="*/ 16142 w 21212"/>
                <a:gd name="connsiteY11" fmla="*/ 15930 h 21212"/>
                <a:gd name="connsiteX12" fmla="*/ 16079 w 21212"/>
                <a:gd name="connsiteY12" fmla="*/ 15930 h 21212"/>
                <a:gd name="connsiteX13" fmla="*/ 16079 w 21212"/>
                <a:gd name="connsiteY13" fmla="*/ 15930 h 21212"/>
                <a:gd name="connsiteX14" fmla="*/ 16079 w 21212"/>
                <a:gd name="connsiteY14" fmla="*/ 15994 h 21212"/>
                <a:gd name="connsiteX15" fmla="*/ 16079 w 21212"/>
                <a:gd name="connsiteY15" fmla="*/ 15994 h 21212"/>
                <a:gd name="connsiteX16" fmla="*/ 16057 w 21212"/>
                <a:gd name="connsiteY16" fmla="*/ 15994 h 21212"/>
                <a:gd name="connsiteX17" fmla="*/ 16057 w 21212"/>
                <a:gd name="connsiteY17" fmla="*/ 15994 h 21212"/>
                <a:gd name="connsiteX18" fmla="*/ 16079 w 21212"/>
                <a:gd name="connsiteY18" fmla="*/ 15930 h 21212"/>
                <a:gd name="connsiteX19" fmla="*/ 16079 w 21212"/>
                <a:gd name="connsiteY19" fmla="*/ 15930 h 21212"/>
                <a:gd name="connsiteX20" fmla="*/ 16079 w 21212"/>
                <a:gd name="connsiteY20" fmla="*/ 15930 h 21212"/>
                <a:gd name="connsiteX21" fmla="*/ 16079 w 21212"/>
                <a:gd name="connsiteY21" fmla="*/ 15930 h 21212"/>
                <a:gd name="connsiteX22" fmla="*/ 16079 w 21212"/>
                <a:gd name="connsiteY22" fmla="*/ 15930 h 21212"/>
                <a:gd name="connsiteX23" fmla="*/ 16079 w 21212"/>
                <a:gd name="connsiteY23" fmla="*/ 15909 h 21212"/>
                <a:gd name="connsiteX24" fmla="*/ 16079 w 21212"/>
                <a:gd name="connsiteY24" fmla="*/ 15909 h 21212"/>
                <a:gd name="connsiteX25" fmla="*/ 16079 w 21212"/>
                <a:gd name="connsiteY25" fmla="*/ 15909 h 21212"/>
                <a:gd name="connsiteX26" fmla="*/ 16079 w 21212"/>
                <a:gd name="connsiteY26" fmla="*/ 15909 h 21212"/>
                <a:gd name="connsiteX27" fmla="*/ 16057 w 21212"/>
                <a:gd name="connsiteY27" fmla="*/ 15930 h 21212"/>
                <a:gd name="connsiteX28" fmla="*/ 15973 w 21212"/>
                <a:gd name="connsiteY28" fmla="*/ 15909 h 21212"/>
                <a:gd name="connsiteX29" fmla="*/ 15973 w 21212"/>
                <a:gd name="connsiteY29" fmla="*/ 15909 h 21212"/>
                <a:gd name="connsiteX30" fmla="*/ 15973 w 21212"/>
                <a:gd name="connsiteY30" fmla="*/ 15909 h 21212"/>
                <a:gd name="connsiteX31" fmla="*/ 15930 w 21212"/>
                <a:gd name="connsiteY31" fmla="*/ 15930 h 21212"/>
                <a:gd name="connsiteX32" fmla="*/ 15909 w 21212"/>
                <a:gd name="connsiteY32" fmla="*/ 15930 h 21212"/>
                <a:gd name="connsiteX33" fmla="*/ 15909 w 21212"/>
                <a:gd name="connsiteY33" fmla="*/ 15909 h 21212"/>
                <a:gd name="connsiteX34" fmla="*/ 15930 w 21212"/>
                <a:gd name="connsiteY34" fmla="*/ 15909 h 21212"/>
                <a:gd name="connsiteX35" fmla="*/ 15930 w 21212"/>
                <a:gd name="connsiteY35" fmla="*/ 15909 h 21212"/>
                <a:gd name="connsiteX36" fmla="*/ 15973 w 21212"/>
                <a:gd name="connsiteY36" fmla="*/ 15909 h 21212"/>
                <a:gd name="connsiteX37" fmla="*/ 16057 w 21212"/>
                <a:gd name="connsiteY37" fmla="*/ 15909 h 21212"/>
                <a:gd name="connsiteX38" fmla="*/ 16057 w 21212"/>
                <a:gd name="connsiteY38" fmla="*/ 15909 h 21212"/>
                <a:gd name="connsiteX39" fmla="*/ 15973 w 21212"/>
                <a:gd name="connsiteY39" fmla="*/ 15909 h 21212"/>
                <a:gd name="connsiteX40" fmla="*/ 15973 w 21212"/>
                <a:gd name="connsiteY40" fmla="*/ 15909 h 21212"/>
                <a:gd name="connsiteX41" fmla="*/ 15930 w 21212"/>
                <a:gd name="connsiteY41" fmla="*/ 15909 h 21212"/>
                <a:gd name="connsiteX42" fmla="*/ 15930 w 21212"/>
                <a:gd name="connsiteY42" fmla="*/ 15909 h 21212"/>
                <a:gd name="connsiteX43" fmla="*/ 15930 w 21212"/>
                <a:gd name="connsiteY43" fmla="*/ 15909 h 21212"/>
                <a:gd name="connsiteX44" fmla="*/ 15973 w 21212"/>
                <a:gd name="connsiteY4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09"/>
                  </a:moveTo>
                  <a:cubicBezTo>
                    <a:pt x="15973" y="15909"/>
                    <a:pt x="15973" y="15930"/>
                    <a:pt x="15973" y="15909"/>
                  </a:cubicBezTo>
                  <a:cubicBezTo>
                    <a:pt x="15973" y="15930"/>
                    <a:pt x="15973" y="15909"/>
                    <a:pt x="15973" y="15909"/>
                  </a:cubicBezTo>
                  <a:lnTo>
                    <a:pt x="16057" y="15909"/>
                  </a:lnTo>
                  <a:lnTo>
                    <a:pt x="16057" y="15909"/>
                  </a:lnTo>
                  <a:lnTo>
                    <a:pt x="16079" y="15909"/>
                  </a:lnTo>
                  <a:lnTo>
                    <a:pt x="16079" y="15909"/>
                  </a:lnTo>
                  <a:lnTo>
                    <a:pt x="16079" y="15909"/>
                  </a:lnTo>
                  <a:cubicBezTo>
                    <a:pt x="16079" y="15909"/>
                    <a:pt x="16079" y="15909"/>
                    <a:pt x="16142" y="15909"/>
                  </a:cubicBezTo>
                  <a:lnTo>
                    <a:pt x="16142" y="15909"/>
                  </a:lnTo>
                  <a:cubicBezTo>
                    <a:pt x="16142" y="15909"/>
                    <a:pt x="16142" y="15909"/>
                    <a:pt x="16142" y="15930"/>
                  </a:cubicBezTo>
                  <a:lnTo>
                    <a:pt x="16142" y="15930"/>
                  </a:lnTo>
                  <a:cubicBezTo>
                    <a:pt x="16079" y="15930"/>
                    <a:pt x="16079" y="15930"/>
                    <a:pt x="16079" y="15930"/>
                  </a:cubicBezTo>
                  <a:lnTo>
                    <a:pt x="16079" y="15930"/>
                  </a:lnTo>
                  <a:cubicBezTo>
                    <a:pt x="16079" y="15994"/>
                    <a:pt x="16079" y="15994"/>
                    <a:pt x="16079" y="15994"/>
                  </a:cubicBezTo>
                  <a:lnTo>
                    <a:pt x="16079" y="15994"/>
                  </a:lnTo>
                  <a:lnTo>
                    <a:pt x="16057" y="15994"/>
                  </a:lnTo>
                  <a:lnTo>
                    <a:pt x="16057" y="15994"/>
                  </a:lnTo>
                  <a:lnTo>
                    <a:pt x="16079" y="15930"/>
                  </a:lnTo>
                  <a:lnTo>
                    <a:pt x="16079" y="15930"/>
                  </a:lnTo>
                  <a:lnTo>
                    <a:pt x="16079" y="15930"/>
                  </a:lnTo>
                  <a:lnTo>
                    <a:pt x="16079" y="15930"/>
                  </a:lnTo>
                  <a:lnTo>
                    <a:pt x="16079" y="15930"/>
                  </a:lnTo>
                  <a:lnTo>
                    <a:pt x="16079" y="15909"/>
                  </a:lnTo>
                  <a:lnTo>
                    <a:pt x="16079" y="15909"/>
                  </a:lnTo>
                  <a:lnTo>
                    <a:pt x="16079" y="15909"/>
                  </a:lnTo>
                  <a:lnTo>
                    <a:pt x="16079" y="15909"/>
                  </a:lnTo>
                  <a:cubicBezTo>
                    <a:pt x="16079" y="15909"/>
                    <a:pt x="16057" y="15909"/>
                    <a:pt x="16057" y="15930"/>
                  </a:cubicBezTo>
                  <a:cubicBezTo>
                    <a:pt x="16057" y="15930"/>
                    <a:pt x="16057" y="15930"/>
                    <a:pt x="15973" y="15909"/>
                  </a:cubicBezTo>
                  <a:lnTo>
                    <a:pt x="15973" y="15909"/>
                  </a:lnTo>
                  <a:lnTo>
                    <a:pt x="15973" y="15909"/>
                  </a:lnTo>
                  <a:cubicBezTo>
                    <a:pt x="15930" y="15930"/>
                    <a:pt x="15930" y="15930"/>
                    <a:pt x="15930" y="15930"/>
                  </a:cubicBezTo>
                  <a:cubicBezTo>
                    <a:pt x="15930" y="15930"/>
                    <a:pt x="15930" y="15930"/>
                    <a:pt x="15909" y="15930"/>
                  </a:cubicBezTo>
                  <a:lnTo>
                    <a:pt x="15909" y="15909"/>
                  </a:lnTo>
                  <a:lnTo>
                    <a:pt x="15930" y="15909"/>
                  </a:lnTo>
                  <a:lnTo>
                    <a:pt x="15930" y="15909"/>
                  </a:lnTo>
                  <a:lnTo>
                    <a:pt x="15973" y="15909"/>
                  </a:lnTo>
                  <a:lnTo>
                    <a:pt x="16057" y="15909"/>
                  </a:lnTo>
                  <a:lnTo>
                    <a:pt x="16057" y="15909"/>
                  </a:lnTo>
                  <a:lnTo>
                    <a:pt x="15973" y="15909"/>
                  </a:lnTo>
                  <a:lnTo>
                    <a:pt x="15973" y="15909"/>
                  </a:lnTo>
                  <a:lnTo>
                    <a:pt x="15930" y="15909"/>
                  </a:lnTo>
                  <a:lnTo>
                    <a:pt x="15930" y="15909"/>
                  </a:lnTo>
                  <a:lnTo>
                    <a:pt x="15930"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FACF6B0A-EF7A-4E10-81D5-A12111426805}"/>
                </a:ext>
              </a:extLst>
            </p:cNvPr>
            <p:cNvSpPr/>
            <p:nvPr/>
          </p:nvSpPr>
          <p:spPr>
            <a:xfrm>
              <a:off x="6414812" y="4738987"/>
              <a:ext cx="31327" cy="31327"/>
            </a:xfrm>
            <a:custGeom>
              <a:avLst/>
              <a:gdLst>
                <a:gd name="connsiteX0" fmla="*/ 15909 w 21212"/>
                <a:gd name="connsiteY0" fmla="*/ 16015 h 21212"/>
                <a:gd name="connsiteX1" fmla="*/ 15909 w 21212"/>
                <a:gd name="connsiteY1" fmla="*/ 16015 h 21212"/>
                <a:gd name="connsiteX2" fmla="*/ 15909 w 21212"/>
                <a:gd name="connsiteY2" fmla="*/ 16015 h 21212"/>
                <a:gd name="connsiteX3" fmla="*/ 15909 w 21212"/>
                <a:gd name="connsiteY3" fmla="*/ 16015 h 21212"/>
                <a:gd name="connsiteX4" fmla="*/ 15909 w 21212"/>
                <a:gd name="connsiteY4" fmla="*/ 15930 h 21212"/>
                <a:gd name="connsiteX5" fmla="*/ 15930 w 21212"/>
                <a:gd name="connsiteY5" fmla="*/ 15930 h 21212"/>
                <a:gd name="connsiteX6" fmla="*/ 15930 w 21212"/>
                <a:gd name="connsiteY6" fmla="*/ 15930 h 21212"/>
                <a:gd name="connsiteX7" fmla="*/ 15973 w 21212"/>
                <a:gd name="connsiteY7" fmla="*/ 15909 h 21212"/>
                <a:gd name="connsiteX8" fmla="*/ 15994 w 21212"/>
                <a:gd name="connsiteY8" fmla="*/ 15930 h 21212"/>
                <a:gd name="connsiteX9" fmla="*/ 15994 w 21212"/>
                <a:gd name="connsiteY9" fmla="*/ 15930 h 21212"/>
                <a:gd name="connsiteX10" fmla="*/ 16121 w 21212"/>
                <a:gd name="connsiteY10" fmla="*/ 16015 h 21212"/>
                <a:gd name="connsiteX11" fmla="*/ 16079 w 21212"/>
                <a:gd name="connsiteY11" fmla="*/ 16015 h 21212"/>
                <a:gd name="connsiteX12" fmla="*/ 15994 w 21212"/>
                <a:gd name="connsiteY12" fmla="*/ 15930 h 21212"/>
                <a:gd name="connsiteX13" fmla="*/ 15973 w 21212"/>
                <a:gd name="connsiteY13" fmla="*/ 15930 h 21212"/>
                <a:gd name="connsiteX14" fmla="*/ 15930 w 21212"/>
                <a:gd name="connsiteY14" fmla="*/ 15930 h 21212"/>
                <a:gd name="connsiteX15" fmla="*/ 15909 w 21212"/>
                <a:gd name="connsiteY15" fmla="*/ 16015 h 21212"/>
                <a:gd name="connsiteX16" fmla="*/ 15909 w 21212"/>
                <a:gd name="connsiteY16" fmla="*/ 16015 h 21212"/>
                <a:gd name="connsiteX17" fmla="*/ 15994 w 21212"/>
                <a:gd name="connsiteY17" fmla="*/ 16015 h 21212"/>
                <a:gd name="connsiteX18" fmla="*/ 15973 w 21212"/>
                <a:gd name="connsiteY18" fmla="*/ 16100 h 21212"/>
                <a:gd name="connsiteX19" fmla="*/ 15909 w 21212"/>
                <a:gd name="connsiteY19" fmla="*/ 16015 h 21212"/>
                <a:gd name="connsiteX20" fmla="*/ 15909 w 21212"/>
                <a:gd name="connsiteY20" fmla="*/ 16015 h 21212"/>
                <a:gd name="connsiteX21" fmla="*/ 15909 w 21212"/>
                <a:gd name="connsiteY21"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09" y="16015"/>
                  </a:moveTo>
                  <a:lnTo>
                    <a:pt x="15909" y="16015"/>
                  </a:lnTo>
                  <a:lnTo>
                    <a:pt x="15909" y="16015"/>
                  </a:lnTo>
                  <a:lnTo>
                    <a:pt x="15909" y="16015"/>
                  </a:lnTo>
                  <a:cubicBezTo>
                    <a:pt x="15909" y="15930"/>
                    <a:pt x="15909" y="15930"/>
                    <a:pt x="15909" y="15930"/>
                  </a:cubicBezTo>
                  <a:lnTo>
                    <a:pt x="15930" y="15930"/>
                  </a:lnTo>
                  <a:lnTo>
                    <a:pt x="15930" y="15930"/>
                  </a:lnTo>
                  <a:cubicBezTo>
                    <a:pt x="15973" y="15909"/>
                    <a:pt x="15973" y="15909"/>
                    <a:pt x="15973" y="15909"/>
                  </a:cubicBezTo>
                  <a:cubicBezTo>
                    <a:pt x="15973" y="15930"/>
                    <a:pt x="15973" y="15930"/>
                    <a:pt x="15994" y="15930"/>
                  </a:cubicBezTo>
                  <a:lnTo>
                    <a:pt x="15994" y="15930"/>
                  </a:lnTo>
                  <a:lnTo>
                    <a:pt x="16121" y="16015"/>
                  </a:lnTo>
                  <a:lnTo>
                    <a:pt x="16079" y="16015"/>
                  </a:lnTo>
                  <a:lnTo>
                    <a:pt x="15994" y="15930"/>
                  </a:lnTo>
                  <a:cubicBezTo>
                    <a:pt x="15973" y="15930"/>
                    <a:pt x="15973" y="15930"/>
                    <a:pt x="15973" y="15930"/>
                  </a:cubicBezTo>
                  <a:lnTo>
                    <a:pt x="15930" y="15930"/>
                  </a:lnTo>
                  <a:lnTo>
                    <a:pt x="15909" y="16015"/>
                  </a:lnTo>
                  <a:cubicBezTo>
                    <a:pt x="15909" y="16015"/>
                    <a:pt x="15909" y="16015"/>
                    <a:pt x="15909" y="16015"/>
                  </a:cubicBezTo>
                  <a:lnTo>
                    <a:pt x="15994" y="16015"/>
                  </a:lnTo>
                  <a:lnTo>
                    <a:pt x="15973" y="16100"/>
                  </a:lnTo>
                  <a:lnTo>
                    <a:pt x="15909" y="16015"/>
                  </a:lnTo>
                  <a:lnTo>
                    <a:pt x="15909" y="16015"/>
                  </a:lnTo>
                  <a:lnTo>
                    <a:pt x="15909" y="16015"/>
                  </a:lnTo>
                  <a:close/>
                </a:path>
              </a:pathLst>
            </a:custGeom>
            <a:solidFill>
              <a:srgbClr val="000000"/>
            </a:solid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E577AC1-AC62-4BC1-AE2E-C654FC42763D}"/>
                </a:ext>
              </a:extLst>
            </p:cNvPr>
            <p:cNvSpPr/>
            <p:nvPr/>
          </p:nvSpPr>
          <p:spPr>
            <a:xfrm>
              <a:off x="6414905" y="4738863"/>
              <a:ext cx="31327" cy="31327"/>
            </a:xfrm>
            <a:custGeom>
              <a:avLst/>
              <a:gdLst>
                <a:gd name="connsiteX0" fmla="*/ 15930 w 21212"/>
                <a:gd name="connsiteY0" fmla="*/ 15951 h 21212"/>
                <a:gd name="connsiteX1" fmla="*/ 15930 w 21212"/>
                <a:gd name="connsiteY1" fmla="*/ 15951 h 21212"/>
                <a:gd name="connsiteX2" fmla="*/ 15930 w 21212"/>
                <a:gd name="connsiteY2" fmla="*/ 15909 h 21212"/>
                <a:gd name="connsiteX3" fmla="*/ 15930 w 21212"/>
                <a:gd name="connsiteY3" fmla="*/ 15909 h 21212"/>
                <a:gd name="connsiteX4" fmla="*/ 15930 w 21212"/>
                <a:gd name="connsiteY4" fmla="*/ 15951 h 21212"/>
                <a:gd name="connsiteX5" fmla="*/ 16121 w 21212"/>
                <a:gd name="connsiteY5" fmla="*/ 16015 h 21212"/>
                <a:gd name="connsiteX6" fmla="*/ 15909 w 21212"/>
                <a:gd name="connsiteY6" fmla="*/ 15951 h 21212"/>
                <a:gd name="connsiteX7" fmla="*/ 15973 w 21212"/>
                <a:gd name="connsiteY7" fmla="*/ 15951 h 21212"/>
                <a:gd name="connsiteX8" fmla="*/ 16185 w 21212"/>
                <a:gd name="connsiteY8" fmla="*/ 16015 h 21212"/>
                <a:gd name="connsiteX9" fmla="*/ 16121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30" y="15951"/>
                  </a:moveTo>
                  <a:lnTo>
                    <a:pt x="15930" y="15951"/>
                  </a:lnTo>
                  <a:lnTo>
                    <a:pt x="15930" y="15909"/>
                  </a:lnTo>
                  <a:lnTo>
                    <a:pt x="15930" y="15909"/>
                  </a:lnTo>
                  <a:lnTo>
                    <a:pt x="15930" y="15951"/>
                  </a:lnTo>
                  <a:close/>
                  <a:moveTo>
                    <a:pt x="16121" y="16015"/>
                  </a:moveTo>
                  <a:lnTo>
                    <a:pt x="15909" y="15951"/>
                  </a:lnTo>
                  <a:lnTo>
                    <a:pt x="15973" y="15951"/>
                  </a:lnTo>
                  <a:lnTo>
                    <a:pt x="16185" y="16015"/>
                  </a:lnTo>
                  <a:lnTo>
                    <a:pt x="16121" y="16015"/>
                  </a:lnTo>
                  <a:close/>
                </a:path>
              </a:pathLst>
            </a:custGeom>
            <a:solidFill>
              <a:srgbClr val="000000"/>
            </a:solid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8625A10B-F0F7-411E-8E80-4CC93AAC2B8F}"/>
                </a:ext>
              </a:extLst>
            </p:cNvPr>
            <p:cNvSpPr/>
            <p:nvPr/>
          </p:nvSpPr>
          <p:spPr>
            <a:xfrm>
              <a:off x="6415094" y="4738768"/>
              <a:ext cx="31327" cy="31327"/>
            </a:xfrm>
            <a:custGeom>
              <a:avLst/>
              <a:gdLst>
                <a:gd name="connsiteX0" fmla="*/ 15994 w 21212"/>
                <a:gd name="connsiteY0" fmla="*/ 15973 h 21212"/>
                <a:gd name="connsiteX1" fmla="*/ 15994 w 21212"/>
                <a:gd name="connsiteY1" fmla="*/ 15973 h 21212"/>
                <a:gd name="connsiteX2" fmla="*/ 16058 w 21212"/>
                <a:gd name="connsiteY2" fmla="*/ 15973 h 21212"/>
                <a:gd name="connsiteX3" fmla="*/ 16058 w 21212"/>
                <a:gd name="connsiteY3" fmla="*/ 15973 h 21212"/>
                <a:gd name="connsiteX4" fmla="*/ 16058 w 21212"/>
                <a:gd name="connsiteY4" fmla="*/ 15973 h 21212"/>
                <a:gd name="connsiteX5" fmla="*/ 16079 w 21212"/>
                <a:gd name="connsiteY5" fmla="*/ 15909 h 21212"/>
                <a:gd name="connsiteX6" fmla="*/ 16079 w 21212"/>
                <a:gd name="connsiteY6" fmla="*/ 15909 h 21212"/>
                <a:gd name="connsiteX7" fmla="*/ 16121 w 21212"/>
                <a:gd name="connsiteY7" fmla="*/ 15909 h 21212"/>
                <a:gd name="connsiteX8" fmla="*/ 16121 w 21212"/>
                <a:gd name="connsiteY8" fmla="*/ 15973 h 21212"/>
                <a:gd name="connsiteX9" fmla="*/ 16164 w 21212"/>
                <a:gd name="connsiteY9" fmla="*/ 15973 h 21212"/>
                <a:gd name="connsiteX10" fmla="*/ 16164 w 21212"/>
                <a:gd name="connsiteY10" fmla="*/ 15973 h 21212"/>
                <a:gd name="connsiteX11" fmla="*/ 16164 w 21212"/>
                <a:gd name="connsiteY11" fmla="*/ 16015 h 21212"/>
                <a:gd name="connsiteX12" fmla="*/ 16121 w 21212"/>
                <a:gd name="connsiteY12" fmla="*/ 16015 h 21212"/>
                <a:gd name="connsiteX13" fmla="*/ 16121 w 21212"/>
                <a:gd name="connsiteY13" fmla="*/ 16015 h 21212"/>
                <a:gd name="connsiteX14" fmla="*/ 16079 w 21212"/>
                <a:gd name="connsiteY14" fmla="*/ 16058 h 21212"/>
                <a:gd name="connsiteX15" fmla="*/ 16079 w 21212"/>
                <a:gd name="connsiteY15" fmla="*/ 16015 h 21212"/>
                <a:gd name="connsiteX16" fmla="*/ 16079 w 21212"/>
                <a:gd name="connsiteY16" fmla="*/ 16015 h 21212"/>
                <a:gd name="connsiteX17" fmla="*/ 16058 w 21212"/>
                <a:gd name="connsiteY17" fmla="*/ 16015 h 21212"/>
                <a:gd name="connsiteX18" fmla="*/ 16079 w 21212"/>
                <a:gd name="connsiteY18" fmla="*/ 16015 h 21212"/>
                <a:gd name="connsiteX19" fmla="*/ 16121 w 21212"/>
                <a:gd name="connsiteY19" fmla="*/ 16015 h 21212"/>
                <a:gd name="connsiteX20" fmla="*/ 16121 w 21212"/>
                <a:gd name="connsiteY20" fmla="*/ 16015 h 21212"/>
                <a:gd name="connsiteX21" fmla="*/ 16121 w 21212"/>
                <a:gd name="connsiteY21" fmla="*/ 16015 h 21212"/>
                <a:gd name="connsiteX22" fmla="*/ 16121 w 21212"/>
                <a:gd name="connsiteY22" fmla="*/ 15973 h 21212"/>
                <a:gd name="connsiteX23" fmla="*/ 16121 w 21212"/>
                <a:gd name="connsiteY23" fmla="*/ 15973 h 21212"/>
                <a:gd name="connsiteX24" fmla="*/ 16121 w 21212"/>
                <a:gd name="connsiteY24" fmla="*/ 15973 h 21212"/>
                <a:gd name="connsiteX25" fmla="*/ 16079 w 21212"/>
                <a:gd name="connsiteY25" fmla="*/ 15973 h 21212"/>
                <a:gd name="connsiteX26" fmla="*/ 16079 w 21212"/>
                <a:gd name="connsiteY26" fmla="*/ 15973 h 21212"/>
                <a:gd name="connsiteX27" fmla="*/ 16079 w 21212"/>
                <a:gd name="connsiteY27" fmla="*/ 15973 h 21212"/>
                <a:gd name="connsiteX28" fmla="*/ 16058 w 21212"/>
                <a:gd name="connsiteY28" fmla="*/ 16015 h 21212"/>
                <a:gd name="connsiteX29" fmla="*/ 15994 w 21212"/>
                <a:gd name="connsiteY29" fmla="*/ 16015 h 21212"/>
                <a:gd name="connsiteX30" fmla="*/ 15994 w 21212"/>
                <a:gd name="connsiteY30" fmla="*/ 16015 h 21212"/>
                <a:gd name="connsiteX31" fmla="*/ 15909 w 21212"/>
                <a:gd name="connsiteY31" fmla="*/ 16015 h 21212"/>
                <a:gd name="connsiteX32" fmla="*/ 15909 w 21212"/>
                <a:gd name="connsiteY32" fmla="*/ 15973 h 21212"/>
                <a:gd name="connsiteX33" fmla="*/ 15909 w 21212"/>
                <a:gd name="connsiteY33" fmla="*/ 15973 h 21212"/>
                <a:gd name="connsiteX34" fmla="*/ 15909 w 21212"/>
                <a:gd name="connsiteY34" fmla="*/ 15909 h 21212"/>
                <a:gd name="connsiteX35" fmla="*/ 15994 w 21212"/>
                <a:gd name="connsiteY35" fmla="*/ 15909 h 21212"/>
                <a:gd name="connsiteX36" fmla="*/ 15994 w 21212"/>
                <a:gd name="connsiteY36" fmla="*/ 15909 h 21212"/>
                <a:gd name="connsiteX37" fmla="*/ 16058 w 21212"/>
                <a:gd name="connsiteY37" fmla="*/ 15909 h 21212"/>
                <a:gd name="connsiteX38" fmla="*/ 16058 w 21212"/>
                <a:gd name="connsiteY38" fmla="*/ 15909 h 21212"/>
                <a:gd name="connsiteX39" fmla="*/ 16058 w 21212"/>
                <a:gd name="connsiteY39" fmla="*/ 15909 h 21212"/>
                <a:gd name="connsiteX40" fmla="*/ 15994 w 21212"/>
                <a:gd name="connsiteY40" fmla="*/ 15909 h 21212"/>
                <a:gd name="connsiteX41" fmla="*/ 15994 w 21212"/>
                <a:gd name="connsiteY41" fmla="*/ 15973 h 21212"/>
                <a:gd name="connsiteX42" fmla="*/ 15994 w 21212"/>
                <a:gd name="connsiteY42" fmla="*/ 15973 h 21212"/>
                <a:gd name="connsiteX43" fmla="*/ 15994 w 21212"/>
                <a:gd name="connsiteY43" fmla="*/ 15973 h 21212"/>
                <a:gd name="connsiteX44" fmla="*/ 15994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94" y="15973"/>
                  </a:moveTo>
                  <a:lnTo>
                    <a:pt x="15994" y="15973"/>
                  </a:lnTo>
                  <a:lnTo>
                    <a:pt x="16058" y="15973"/>
                  </a:lnTo>
                  <a:lnTo>
                    <a:pt x="16058" y="15973"/>
                  </a:lnTo>
                  <a:lnTo>
                    <a:pt x="16058" y="15973"/>
                  </a:lnTo>
                  <a:cubicBezTo>
                    <a:pt x="16058" y="15973"/>
                    <a:pt x="16079" y="15973"/>
                    <a:pt x="16079" y="15909"/>
                  </a:cubicBezTo>
                  <a:lnTo>
                    <a:pt x="16079" y="15909"/>
                  </a:lnTo>
                  <a:lnTo>
                    <a:pt x="16121" y="15909"/>
                  </a:lnTo>
                  <a:lnTo>
                    <a:pt x="16121" y="15973"/>
                  </a:lnTo>
                  <a:cubicBezTo>
                    <a:pt x="16164" y="15973"/>
                    <a:pt x="16164" y="15973"/>
                    <a:pt x="16164" y="15973"/>
                  </a:cubicBezTo>
                  <a:lnTo>
                    <a:pt x="16164" y="15973"/>
                  </a:lnTo>
                  <a:lnTo>
                    <a:pt x="16164" y="16015"/>
                  </a:lnTo>
                  <a:lnTo>
                    <a:pt x="16121" y="16015"/>
                  </a:lnTo>
                  <a:lnTo>
                    <a:pt x="16121" y="16015"/>
                  </a:lnTo>
                  <a:cubicBezTo>
                    <a:pt x="16121" y="16015"/>
                    <a:pt x="16079" y="16015"/>
                    <a:pt x="16079" y="16058"/>
                  </a:cubicBezTo>
                  <a:lnTo>
                    <a:pt x="16079" y="16015"/>
                  </a:lnTo>
                  <a:lnTo>
                    <a:pt x="16079" y="16015"/>
                  </a:lnTo>
                  <a:lnTo>
                    <a:pt x="16058" y="16015"/>
                  </a:lnTo>
                  <a:lnTo>
                    <a:pt x="16079" y="16015"/>
                  </a:lnTo>
                  <a:cubicBezTo>
                    <a:pt x="16079" y="16015"/>
                    <a:pt x="16079" y="16015"/>
                    <a:pt x="16121" y="16015"/>
                  </a:cubicBezTo>
                  <a:lnTo>
                    <a:pt x="16121" y="16015"/>
                  </a:lnTo>
                  <a:lnTo>
                    <a:pt x="16121" y="16015"/>
                  </a:lnTo>
                  <a:lnTo>
                    <a:pt x="16121" y="15973"/>
                  </a:lnTo>
                  <a:lnTo>
                    <a:pt x="16121" y="15973"/>
                  </a:lnTo>
                  <a:lnTo>
                    <a:pt x="16121" y="15973"/>
                  </a:lnTo>
                  <a:lnTo>
                    <a:pt x="16079" y="15973"/>
                  </a:lnTo>
                  <a:lnTo>
                    <a:pt x="16079" y="15973"/>
                  </a:lnTo>
                  <a:lnTo>
                    <a:pt x="16079" y="15973"/>
                  </a:lnTo>
                  <a:cubicBezTo>
                    <a:pt x="16058" y="15973"/>
                    <a:pt x="16058" y="16015"/>
                    <a:pt x="16058" y="16015"/>
                  </a:cubicBezTo>
                  <a:cubicBezTo>
                    <a:pt x="16058" y="16015"/>
                    <a:pt x="16058" y="16015"/>
                    <a:pt x="15994" y="16015"/>
                  </a:cubicBezTo>
                  <a:lnTo>
                    <a:pt x="15994" y="16015"/>
                  </a:lnTo>
                  <a:cubicBezTo>
                    <a:pt x="15994" y="16015"/>
                    <a:pt x="15994" y="16015"/>
                    <a:pt x="15909" y="16015"/>
                  </a:cubicBezTo>
                  <a:lnTo>
                    <a:pt x="15909" y="15973"/>
                  </a:lnTo>
                  <a:lnTo>
                    <a:pt x="15909" y="15973"/>
                  </a:lnTo>
                  <a:lnTo>
                    <a:pt x="15909" y="15909"/>
                  </a:lnTo>
                  <a:lnTo>
                    <a:pt x="15994" y="15909"/>
                  </a:lnTo>
                  <a:lnTo>
                    <a:pt x="15994" y="15909"/>
                  </a:lnTo>
                  <a:cubicBezTo>
                    <a:pt x="16058" y="15909"/>
                    <a:pt x="16058" y="15909"/>
                    <a:pt x="16058" y="15909"/>
                  </a:cubicBezTo>
                  <a:lnTo>
                    <a:pt x="16058" y="15909"/>
                  </a:lnTo>
                  <a:lnTo>
                    <a:pt x="16058" y="15909"/>
                  </a:lnTo>
                  <a:lnTo>
                    <a:pt x="15994" y="15909"/>
                  </a:lnTo>
                  <a:cubicBezTo>
                    <a:pt x="15994" y="15930"/>
                    <a:pt x="15994" y="15930"/>
                    <a:pt x="15994" y="15973"/>
                  </a:cubicBezTo>
                  <a:lnTo>
                    <a:pt x="15994" y="15973"/>
                  </a:lnTo>
                  <a:lnTo>
                    <a:pt x="15994" y="15973"/>
                  </a:lnTo>
                  <a:lnTo>
                    <a:pt x="15994" y="15973"/>
                  </a:lnTo>
                  <a:close/>
                </a:path>
              </a:pathLst>
            </a:custGeom>
            <a:solidFill>
              <a:srgbClr val="000000"/>
            </a:solid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029F86B0-DDBB-4274-A54A-11730BB5EF0B}"/>
                </a:ext>
              </a:extLst>
            </p:cNvPr>
            <p:cNvSpPr/>
            <p:nvPr/>
          </p:nvSpPr>
          <p:spPr>
            <a:xfrm>
              <a:off x="6415219" y="4738643"/>
              <a:ext cx="31327" cy="31327"/>
            </a:xfrm>
            <a:custGeom>
              <a:avLst/>
              <a:gdLst>
                <a:gd name="connsiteX0" fmla="*/ 16142 w 21212"/>
                <a:gd name="connsiteY0" fmla="*/ 16015 h 21212"/>
                <a:gd name="connsiteX1" fmla="*/ 15909 w 21212"/>
                <a:gd name="connsiteY1" fmla="*/ 15909 h 21212"/>
                <a:gd name="connsiteX2" fmla="*/ 15973 w 21212"/>
                <a:gd name="connsiteY2" fmla="*/ 15909 h 21212"/>
                <a:gd name="connsiteX3" fmla="*/ 16142 w 21212"/>
                <a:gd name="connsiteY3" fmla="*/ 16015 h 21212"/>
                <a:gd name="connsiteX4" fmla="*/ 16142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42" y="16015"/>
                  </a:moveTo>
                  <a:lnTo>
                    <a:pt x="15909" y="15909"/>
                  </a:lnTo>
                  <a:lnTo>
                    <a:pt x="15973" y="15909"/>
                  </a:lnTo>
                  <a:lnTo>
                    <a:pt x="16142" y="16015"/>
                  </a:lnTo>
                  <a:lnTo>
                    <a:pt x="16142" y="16015"/>
                  </a:lnTo>
                  <a:close/>
                </a:path>
              </a:pathLst>
            </a:custGeom>
            <a:solidFill>
              <a:srgbClr val="000000"/>
            </a:solid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E6D7174B-395E-4DAB-94D2-F68395AD4456}"/>
                </a:ext>
              </a:extLst>
            </p:cNvPr>
            <p:cNvSpPr/>
            <p:nvPr/>
          </p:nvSpPr>
          <p:spPr>
            <a:xfrm>
              <a:off x="6415658" y="4738486"/>
              <a:ext cx="31327" cy="31327"/>
            </a:xfrm>
            <a:custGeom>
              <a:avLst/>
              <a:gdLst>
                <a:gd name="connsiteX0" fmla="*/ 16100 w 21212"/>
                <a:gd name="connsiteY0" fmla="*/ 15973 h 21212"/>
                <a:gd name="connsiteX1" fmla="*/ 16142 w 21212"/>
                <a:gd name="connsiteY1" fmla="*/ 15973 h 21212"/>
                <a:gd name="connsiteX2" fmla="*/ 16142 w 21212"/>
                <a:gd name="connsiteY2" fmla="*/ 15930 h 21212"/>
                <a:gd name="connsiteX3" fmla="*/ 16142 w 21212"/>
                <a:gd name="connsiteY3" fmla="*/ 15930 h 21212"/>
                <a:gd name="connsiteX4" fmla="*/ 16142 w 21212"/>
                <a:gd name="connsiteY4" fmla="*/ 15973 h 21212"/>
                <a:gd name="connsiteX5" fmla="*/ 16100 w 21212"/>
                <a:gd name="connsiteY5" fmla="*/ 15973 h 21212"/>
                <a:gd name="connsiteX6" fmla="*/ 16100 w 21212"/>
                <a:gd name="connsiteY6" fmla="*/ 16015 h 21212"/>
                <a:gd name="connsiteX7" fmla="*/ 16057 w 21212"/>
                <a:gd name="connsiteY7" fmla="*/ 16015 h 21212"/>
                <a:gd name="connsiteX8" fmla="*/ 15930 w 21212"/>
                <a:gd name="connsiteY8" fmla="*/ 16015 h 21212"/>
                <a:gd name="connsiteX9" fmla="*/ 15909 w 21212"/>
                <a:gd name="connsiteY9" fmla="*/ 16015 h 21212"/>
                <a:gd name="connsiteX10" fmla="*/ 15909 w 21212"/>
                <a:gd name="connsiteY10" fmla="*/ 15973 h 21212"/>
                <a:gd name="connsiteX11" fmla="*/ 15909 w 21212"/>
                <a:gd name="connsiteY11" fmla="*/ 15973 h 21212"/>
                <a:gd name="connsiteX12" fmla="*/ 15909 w 21212"/>
                <a:gd name="connsiteY12" fmla="*/ 15930 h 21212"/>
                <a:gd name="connsiteX13" fmla="*/ 15909 w 21212"/>
                <a:gd name="connsiteY13" fmla="*/ 15909 h 21212"/>
                <a:gd name="connsiteX14" fmla="*/ 15930 w 21212"/>
                <a:gd name="connsiteY14" fmla="*/ 15909 h 21212"/>
                <a:gd name="connsiteX15" fmla="*/ 15994 w 21212"/>
                <a:gd name="connsiteY15" fmla="*/ 15909 h 21212"/>
                <a:gd name="connsiteX16" fmla="*/ 16057 w 21212"/>
                <a:gd name="connsiteY16" fmla="*/ 15909 h 21212"/>
                <a:gd name="connsiteX17" fmla="*/ 16100 w 21212"/>
                <a:gd name="connsiteY17" fmla="*/ 15909 h 21212"/>
                <a:gd name="connsiteX18" fmla="*/ 16100 w 21212"/>
                <a:gd name="connsiteY18" fmla="*/ 15909 h 21212"/>
                <a:gd name="connsiteX19" fmla="*/ 16100 w 21212"/>
                <a:gd name="connsiteY19" fmla="*/ 15909 h 21212"/>
                <a:gd name="connsiteX20" fmla="*/ 15930 w 21212"/>
                <a:gd name="connsiteY20" fmla="*/ 15973 h 21212"/>
                <a:gd name="connsiteX21" fmla="*/ 15994 w 21212"/>
                <a:gd name="connsiteY21" fmla="*/ 16015 h 21212"/>
                <a:gd name="connsiteX22" fmla="*/ 16057 w 21212"/>
                <a:gd name="connsiteY22" fmla="*/ 15973 h 21212"/>
                <a:gd name="connsiteX23" fmla="*/ 16057 w 21212"/>
                <a:gd name="connsiteY23" fmla="*/ 15973 h 21212"/>
                <a:gd name="connsiteX24" fmla="*/ 16100 w 21212"/>
                <a:gd name="connsiteY24" fmla="*/ 15973 h 21212"/>
                <a:gd name="connsiteX25" fmla="*/ 15930 w 21212"/>
                <a:gd name="connsiteY25" fmla="*/ 15909 h 21212"/>
                <a:gd name="connsiteX26" fmla="*/ 15930 w 21212"/>
                <a:gd name="connsiteY26" fmla="*/ 15909 h 21212"/>
                <a:gd name="connsiteX27" fmla="*/ 15909 w 21212"/>
                <a:gd name="connsiteY27" fmla="*/ 15973 h 21212"/>
                <a:gd name="connsiteX28" fmla="*/ 15909 w 21212"/>
                <a:gd name="connsiteY28" fmla="*/ 15973 h 21212"/>
                <a:gd name="connsiteX29" fmla="*/ 15930 w 21212"/>
                <a:gd name="connsiteY29" fmla="*/ 15973 h 21212"/>
                <a:gd name="connsiteX30" fmla="*/ 16057 w 21212"/>
                <a:gd name="connsiteY30" fmla="*/ 15909 h 21212"/>
                <a:gd name="connsiteX31" fmla="*/ 16057 w 21212"/>
                <a:gd name="connsiteY31" fmla="*/ 15909 h 21212"/>
                <a:gd name="connsiteX32" fmla="*/ 15994 w 21212"/>
                <a:gd name="connsiteY32" fmla="*/ 15909 h 21212"/>
                <a:gd name="connsiteX33" fmla="*/ 15930 w 21212"/>
                <a:gd name="connsiteY33" fmla="*/ 15909 h 21212"/>
                <a:gd name="connsiteX34" fmla="*/ 15930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5973"/>
                  </a:moveTo>
                  <a:cubicBezTo>
                    <a:pt x="16100" y="15973"/>
                    <a:pt x="16100" y="15973"/>
                    <a:pt x="16142" y="15973"/>
                  </a:cubicBezTo>
                  <a:lnTo>
                    <a:pt x="16142" y="15930"/>
                  </a:lnTo>
                  <a:lnTo>
                    <a:pt x="16142" y="15930"/>
                  </a:lnTo>
                  <a:cubicBezTo>
                    <a:pt x="16142" y="15973"/>
                    <a:pt x="16142" y="15973"/>
                    <a:pt x="16142" y="15973"/>
                  </a:cubicBezTo>
                  <a:cubicBezTo>
                    <a:pt x="16142" y="15973"/>
                    <a:pt x="16142" y="15973"/>
                    <a:pt x="16100" y="15973"/>
                  </a:cubicBezTo>
                  <a:cubicBezTo>
                    <a:pt x="16100" y="16015"/>
                    <a:pt x="16100" y="16015"/>
                    <a:pt x="16100" y="16015"/>
                  </a:cubicBezTo>
                  <a:cubicBezTo>
                    <a:pt x="16057" y="16015"/>
                    <a:pt x="16057" y="16015"/>
                    <a:pt x="16057" y="16015"/>
                  </a:cubicBezTo>
                  <a:cubicBezTo>
                    <a:pt x="15994" y="16015"/>
                    <a:pt x="15994" y="16015"/>
                    <a:pt x="15930" y="16015"/>
                  </a:cubicBezTo>
                  <a:cubicBezTo>
                    <a:pt x="15930" y="16015"/>
                    <a:pt x="15930" y="16015"/>
                    <a:pt x="15909" y="16015"/>
                  </a:cubicBezTo>
                  <a:lnTo>
                    <a:pt x="15909" y="15973"/>
                  </a:lnTo>
                  <a:lnTo>
                    <a:pt x="15909" y="15973"/>
                  </a:lnTo>
                  <a:lnTo>
                    <a:pt x="15909" y="15930"/>
                  </a:lnTo>
                  <a:lnTo>
                    <a:pt x="15909" y="15909"/>
                  </a:lnTo>
                  <a:cubicBezTo>
                    <a:pt x="15930" y="15909"/>
                    <a:pt x="15930" y="15909"/>
                    <a:pt x="15930" y="15909"/>
                  </a:cubicBezTo>
                  <a:lnTo>
                    <a:pt x="15994" y="15909"/>
                  </a:lnTo>
                  <a:lnTo>
                    <a:pt x="16057" y="15909"/>
                  </a:lnTo>
                  <a:lnTo>
                    <a:pt x="16100" y="15909"/>
                  </a:lnTo>
                  <a:lnTo>
                    <a:pt x="16100" y="15909"/>
                  </a:lnTo>
                  <a:lnTo>
                    <a:pt x="16100" y="15909"/>
                  </a:lnTo>
                  <a:lnTo>
                    <a:pt x="15930" y="15973"/>
                  </a:lnTo>
                  <a:lnTo>
                    <a:pt x="15994" y="16015"/>
                  </a:lnTo>
                  <a:cubicBezTo>
                    <a:pt x="15994" y="16015"/>
                    <a:pt x="15994" y="16015"/>
                    <a:pt x="16057" y="15973"/>
                  </a:cubicBezTo>
                  <a:lnTo>
                    <a:pt x="16057" y="15973"/>
                  </a:lnTo>
                  <a:cubicBezTo>
                    <a:pt x="16100" y="15973"/>
                    <a:pt x="16100" y="15973"/>
                    <a:pt x="16100" y="15973"/>
                  </a:cubicBezTo>
                  <a:close/>
                  <a:moveTo>
                    <a:pt x="15930" y="15909"/>
                  </a:moveTo>
                  <a:cubicBezTo>
                    <a:pt x="15930" y="15930"/>
                    <a:pt x="15930" y="15930"/>
                    <a:pt x="15930" y="15909"/>
                  </a:cubicBezTo>
                  <a:cubicBezTo>
                    <a:pt x="15909" y="15930"/>
                    <a:pt x="15909" y="15930"/>
                    <a:pt x="15909" y="15973"/>
                  </a:cubicBezTo>
                  <a:lnTo>
                    <a:pt x="15909" y="15973"/>
                  </a:lnTo>
                  <a:cubicBezTo>
                    <a:pt x="15930" y="15973"/>
                    <a:pt x="15930" y="15973"/>
                    <a:pt x="15930" y="15973"/>
                  </a:cubicBezTo>
                  <a:lnTo>
                    <a:pt x="16057" y="15909"/>
                  </a:lnTo>
                  <a:lnTo>
                    <a:pt x="16057" y="15909"/>
                  </a:lnTo>
                  <a:cubicBezTo>
                    <a:pt x="15994" y="15909"/>
                    <a:pt x="15994" y="15909"/>
                    <a:pt x="15994" y="15909"/>
                  </a:cubicBezTo>
                  <a:lnTo>
                    <a:pt x="15930" y="15909"/>
                  </a:lnTo>
                  <a:lnTo>
                    <a:pt x="15930" y="15909"/>
                  </a:lnTo>
                  <a:close/>
                </a:path>
              </a:pathLst>
            </a:custGeom>
            <a:solidFill>
              <a:srgbClr val="000000"/>
            </a:solid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4E6D2C7-BE13-4BC7-8A97-DEEE1AD421D8}"/>
                </a:ext>
              </a:extLst>
            </p:cNvPr>
            <p:cNvSpPr/>
            <p:nvPr/>
          </p:nvSpPr>
          <p:spPr>
            <a:xfrm>
              <a:off x="6415877" y="4738330"/>
              <a:ext cx="31327" cy="31327"/>
            </a:xfrm>
            <a:custGeom>
              <a:avLst/>
              <a:gdLst>
                <a:gd name="connsiteX0" fmla="*/ 16015 w 21212"/>
                <a:gd name="connsiteY0" fmla="*/ 15909 h 21212"/>
                <a:gd name="connsiteX1" fmla="*/ 16015 w 21212"/>
                <a:gd name="connsiteY1" fmla="*/ 15909 h 21212"/>
                <a:gd name="connsiteX2" fmla="*/ 16015 w 21212"/>
                <a:gd name="connsiteY2" fmla="*/ 15909 h 21212"/>
                <a:gd name="connsiteX3" fmla="*/ 16015 w 21212"/>
                <a:gd name="connsiteY3" fmla="*/ 15909 h 21212"/>
                <a:gd name="connsiteX4" fmla="*/ 15994 w 21212"/>
                <a:gd name="connsiteY4" fmla="*/ 15994 h 21212"/>
                <a:gd name="connsiteX5" fmla="*/ 15994 w 21212"/>
                <a:gd name="connsiteY5" fmla="*/ 15994 h 21212"/>
                <a:gd name="connsiteX6" fmla="*/ 16100 w 21212"/>
                <a:gd name="connsiteY6" fmla="*/ 16015 h 21212"/>
                <a:gd name="connsiteX7" fmla="*/ 16079 w 21212"/>
                <a:gd name="connsiteY7" fmla="*/ 16015 h 21212"/>
                <a:gd name="connsiteX8" fmla="*/ 15909 w 21212"/>
                <a:gd name="connsiteY8" fmla="*/ 15994 h 21212"/>
                <a:gd name="connsiteX9" fmla="*/ 15951 w 21212"/>
                <a:gd name="connsiteY9" fmla="*/ 15909 h 21212"/>
                <a:gd name="connsiteX10" fmla="*/ 15951 w 21212"/>
                <a:gd name="connsiteY10" fmla="*/ 15994 h 21212"/>
                <a:gd name="connsiteX11" fmla="*/ 15951 w 21212"/>
                <a:gd name="connsiteY11" fmla="*/ 15994 h 21212"/>
                <a:gd name="connsiteX12" fmla="*/ 15951 w 21212"/>
                <a:gd name="connsiteY12" fmla="*/ 15909 h 21212"/>
                <a:gd name="connsiteX13" fmla="*/ 16015 w 21212"/>
                <a:gd name="connsiteY13" fmla="*/ 15909 h 21212"/>
                <a:gd name="connsiteX14" fmla="*/ 16015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lnTo>
                    <a:pt x="16015" y="15909"/>
                  </a:lnTo>
                  <a:cubicBezTo>
                    <a:pt x="15994" y="15909"/>
                    <a:pt x="15994" y="15909"/>
                    <a:pt x="16015" y="15909"/>
                  </a:cubicBezTo>
                  <a:cubicBezTo>
                    <a:pt x="15994" y="15909"/>
                    <a:pt x="15994" y="15909"/>
                    <a:pt x="15994" y="15994"/>
                  </a:cubicBezTo>
                  <a:lnTo>
                    <a:pt x="15994" y="15994"/>
                  </a:lnTo>
                  <a:lnTo>
                    <a:pt x="16100" y="16015"/>
                  </a:lnTo>
                  <a:lnTo>
                    <a:pt x="16079" y="16015"/>
                  </a:lnTo>
                  <a:lnTo>
                    <a:pt x="15909" y="15994"/>
                  </a:lnTo>
                  <a:lnTo>
                    <a:pt x="15951" y="15909"/>
                  </a:lnTo>
                  <a:lnTo>
                    <a:pt x="15951" y="15994"/>
                  </a:lnTo>
                  <a:lnTo>
                    <a:pt x="15951" y="15994"/>
                  </a:lnTo>
                  <a:lnTo>
                    <a:pt x="15951" y="15909"/>
                  </a:lnTo>
                  <a:cubicBezTo>
                    <a:pt x="15951" y="15909"/>
                    <a:pt x="15951" y="15909"/>
                    <a:pt x="16015" y="15909"/>
                  </a:cubicBezTo>
                  <a:lnTo>
                    <a:pt x="16015" y="15909"/>
                  </a:lnTo>
                  <a:lnTo>
                    <a:pt x="16015" y="15909"/>
                  </a:ln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E519D2DB-5CAD-4931-8091-BF0DBDB4CA3A}"/>
                </a:ext>
              </a:extLst>
            </p:cNvPr>
            <p:cNvSpPr/>
            <p:nvPr/>
          </p:nvSpPr>
          <p:spPr>
            <a:xfrm>
              <a:off x="6416128" y="4738142"/>
              <a:ext cx="31327" cy="31327"/>
            </a:xfrm>
            <a:custGeom>
              <a:avLst/>
              <a:gdLst>
                <a:gd name="connsiteX0" fmla="*/ 16121 w 21212"/>
                <a:gd name="connsiteY0" fmla="*/ 15973 h 21212"/>
                <a:gd name="connsiteX1" fmla="*/ 16121 w 21212"/>
                <a:gd name="connsiteY1" fmla="*/ 15973 h 21212"/>
                <a:gd name="connsiteX2" fmla="*/ 16121 w 21212"/>
                <a:gd name="connsiteY2" fmla="*/ 16015 h 21212"/>
                <a:gd name="connsiteX3" fmla="*/ 16121 w 21212"/>
                <a:gd name="connsiteY3" fmla="*/ 16015 h 21212"/>
                <a:gd name="connsiteX4" fmla="*/ 16121 w 21212"/>
                <a:gd name="connsiteY4" fmla="*/ 16036 h 21212"/>
                <a:gd name="connsiteX5" fmla="*/ 16057 w 21212"/>
                <a:gd name="connsiteY5" fmla="*/ 16036 h 21212"/>
                <a:gd name="connsiteX6" fmla="*/ 16036 w 21212"/>
                <a:gd name="connsiteY6" fmla="*/ 16036 h 21212"/>
                <a:gd name="connsiteX7" fmla="*/ 15994 w 21212"/>
                <a:gd name="connsiteY7" fmla="*/ 16036 h 21212"/>
                <a:gd name="connsiteX8" fmla="*/ 15930 w 21212"/>
                <a:gd name="connsiteY8" fmla="*/ 16036 h 21212"/>
                <a:gd name="connsiteX9" fmla="*/ 15909 w 21212"/>
                <a:gd name="connsiteY9" fmla="*/ 16036 h 21212"/>
                <a:gd name="connsiteX10" fmla="*/ 15909 w 21212"/>
                <a:gd name="connsiteY10" fmla="*/ 16015 h 21212"/>
                <a:gd name="connsiteX11" fmla="*/ 15909 w 21212"/>
                <a:gd name="connsiteY11" fmla="*/ 16015 h 21212"/>
                <a:gd name="connsiteX12" fmla="*/ 15930 w 21212"/>
                <a:gd name="connsiteY12" fmla="*/ 15973 h 21212"/>
                <a:gd name="connsiteX13" fmla="*/ 15994 w 21212"/>
                <a:gd name="connsiteY13" fmla="*/ 15973 h 21212"/>
                <a:gd name="connsiteX14" fmla="*/ 16036 w 21212"/>
                <a:gd name="connsiteY14" fmla="*/ 15909 h 21212"/>
                <a:gd name="connsiteX15" fmla="*/ 16057 w 21212"/>
                <a:gd name="connsiteY15" fmla="*/ 15973 h 21212"/>
                <a:gd name="connsiteX16" fmla="*/ 16121 w 21212"/>
                <a:gd name="connsiteY16" fmla="*/ 15973 h 21212"/>
                <a:gd name="connsiteX17" fmla="*/ 16057 w 21212"/>
                <a:gd name="connsiteY17" fmla="*/ 15973 h 21212"/>
                <a:gd name="connsiteX18" fmla="*/ 16057 w 21212"/>
                <a:gd name="connsiteY18" fmla="*/ 15973 h 21212"/>
                <a:gd name="connsiteX19" fmla="*/ 16057 w 21212"/>
                <a:gd name="connsiteY19" fmla="*/ 15973 h 21212"/>
                <a:gd name="connsiteX20" fmla="*/ 15994 w 21212"/>
                <a:gd name="connsiteY20" fmla="*/ 15973 h 21212"/>
                <a:gd name="connsiteX21" fmla="*/ 15930 w 21212"/>
                <a:gd name="connsiteY21" fmla="*/ 15973 h 21212"/>
                <a:gd name="connsiteX22" fmla="*/ 15930 w 21212"/>
                <a:gd name="connsiteY22" fmla="*/ 16015 h 21212"/>
                <a:gd name="connsiteX23" fmla="*/ 15930 w 21212"/>
                <a:gd name="connsiteY23" fmla="*/ 16015 h 21212"/>
                <a:gd name="connsiteX24" fmla="*/ 15930 w 21212"/>
                <a:gd name="connsiteY24" fmla="*/ 16015 h 21212"/>
                <a:gd name="connsiteX25" fmla="*/ 15994 w 21212"/>
                <a:gd name="connsiteY25" fmla="*/ 16036 h 21212"/>
                <a:gd name="connsiteX26" fmla="*/ 15994 w 21212"/>
                <a:gd name="connsiteY26" fmla="*/ 16036 h 21212"/>
                <a:gd name="connsiteX27" fmla="*/ 16036 w 21212"/>
                <a:gd name="connsiteY27" fmla="*/ 16036 h 21212"/>
                <a:gd name="connsiteX28" fmla="*/ 16036 w 21212"/>
                <a:gd name="connsiteY28" fmla="*/ 16036 h 21212"/>
                <a:gd name="connsiteX29" fmla="*/ 16057 w 21212"/>
                <a:gd name="connsiteY29" fmla="*/ 16036 h 21212"/>
                <a:gd name="connsiteX30" fmla="*/ 16121 w 21212"/>
                <a:gd name="connsiteY30" fmla="*/ 16015 h 21212"/>
                <a:gd name="connsiteX31" fmla="*/ 16057 w 21212"/>
                <a:gd name="connsiteY31" fmla="*/ 16015 h 21212"/>
                <a:gd name="connsiteX32" fmla="*/ 16121 w 21212"/>
                <a:gd name="connsiteY32" fmla="*/ 16015 h 21212"/>
                <a:gd name="connsiteX33" fmla="*/ 16057 w 21212"/>
                <a:gd name="connsiteY33"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21" y="15973"/>
                  </a:moveTo>
                  <a:lnTo>
                    <a:pt x="16121" y="15973"/>
                  </a:lnTo>
                  <a:cubicBezTo>
                    <a:pt x="16121" y="16015"/>
                    <a:pt x="16121" y="16015"/>
                    <a:pt x="16121" y="16015"/>
                  </a:cubicBezTo>
                  <a:lnTo>
                    <a:pt x="16121" y="16015"/>
                  </a:lnTo>
                  <a:cubicBezTo>
                    <a:pt x="16121" y="16036"/>
                    <a:pt x="16121" y="16036"/>
                    <a:pt x="16121" y="16036"/>
                  </a:cubicBezTo>
                  <a:cubicBezTo>
                    <a:pt x="16057" y="16036"/>
                    <a:pt x="16057" y="16036"/>
                    <a:pt x="16057" y="16036"/>
                  </a:cubicBezTo>
                  <a:lnTo>
                    <a:pt x="16036" y="16036"/>
                  </a:lnTo>
                  <a:lnTo>
                    <a:pt x="15994" y="16036"/>
                  </a:lnTo>
                  <a:lnTo>
                    <a:pt x="15930" y="16036"/>
                  </a:lnTo>
                  <a:lnTo>
                    <a:pt x="15909" y="16036"/>
                  </a:lnTo>
                  <a:lnTo>
                    <a:pt x="15909" y="16015"/>
                  </a:lnTo>
                  <a:lnTo>
                    <a:pt x="15909" y="16015"/>
                  </a:lnTo>
                  <a:cubicBezTo>
                    <a:pt x="15909" y="15973"/>
                    <a:pt x="15909" y="15973"/>
                    <a:pt x="15930" y="15973"/>
                  </a:cubicBezTo>
                  <a:lnTo>
                    <a:pt x="15994" y="15973"/>
                  </a:lnTo>
                  <a:cubicBezTo>
                    <a:pt x="15994" y="15973"/>
                    <a:pt x="16036" y="15973"/>
                    <a:pt x="16036" y="15909"/>
                  </a:cubicBezTo>
                  <a:lnTo>
                    <a:pt x="16057" y="15973"/>
                  </a:lnTo>
                  <a:cubicBezTo>
                    <a:pt x="16057" y="15973"/>
                    <a:pt x="16057" y="15973"/>
                    <a:pt x="16121" y="15973"/>
                  </a:cubicBezTo>
                  <a:close/>
                  <a:moveTo>
                    <a:pt x="16057" y="15973"/>
                  </a:moveTo>
                  <a:lnTo>
                    <a:pt x="16057" y="15973"/>
                  </a:lnTo>
                  <a:cubicBezTo>
                    <a:pt x="16036" y="15973"/>
                    <a:pt x="16036" y="15973"/>
                    <a:pt x="16057" y="15973"/>
                  </a:cubicBezTo>
                  <a:lnTo>
                    <a:pt x="15994" y="15973"/>
                  </a:lnTo>
                  <a:cubicBezTo>
                    <a:pt x="15994" y="15973"/>
                    <a:pt x="15994" y="15973"/>
                    <a:pt x="15930" y="15973"/>
                  </a:cubicBezTo>
                  <a:cubicBezTo>
                    <a:pt x="15930" y="16015"/>
                    <a:pt x="15930" y="16015"/>
                    <a:pt x="15930" y="16015"/>
                  </a:cubicBezTo>
                  <a:lnTo>
                    <a:pt x="15930" y="16015"/>
                  </a:lnTo>
                  <a:lnTo>
                    <a:pt x="15930" y="16015"/>
                  </a:lnTo>
                  <a:cubicBezTo>
                    <a:pt x="15930" y="16015"/>
                    <a:pt x="15930" y="16036"/>
                    <a:pt x="15994" y="16036"/>
                  </a:cubicBezTo>
                  <a:lnTo>
                    <a:pt x="15994" y="16036"/>
                  </a:lnTo>
                  <a:cubicBezTo>
                    <a:pt x="16036" y="16036"/>
                    <a:pt x="16036" y="16036"/>
                    <a:pt x="16036" y="16036"/>
                  </a:cubicBezTo>
                  <a:lnTo>
                    <a:pt x="16036" y="16036"/>
                  </a:lnTo>
                  <a:cubicBezTo>
                    <a:pt x="16057" y="16036"/>
                    <a:pt x="16057" y="16036"/>
                    <a:pt x="16057" y="16036"/>
                  </a:cubicBezTo>
                  <a:cubicBezTo>
                    <a:pt x="16057" y="16036"/>
                    <a:pt x="16057" y="16015"/>
                    <a:pt x="16121" y="16015"/>
                  </a:cubicBezTo>
                  <a:lnTo>
                    <a:pt x="16057" y="16015"/>
                  </a:lnTo>
                  <a:cubicBezTo>
                    <a:pt x="16121" y="16015"/>
                    <a:pt x="16121" y="16015"/>
                    <a:pt x="16121" y="16015"/>
                  </a:cubicBezTo>
                  <a:cubicBezTo>
                    <a:pt x="16057" y="15973"/>
                    <a:pt x="16057" y="15973"/>
                    <a:pt x="16057" y="15973"/>
                  </a:cubicBezTo>
                  <a:close/>
                </a:path>
              </a:pathLst>
            </a:custGeom>
            <a:solidFill>
              <a:srgbClr val="000000"/>
            </a:solid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A404A6C-069A-45C0-A301-F2D158F26A28}"/>
                </a:ext>
              </a:extLst>
            </p:cNvPr>
            <p:cNvSpPr/>
            <p:nvPr/>
          </p:nvSpPr>
          <p:spPr>
            <a:xfrm>
              <a:off x="6416346" y="4738047"/>
              <a:ext cx="31327" cy="31327"/>
            </a:xfrm>
            <a:custGeom>
              <a:avLst/>
              <a:gdLst>
                <a:gd name="connsiteX0" fmla="*/ 15973 w 21212"/>
                <a:gd name="connsiteY0" fmla="*/ 15909 h 21212"/>
                <a:gd name="connsiteX1" fmla="*/ 15994 w 21212"/>
                <a:gd name="connsiteY1" fmla="*/ 15973 h 21212"/>
                <a:gd name="connsiteX2" fmla="*/ 15994 w 21212"/>
                <a:gd name="connsiteY2" fmla="*/ 15973 h 21212"/>
                <a:gd name="connsiteX3" fmla="*/ 15994 w 21212"/>
                <a:gd name="connsiteY3" fmla="*/ 15973 h 21212"/>
                <a:gd name="connsiteX4" fmla="*/ 16036 w 21212"/>
                <a:gd name="connsiteY4" fmla="*/ 15909 h 21212"/>
                <a:gd name="connsiteX5" fmla="*/ 16036 w 21212"/>
                <a:gd name="connsiteY5" fmla="*/ 15909 h 21212"/>
                <a:gd name="connsiteX6" fmla="*/ 16079 w 21212"/>
                <a:gd name="connsiteY6" fmla="*/ 15909 h 21212"/>
                <a:gd name="connsiteX7" fmla="*/ 16121 w 21212"/>
                <a:gd name="connsiteY7" fmla="*/ 15909 h 21212"/>
                <a:gd name="connsiteX8" fmla="*/ 16121 w 21212"/>
                <a:gd name="connsiteY8" fmla="*/ 15909 h 21212"/>
                <a:gd name="connsiteX9" fmla="*/ 16142 w 21212"/>
                <a:gd name="connsiteY9" fmla="*/ 15909 h 21212"/>
                <a:gd name="connsiteX10" fmla="*/ 16142 w 21212"/>
                <a:gd name="connsiteY10" fmla="*/ 15973 h 21212"/>
                <a:gd name="connsiteX11" fmla="*/ 16121 w 21212"/>
                <a:gd name="connsiteY11" fmla="*/ 15973 h 21212"/>
                <a:gd name="connsiteX12" fmla="*/ 16121 w 21212"/>
                <a:gd name="connsiteY12" fmla="*/ 16036 h 21212"/>
                <a:gd name="connsiteX13" fmla="*/ 16079 w 21212"/>
                <a:gd name="connsiteY13" fmla="*/ 16036 h 21212"/>
                <a:gd name="connsiteX14" fmla="*/ 16079 w 21212"/>
                <a:gd name="connsiteY14" fmla="*/ 16036 h 21212"/>
                <a:gd name="connsiteX15" fmla="*/ 16036 w 21212"/>
                <a:gd name="connsiteY15" fmla="*/ 16036 h 21212"/>
                <a:gd name="connsiteX16" fmla="*/ 16036 w 21212"/>
                <a:gd name="connsiteY16" fmla="*/ 16036 h 21212"/>
                <a:gd name="connsiteX17" fmla="*/ 16036 w 21212"/>
                <a:gd name="connsiteY17" fmla="*/ 16036 h 21212"/>
                <a:gd name="connsiteX18" fmla="*/ 16036 w 21212"/>
                <a:gd name="connsiteY18" fmla="*/ 16036 h 21212"/>
                <a:gd name="connsiteX19" fmla="*/ 16079 w 21212"/>
                <a:gd name="connsiteY19" fmla="*/ 15973 h 21212"/>
                <a:gd name="connsiteX20" fmla="*/ 16121 w 21212"/>
                <a:gd name="connsiteY20" fmla="*/ 15973 h 21212"/>
                <a:gd name="connsiteX21" fmla="*/ 16121 w 21212"/>
                <a:gd name="connsiteY21" fmla="*/ 15973 h 21212"/>
                <a:gd name="connsiteX22" fmla="*/ 16121 w 21212"/>
                <a:gd name="connsiteY22" fmla="*/ 15973 h 21212"/>
                <a:gd name="connsiteX23" fmla="*/ 16121 w 21212"/>
                <a:gd name="connsiteY23" fmla="*/ 15973 h 21212"/>
                <a:gd name="connsiteX24" fmla="*/ 16079 w 21212"/>
                <a:gd name="connsiteY24" fmla="*/ 15909 h 21212"/>
                <a:gd name="connsiteX25" fmla="*/ 16079 w 21212"/>
                <a:gd name="connsiteY25" fmla="*/ 15909 h 21212"/>
                <a:gd name="connsiteX26" fmla="*/ 16036 w 21212"/>
                <a:gd name="connsiteY26" fmla="*/ 15973 h 21212"/>
                <a:gd name="connsiteX27" fmla="*/ 16036 w 21212"/>
                <a:gd name="connsiteY27" fmla="*/ 15973 h 21212"/>
                <a:gd name="connsiteX28" fmla="*/ 16036 w 21212"/>
                <a:gd name="connsiteY28" fmla="*/ 15973 h 21212"/>
                <a:gd name="connsiteX29" fmla="*/ 15994 w 21212"/>
                <a:gd name="connsiteY29" fmla="*/ 15973 h 21212"/>
                <a:gd name="connsiteX30" fmla="*/ 15973 w 21212"/>
                <a:gd name="connsiteY30" fmla="*/ 15973 h 21212"/>
                <a:gd name="connsiteX31" fmla="*/ 15973 w 21212"/>
                <a:gd name="connsiteY31" fmla="*/ 15973 h 21212"/>
                <a:gd name="connsiteX32" fmla="*/ 15909 w 21212"/>
                <a:gd name="connsiteY32" fmla="*/ 15973 h 21212"/>
                <a:gd name="connsiteX33" fmla="*/ 15909 w 21212"/>
                <a:gd name="connsiteY33" fmla="*/ 15909 h 21212"/>
                <a:gd name="connsiteX34" fmla="*/ 15909 w 21212"/>
                <a:gd name="connsiteY34" fmla="*/ 15909 h 21212"/>
                <a:gd name="connsiteX35" fmla="*/ 15973 w 21212"/>
                <a:gd name="connsiteY35" fmla="*/ 15909 h 21212"/>
                <a:gd name="connsiteX36" fmla="*/ 15973 w 21212"/>
                <a:gd name="connsiteY36" fmla="*/ 15909 h 21212"/>
                <a:gd name="connsiteX37" fmla="*/ 15973 w 21212"/>
                <a:gd name="connsiteY37" fmla="*/ 15909 h 21212"/>
                <a:gd name="connsiteX38" fmla="*/ 16036 w 21212"/>
                <a:gd name="connsiteY38" fmla="*/ 15909 h 21212"/>
                <a:gd name="connsiteX39" fmla="*/ 15973 w 21212"/>
                <a:gd name="connsiteY39" fmla="*/ 15909 h 21212"/>
                <a:gd name="connsiteX40" fmla="*/ 15973 w 21212"/>
                <a:gd name="connsiteY40" fmla="*/ 15909 h 21212"/>
                <a:gd name="connsiteX41" fmla="*/ 15973 w 21212"/>
                <a:gd name="connsiteY41" fmla="*/ 15909 h 21212"/>
                <a:gd name="connsiteX42" fmla="*/ 15973 w 21212"/>
                <a:gd name="connsiteY42" fmla="*/ 15909 h 21212"/>
                <a:gd name="connsiteX43" fmla="*/ 15973 w 21212"/>
                <a:gd name="connsiteY43" fmla="*/ 15909 h 21212"/>
                <a:gd name="connsiteX44" fmla="*/ 15973 w 21212"/>
                <a:gd name="connsiteY4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09"/>
                  </a:moveTo>
                  <a:cubicBezTo>
                    <a:pt x="15973" y="15973"/>
                    <a:pt x="15994" y="15973"/>
                    <a:pt x="15994" y="15973"/>
                  </a:cubicBezTo>
                  <a:lnTo>
                    <a:pt x="15994" y="15973"/>
                  </a:lnTo>
                  <a:lnTo>
                    <a:pt x="15994" y="15973"/>
                  </a:lnTo>
                  <a:cubicBezTo>
                    <a:pt x="16036" y="15973"/>
                    <a:pt x="16036" y="15909"/>
                    <a:pt x="16036" y="15909"/>
                  </a:cubicBezTo>
                  <a:lnTo>
                    <a:pt x="16036" y="15909"/>
                  </a:lnTo>
                  <a:cubicBezTo>
                    <a:pt x="16079" y="15909"/>
                    <a:pt x="16079" y="15909"/>
                    <a:pt x="16079" y="15909"/>
                  </a:cubicBezTo>
                  <a:cubicBezTo>
                    <a:pt x="16079" y="15909"/>
                    <a:pt x="16079" y="15909"/>
                    <a:pt x="16121" y="15909"/>
                  </a:cubicBezTo>
                  <a:lnTo>
                    <a:pt x="16121" y="15909"/>
                  </a:lnTo>
                  <a:lnTo>
                    <a:pt x="16142" y="15909"/>
                  </a:lnTo>
                  <a:lnTo>
                    <a:pt x="16142" y="15973"/>
                  </a:lnTo>
                  <a:cubicBezTo>
                    <a:pt x="16121" y="15973"/>
                    <a:pt x="16121" y="15973"/>
                    <a:pt x="16121" y="15973"/>
                  </a:cubicBezTo>
                  <a:cubicBezTo>
                    <a:pt x="16121" y="15973"/>
                    <a:pt x="16121" y="15973"/>
                    <a:pt x="16121" y="16036"/>
                  </a:cubicBezTo>
                  <a:cubicBezTo>
                    <a:pt x="16079" y="16036"/>
                    <a:pt x="16079" y="16036"/>
                    <a:pt x="16079" y="16036"/>
                  </a:cubicBezTo>
                  <a:lnTo>
                    <a:pt x="16079" y="16036"/>
                  </a:lnTo>
                  <a:cubicBezTo>
                    <a:pt x="16079" y="16036"/>
                    <a:pt x="16079" y="16036"/>
                    <a:pt x="16036" y="16036"/>
                  </a:cubicBezTo>
                  <a:lnTo>
                    <a:pt x="16036" y="16036"/>
                  </a:lnTo>
                  <a:lnTo>
                    <a:pt x="16036" y="16036"/>
                  </a:lnTo>
                  <a:lnTo>
                    <a:pt x="16036" y="16036"/>
                  </a:lnTo>
                  <a:cubicBezTo>
                    <a:pt x="16079" y="16036"/>
                    <a:pt x="16079" y="16036"/>
                    <a:pt x="16079" y="15973"/>
                  </a:cubicBezTo>
                  <a:lnTo>
                    <a:pt x="16121" y="15973"/>
                  </a:lnTo>
                  <a:lnTo>
                    <a:pt x="16121" y="15973"/>
                  </a:lnTo>
                  <a:lnTo>
                    <a:pt x="16121" y="15973"/>
                  </a:lnTo>
                  <a:lnTo>
                    <a:pt x="16121" y="15973"/>
                  </a:lnTo>
                  <a:cubicBezTo>
                    <a:pt x="16079" y="15909"/>
                    <a:pt x="16079" y="15909"/>
                    <a:pt x="16079" y="15909"/>
                  </a:cubicBezTo>
                  <a:lnTo>
                    <a:pt x="16079" y="15909"/>
                  </a:lnTo>
                  <a:cubicBezTo>
                    <a:pt x="16079" y="15973"/>
                    <a:pt x="16079" y="15973"/>
                    <a:pt x="16036" y="15973"/>
                  </a:cubicBezTo>
                  <a:lnTo>
                    <a:pt x="16036" y="15973"/>
                  </a:lnTo>
                  <a:lnTo>
                    <a:pt x="16036" y="15973"/>
                  </a:lnTo>
                  <a:cubicBezTo>
                    <a:pt x="15994" y="15973"/>
                    <a:pt x="15994" y="15973"/>
                    <a:pt x="15994" y="15973"/>
                  </a:cubicBezTo>
                  <a:cubicBezTo>
                    <a:pt x="15994" y="15973"/>
                    <a:pt x="15994" y="15973"/>
                    <a:pt x="15973" y="15973"/>
                  </a:cubicBezTo>
                  <a:lnTo>
                    <a:pt x="15973" y="15973"/>
                  </a:lnTo>
                  <a:cubicBezTo>
                    <a:pt x="15909" y="15973"/>
                    <a:pt x="15909" y="15973"/>
                    <a:pt x="15909" y="15973"/>
                  </a:cubicBezTo>
                  <a:lnTo>
                    <a:pt x="15909" y="15909"/>
                  </a:lnTo>
                  <a:lnTo>
                    <a:pt x="15909" y="15909"/>
                  </a:lnTo>
                  <a:cubicBezTo>
                    <a:pt x="15973" y="15909"/>
                    <a:pt x="15973" y="15909"/>
                    <a:pt x="15973" y="15909"/>
                  </a:cubicBezTo>
                  <a:cubicBezTo>
                    <a:pt x="15973" y="15909"/>
                    <a:pt x="15973" y="15909"/>
                    <a:pt x="15973" y="15909"/>
                  </a:cubicBezTo>
                  <a:lnTo>
                    <a:pt x="15973" y="15909"/>
                  </a:lnTo>
                  <a:lnTo>
                    <a:pt x="16036" y="15909"/>
                  </a:lnTo>
                  <a:cubicBezTo>
                    <a:pt x="16015" y="15909"/>
                    <a:pt x="16015" y="15909"/>
                    <a:pt x="15973" y="15909"/>
                  </a:cubicBezTo>
                  <a:lnTo>
                    <a:pt x="15973" y="15909"/>
                  </a:lnTo>
                  <a:lnTo>
                    <a:pt x="15973" y="15909"/>
                  </a:lnTo>
                  <a:lnTo>
                    <a:pt x="15973" y="15909"/>
                  </a:ln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221F42C-3EB8-4FDF-94B9-C6D7920C8EFA}"/>
                </a:ext>
              </a:extLst>
            </p:cNvPr>
            <p:cNvSpPr/>
            <p:nvPr/>
          </p:nvSpPr>
          <p:spPr>
            <a:xfrm>
              <a:off x="6416659" y="4738047"/>
              <a:ext cx="31327" cy="31327"/>
            </a:xfrm>
            <a:custGeom>
              <a:avLst/>
              <a:gdLst>
                <a:gd name="connsiteX0" fmla="*/ 15909 w 21212"/>
                <a:gd name="connsiteY0" fmla="*/ 15909 h 21212"/>
                <a:gd name="connsiteX1" fmla="*/ 15973 w 21212"/>
                <a:gd name="connsiteY1" fmla="*/ 15909 h 21212"/>
                <a:gd name="connsiteX2" fmla="*/ 16036 w 21212"/>
                <a:gd name="connsiteY2" fmla="*/ 15909 h 21212"/>
                <a:gd name="connsiteX3" fmla="*/ 15994 w 21212"/>
                <a:gd name="connsiteY3" fmla="*/ 15973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73" y="15909"/>
                  </a:lnTo>
                  <a:lnTo>
                    <a:pt x="16036" y="15909"/>
                  </a:lnTo>
                  <a:lnTo>
                    <a:pt x="15994" y="15973"/>
                  </a:lnTo>
                  <a:lnTo>
                    <a:pt x="15909" y="15909"/>
                  </a:lnTo>
                  <a:close/>
                </a:path>
              </a:pathLst>
            </a:custGeom>
            <a:solidFill>
              <a:srgbClr val="000000"/>
            </a:solid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DD65AC93-9BD7-4BA3-B713-3EAF750591B2}"/>
                </a:ext>
              </a:extLst>
            </p:cNvPr>
            <p:cNvSpPr/>
            <p:nvPr/>
          </p:nvSpPr>
          <p:spPr>
            <a:xfrm>
              <a:off x="6416785" y="4737671"/>
              <a:ext cx="31327" cy="31327"/>
            </a:xfrm>
            <a:custGeom>
              <a:avLst/>
              <a:gdLst>
                <a:gd name="connsiteX0" fmla="*/ 16248 w 21212"/>
                <a:gd name="connsiteY0" fmla="*/ 16015 h 21212"/>
                <a:gd name="connsiteX1" fmla="*/ 16206 w 21212"/>
                <a:gd name="connsiteY1" fmla="*/ 16057 h 21212"/>
                <a:gd name="connsiteX2" fmla="*/ 16121 w 21212"/>
                <a:gd name="connsiteY2" fmla="*/ 16015 h 21212"/>
                <a:gd name="connsiteX3" fmla="*/ 16036 w 21212"/>
                <a:gd name="connsiteY3" fmla="*/ 15973 h 21212"/>
                <a:gd name="connsiteX4" fmla="*/ 16036 w 21212"/>
                <a:gd name="connsiteY4" fmla="*/ 15973 h 21212"/>
                <a:gd name="connsiteX5" fmla="*/ 15973 w 21212"/>
                <a:gd name="connsiteY5" fmla="*/ 16015 h 21212"/>
                <a:gd name="connsiteX6" fmla="*/ 15973 w 21212"/>
                <a:gd name="connsiteY6" fmla="*/ 16015 h 21212"/>
                <a:gd name="connsiteX7" fmla="*/ 15951 w 21212"/>
                <a:gd name="connsiteY7" fmla="*/ 16015 h 21212"/>
                <a:gd name="connsiteX8" fmla="*/ 15951 w 21212"/>
                <a:gd name="connsiteY8" fmla="*/ 16057 h 21212"/>
                <a:gd name="connsiteX9" fmla="*/ 16121 w 21212"/>
                <a:gd name="connsiteY9" fmla="*/ 16079 h 21212"/>
                <a:gd name="connsiteX10" fmla="*/ 16036 w 21212"/>
                <a:gd name="connsiteY10" fmla="*/ 16079 h 21212"/>
                <a:gd name="connsiteX11" fmla="*/ 15909 w 21212"/>
                <a:gd name="connsiteY11" fmla="*/ 16057 h 21212"/>
                <a:gd name="connsiteX12" fmla="*/ 15909 w 21212"/>
                <a:gd name="connsiteY12" fmla="*/ 16015 h 21212"/>
                <a:gd name="connsiteX13" fmla="*/ 15951 w 21212"/>
                <a:gd name="connsiteY13" fmla="*/ 16057 h 21212"/>
                <a:gd name="connsiteX14" fmla="*/ 15951 w 21212"/>
                <a:gd name="connsiteY14" fmla="*/ 16057 h 21212"/>
                <a:gd name="connsiteX15" fmla="*/ 15951 w 21212"/>
                <a:gd name="connsiteY15" fmla="*/ 16015 h 21212"/>
                <a:gd name="connsiteX16" fmla="*/ 15951 w 21212"/>
                <a:gd name="connsiteY16" fmla="*/ 16015 h 21212"/>
                <a:gd name="connsiteX17" fmla="*/ 15951 w 21212"/>
                <a:gd name="connsiteY17" fmla="*/ 16015 h 21212"/>
                <a:gd name="connsiteX18" fmla="*/ 15951 w 21212"/>
                <a:gd name="connsiteY18" fmla="*/ 15973 h 21212"/>
                <a:gd name="connsiteX19" fmla="*/ 15973 w 21212"/>
                <a:gd name="connsiteY19" fmla="*/ 15973 h 21212"/>
                <a:gd name="connsiteX20" fmla="*/ 16121 w 21212"/>
                <a:gd name="connsiteY20" fmla="*/ 15973 h 21212"/>
                <a:gd name="connsiteX21" fmla="*/ 16121 w 21212"/>
                <a:gd name="connsiteY21" fmla="*/ 15973 h 21212"/>
                <a:gd name="connsiteX22" fmla="*/ 16121 w 21212"/>
                <a:gd name="connsiteY22" fmla="*/ 15930 h 21212"/>
                <a:gd name="connsiteX23" fmla="*/ 16121 w 21212"/>
                <a:gd name="connsiteY23" fmla="*/ 15930 h 21212"/>
                <a:gd name="connsiteX24" fmla="*/ 16164 w 21212"/>
                <a:gd name="connsiteY24" fmla="*/ 15909 h 21212"/>
                <a:gd name="connsiteX25" fmla="*/ 16164 w 21212"/>
                <a:gd name="connsiteY25" fmla="*/ 15909 h 21212"/>
                <a:gd name="connsiteX26" fmla="*/ 16206 w 21212"/>
                <a:gd name="connsiteY26" fmla="*/ 15909 h 21212"/>
                <a:gd name="connsiteX27" fmla="*/ 16248 w 21212"/>
                <a:gd name="connsiteY27" fmla="*/ 15909 h 21212"/>
                <a:gd name="connsiteX28" fmla="*/ 16333 w 21212"/>
                <a:gd name="connsiteY28" fmla="*/ 15973 h 21212"/>
                <a:gd name="connsiteX29" fmla="*/ 16333 w 21212"/>
                <a:gd name="connsiteY29" fmla="*/ 15973 h 21212"/>
                <a:gd name="connsiteX30" fmla="*/ 16206 w 21212"/>
                <a:gd name="connsiteY30" fmla="*/ 15930 h 21212"/>
                <a:gd name="connsiteX31" fmla="*/ 16206 w 21212"/>
                <a:gd name="connsiteY31" fmla="*/ 15930 h 21212"/>
                <a:gd name="connsiteX32" fmla="*/ 16206 w 21212"/>
                <a:gd name="connsiteY32" fmla="*/ 15930 h 21212"/>
                <a:gd name="connsiteX33" fmla="*/ 16164 w 21212"/>
                <a:gd name="connsiteY33" fmla="*/ 15930 h 21212"/>
                <a:gd name="connsiteX34" fmla="*/ 16164 w 21212"/>
                <a:gd name="connsiteY34" fmla="*/ 15930 h 21212"/>
                <a:gd name="connsiteX35" fmla="*/ 16121 w 21212"/>
                <a:gd name="connsiteY35" fmla="*/ 15930 h 21212"/>
                <a:gd name="connsiteX36" fmla="*/ 16121 w 21212"/>
                <a:gd name="connsiteY36" fmla="*/ 15973 h 21212"/>
                <a:gd name="connsiteX37" fmla="*/ 16248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48" y="16015"/>
                  </a:moveTo>
                  <a:lnTo>
                    <a:pt x="16206" y="16057"/>
                  </a:lnTo>
                  <a:lnTo>
                    <a:pt x="16121" y="16015"/>
                  </a:lnTo>
                  <a:lnTo>
                    <a:pt x="16036" y="15973"/>
                  </a:lnTo>
                  <a:lnTo>
                    <a:pt x="16036" y="15973"/>
                  </a:lnTo>
                  <a:cubicBezTo>
                    <a:pt x="16036" y="15973"/>
                    <a:pt x="15973" y="15973"/>
                    <a:pt x="15973" y="16015"/>
                  </a:cubicBezTo>
                  <a:lnTo>
                    <a:pt x="15973" y="16015"/>
                  </a:lnTo>
                  <a:cubicBezTo>
                    <a:pt x="15973" y="16015"/>
                    <a:pt x="15973" y="16015"/>
                    <a:pt x="15951" y="16015"/>
                  </a:cubicBezTo>
                  <a:lnTo>
                    <a:pt x="15951" y="16057"/>
                  </a:lnTo>
                  <a:lnTo>
                    <a:pt x="16121" y="16079"/>
                  </a:lnTo>
                  <a:lnTo>
                    <a:pt x="16036" y="16079"/>
                  </a:lnTo>
                  <a:lnTo>
                    <a:pt x="15909" y="16057"/>
                  </a:lnTo>
                  <a:lnTo>
                    <a:pt x="15909" y="16015"/>
                  </a:lnTo>
                  <a:lnTo>
                    <a:pt x="15951" y="16057"/>
                  </a:lnTo>
                  <a:lnTo>
                    <a:pt x="15951" y="16057"/>
                  </a:lnTo>
                  <a:cubicBezTo>
                    <a:pt x="15951" y="16015"/>
                    <a:pt x="15951" y="16015"/>
                    <a:pt x="15951" y="16015"/>
                  </a:cubicBezTo>
                  <a:lnTo>
                    <a:pt x="15951" y="16015"/>
                  </a:lnTo>
                  <a:lnTo>
                    <a:pt x="15951" y="16015"/>
                  </a:lnTo>
                  <a:cubicBezTo>
                    <a:pt x="15951" y="15973"/>
                    <a:pt x="15951" y="15973"/>
                    <a:pt x="15951" y="15973"/>
                  </a:cubicBezTo>
                  <a:cubicBezTo>
                    <a:pt x="15973" y="15973"/>
                    <a:pt x="15973" y="15973"/>
                    <a:pt x="15973" y="15973"/>
                  </a:cubicBezTo>
                  <a:cubicBezTo>
                    <a:pt x="16036" y="15973"/>
                    <a:pt x="16036" y="15973"/>
                    <a:pt x="16121" y="15973"/>
                  </a:cubicBezTo>
                  <a:lnTo>
                    <a:pt x="16121" y="15973"/>
                  </a:lnTo>
                  <a:lnTo>
                    <a:pt x="16121" y="15930"/>
                  </a:lnTo>
                  <a:lnTo>
                    <a:pt x="16121" y="15930"/>
                  </a:lnTo>
                  <a:cubicBezTo>
                    <a:pt x="16164" y="15930"/>
                    <a:pt x="16164" y="15909"/>
                    <a:pt x="16164" y="15909"/>
                  </a:cubicBezTo>
                  <a:lnTo>
                    <a:pt x="16164" y="15909"/>
                  </a:lnTo>
                  <a:lnTo>
                    <a:pt x="16206" y="15909"/>
                  </a:lnTo>
                  <a:lnTo>
                    <a:pt x="16248" y="15909"/>
                  </a:lnTo>
                  <a:lnTo>
                    <a:pt x="16333" y="15973"/>
                  </a:lnTo>
                  <a:lnTo>
                    <a:pt x="16333" y="15973"/>
                  </a:lnTo>
                  <a:lnTo>
                    <a:pt x="16206" y="15930"/>
                  </a:lnTo>
                  <a:lnTo>
                    <a:pt x="16206" y="15930"/>
                  </a:lnTo>
                  <a:lnTo>
                    <a:pt x="16206" y="15930"/>
                  </a:lnTo>
                  <a:lnTo>
                    <a:pt x="16164" y="15930"/>
                  </a:lnTo>
                  <a:lnTo>
                    <a:pt x="16164" y="15930"/>
                  </a:lnTo>
                  <a:cubicBezTo>
                    <a:pt x="16121" y="15930"/>
                    <a:pt x="16121" y="15930"/>
                    <a:pt x="16121" y="15930"/>
                  </a:cubicBezTo>
                  <a:cubicBezTo>
                    <a:pt x="16121" y="15973"/>
                    <a:pt x="16121" y="15973"/>
                    <a:pt x="16121" y="15973"/>
                  </a:cubicBezTo>
                  <a:lnTo>
                    <a:pt x="16248" y="16015"/>
                  </a:lnTo>
                  <a:close/>
                </a:path>
              </a:pathLst>
            </a:custGeom>
            <a:solidFill>
              <a:srgbClr val="000000"/>
            </a:solid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D1700932-84BA-495E-93BE-41D68C973085}"/>
                </a:ext>
              </a:extLst>
            </p:cNvPr>
            <p:cNvSpPr/>
            <p:nvPr/>
          </p:nvSpPr>
          <p:spPr>
            <a:xfrm>
              <a:off x="6417285" y="4737452"/>
              <a:ext cx="31327" cy="31327"/>
            </a:xfrm>
            <a:custGeom>
              <a:avLst/>
              <a:gdLst>
                <a:gd name="connsiteX0" fmla="*/ 16164 w 21212"/>
                <a:gd name="connsiteY0" fmla="*/ 15973 h 21212"/>
                <a:gd name="connsiteX1" fmla="*/ 16164 w 21212"/>
                <a:gd name="connsiteY1" fmla="*/ 15973 h 21212"/>
                <a:gd name="connsiteX2" fmla="*/ 16164 w 21212"/>
                <a:gd name="connsiteY2" fmla="*/ 15973 h 21212"/>
                <a:gd name="connsiteX3" fmla="*/ 16100 w 21212"/>
                <a:gd name="connsiteY3" fmla="*/ 16079 h 21212"/>
                <a:gd name="connsiteX4" fmla="*/ 16100 w 21212"/>
                <a:gd name="connsiteY4" fmla="*/ 16079 h 21212"/>
                <a:gd name="connsiteX5" fmla="*/ 16100 w 21212"/>
                <a:gd name="connsiteY5" fmla="*/ 16079 h 21212"/>
                <a:gd name="connsiteX6" fmla="*/ 16079 w 21212"/>
                <a:gd name="connsiteY6" fmla="*/ 16079 h 21212"/>
                <a:gd name="connsiteX7" fmla="*/ 16079 w 21212"/>
                <a:gd name="connsiteY7" fmla="*/ 16079 h 21212"/>
                <a:gd name="connsiteX8" fmla="*/ 16015 w 21212"/>
                <a:gd name="connsiteY8" fmla="*/ 16100 h 21212"/>
                <a:gd name="connsiteX9" fmla="*/ 15994 w 21212"/>
                <a:gd name="connsiteY9" fmla="*/ 16079 h 21212"/>
                <a:gd name="connsiteX10" fmla="*/ 15994 w 21212"/>
                <a:gd name="connsiteY10" fmla="*/ 16079 h 21212"/>
                <a:gd name="connsiteX11" fmla="*/ 15994 w 21212"/>
                <a:gd name="connsiteY11" fmla="*/ 16079 h 21212"/>
                <a:gd name="connsiteX12" fmla="*/ 15994 w 21212"/>
                <a:gd name="connsiteY12" fmla="*/ 15973 h 21212"/>
                <a:gd name="connsiteX13" fmla="*/ 16015 w 21212"/>
                <a:gd name="connsiteY13" fmla="*/ 15973 h 21212"/>
                <a:gd name="connsiteX14" fmla="*/ 16015 w 21212"/>
                <a:gd name="connsiteY14" fmla="*/ 15973 h 21212"/>
                <a:gd name="connsiteX15" fmla="*/ 16079 w 21212"/>
                <a:gd name="connsiteY15" fmla="*/ 15909 h 21212"/>
                <a:gd name="connsiteX16" fmla="*/ 16079 w 21212"/>
                <a:gd name="connsiteY16" fmla="*/ 15909 h 21212"/>
                <a:gd name="connsiteX17" fmla="*/ 16079 w 21212"/>
                <a:gd name="connsiteY17" fmla="*/ 15909 h 21212"/>
                <a:gd name="connsiteX18" fmla="*/ 16015 w 21212"/>
                <a:gd name="connsiteY18" fmla="*/ 15909 h 21212"/>
                <a:gd name="connsiteX19" fmla="*/ 16015 w 21212"/>
                <a:gd name="connsiteY19" fmla="*/ 15909 h 21212"/>
                <a:gd name="connsiteX20" fmla="*/ 15994 w 21212"/>
                <a:gd name="connsiteY20" fmla="*/ 15909 h 21212"/>
                <a:gd name="connsiteX21" fmla="*/ 15994 w 21212"/>
                <a:gd name="connsiteY21" fmla="*/ 15973 h 21212"/>
                <a:gd name="connsiteX22" fmla="*/ 15973 w 21212"/>
                <a:gd name="connsiteY22" fmla="*/ 15973 h 21212"/>
                <a:gd name="connsiteX23" fmla="*/ 15973 w 21212"/>
                <a:gd name="connsiteY23" fmla="*/ 15973 h 21212"/>
                <a:gd name="connsiteX24" fmla="*/ 15909 w 21212"/>
                <a:gd name="connsiteY24" fmla="*/ 15973 h 21212"/>
                <a:gd name="connsiteX25" fmla="*/ 15973 w 21212"/>
                <a:gd name="connsiteY25" fmla="*/ 15973 h 21212"/>
                <a:gd name="connsiteX26" fmla="*/ 15973 w 21212"/>
                <a:gd name="connsiteY26" fmla="*/ 15973 h 21212"/>
                <a:gd name="connsiteX27" fmla="*/ 15973 w 21212"/>
                <a:gd name="connsiteY27" fmla="*/ 15909 h 21212"/>
                <a:gd name="connsiteX28" fmla="*/ 15973 w 21212"/>
                <a:gd name="connsiteY28" fmla="*/ 15909 h 21212"/>
                <a:gd name="connsiteX29" fmla="*/ 15994 w 21212"/>
                <a:gd name="connsiteY29" fmla="*/ 15909 h 21212"/>
                <a:gd name="connsiteX30" fmla="*/ 16079 w 21212"/>
                <a:gd name="connsiteY30" fmla="*/ 15909 h 21212"/>
                <a:gd name="connsiteX31" fmla="*/ 16079 w 21212"/>
                <a:gd name="connsiteY31" fmla="*/ 15909 h 21212"/>
                <a:gd name="connsiteX32" fmla="*/ 16079 w 21212"/>
                <a:gd name="connsiteY32" fmla="*/ 15909 h 21212"/>
                <a:gd name="connsiteX33" fmla="*/ 16249 w 21212"/>
                <a:gd name="connsiteY33" fmla="*/ 15973 h 21212"/>
                <a:gd name="connsiteX34" fmla="*/ 16164 w 21212"/>
                <a:gd name="connsiteY34" fmla="*/ 15973 h 21212"/>
                <a:gd name="connsiteX35" fmla="*/ 16164 w 21212"/>
                <a:gd name="connsiteY35" fmla="*/ 15973 h 21212"/>
                <a:gd name="connsiteX36" fmla="*/ 16079 w 21212"/>
                <a:gd name="connsiteY36" fmla="*/ 15973 h 21212"/>
                <a:gd name="connsiteX37" fmla="*/ 16079 w 21212"/>
                <a:gd name="connsiteY37" fmla="*/ 15973 h 21212"/>
                <a:gd name="connsiteX38" fmla="*/ 16015 w 21212"/>
                <a:gd name="connsiteY38" fmla="*/ 15973 h 21212"/>
                <a:gd name="connsiteX39" fmla="*/ 16015 w 21212"/>
                <a:gd name="connsiteY39" fmla="*/ 16079 h 21212"/>
                <a:gd name="connsiteX40" fmla="*/ 16015 w 21212"/>
                <a:gd name="connsiteY40" fmla="*/ 16079 h 21212"/>
                <a:gd name="connsiteX41" fmla="*/ 16015 w 21212"/>
                <a:gd name="connsiteY41" fmla="*/ 16079 h 21212"/>
                <a:gd name="connsiteX42" fmla="*/ 16079 w 21212"/>
                <a:gd name="connsiteY42" fmla="*/ 16079 h 21212"/>
                <a:gd name="connsiteX43" fmla="*/ 16079 w 21212"/>
                <a:gd name="connsiteY43" fmla="*/ 16079 h 21212"/>
                <a:gd name="connsiteX44" fmla="*/ 16079 w 21212"/>
                <a:gd name="connsiteY44" fmla="*/ 16079 h 21212"/>
                <a:gd name="connsiteX45" fmla="*/ 16100 w 21212"/>
                <a:gd name="connsiteY45" fmla="*/ 16079 h 21212"/>
                <a:gd name="connsiteX46" fmla="*/ 16079 w 21212"/>
                <a:gd name="connsiteY46" fmla="*/ 15973 h 21212"/>
                <a:gd name="connsiteX47" fmla="*/ 16079 w 21212"/>
                <a:gd name="connsiteY47" fmla="*/ 15973 h 21212"/>
                <a:gd name="connsiteX48" fmla="*/ 16079 w 21212"/>
                <a:gd name="connsiteY48" fmla="*/ 15973 h 21212"/>
                <a:gd name="connsiteX49" fmla="*/ 16079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64" y="15973"/>
                  </a:moveTo>
                  <a:lnTo>
                    <a:pt x="16164" y="15973"/>
                  </a:lnTo>
                  <a:lnTo>
                    <a:pt x="16164" y="15973"/>
                  </a:lnTo>
                  <a:cubicBezTo>
                    <a:pt x="16164" y="15973"/>
                    <a:pt x="16100" y="15973"/>
                    <a:pt x="16100" y="16079"/>
                  </a:cubicBezTo>
                  <a:lnTo>
                    <a:pt x="16100" y="16079"/>
                  </a:lnTo>
                  <a:lnTo>
                    <a:pt x="16100" y="16079"/>
                  </a:lnTo>
                  <a:cubicBezTo>
                    <a:pt x="16100" y="16079"/>
                    <a:pt x="16100" y="16079"/>
                    <a:pt x="16079" y="16079"/>
                  </a:cubicBezTo>
                  <a:lnTo>
                    <a:pt x="16079" y="16079"/>
                  </a:lnTo>
                  <a:cubicBezTo>
                    <a:pt x="16015" y="16100"/>
                    <a:pt x="16015" y="16100"/>
                    <a:pt x="16015" y="16100"/>
                  </a:cubicBezTo>
                  <a:cubicBezTo>
                    <a:pt x="16015" y="16079"/>
                    <a:pt x="15994" y="16079"/>
                    <a:pt x="15994" y="16079"/>
                  </a:cubicBezTo>
                  <a:lnTo>
                    <a:pt x="15994" y="16079"/>
                  </a:lnTo>
                  <a:lnTo>
                    <a:pt x="15994" y="16079"/>
                  </a:lnTo>
                  <a:lnTo>
                    <a:pt x="15994" y="15973"/>
                  </a:lnTo>
                  <a:cubicBezTo>
                    <a:pt x="15994" y="15973"/>
                    <a:pt x="15994" y="15973"/>
                    <a:pt x="16015" y="15973"/>
                  </a:cubicBezTo>
                  <a:lnTo>
                    <a:pt x="16015" y="15973"/>
                  </a:lnTo>
                  <a:lnTo>
                    <a:pt x="16079" y="15909"/>
                  </a:lnTo>
                  <a:lnTo>
                    <a:pt x="16079" y="15909"/>
                  </a:lnTo>
                  <a:lnTo>
                    <a:pt x="16079" y="15909"/>
                  </a:lnTo>
                  <a:cubicBezTo>
                    <a:pt x="16079" y="15909"/>
                    <a:pt x="16079" y="15909"/>
                    <a:pt x="16015" y="15909"/>
                  </a:cubicBezTo>
                  <a:lnTo>
                    <a:pt x="16015" y="15909"/>
                  </a:lnTo>
                  <a:cubicBezTo>
                    <a:pt x="16015" y="15909"/>
                    <a:pt x="16015" y="15909"/>
                    <a:pt x="15994" y="15909"/>
                  </a:cubicBezTo>
                  <a:cubicBezTo>
                    <a:pt x="15994" y="15909"/>
                    <a:pt x="15994" y="15909"/>
                    <a:pt x="15994" y="15973"/>
                  </a:cubicBezTo>
                  <a:cubicBezTo>
                    <a:pt x="15973" y="15973"/>
                    <a:pt x="15973" y="15973"/>
                    <a:pt x="15973" y="15973"/>
                  </a:cubicBezTo>
                  <a:lnTo>
                    <a:pt x="15973" y="15973"/>
                  </a:lnTo>
                  <a:lnTo>
                    <a:pt x="15909" y="15973"/>
                  </a:lnTo>
                  <a:lnTo>
                    <a:pt x="15973" y="15973"/>
                  </a:lnTo>
                  <a:lnTo>
                    <a:pt x="15973" y="15973"/>
                  </a:lnTo>
                  <a:cubicBezTo>
                    <a:pt x="15973" y="15909"/>
                    <a:pt x="15973" y="15909"/>
                    <a:pt x="15973" y="15909"/>
                  </a:cubicBezTo>
                  <a:lnTo>
                    <a:pt x="15973" y="15909"/>
                  </a:lnTo>
                  <a:cubicBezTo>
                    <a:pt x="15994" y="15909"/>
                    <a:pt x="15994" y="15909"/>
                    <a:pt x="15994" y="15909"/>
                  </a:cubicBezTo>
                  <a:cubicBezTo>
                    <a:pt x="16015" y="15909"/>
                    <a:pt x="16015" y="15909"/>
                    <a:pt x="16079" y="15909"/>
                  </a:cubicBezTo>
                  <a:lnTo>
                    <a:pt x="16079" y="15909"/>
                  </a:lnTo>
                  <a:lnTo>
                    <a:pt x="16079" y="15909"/>
                  </a:lnTo>
                  <a:lnTo>
                    <a:pt x="16249" y="15973"/>
                  </a:lnTo>
                  <a:lnTo>
                    <a:pt x="16164" y="15973"/>
                  </a:lnTo>
                  <a:lnTo>
                    <a:pt x="16164" y="15973"/>
                  </a:lnTo>
                  <a:close/>
                  <a:moveTo>
                    <a:pt x="16079" y="15973"/>
                  </a:moveTo>
                  <a:lnTo>
                    <a:pt x="16079" y="15973"/>
                  </a:lnTo>
                  <a:lnTo>
                    <a:pt x="16015" y="15973"/>
                  </a:lnTo>
                  <a:cubicBezTo>
                    <a:pt x="16015" y="15973"/>
                    <a:pt x="16015" y="15973"/>
                    <a:pt x="16015" y="16079"/>
                  </a:cubicBezTo>
                  <a:lnTo>
                    <a:pt x="16015" y="16079"/>
                  </a:lnTo>
                  <a:lnTo>
                    <a:pt x="16015" y="16079"/>
                  </a:lnTo>
                  <a:cubicBezTo>
                    <a:pt x="16079" y="16079"/>
                    <a:pt x="16079" y="16079"/>
                    <a:pt x="16079" y="16079"/>
                  </a:cubicBezTo>
                  <a:lnTo>
                    <a:pt x="16079" y="16079"/>
                  </a:lnTo>
                  <a:lnTo>
                    <a:pt x="16079" y="16079"/>
                  </a:lnTo>
                  <a:cubicBezTo>
                    <a:pt x="16100" y="16079"/>
                    <a:pt x="16100" y="16079"/>
                    <a:pt x="16100" y="16079"/>
                  </a:cubicBezTo>
                  <a:cubicBezTo>
                    <a:pt x="16100" y="15973"/>
                    <a:pt x="16100" y="15973"/>
                    <a:pt x="16079" y="15973"/>
                  </a:cubicBezTo>
                  <a:lnTo>
                    <a:pt x="16079" y="15973"/>
                  </a:lnTo>
                  <a:lnTo>
                    <a:pt x="16079" y="15973"/>
                  </a:lnTo>
                  <a:lnTo>
                    <a:pt x="16079" y="15973"/>
                  </a:lnTo>
                  <a:close/>
                </a:path>
              </a:pathLst>
            </a:custGeom>
            <a:solidFill>
              <a:srgbClr val="000000"/>
            </a:solid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8553E8DE-B49C-45F0-93BF-DFFA38071972}"/>
                </a:ext>
              </a:extLst>
            </p:cNvPr>
            <p:cNvSpPr/>
            <p:nvPr/>
          </p:nvSpPr>
          <p:spPr>
            <a:xfrm>
              <a:off x="6417380" y="4737296"/>
              <a:ext cx="31327" cy="31327"/>
            </a:xfrm>
            <a:custGeom>
              <a:avLst/>
              <a:gdLst>
                <a:gd name="connsiteX0" fmla="*/ 16164 w 21212"/>
                <a:gd name="connsiteY0" fmla="*/ 16015 h 21212"/>
                <a:gd name="connsiteX1" fmla="*/ 15909 w 21212"/>
                <a:gd name="connsiteY1" fmla="*/ 15973 h 21212"/>
                <a:gd name="connsiteX2" fmla="*/ 15930 w 21212"/>
                <a:gd name="connsiteY2" fmla="*/ 15909 h 21212"/>
                <a:gd name="connsiteX3" fmla="*/ 16227 w 21212"/>
                <a:gd name="connsiteY3" fmla="*/ 16015 h 21212"/>
                <a:gd name="connsiteX4" fmla="*/ 16164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015"/>
                  </a:moveTo>
                  <a:lnTo>
                    <a:pt x="15909" y="15973"/>
                  </a:lnTo>
                  <a:lnTo>
                    <a:pt x="15930" y="15909"/>
                  </a:lnTo>
                  <a:lnTo>
                    <a:pt x="16227" y="16015"/>
                  </a:lnTo>
                  <a:lnTo>
                    <a:pt x="16164" y="16015"/>
                  </a:lnTo>
                  <a:close/>
                </a:path>
              </a:pathLst>
            </a:custGeom>
            <a:solidFill>
              <a:srgbClr val="000000"/>
            </a:solid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C53C9D9-6D4F-42D8-BCF6-EEC5CFA90AB3}"/>
                </a:ext>
              </a:extLst>
            </p:cNvPr>
            <p:cNvSpPr/>
            <p:nvPr/>
          </p:nvSpPr>
          <p:spPr>
            <a:xfrm>
              <a:off x="6417757" y="4737265"/>
              <a:ext cx="31327" cy="31327"/>
            </a:xfrm>
            <a:custGeom>
              <a:avLst/>
              <a:gdLst>
                <a:gd name="connsiteX0" fmla="*/ 16100 w 21212"/>
                <a:gd name="connsiteY0" fmla="*/ 15994 h 21212"/>
                <a:gd name="connsiteX1" fmla="*/ 16100 w 21212"/>
                <a:gd name="connsiteY1" fmla="*/ 15930 h 21212"/>
                <a:gd name="connsiteX2" fmla="*/ 16100 w 21212"/>
                <a:gd name="connsiteY2" fmla="*/ 15930 h 21212"/>
                <a:gd name="connsiteX3" fmla="*/ 16100 w 21212"/>
                <a:gd name="connsiteY3" fmla="*/ 15930 h 21212"/>
                <a:gd name="connsiteX4" fmla="*/ 16100 w 21212"/>
                <a:gd name="connsiteY4" fmla="*/ 15930 h 21212"/>
                <a:gd name="connsiteX5" fmla="*/ 16100 w 21212"/>
                <a:gd name="connsiteY5" fmla="*/ 15994 h 21212"/>
                <a:gd name="connsiteX6" fmla="*/ 16036 w 21212"/>
                <a:gd name="connsiteY6" fmla="*/ 16015 h 21212"/>
                <a:gd name="connsiteX7" fmla="*/ 15994 w 21212"/>
                <a:gd name="connsiteY7" fmla="*/ 16015 h 21212"/>
                <a:gd name="connsiteX8" fmla="*/ 15973 w 21212"/>
                <a:gd name="connsiteY8" fmla="*/ 16015 h 21212"/>
                <a:gd name="connsiteX9" fmla="*/ 15909 w 21212"/>
                <a:gd name="connsiteY9" fmla="*/ 16015 h 21212"/>
                <a:gd name="connsiteX10" fmla="*/ 15909 w 21212"/>
                <a:gd name="connsiteY10" fmla="*/ 15994 h 21212"/>
                <a:gd name="connsiteX11" fmla="*/ 15909 w 21212"/>
                <a:gd name="connsiteY11" fmla="*/ 15930 h 21212"/>
                <a:gd name="connsiteX12" fmla="*/ 15909 w 21212"/>
                <a:gd name="connsiteY12" fmla="*/ 15930 h 21212"/>
                <a:gd name="connsiteX13" fmla="*/ 15909 w 21212"/>
                <a:gd name="connsiteY13" fmla="*/ 15909 h 21212"/>
                <a:gd name="connsiteX14" fmla="*/ 15973 w 21212"/>
                <a:gd name="connsiteY14" fmla="*/ 15909 h 21212"/>
                <a:gd name="connsiteX15" fmla="*/ 15973 w 21212"/>
                <a:gd name="connsiteY15" fmla="*/ 15909 h 21212"/>
                <a:gd name="connsiteX16" fmla="*/ 15994 w 21212"/>
                <a:gd name="connsiteY16" fmla="*/ 15909 h 21212"/>
                <a:gd name="connsiteX17" fmla="*/ 16036 w 21212"/>
                <a:gd name="connsiteY17" fmla="*/ 15909 h 21212"/>
                <a:gd name="connsiteX18" fmla="*/ 16036 w 21212"/>
                <a:gd name="connsiteY18" fmla="*/ 15909 h 21212"/>
                <a:gd name="connsiteX19" fmla="*/ 16100 w 21212"/>
                <a:gd name="connsiteY19" fmla="*/ 15909 h 21212"/>
                <a:gd name="connsiteX20" fmla="*/ 15973 w 21212"/>
                <a:gd name="connsiteY20" fmla="*/ 15994 h 21212"/>
                <a:gd name="connsiteX21" fmla="*/ 15973 w 21212"/>
                <a:gd name="connsiteY21" fmla="*/ 15994 h 21212"/>
                <a:gd name="connsiteX22" fmla="*/ 15994 w 21212"/>
                <a:gd name="connsiteY22" fmla="*/ 15994 h 21212"/>
                <a:gd name="connsiteX23" fmla="*/ 16036 w 21212"/>
                <a:gd name="connsiteY23" fmla="*/ 15994 h 21212"/>
                <a:gd name="connsiteX24" fmla="*/ 16100 w 21212"/>
                <a:gd name="connsiteY24" fmla="*/ 15994 h 21212"/>
                <a:gd name="connsiteX25" fmla="*/ 15909 w 21212"/>
                <a:gd name="connsiteY25" fmla="*/ 15909 h 21212"/>
                <a:gd name="connsiteX26" fmla="*/ 15909 w 21212"/>
                <a:gd name="connsiteY26" fmla="*/ 15909 h 21212"/>
                <a:gd name="connsiteX27" fmla="*/ 15909 w 21212"/>
                <a:gd name="connsiteY27" fmla="*/ 15909 h 21212"/>
                <a:gd name="connsiteX28" fmla="*/ 15909 w 21212"/>
                <a:gd name="connsiteY28" fmla="*/ 15909 h 21212"/>
                <a:gd name="connsiteX29" fmla="*/ 15909 w 21212"/>
                <a:gd name="connsiteY29" fmla="*/ 15994 h 21212"/>
                <a:gd name="connsiteX30" fmla="*/ 15994 w 21212"/>
                <a:gd name="connsiteY30" fmla="*/ 15909 h 21212"/>
                <a:gd name="connsiteX31" fmla="*/ 15994 w 21212"/>
                <a:gd name="connsiteY31" fmla="*/ 15909 h 21212"/>
                <a:gd name="connsiteX32" fmla="*/ 15973 w 21212"/>
                <a:gd name="connsiteY32" fmla="*/ 15909 h 21212"/>
                <a:gd name="connsiteX33" fmla="*/ 15973 w 21212"/>
                <a:gd name="connsiteY33" fmla="*/ 15909 h 21212"/>
                <a:gd name="connsiteX34" fmla="*/ 15909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5994"/>
                  </a:moveTo>
                  <a:lnTo>
                    <a:pt x="16100" y="15930"/>
                  </a:lnTo>
                  <a:lnTo>
                    <a:pt x="16100" y="15930"/>
                  </a:lnTo>
                  <a:lnTo>
                    <a:pt x="16100" y="15930"/>
                  </a:lnTo>
                  <a:lnTo>
                    <a:pt x="16100" y="15930"/>
                  </a:lnTo>
                  <a:cubicBezTo>
                    <a:pt x="16100" y="15994"/>
                    <a:pt x="16100" y="15994"/>
                    <a:pt x="16100" y="15994"/>
                  </a:cubicBezTo>
                  <a:lnTo>
                    <a:pt x="16036" y="16015"/>
                  </a:lnTo>
                  <a:lnTo>
                    <a:pt x="15994" y="16015"/>
                  </a:lnTo>
                  <a:lnTo>
                    <a:pt x="15973" y="16015"/>
                  </a:lnTo>
                  <a:lnTo>
                    <a:pt x="15909" y="16015"/>
                  </a:lnTo>
                  <a:cubicBezTo>
                    <a:pt x="15909" y="15994"/>
                    <a:pt x="15909" y="15994"/>
                    <a:pt x="15909" y="15994"/>
                  </a:cubicBezTo>
                  <a:lnTo>
                    <a:pt x="15909" y="15930"/>
                  </a:lnTo>
                  <a:lnTo>
                    <a:pt x="15909" y="15930"/>
                  </a:lnTo>
                  <a:cubicBezTo>
                    <a:pt x="15909" y="15909"/>
                    <a:pt x="15909" y="15909"/>
                    <a:pt x="15909" y="15909"/>
                  </a:cubicBezTo>
                  <a:cubicBezTo>
                    <a:pt x="15909" y="15909"/>
                    <a:pt x="15909" y="15909"/>
                    <a:pt x="15973" y="15909"/>
                  </a:cubicBezTo>
                  <a:lnTo>
                    <a:pt x="15973" y="15909"/>
                  </a:lnTo>
                  <a:lnTo>
                    <a:pt x="15994" y="15909"/>
                  </a:lnTo>
                  <a:cubicBezTo>
                    <a:pt x="16036" y="15909"/>
                    <a:pt x="16036" y="15909"/>
                    <a:pt x="16036" y="15909"/>
                  </a:cubicBezTo>
                  <a:lnTo>
                    <a:pt x="16036" y="15909"/>
                  </a:lnTo>
                  <a:lnTo>
                    <a:pt x="16100" y="15909"/>
                  </a:lnTo>
                  <a:lnTo>
                    <a:pt x="15973" y="15994"/>
                  </a:lnTo>
                  <a:lnTo>
                    <a:pt x="15973" y="15994"/>
                  </a:lnTo>
                  <a:cubicBezTo>
                    <a:pt x="15994" y="15994"/>
                    <a:pt x="15994" y="15994"/>
                    <a:pt x="15994" y="15994"/>
                  </a:cubicBezTo>
                  <a:lnTo>
                    <a:pt x="16036" y="15994"/>
                  </a:lnTo>
                  <a:cubicBezTo>
                    <a:pt x="16036" y="15994"/>
                    <a:pt x="16036" y="15994"/>
                    <a:pt x="16100" y="15994"/>
                  </a:cubicBezTo>
                  <a:close/>
                  <a:moveTo>
                    <a:pt x="15909" y="15909"/>
                  </a:moveTo>
                  <a:cubicBezTo>
                    <a:pt x="15909" y="15909"/>
                    <a:pt x="15909" y="15909"/>
                    <a:pt x="15909" y="15909"/>
                  </a:cubicBezTo>
                  <a:lnTo>
                    <a:pt x="15909" y="15909"/>
                  </a:lnTo>
                  <a:lnTo>
                    <a:pt x="15909" y="15909"/>
                  </a:lnTo>
                  <a:cubicBezTo>
                    <a:pt x="15909" y="15994"/>
                    <a:pt x="15909" y="15994"/>
                    <a:pt x="15909" y="15994"/>
                  </a:cubicBezTo>
                  <a:lnTo>
                    <a:pt x="15994" y="15909"/>
                  </a:lnTo>
                  <a:lnTo>
                    <a:pt x="15994" y="15909"/>
                  </a:lnTo>
                  <a:cubicBezTo>
                    <a:pt x="15994" y="15909"/>
                    <a:pt x="15994" y="15909"/>
                    <a:pt x="15973" y="15909"/>
                  </a:cubicBezTo>
                  <a:lnTo>
                    <a:pt x="15973" y="15909"/>
                  </a:lnTo>
                  <a:cubicBezTo>
                    <a:pt x="15973" y="15909"/>
                    <a:pt x="15973" y="15909"/>
                    <a:pt x="15909" y="15909"/>
                  </a:cubicBezTo>
                  <a:close/>
                </a:path>
              </a:pathLst>
            </a:custGeom>
            <a:solidFill>
              <a:srgbClr val="000000"/>
            </a:solid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BCC2D772-3582-4FBF-A166-FAA8FEDBFCF7}"/>
                </a:ext>
              </a:extLst>
            </p:cNvPr>
            <p:cNvSpPr/>
            <p:nvPr/>
          </p:nvSpPr>
          <p:spPr>
            <a:xfrm>
              <a:off x="6417944" y="4737108"/>
              <a:ext cx="31327" cy="31327"/>
            </a:xfrm>
            <a:custGeom>
              <a:avLst/>
              <a:gdLst>
                <a:gd name="connsiteX0" fmla="*/ 15973 w 21212"/>
                <a:gd name="connsiteY0" fmla="*/ 15973 h 21212"/>
                <a:gd name="connsiteX1" fmla="*/ 15973 w 21212"/>
                <a:gd name="connsiteY1" fmla="*/ 15973 h 21212"/>
                <a:gd name="connsiteX2" fmla="*/ 15973 w 21212"/>
                <a:gd name="connsiteY2" fmla="*/ 15973 h 21212"/>
                <a:gd name="connsiteX3" fmla="*/ 15973 w 21212"/>
                <a:gd name="connsiteY3" fmla="*/ 15973 h 21212"/>
                <a:gd name="connsiteX4" fmla="*/ 16015 w 21212"/>
                <a:gd name="connsiteY4" fmla="*/ 15973 h 21212"/>
                <a:gd name="connsiteX5" fmla="*/ 16015 w 21212"/>
                <a:gd name="connsiteY5" fmla="*/ 15930 h 21212"/>
                <a:gd name="connsiteX6" fmla="*/ 16057 w 21212"/>
                <a:gd name="connsiteY6" fmla="*/ 15930 h 21212"/>
                <a:gd name="connsiteX7" fmla="*/ 16057 w 21212"/>
                <a:gd name="connsiteY7" fmla="*/ 15930 h 21212"/>
                <a:gd name="connsiteX8" fmla="*/ 16079 w 21212"/>
                <a:gd name="connsiteY8" fmla="*/ 15930 h 21212"/>
                <a:gd name="connsiteX9" fmla="*/ 16142 w 21212"/>
                <a:gd name="connsiteY9" fmla="*/ 15930 h 21212"/>
                <a:gd name="connsiteX10" fmla="*/ 16079 w 21212"/>
                <a:gd name="connsiteY10" fmla="*/ 15973 h 21212"/>
                <a:gd name="connsiteX11" fmla="*/ 16079 w 21212"/>
                <a:gd name="connsiteY11" fmla="*/ 15973 h 21212"/>
                <a:gd name="connsiteX12" fmla="*/ 16057 w 21212"/>
                <a:gd name="connsiteY12" fmla="*/ 16015 h 21212"/>
                <a:gd name="connsiteX13" fmla="*/ 16057 w 21212"/>
                <a:gd name="connsiteY13" fmla="*/ 16015 h 21212"/>
                <a:gd name="connsiteX14" fmla="*/ 16057 w 21212"/>
                <a:gd name="connsiteY14" fmla="*/ 16015 h 21212"/>
                <a:gd name="connsiteX15" fmla="*/ 16015 w 21212"/>
                <a:gd name="connsiteY15" fmla="*/ 16015 h 21212"/>
                <a:gd name="connsiteX16" fmla="*/ 16015 w 21212"/>
                <a:gd name="connsiteY16" fmla="*/ 16015 h 21212"/>
                <a:gd name="connsiteX17" fmla="*/ 16015 w 21212"/>
                <a:gd name="connsiteY17" fmla="*/ 16015 h 21212"/>
                <a:gd name="connsiteX18" fmla="*/ 16015 w 21212"/>
                <a:gd name="connsiteY18" fmla="*/ 16015 h 21212"/>
                <a:gd name="connsiteX19" fmla="*/ 16057 w 21212"/>
                <a:gd name="connsiteY19" fmla="*/ 16015 h 21212"/>
                <a:gd name="connsiteX20" fmla="*/ 16057 w 21212"/>
                <a:gd name="connsiteY20" fmla="*/ 15973 h 21212"/>
                <a:gd name="connsiteX21" fmla="*/ 16079 w 21212"/>
                <a:gd name="connsiteY21" fmla="*/ 15973 h 21212"/>
                <a:gd name="connsiteX22" fmla="*/ 16057 w 21212"/>
                <a:gd name="connsiteY22" fmla="*/ 15973 h 21212"/>
                <a:gd name="connsiteX23" fmla="*/ 16057 w 21212"/>
                <a:gd name="connsiteY23" fmla="*/ 15973 h 21212"/>
                <a:gd name="connsiteX24" fmla="*/ 16057 w 21212"/>
                <a:gd name="connsiteY24" fmla="*/ 15973 h 21212"/>
                <a:gd name="connsiteX25" fmla="*/ 16057 w 21212"/>
                <a:gd name="connsiteY25" fmla="*/ 15973 h 21212"/>
                <a:gd name="connsiteX26" fmla="*/ 16015 w 21212"/>
                <a:gd name="connsiteY26" fmla="*/ 15973 h 21212"/>
                <a:gd name="connsiteX27" fmla="*/ 16015 w 21212"/>
                <a:gd name="connsiteY27" fmla="*/ 15973 h 21212"/>
                <a:gd name="connsiteX28" fmla="*/ 16015 w 21212"/>
                <a:gd name="connsiteY28" fmla="*/ 15973 h 21212"/>
                <a:gd name="connsiteX29" fmla="*/ 15973 w 21212"/>
                <a:gd name="connsiteY29" fmla="*/ 15973 h 21212"/>
                <a:gd name="connsiteX30" fmla="*/ 15973 w 21212"/>
                <a:gd name="connsiteY30" fmla="*/ 15973 h 21212"/>
                <a:gd name="connsiteX31" fmla="*/ 15973 w 21212"/>
                <a:gd name="connsiteY31" fmla="*/ 15973 h 21212"/>
                <a:gd name="connsiteX32" fmla="*/ 15909 w 21212"/>
                <a:gd name="connsiteY32" fmla="*/ 15973 h 21212"/>
                <a:gd name="connsiteX33" fmla="*/ 15909 w 21212"/>
                <a:gd name="connsiteY33" fmla="*/ 15973 h 21212"/>
                <a:gd name="connsiteX34" fmla="*/ 15909 w 21212"/>
                <a:gd name="connsiteY34" fmla="*/ 15930 h 21212"/>
                <a:gd name="connsiteX35" fmla="*/ 15973 w 21212"/>
                <a:gd name="connsiteY35" fmla="*/ 15930 h 21212"/>
                <a:gd name="connsiteX36" fmla="*/ 15973 w 21212"/>
                <a:gd name="connsiteY36" fmla="*/ 15909 h 21212"/>
                <a:gd name="connsiteX37" fmla="*/ 15973 w 21212"/>
                <a:gd name="connsiteY37" fmla="*/ 15909 h 21212"/>
                <a:gd name="connsiteX38" fmla="*/ 16015 w 21212"/>
                <a:gd name="connsiteY38" fmla="*/ 15909 h 21212"/>
                <a:gd name="connsiteX39" fmla="*/ 15973 w 21212"/>
                <a:gd name="connsiteY39" fmla="*/ 15930 h 21212"/>
                <a:gd name="connsiteX40" fmla="*/ 15973 w 21212"/>
                <a:gd name="connsiteY40" fmla="*/ 15930 h 21212"/>
                <a:gd name="connsiteX41" fmla="*/ 15973 w 21212"/>
                <a:gd name="connsiteY41" fmla="*/ 15930 h 21212"/>
                <a:gd name="connsiteX42" fmla="*/ 15973 w 21212"/>
                <a:gd name="connsiteY42" fmla="*/ 15930 h 21212"/>
                <a:gd name="connsiteX43" fmla="*/ 15973 w 21212"/>
                <a:gd name="connsiteY43" fmla="*/ 15973 h 21212"/>
                <a:gd name="connsiteX44" fmla="*/ 15973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73"/>
                  </a:moveTo>
                  <a:lnTo>
                    <a:pt x="15973" y="15973"/>
                  </a:lnTo>
                  <a:lnTo>
                    <a:pt x="15973" y="15973"/>
                  </a:lnTo>
                  <a:lnTo>
                    <a:pt x="15973" y="15973"/>
                  </a:lnTo>
                  <a:cubicBezTo>
                    <a:pt x="16015" y="15973"/>
                    <a:pt x="16015" y="15973"/>
                    <a:pt x="16015" y="15973"/>
                  </a:cubicBezTo>
                  <a:cubicBezTo>
                    <a:pt x="16015" y="15930"/>
                    <a:pt x="16015" y="15930"/>
                    <a:pt x="16015" y="15930"/>
                  </a:cubicBezTo>
                  <a:lnTo>
                    <a:pt x="16057" y="15930"/>
                  </a:lnTo>
                  <a:lnTo>
                    <a:pt x="16057" y="15930"/>
                  </a:lnTo>
                  <a:cubicBezTo>
                    <a:pt x="16079" y="15930"/>
                    <a:pt x="16079" y="15930"/>
                    <a:pt x="16079" y="15930"/>
                  </a:cubicBezTo>
                  <a:lnTo>
                    <a:pt x="16142" y="15930"/>
                  </a:lnTo>
                  <a:cubicBezTo>
                    <a:pt x="16142" y="15973"/>
                    <a:pt x="16079" y="15973"/>
                    <a:pt x="16079" y="15973"/>
                  </a:cubicBezTo>
                  <a:lnTo>
                    <a:pt x="16079" y="15973"/>
                  </a:lnTo>
                  <a:cubicBezTo>
                    <a:pt x="16079" y="16015"/>
                    <a:pt x="16079" y="16015"/>
                    <a:pt x="16057" y="16015"/>
                  </a:cubicBezTo>
                  <a:lnTo>
                    <a:pt x="16057" y="16015"/>
                  </a:lnTo>
                  <a:lnTo>
                    <a:pt x="16057" y="16015"/>
                  </a:lnTo>
                  <a:cubicBezTo>
                    <a:pt x="16057" y="16015"/>
                    <a:pt x="16057" y="16015"/>
                    <a:pt x="16015" y="16015"/>
                  </a:cubicBezTo>
                  <a:lnTo>
                    <a:pt x="16015" y="16015"/>
                  </a:lnTo>
                  <a:lnTo>
                    <a:pt x="16015" y="16015"/>
                  </a:lnTo>
                  <a:lnTo>
                    <a:pt x="16015" y="16015"/>
                  </a:lnTo>
                  <a:lnTo>
                    <a:pt x="16057" y="16015"/>
                  </a:lnTo>
                  <a:lnTo>
                    <a:pt x="16057" y="15973"/>
                  </a:lnTo>
                  <a:cubicBezTo>
                    <a:pt x="16057" y="15973"/>
                    <a:pt x="16057" y="15973"/>
                    <a:pt x="16079" y="15973"/>
                  </a:cubicBezTo>
                  <a:cubicBezTo>
                    <a:pt x="16079" y="15973"/>
                    <a:pt x="16079" y="15973"/>
                    <a:pt x="16057" y="15973"/>
                  </a:cubicBezTo>
                  <a:lnTo>
                    <a:pt x="16057" y="15973"/>
                  </a:lnTo>
                  <a:lnTo>
                    <a:pt x="16057" y="15973"/>
                  </a:lnTo>
                  <a:lnTo>
                    <a:pt x="16057" y="15973"/>
                  </a:lnTo>
                  <a:lnTo>
                    <a:pt x="16015" y="15973"/>
                  </a:lnTo>
                  <a:lnTo>
                    <a:pt x="16015" y="15973"/>
                  </a:lnTo>
                  <a:lnTo>
                    <a:pt x="16015" y="15973"/>
                  </a:lnTo>
                  <a:cubicBezTo>
                    <a:pt x="15973" y="15973"/>
                    <a:pt x="15973" y="15973"/>
                    <a:pt x="15973" y="15973"/>
                  </a:cubicBezTo>
                  <a:lnTo>
                    <a:pt x="15973" y="15973"/>
                  </a:lnTo>
                  <a:lnTo>
                    <a:pt x="15973" y="15973"/>
                  </a:lnTo>
                  <a:cubicBezTo>
                    <a:pt x="15909" y="15973"/>
                    <a:pt x="15909" y="15973"/>
                    <a:pt x="15909" y="15973"/>
                  </a:cubicBezTo>
                  <a:lnTo>
                    <a:pt x="15909" y="15973"/>
                  </a:lnTo>
                  <a:cubicBezTo>
                    <a:pt x="15909" y="15930"/>
                    <a:pt x="15909" y="15930"/>
                    <a:pt x="15909" y="15930"/>
                  </a:cubicBezTo>
                  <a:cubicBezTo>
                    <a:pt x="15973" y="15930"/>
                    <a:pt x="15973" y="15930"/>
                    <a:pt x="15973" y="15930"/>
                  </a:cubicBezTo>
                  <a:cubicBezTo>
                    <a:pt x="15973" y="15930"/>
                    <a:pt x="15973" y="15930"/>
                    <a:pt x="15973" y="15909"/>
                  </a:cubicBezTo>
                  <a:lnTo>
                    <a:pt x="15973" y="15909"/>
                  </a:lnTo>
                  <a:lnTo>
                    <a:pt x="16015" y="15909"/>
                  </a:lnTo>
                  <a:cubicBezTo>
                    <a:pt x="16015" y="15930"/>
                    <a:pt x="15973" y="15930"/>
                    <a:pt x="15973" y="15930"/>
                  </a:cubicBezTo>
                  <a:lnTo>
                    <a:pt x="15973" y="15930"/>
                  </a:lnTo>
                  <a:lnTo>
                    <a:pt x="15973" y="15930"/>
                  </a:lnTo>
                  <a:lnTo>
                    <a:pt x="15973" y="15930"/>
                  </a:lnTo>
                  <a:lnTo>
                    <a:pt x="15973"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61B9EE0-6C70-4E60-88F1-903C85A5B926}"/>
                </a:ext>
              </a:extLst>
            </p:cNvPr>
            <p:cNvSpPr/>
            <p:nvPr/>
          </p:nvSpPr>
          <p:spPr>
            <a:xfrm>
              <a:off x="6418101" y="4736888"/>
              <a:ext cx="31327" cy="31327"/>
            </a:xfrm>
            <a:custGeom>
              <a:avLst/>
              <a:gdLst>
                <a:gd name="connsiteX0" fmla="*/ 16164 w 21212"/>
                <a:gd name="connsiteY0" fmla="*/ 16058 h 21212"/>
                <a:gd name="connsiteX1" fmla="*/ 16121 w 21212"/>
                <a:gd name="connsiteY1" fmla="*/ 16058 h 21212"/>
                <a:gd name="connsiteX2" fmla="*/ 16121 w 21212"/>
                <a:gd name="connsiteY2" fmla="*/ 16079 h 21212"/>
                <a:gd name="connsiteX3" fmla="*/ 16100 w 21212"/>
                <a:gd name="connsiteY3" fmla="*/ 16079 h 21212"/>
                <a:gd name="connsiteX4" fmla="*/ 16036 w 21212"/>
                <a:gd name="connsiteY4" fmla="*/ 16079 h 21212"/>
                <a:gd name="connsiteX5" fmla="*/ 16036 w 21212"/>
                <a:gd name="connsiteY5" fmla="*/ 16079 h 21212"/>
                <a:gd name="connsiteX6" fmla="*/ 16036 w 21212"/>
                <a:gd name="connsiteY6" fmla="*/ 16079 h 21212"/>
                <a:gd name="connsiteX7" fmla="*/ 15909 w 21212"/>
                <a:gd name="connsiteY7" fmla="*/ 16015 h 21212"/>
                <a:gd name="connsiteX8" fmla="*/ 15951 w 21212"/>
                <a:gd name="connsiteY8" fmla="*/ 16015 h 21212"/>
                <a:gd name="connsiteX9" fmla="*/ 16036 w 21212"/>
                <a:gd name="connsiteY9" fmla="*/ 16058 h 21212"/>
                <a:gd name="connsiteX10" fmla="*/ 16100 w 21212"/>
                <a:gd name="connsiteY10" fmla="*/ 16058 h 21212"/>
                <a:gd name="connsiteX11" fmla="*/ 16121 w 21212"/>
                <a:gd name="connsiteY11" fmla="*/ 16058 h 21212"/>
                <a:gd name="connsiteX12" fmla="*/ 16121 w 21212"/>
                <a:gd name="connsiteY12" fmla="*/ 16058 h 21212"/>
                <a:gd name="connsiteX13" fmla="*/ 16164 w 21212"/>
                <a:gd name="connsiteY13" fmla="*/ 16058 h 21212"/>
                <a:gd name="connsiteX14" fmla="*/ 16164 w 21212"/>
                <a:gd name="connsiteY14" fmla="*/ 16015 h 21212"/>
                <a:gd name="connsiteX15" fmla="*/ 16121 w 21212"/>
                <a:gd name="connsiteY15" fmla="*/ 16015 h 21212"/>
                <a:gd name="connsiteX16" fmla="*/ 16036 w 21212"/>
                <a:gd name="connsiteY16" fmla="*/ 15909 h 21212"/>
                <a:gd name="connsiteX17" fmla="*/ 16100 w 21212"/>
                <a:gd name="connsiteY17" fmla="*/ 15909 h 21212"/>
                <a:gd name="connsiteX18" fmla="*/ 16164 w 21212"/>
                <a:gd name="connsiteY18" fmla="*/ 15909 h 21212"/>
                <a:gd name="connsiteX19" fmla="*/ 16164 w 21212"/>
                <a:gd name="connsiteY19" fmla="*/ 15909 h 21212"/>
                <a:gd name="connsiteX20" fmla="*/ 16164 w 21212"/>
                <a:gd name="connsiteY20" fmla="*/ 16015 h 21212"/>
                <a:gd name="connsiteX21" fmla="*/ 16227 w 21212"/>
                <a:gd name="connsiteY21" fmla="*/ 16015 h 21212"/>
                <a:gd name="connsiteX22" fmla="*/ 16227 w 21212"/>
                <a:gd name="connsiteY22" fmla="*/ 16015 h 21212"/>
                <a:gd name="connsiteX23" fmla="*/ 16164 w 21212"/>
                <a:gd name="connsiteY23" fmla="*/ 16058 h 21212"/>
                <a:gd name="connsiteX24" fmla="*/ 16164 w 21212"/>
                <a:gd name="connsiteY24"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6058"/>
                  </a:moveTo>
                  <a:lnTo>
                    <a:pt x="16121" y="16058"/>
                  </a:lnTo>
                  <a:cubicBezTo>
                    <a:pt x="16121" y="16079"/>
                    <a:pt x="16121" y="16079"/>
                    <a:pt x="16121" y="16079"/>
                  </a:cubicBezTo>
                  <a:cubicBezTo>
                    <a:pt x="16100" y="16079"/>
                    <a:pt x="16100" y="16079"/>
                    <a:pt x="16100" y="16079"/>
                  </a:cubicBezTo>
                  <a:lnTo>
                    <a:pt x="16036" y="16079"/>
                  </a:lnTo>
                  <a:lnTo>
                    <a:pt x="16036" y="16079"/>
                  </a:lnTo>
                  <a:lnTo>
                    <a:pt x="16036" y="16079"/>
                  </a:lnTo>
                  <a:lnTo>
                    <a:pt x="15909" y="16015"/>
                  </a:lnTo>
                  <a:lnTo>
                    <a:pt x="15951" y="16015"/>
                  </a:lnTo>
                  <a:lnTo>
                    <a:pt x="16036" y="16058"/>
                  </a:lnTo>
                  <a:cubicBezTo>
                    <a:pt x="16100" y="16058"/>
                    <a:pt x="16100" y="16058"/>
                    <a:pt x="16100" y="16058"/>
                  </a:cubicBezTo>
                  <a:cubicBezTo>
                    <a:pt x="16100" y="16058"/>
                    <a:pt x="16100" y="16058"/>
                    <a:pt x="16121" y="16058"/>
                  </a:cubicBezTo>
                  <a:lnTo>
                    <a:pt x="16121" y="16058"/>
                  </a:lnTo>
                  <a:lnTo>
                    <a:pt x="16164" y="16058"/>
                  </a:lnTo>
                  <a:cubicBezTo>
                    <a:pt x="16164" y="16015"/>
                    <a:pt x="16164" y="16015"/>
                    <a:pt x="16164" y="16015"/>
                  </a:cubicBezTo>
                  <a:lnTo>
                    <a:pt x="16121" y="16015"/>
                  </a:lnTo>
                  <a:lnTo>
                    <a:pt x="16036" y="15909"/>
                  </a:lnTo>
                  <a:lnTo>
                    <a:pt x="16100" y="15909"/>
                  </a:lnTo>
                  <a:lnTo>
                    <a:pt x="16164" y="15909"/>
                  </a:lnTo>
                  <a:lnTo>
                    <a:pt x="16164" y="15909"/>
                  </a:lnTo>
                  <a:cubicBezTo>
                    <a:pt x="16164" y="16015"/>
                    <a:pt x="16164" y="16015"/>
                    <a:pt x="16164" y="16015"/>
                  </a:cubicBezTo>
                  <a:cubicBezTo>
                    <a:pt x="16227" y="16015"/>
                    <a:pt x="16227" y="16015"/>
                    <a:pt x="16227" y="16015"/>
                  </a:cubicBezTo>
                  <a:lnTo>
                    <a:pt x="16227" y="16015"/>
                  </a:lnTo>
                  <a:cubicBezTo>
                    <a:pt x="16164" y="16058"/>
                    <a:pt x="16164" y="16058"/>
                    <a:pt x="16164" y="16058"/>
                  </a:cubicBezTo>
                  <a:lnTo>
                    <a:pt x="16164" y="16058"/>
                  </a:lnTo>
                  <a:close/>
                </a:path>
              </a:pathLst>
            </a:custGeom>
            <a:solidFill>
              <a:srgbClr val="000000"/>
            </a:solid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5A7C6CF-26CA-4378-B32E-B09AA4187DC2}"/>
                </a:ext>
              </a:extLst>
            </p:cNvPr>
            <p:cNvSpPr/>
            <p:nvPr/>
          </p:nvSpPr>
          <p:spPr>
            <a:xfrm>
              <a:off x="6418414" y="4736732"/>
              <a:ext cx="31327" cy="31327"/>
            </a:xfrm>
            <a:custGeom>
              <a:avLst/>
              <a:gdLst>
                <a:gd name="connsiteX0" fmla="*/ 16142 w 21212"/>
                <a:gd name="connsiteY0" fmla="*/ 15951 h 21212"/>
                <a:gd name="connsiteX1" fmla="*/ 16142 w 21212"/>
                <a:gd name="connsiteY1" fmla="*/ 15951 h 21212"/>
                <a:gd name="connsiteX2" fmla="*/ 16142 w 21212"/>
                <a:gd name="connsiteY2" fmla="*/ 15951 h 21212"/>
                <a:gd name="connsiteX3" fmla="*/ 16142 w 21212"/>
                <a:gd name="connsiteY3" fmla="*/ 15951 h 21212"/>
                <a:gd name="connsiteX4" fmla="*/ 16121 w 21212"/>
                <a:gd name="connsiteY4" fmla="*/ 16015 h 21212"/>
                <a:gd name="connsiteX5" fmla="*/ 16121 w 21212"/>
                <a:gd name="connsiteY5" fmla="*/ 16015 h 21212"/>
                <a:gd name="connsiteX6" fmla="*/ 16058 w 21212"/>
                <a:gd name="connsiteY6" fmla="*/ 16015 h 21212"/>
                <a:gd name="connsiteX7" fmla="*/ 16058 w 21212"/>
                <a:gd name="connsiteY7" fmla="*/ 16015 h 21212"/>
                <a:gd name="connsiteX8" fmla="*/ 16058 w 21212"/>
                <a:gd name="connsiteY8" fmla="*/ 16015 h 21212"/>
                <a:gd name="connsiteX9" fmla="*/ 16015 w 21212"/>
                <a:gd name="connsiteY9" fmla="*/ 16015 h 21212"/>
                <a:gd name="connsiteX10" fmla="*/ 16015 w 21212"/>
                <a:gd name="connsiteY10" fmla="*/ 16015 h 21212"/>
                <a:gd name="connsiteX11" fmla="*/ 16015 w 21212"/>
                <a:gd name="connsiteY11" fmla="*/ 16015 h 21212"/>
                <a:gd name="connsiteX12" fmla="*/ 16015 w 21212"/>
                <a:gd name="connsiteY12" fmla="*/ 15973 h 21212"/>
                <a:gd name="connsiteX13" fmla="*/ 16058 w 21212"/>
                <a:gd name="connsiteY13" fmla="*/ 15951 h 21212"/>
                <a:gd name="connsiteX14" fmla="*/ 16058 w 21212"/>
                <a:gd name="connsiteY14" fmla="*/ 15951 h 21212"/>
                <a:gd name="connsiteX15" fmla="*/ 16058 w 21212"/>
                <a:gd name="connsiteY15" fmla="*/ 15951 h 21212"/>
                <a:gd name="connsiteX16" fmla="*/ 16058 w 21212"/>
                <a:gd name="connsiteY16" fmla="*/ 15951 h 21212"/>
                <a:gd name="connsiteX17" fmla="*/ 16058 w 21212"/>
                <a:gd name="connsiteY17" fmla="*/ 15951 h 21212"/>
                <a:gd name="connsiteX18" fmla="*/ 16058 w 21212"/>
                <a:gd name="connsiteY18" fmla="*/ 15951 h 21212"/>
                <a:gd name="connsiteX19" fmla="*/ 16058 w 21212"/>
                <a:gd name="connsiteY19" fmla="*/ 15951 h 21212"/>
                <a:gd name="connsiteX20" fmla="*/ 16015 w 21212"/>
                <a:gd name="connsiteY20" fmla="*/ 15909 h 21212"/>
                <a:gd name="connsiteX21" fmla="*/ 16015 w 21212"/>
                <a:gd name="connsiteY21" fmla="*/ 15951 h 21212"/>
                <a:gd name="connsiteX22" fmla="*/ 15951 w 21212"/>
                <a:gd name="connsiteY22" fmla="*/ 15951 h 21212"/>
                <a:gd name="connsiteX23" fmla="*/ 15951 w 21212"/>
                <a:gd name="connsiteY23" fmla="*/ 15973 h 21212"/>
                <a:gd name="connsiteX24" fmla="*/ 15909 w 21212"/>
                <a:gd name="connsiteY24" fmla="*/ 15951 h 21212"/>
                <a:gd name="connsiteX25" fmla="*/ 15909 w 21212"/>
                <a:gd name="connsiteY25" fmla="*/ 15951 h 21212"/>
                <a:gd name="connsiteX26" fmla="*/ 15951 w 21212"/>
                <a:gd name="connsiteY26" fmla="*/ 15951 h 21212"/>
                <a:gd name="connsiteX27" fmla="*/ 15951 w 21212"/>
                <a:gd name="connsiteY27" fmla="*/ 15951 h 21212"/>
                <a:gd name="connsiteX28" fmla="*/ 15951 w 21212"/>
                <a:gd name="connsiteY28" fmla="*/ 15951 h 21212"/>
                <a:gd name="connsiteX29" fmla="*/ 16058 w 21212"/>
                <a:gd name="connsiteY29" fmla="*/ 15909 h 21212"/>
                <a:gd name="connsiteX30" fmla="*/ 16058 w 21212"/>
                <a:gd name="connsiteY30" fmla="*/ 15909 h 21212"/>
                <a:gd name="connsiteX31" fmla="*/ 16058 w 21212"/>
                <a:gd name="connsiteY31" fmla="*/ 15909 h 21212"/>
                <a:gd name="connsiteX32" fmla="*/ 16058 w 21212"/>
                <a:gd name="connsiteY32" fmla="*/ 15909 h 21212"/>
                <a:gd name="connsiteX33" fmla="*/ 16206 w 21212"/>
                <a:gd name="connsiteY33" fmla="*/ 15951 h 21212"/>
                <a:gd name="connsiteX34" fmla="*/ 16142 w 21212"/>
                <a:gd name="connsiteY34" fmla="*/ 15951 h 21212"/>
                <a:gd name="connsiteX35" fmla="*/ 16142 w 21212"/>
                <a:gd name="connsiteY35" fmla="*/ 15951 h 21212"/>
                <a:gd name="connsiteX36" fmla="*/ 16058 w 21212"/>
                <a:gd name="connsiteY36" fmla="*/ 15951 h 21212"/>
                <a:gd name="connsiteX37" fmla="*/ 16058 w 21212"/>
                <a:gd name="connsiteY37" fmla="*/ 15951 h 21212"/>
                <a:gd name="connsiteX38" fmla="*/ 16058 w 21212"/>
                <a:gd name="connsiteY38" fmla="*/ 15951 h 21212"/>
                <a:gd name="connsiteX39" fmla="*/ 16058 w 21212"/>
                <a:gd name="connsiteY39" fmla="*/ 15951 h 21212"/>
                <a:gd name="connsiteX40" fmla="*/ 16058 w 21212"/>
                <a:gd name="connsiteY40" fmla="*/ 16015 h 21212"/>
                <a:gd name="connsiteX41" fmla="*/ 16058 w 21212"/>
                <a:gd name="connsiteY41" fmla="*/ 16015 h 21212"/>
                <a:gd name="connsiteX42" fmla="*/ 16058 w 21212"/>
                <a:gd name="connsiteY42" fmla="*/ 16015 h 21212"/>
                <a:gd name="connsiteX43" fmla="*/ 16058 w 21212"/>
                <a:gd name="connsiteY43" fmla="*/ 16015 h 21212"/>
                <a:gd name="connsiteX44" fmla="*/ 16121 w 21212"/>
                <a:gd name="connsiteY44" fmla="*/ 15973 h 21212"/>
                <a:gd name="connsiteX45" fmla="*/ 16121 w 21212"/>
                <a:gd name="connsiteY45" fmla="*/ 15973 h 21212"/>
                <a:gd name="connsiteX46" fmla="*/ 16121 w 21212"/>
                <a:gd name="connsiteY46" fmla="*/ 15973 h 21212"/>
                <a:gd name="connsiteX47" fmla="*/ 16121 w 21212"/>
                <a:gd name="connsiteY47" fmla="*/ 15951 h 21212"/>
                <a:gd name="connsiteX48" fmla="*/ 16121 w 21212"/>
                <a:gd name="connsiteY48" fmla="*/ 15951 h 21212"/>
                <a:gd name="connsiteX49" fmla="*/ 16058 w 21212"/>
                <a:gd name="connsiteY4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51"/>
                  </a:moveTo>
                  <a:lnTo>
                    <a:pt x="16142" y="15951"/>
                  </a:lnTo>
                  <a:cubicBezTo>
                    <a:pt x="16142" y="15973"/>
                    <a:pt x="16142" y="15973"/>
                    <a:pt x="16142" y="15951"/>
                  </a:cubicBezTo>
                  <a:lnTo>
                    <a:pt x="16142" y="15951"/>
                  </a:lnTo>
                  <a:lnTo>
                    <a:pt x="16121" y="16015"/>
                  </a:lnTo>
                  <a:lnTo>
                    <a:pt x="16121" y="16015"/>
                  </a:lnTo>
                  <a:cubicBezTo>
                    <a:pt x="16121" y="16015"/>
                    <a:pt x="16121" y="16015"/>
                    <a:pt x="16058" y="16015"/>
                  </a:cubicBezTo>
                  <a:lnTo>
                    <a:pt x="16058" y="16015"/>
                  </a:lnTo>
                  <a:lnTo>
                    <a:pt x="16058" y="16015"/>
                  </a:lnTo>
                  <a:cubicBezTo>
                    <a:pt x="16058" y="16015"/>
                    <a:pt x="16058" y="16015"/>
                    <a:pt x="16015" y="16015"/>
                  </a:cubicBezTo>
                  <a:lnTo>
                    <a:pt x="16015" y="16015"/>
                  </a:lnTo>
                  <a:lnTo>
                    <a:pt x="16015" y="16015"/>
                  </a:lnTo>
                  <a:cubicBezTo>
                    <a:pt x="16015" y="15973"/>
                    <a:pt x="16015" y="15973"/>
                    <a:pt x="16015" y="15973"/>
                  </a:cubicBezTo>
                  <a:cubicBezTo>
                    <a:pt x="16015" y="15973"/>
                    <a:pt x="16015" y="15951"/>
                    <a:pt x="16058" y="15951"/>
                  </a:cubicBezTo>
                  <a:lnTo>
                    <a:pt x="16058" y="15951"/>
                  </a:lnTo>
                  <a:lnTo>
                    <a:pt x="16058" y="15951"/>
                  </a:lnTo>
                  <a:lnTo>
                    <a:pt x="16058" y="15951"/>
                  </a:lnTo>
                  <a:lnTo>
                    <a:pt x="16058" y="15951"/>
                  </a:lnTo>
                  <a:lnTo>
                    <a:pt x="16058" y="15951"/>
                  </a:lnTo>
                  <a:cubicBezTo>
                    <a:pt x="16058" y="15909"/>
                    <a:pt x="16058" y="15951"/>
                    <a:pt x="16058" y="15951"/>
                  </a:cubicBezTo>
                  <a:cubicBezTo>
                    <a:pt x="16058" y="15909"/>
                    <a:pt x="16058" y="15951"/>
                    <a:pt x="16015" y="15909"/>
                  </a:cubicBezTo>
                  <a:lnTo>
                    <a:pt x="16015" y="15951"/>
                  </a:lnTo>
                  <a:cubicBezTo>
                    <a:pt x="15951" y="15951"/>
                    <a:pt x="15951" y="15951"/>
                    <a:pt x="15951" y="15951"/>
                  </a:cubicBezTo>
                  <a:lnTo>
                    <a:pt x="15951" y="15973"/>
                  </a:lnTo>
                  <a:lnTo>
                    <a:pt x="15909" y="15951"/>
                  </a:lnTo>
                  <a:lnTo>
                    <a:pt x="15909" y="15951"/>
                  </a:lnTo>
                  <a:lnTo>
                    <a:pt x="15951" y="15951"/>
                  </a:lnTo>
                  <a:lnTo>
                    <a:pt x="15951" y="15951"/>
                  </a:lnTo>
                  <a:lnTo>
                    <a:pt x="15951" y="15951"/>
                  </a:lnTo>
                  <a:cubicBezTo>
                    <a:pt x="16015" y="15909"/>
                    <a:pt x="16015" y="15909"/>
                    <a:pt x="16058" y="15909"/>
                  </a:cubicBezTo>
                  <a:lnTo>
                    <a:pt x="16058" y="15909"/>
                  </a:lnTo>
                  <a:lnTo>
                    <a:pt x="16058" y="15909"/>
                  </a:lnTo>
                  <a:lnTo>
                    <a:pt x="16058" y="15909"/>
                  </a:lnTo>
                  <a:lnTo>
                    <a:pt x="16206" y="15951"/>
                  </a:lnTo>
                  <a:lnTo>
                    <a:pt x="16142" y="15951"/>
                  </a:lnTo>
                  <a:lnTo>
                    <a:pt x="16142" y="15951"/>
                  </a:lnTo>
                  <a:close/>
                  <a:moveTo>
                    <a:pt x="16058" y="15951"/>
                  </a:moveTo>
                  <a:lnTo>
                    <a:pt x="16058" y="15951"/>
                  </a:lnTo>
                  <a:lnTo>
                    <a:pt x="16058" y="15951"/>
                  </a:lnTo>
                  <a:cubicBezTo>
                    <a:pt x="16058" y="15973"/>
                    <a:pt x="16058" y="15973"/>
                    <a:pt x="16058" y="15951"/>
                  </a:cubicBezTo>
                  <a:lnTo>
                    <a:pt x="16058" y="16015"/>
                  </a:lnTo>
                  <a:lnTo>
                    <a:pt x="16058" y="16015"/>
                  </a:lnTo>
                  <a:lnTo>
                    <a:pt x="16058" y="16015"/>
                  </a:lnTo>
                  <a:lnTo>
                    <a:pt x="16058" y="16015"/>
                  </a:lnTo>
                  <a:cubicBezTo>
                    <a:pt x="16058" y="16015"/>
                    <a:pt x="16058" y="16015"/>
                    <a:pt x="16121" y="15973"/>
                  </a:cubicBezTo>
                  <a:lnTo>
                    <a:pt x="16121" y="15973"/>
                  </a:lnTo>
                  <a:lnTo>
                    <a:pt x="16121" y="15973"/>
                  </a:lnTo>
                  <a:cubicBezTo>
                    <a:pt x="16121" y="15973"/>
                    <a:pt x="16121" y="15973"/>
                    <a:pt x="16121" y="15951"/>
                  </a:cubicBezTo>
                  <a:lnTo>
                    <a:pt x="16121" y="15951"/>
                  </a:lnTo>
                  <a:lnTo>
                    <a:pt x="16058" y="15951"/>
                  </a:lnTo>
                  <a:close/>
                </a:path>
              </a:pathLst>
            </a:custGeom>
            <a:solidFill>
              <a:srgbClr val="000000"/>
            </a:solid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E576701F-FCB1-4684-9B78-250DB03A0C1A}"/>
                </a:ext>
              </a:extLst>
            </p:cNvPr>
            <p:cNvSpPr/>
            <p:nvPr/>
          </p:nvSpPr>
          <p:spPr>
            <a:xfrm>
              <a:off x="6418727" y="4736481"/>
              <a:ext cx="31327" cy="31327"/>
            </a:xfrm>
            <a:custGeom>
              <a:avLst/>
              <a:gdLst>
                <a:gd name="connsiteX0" fmla="*/ 15930 w 21212"/>
                <a:gd name="connsiteY0" fmla="*/ 16079 h 21212"/>
                <a:gd name="connsiteX1" fmla="*/ 15930 w 21212"/>
                <a:gd name="connsiteY1" fmla="*/ 16079 h 21212"/>
                <a:gd name="connsiteX2" fmla="*/ 15909 w 21212"/>
                <a:gd name="connsiteY2" fmla="*/ 16036 h 21212"/>
                <a:gd name="connsiteX3" fmla="*/ 15909 w 21212"/>
                <a:gd name="connsiteY3" fmla="*/ 16036 h 21212"/>
                <a:gd name="connsiteX4" fmla="*/ 15909 w 21212"/>
                <a:gd name="connsiteY4" fmla="*/ 16015 h 21212"/>
                <a:gd name="connsiteX5" fmla="*/ 15909 w 21212"/>
                <a:gd name="connsiteY5" fmla="*/ 16015 h 21212"/>
                <a:gd name="connsiteX6" fmla="*/ 15930 w 21212"/>
                <a:gd name="connsiteY6" fmla="*/ 16015 h 21212"/>
                <a:gd name="connsiteX7" fmla="*/ 15994 w 21212"/>
                <a:gd name="connsiteY7" fmla="*/ 16015 h 21212"/>
                <a:gd name="connsiteX8" fmla="*/ 15994 w 21212"/>
                <a:gd name="connsiteY8" fmla="*/ 16015 h 21212"/>
                <a:gd name="connsiteX9" fmla="*/ 15994 w 21212"/>
                <a:gd name="connsiteY9" fmla="*/ 16015 h 21212"/>
                <a:gd name="connsiteX10" fmla="*/ 15909 w 21212"/>
                <a:gd name="connsiteY10" fmla="*/ 15909 h 21212"/>
                <a:gd name="connsiteX11" fmla="*/ 15930 w 21212"/>
                <a:gd name="connsiteY11" fmla="*/ 15909 h 21212"/>
                <a:gd name="connsiteX12" fmla="*/ 16227 w 21212"/>
                <a:gd name="connsiteY12" fmla="*/ 16015 h 21212"/>
                <a:gd name="connsiteX13" fmla="*/ 16206 w 21212"/>
                <a:gd name="connsiteY13" fmla="*/ 16036 h 21212"/>
                <a:gd name="connsiteX14" fmla="*/ 16185 w 21212"/>
                <a:gd name="connsiteY14" fmla="*/ 16036 h 21212"/>
                <a:gd name="connsiteX15" fmla="*/ 16185 w 21212"/>
                <a:gd name="connsiteY15" fmla="*/ 16036 h 21212"/>
                <a:gd name="connsiteX16" fmla="*/ 16185 w 21212"/>
                <a:gd name="connsiteY16" fmla="*/ 16036 h 21212"/>
                <a:gd name="connsiteX17" fmla="*/ 16185 w 21212"/>
                <a:gd name="connsiteY17" fmla="*/ 16036 h 21212"/>
                <a:gd name="connsiteX18" fmla="*/ 16185 w 21212"/>
                <a:gd name="connsiteY18" fmla="*/ 16079 h 21212"/>
                <a:gd name="connsiteX19" fmla="*/ 16185 w 21212"/>
                <a:gd name="connsiteY19" fmla="*/ 16079 h 21212"/>
                <a:gd name="connsiteX20" fmla="*/ 16121 w 21212"/>
                <a:gd name="connsiteY20" fmla="*/ 16079 h 21212"/>
                <a:gd name="connsiteX21" fmla="*/ 16100 w 21212"/>
                <a:gd name="connsiteY21" fmla="*/ 16079 h 21212"/>
                <a:gd name="connsiteX22" fmla="*/ 15994 w 21212"/>
                <a:gd name="connsiteY22" fmla="*/ 16079 h 21212"/>
                <a:gd name="connsiteX23" fmla="*/ 15930 w 21212"/>
                <a:gd name="connsiteY23" fmla="*/ 16079 h 21212"/>
                <a:gd name="connsiteX24" fmla="*/ 15994 w 21212"/>
                <a:gd name="connsiteY24" fmla="*/ 16079 h 21212"/>
                <a:gd name="connsiteX25" fmla="*/ 15994 w 21212"/>
                <a:gd name="connsiteY25" fmla="*/ 16079 h 21212"/>
                <a:gd name="connsiteX26" fmla="*/ 16100 w 21212"/>
                <a:gd name="connsiteY26" fmla="*/ 16079 h 21212"/>
                <a:gd name="connsiteX27" fmla="*/ 16121 w 21212"/>
                <a:gd name="connsiteY27" fmla="*/ 16079 h 21212"/>
                <a:gd name="connsiteX28" fmla="*/ 16121 w 21212"/>
                <a:gd name="connsiteY28" fmla="*/ 16079 h 21212"/>
                <a:gd name="connsiteX29" fmla="*/ 16185 w 21212"/>
                <a:gd name="connsiteY29" fmla="*/ 16036 h 21212"/>
                <a:gd name="connsiteX30" fmla="*/ 16185 w 21212"/>
                <a:gd name="connsiteY30" fmla="*/ 16036 h 21212"/>
                <a:gd name="connsiteX31" fmla="*/ 16185 w 21212"/>
                <a:gd name="connsiteY31" fmla="*/ 16036 h 21212"/>
                <a:gd name="connsiteX32" fmla="*/ 16185 w 21212"/>
                <a:gd name="connsiteY32" fmla="*/ 16036 h 21212"/>
                <a:gd name="connsiteX33" fmla="*/ 16100 w 21212"/>
                <a:gd name="connsiteY33" fmla="*/ 16015 h 21212"/>
                <a:gd name="connsiteX34" fmla="*/ 15994 w 21212"/>
                <a:gd name="connsiteY34" fmla="*/ 16015 h 21212"/>
                <a:gd name="connsiteX35" fmla="*/ 15930 w 21212"/>
                <a:gd name="connsiteY35" fmla="*/ 16015 h 21212"/>
                <a:gd name="connsiteX36" fmla="*/ 15930 w 21212"/>
                <a:gd name="connsiteY36" fmla="*/ 16015 h 21212"/>
                <a:gd name="connsiteX37" fmla="*/ 15930 w 21212"/>
                <a:gd name="connsiteY37" fmla="*/ 16036 h 21212"/>
                <a:gd name="connsiteX38" fmla="*/ 15930 w 21212"/>
                <a:gd name="connsiteY38" fmla="*/ 16036 h 21212"/>
                <a:gd name="connsiteX39" fmla="*/ 15994 w 21212"/>
                <a:gd name="connsiteY3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30" y="16079"/>
                  </a:moveTo>
                  <a:cubicBezTo>
                    <a:pt x="15930" y="16079"/>
                    <a:pt x="15930" y="16079"/>
                    <a:pt x="15930" y="16079"/>
                  </a:cubicBezTo>
                  <a:cubicBezTo>
                    <a:pt x="15909" y="16079"/>
                    <a:pt x="15909" y="16079"/>
                    <a:pt x="15909" y="16036"/>
                  </a:cubicBezTo>
                  <a:lnTo>
                    <a:pt x="15909" y="16036"/>
                  </a:lnTo>
                  <a:cubicBezTo>
                    <a:pt x="15909" y="16036"/>
                    <a:pt x="15909" y="16036"/>
                    <a:pt x="15909" y="16015"/>
                  </a:cubicBezTo>
                  <a:lnTo>
                    <a:pt x="15909" y="16015"/>
                  </a:lnTo>
                  <a:cubicBezTo>
                    <a:pt x="15930" y="16015"/>
                    <a:pt x="15930" y="16015"/>
                    <a:pt x="15930" y="16015"/>
                  </a:cubicBezTo>
                  <a:cubicBezTo>
                    <a:pt x="15930" y="16015"/>
                    <a:pt x="15930" y="16015"/>
                    <a:pt x="15994" y="16015"/>
                  </a:cubicBezTo>
                  <a:lnTo>
                    <a:pt x="15994" y="16015"/>
                  </a:lnTo>
                  <a:lnTo>
                    <a:pt x="15994" y="16015"/>
                  </a:lnTo>
                  <a:lnTo>
                    <a:pt x="15909" y="15909"/>
                  </a:lnTo>
                  <a:lnTo>
                    <a:pt x="15930" y="15909"/>
                  </a:lnTo>
                  <a:lnTo>
                    <a:pt x="16227" y="16015"/>
                  </a:lnTo>
                  <a:lnTo>
                    <a:pt x="16206" y="16036"/>
                  </a:lnTo>
                  <a:lnTo>
                    <a:pt x="16185" y="16036"/>
                  </a:lnTo>
                  <a:lnTo>
                    <a:pt x="16185" y="16036"/>
                  </a:lnTo>
                  <a:lnTo>
                    <a:pt x="16185" y="16036"/>
                  </a:lnTo>
                  <a:lnTo>
                    <a:pt x="16185" y="16036"/>
                  </a:lnTo>
                  <a:lnTo>
                    <a:pt x="16185" y="16079"/>
                  </a:lnTo>
                  <a:lnTo>
                    <a:pt x="16185" y="16079"/>
                  </a:lnTo>
                  <a:lnTo>
                    <a:pt x="16121" y="16079"/>
                  </a:lnTo>
                  <a:lnTo>
                    <a:pt x="16100" y="16079"/>
                  </a:lnTo>
                  <a:lnTo>
                    <a:pt x="15994" y="16079"/>
                  </a:lnTo>
                  <a:cubicBezTo>
                    <a:pt x="15930" y="16079"/>
                    <a:pt x="15930" y="16079"/>
                    <a:pt x="15930" y="16079"/>
                  </a:cubicBezTo>
                  <a:close/>
                  <a:moveTo>
                    <a:pt x="15994" y="16079"/>
                  </a:moveTo>
                  <a:lnTo>
                    <a:pt x="15994" y="16079"/>
                  </a:lnTo>
                  <a:lnTo>
                    <a:pt x="16100" y="16079"/>
                  </a:lnTo>
                  <a:lnTo>
                    <a:pt x="16121" y="16079"/>
                  </a:lnTo>
                  <a:lnTo>
                    <a:pt x="16121" y="16079"/>
                  </a:lnTo>
                  <a:lnTo>
                    <a:pt x="16185" y="16036"/>
                  </a:lnTo>
                  <a:lnTo>
                    <a:pt x="16185" y="16036"/>
                  </a:lnTo>
                  <a:lnTo>
                    <a:pt x="16185" y="16036"/>
                  </a:lnTo>
                  <a:lnTo>
                    <a:pt x="16185" y="16036"/>
                  </a:lnTo>
                  <a:lnTo>
                    <a:pt x="16100" y="16015"/>
                  </a:lnTo>
                  <a:lnTo>
                    <a:pt x="15994" y="16015"/>
                  </a:lnTo>
                  <a:lnTo>
                    <a:pt x="15930" y="16015"/>
                  </a:lnTo>
                  <a:lnTo>
                    <a:pt x="15930" y="16015"/>
                  </a:lnTo>
                  <a:lnTo>
                    <a:pt x="15930" y="16036"/>
                  </a:lnTo>
                  <a:lnTo>
                    <a:pt x="15930" y="16036"/>
                  </a:lnTo>
                  <a:cubicBezTo>
                    <a:pt x="15930" y="16036"/>
                    <a:pt x="15930" y="16036"/>
                    <a:pt x="15994" y="16079"/>
                  </a:cubicBezTo>
                  <a:close/>
                </a:path>
              </a:pathLst>
            </a:custGeom>
            <a:solidFill>
              <a:srgbClr val="000000"/>
            </a:solid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6CCB9B9-0A3B-48D9-9483-C008E3465992}"/>
                </a:ext>
              </a:extLst>
            </p:cNvPr>
            <p:cNvSpPr/>
            <p:nvPr/>
          </p:nvSpPr>
          <p:spPr>
            <a:xfrm>
              <a:off x="6419009" y="4736388"/>
              <a:ext cx="31327" cy="31327"/>
            </a:xfrm>
            <a:custGeom>
              <a:avLst/>
              <a:gdLst>
                <a:gd name="connsiteX0" fmla="*/ 16142 w 21212"/>
                <a:gd name="connsiteY0" fmla="*/ 15973 h 21212"/>
                <a:gd name="connsiteX1" fmla="*/ 16142 w 21212"/>
                <a:gd name="connsiteY1" fmla="*/ 15973 h 21212"/>
                <a:gd name="connsiteX2" fmla="*/ 16142 w 21212"/>
                <a:gd name="connsiteY2" fmla="*/ 15973 h 21212"/>
                <a:gd name="connsiteX3" fmla="*/ 16142 w 21212"/>
                <a:gd name="connsiteY3" fmla="*/ 15973 h 21212"/>
                <a:gd name="connsiteX4" fmla="*/ 16100 w 21212"/>
                <a:gd name="connsiteY4" fmla="*/ 15994 h 21212"/>
                <a:gd name="connsiteX5" fmla="*/ 16100 w 21212"/>
                <a:gd name="connsiteY5" fmla="*/ 15994 h 21212"/>
                <a:gd name="connsiteX6" fmla="*/ 16079 w 21212"/>
                <a:gd name="connsiteY6" fmla="*/ 16079 h 21212"/>
                <a:gd name="connsiteX7" fmla="*/ 16079 w 21212"/>
                <a:gd name="connsiteY7" fmla="*/ 16079 h 21212"/>
                <a:gd name="connsiteX8" fmla="*/ 16015 w 21212"/>
                <a:gd name="connsiteY8" fmla="*/ 16079 h 21212"/>
                <a:gd name="connsiteX9" fmla="*/ 15994 w 21212"/>
                <a:gd name="connsiteY9" fmla="*/ 16079 h 21212"/>
                <a:gd name="connsiteX10" fmla="*/ 15994 w 21212"/>
                <a:gd name="connsiteY10" fmla="*/ 15994 h 21212"/>
                <a:gd name="connsiteX11" fmla="*/ 15994 w 21212"/>
                <a:gd name="connsiteY11" fmla="*/ 15994 h 21212"/>
                <a:gd name="connsiteX12" fmla="*/ 15994 w 21212"/>
                <a:gd name="connsiteY12" fmla="*/ 15973 h 21212"/>
                <a:gd name="connsiteX13" fmla="*/ 16015 w 21212"/>
                <a:gd name="connsiteY13" fmla="*/ 15973 h 21212"/>
                <a:gd name="connsiteX14" fmla="*/ 16015 w 21212"/>
                <a:gd name="connsiteY14" fmla="*/ 15973 h 21212"/>
                <a:gd name="connsiteX15" fmla="*/ 16079 w 21212"/>
                <a:gd name="connsiteY15" fmla="*/ 15973 h 21212"/>
                <a:gd name="connsiteX16" fmla="*/ 16079 w 21212"/>
                <a:gd name="connsiteY16" fmla="*/ 15973 h 21212"/>
                <a:gd name="connsiteX17" fmla="*/ 16079 w 21212"/>
                <a:gd name="connsiteY17" fmla="*/ 15973 h 21212"/>
                <a:gd name="connsiteX18" fmla="*/ 16079 w 21212"/>
                <a:gd name="connsiteY18" fmla="*/ 15930 h 21212"/>
                <a:gd name="connsiteX19" fmla="*/ 16015 w 21212"/>
                <a:gd name="connsiteY19" fmla="*/ 15930 h 21212"/>
                <a:gd name="connsiteX20" fmla="*/ 16015 w 21212"/>
                <a:gd name="connsiteY20" fmla="*/ 15930 h 21212"/>
                <a:gd name="connsiteX21" fmla="*/ 15994 w 21212"/>
                <a:gd name="connsiteY21" fmla="*/ 15973 h 21212"/>
                <a:gd name="connsiteX22" fmla="*/ 15973 w 21212"/>
                <a:gd name="connsiteY22" fmla="*/ 15973 h 21212"/>
                <a:gd name="connsiteX23" fmla="*/ 15973 w 21212"/>
                <a:gd name="connsiteY23" fmla="*/ 15973 h 21212"/>
                <a:gd name="connsiteX24" fmla="*/ 15909 w 21212"/>
                <a:gd name="connsiteY24" fmla="*/ 15973 h 21212"/>
                <a:gd name="connsiteX25" fmla="*/ 15909 w 21212"/>
                <a:gd name="connsiteY25" fmla="*/ 15973 h 21212"/>
                <a:gd name="connsiteX26" fmla="*/ 15973 w 21212"/>
                <a:gd name="connsiteY26" fmla="*/ 15973 h 21212"/>
                <a:gd name="connsiteX27" fmla="*/ 15973 w 21212"/>
                <a:gd name="connsiteY27" fmla="*/ 15973 h 21212"/>
                <a:gd name="connsiteX28" fmla="*/ 15973 w 21212"/>
                <a:gd name="connsiteY28" fmla="*/ 15930 h 21212"/>
                <a:gd name="connsiteX29" fmla="*/ 16015 w 21212"/>
                <a:gd name="connsiteY29" fmla="*/ 15930 h 21212"/>
                <a:gd name="connsiteX30" fmla="*/ 16079 w 21212"/>
                <a:gd name="connsiteY30" fmla="*/ 15909 h 21212"/>
                <a:gd name="connsiteX31" fmla="*/ 16079 w 21212"/>
                <a:gd name="connsiteY31" fmla="*/ 15930 h 21212"/>
                <a:gd name="connsiteX32" fmla="*/ 16079 w 21212"/>
                <a:gd name="connsiteY32" fmla="*/ 15930 h 21212"/>
                <a:gd name="connsiteX33" fmla="*/ 16206 w 21212"/>
                <a:gd name="connsiteY33" fmla="*/ 15973 h 21212"/>
                <a:gd name="connsiteX34" fmla="*/ 16142 w 21212"/>
                <a:gd name="connsiteY34" fmla="*/ 15973 h 21212"/>
                <a:gd name="connsiteX35" fmla="*/ 16142 w 21212"/>
                <a:gd name="connsiteY35" fmla="*/ 15973 h 21212"/>
                <a:gd name="connsiteX36" fmla="*/ 16079 w 21212"/>
                <a:gd name="connsiteY36" fmla="*/ 15973 h 21212"/>
                <a:gd name="connsiteX37" fmla="*/ 16079 w 21212"/>
                <a:gd name="connsiteY37" fmla="*/ 15973 h 21212"/>
                <a:gd name="connsiteX38" fmla="*/ 16079 w 21212"/>
                <a:gd name="connsiteY38" fmla="*/ 15973 h 21212"/>
                <a:gd name="connsiteX39" fmla="*/ 16015 w 21212"/>
                <a:gd name="connsiteY39" fmla="*/ 15994 h 21212"/>
                <a:gd name="connsiteX40" fmla="*/ 16015 w 21212"/>
                <a:gd name="connsiteY40" fmla="*/ 15994 h 21212"/>
                <a:gd name="connsiteX41" fmla="*/ 16079 w 21212"/>
                <a:gd name="connsiteY41" fmla="*/ 15973 h 21212"/>
                <a:gd name="connsiteX42" fmla="*/ 16079 w 21212"/>
                <a:gd name="connsiteY42" fmla="*/ 15973 h 21212"/>
                <a:gd name="connsiteX43" fmla="*/ 16079 w 21212"/>
                <a:gd name="connsiteY43" fmla="*/ 15973 h 21212"/>
                <a:gd name="connsiteX44" fmla="*/ 16079 w 21212"/>
                <a:gd name="connsiteY44" fmla="*/ 15973 h 21212"/>
                <a:gd name="connsiteX45" fmla="*/ 16079 w 21212"/>
                <a:gd name="connsiteY45" fmla="*/ 15973 h 21212"/>
                <a:gd name="connsiteX46" fmla="*/ 16079 w 21212"/>
                <a:gd name="connsiteY46" fmla="*/ 15973 h 21212"/>
                <a:gd name="connsiteX47" fmla="*/ 16079 w 21212"/>
                <a:gd name="connsiteY47" fmla="*/ 15973 h 21212"/>
                <a:gd name="connsiteX48" fmla="*/ 16079 w 21212"/>
                <a:gd name="connsiteY48" fmla="*/ 15973 h 21212"/>
                <a:gd name="connsiteX49" fmla="*/ 16079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73"/>
                  </a:moveTo>
                  <a:lnTo>
                    <a:pt x="16142" y="15973"/>
                  </a:lnTo>
                  <a:lnTo>
                    <a:pt x="16142" y="15973"/>
                  </a:lnTo>
                  <a:lnTo>
                    <a:pt x="16142" y="15973"/>
                  </a:lnTo>
                  <a:lnTo>
                    <a:pt x="16100" y="15994"/>
                  </a:lnTo>
                  <a:lnTo>
                    <a:pt x="16100" y="15994"/>
                  </a:lnTo>
                  <a:lnTo>
                    <a:pt x="16079" y="16079"/>
                  </a:lnTo>
                  <a:lnTo>
                    <a:pt x="16079" y="16079"/>
                  </a:lnTo>
                  <a:lnTo>
                    <a:pt x="16015" y="16079"/>
                  </a:lnTo>
                  <a:cubicBezTo>
                    <a:pt x="16015" y="16079"/>
                    <a:pt x="16015" y="16079"/>
                    <a:pt x="15994" y="16079"/>
                  </a:cubicBezTo>
                  <a:lnTo>
                    <a:pt x="15994" y="15994"/>
                  </a:lnTo>
                  <a:lnTo>
                    <a:pt x="15994" y="15994"/>
                  </a:lnTo>
                  <a:lnTo>
                    <a:pt x="15994" y="15973"/>
                  </a:lnTo>
                  <a:lnTo>
                    <a:pt x="16015" y="15973"/>
                  </a:lnTo>
                  <a:lnTo>
                    <a:pt x="16015" y="15973"/>
                  </a:lnTo>
                  <a:cubicBezTo>
                    <a:pt x="16079" y="15973"/>
                    <a:pt x="16079" y="15973"/>
                    <a:pt x="16079" y="15973"/>
                  </a:cubicBezTo>
                  <a:lnTo>
                    <a:pt x="16079" y="15973"/>
                  </a:lnTo>
                  <a:lnTo>
                    <a:pt x="16079" y="15973"/>
                  </a:lnTo>
                  <a:cubicBezTo>
                    <a:pt x="16079" y="15930"/>
                    <a:pt x="16079" y="15930"/>
                    <a:pt x="16079" y="15930"/>
                  </a:cubicBezTo>
                  <a:lnTo>
                    <a:pt x="16015" y="15930"/>
                  </a:lnTo>
                  <a:lnTo>
                    <a:pt x="16015" y="15930"/>
                  </a:lnTo>
                  <a:cubicBezTo>
                    <a:pt x="15994" y="15930"/>
                    <a:pt x="15994" y="15973"/>
                    <a:pt x="15994" y="15973"/>
                  </a:cubicBezTo>
                  <a:cubicBezTo>
                    <a:pt x="15973" y="15973"/>
                    <a:pt x="15973" y="15973"/>
                    <a:pt x="15973" y="15973"/>
                  </a:cubicBezTo>
                  <a:lnTo>
                    <a:pt x="15973" y="15973"/>
                  </a:lnTo>
                  <a:lnTo>
                    <a:pt x="15909" y="15973"/>
                  </a:lnTo>
                  <a:lnTo>
                    <a:pt x="15909" y="15973"/>
                  </a:lnTo>
                  <a:cubicBezTo>
                    <a:pt x="15973" y="15973"/>
                    <a:pt x="15973" y="15973"/>
                    <a:pt x="15973" y="15973"/>
                  </a:cubicBezTo>
                  <a:lnTo>
                    <a:pt x="15973" y="15973"/>
                  </a:lnTo>
                  <a:cubicBezTo>
                    <a:pt x="15973" y="15973"/>
                    <a:pt x="15973" y="15973"/>
                    <a:pt x="15973" y="15930"/>
                  </a:cubicBezTo>
                  <a:cubicBezTo>
                    <a:pt x="15994" y="15930"/>
                    <a:pt x="15994" y="15930"/>
                    <a:pt x="16015" y="15930"/>
                  </a:cubicBezTo>
                  <a:cubicBezTo>
                    <a:pt x="16015" y="15930"/>
                    <a:pt x="16015" y="15909"/>
                    <a:pt x="16079" y="15909"/>
                  </a:cubicBezTo>
                  <a:cubicBezTo>
                    <a:pt x="16079" y="15909"/>
                    <a:pt x="16079" y="15909"/>
                    <a:pt x="16079" y="15930"/>
                  </a:cubicBezTo>
                  <a:lnTo>
                    <a:pt x="16079" y="15930"/>
                  </a:lnTo>
                  <a:lnTo>
                    <a:pt x="16206" y="15973"/>
                  </a:lnTo>
                  <a:lnTo>
                    <a:pt x="16142" y="15973"/>
                  </a:lnTo>
                  <a:lnTo>
                    <a:pt x="16142" y="15973"/>
                  </a:lnTo>
                  <a:close/>
                  <a:moveTo>
                    <a:pt x="16079" y="15973"/>
                  </a:moveTo>
                  <a:lnTo>
                    <a:pt x="16079" y="15973"/>
                  </a:lnTo>
                  <a:lnTo>
                    <a:pt x="16079" y="15973"/>
                  </a:lnTo>
                  <a:cubicBezTo>
                    <a:pt x="16015" y="15973"/>
                    <a:pt x="16015" y="15973"/>
                    <a:pt x="16015" y="15994"/>
                  </a:cubicBezTo>
                  <a:lnTo>
                    <a:pt x="16015" y="15994"/>
                  </a:lnTo>
                  <a:lnTo>
                    <a:pt x="16079" y="15973"/>
                  </a:lnTo>
                  <a:lnTo>
                    <a:pt x="16079" y="15973"/>
                  </a:lnTo>
                  <a:lnTo>
                    <a:pt x="16079" y="15973"/>
                  </a:lnTo>
                  <a:lnTo>
                    <a:pt x="16079" y="15973"/>
                  </a:lnTo>
                  <a:lnTo>
                    <a:pt x="16079" y="15973"/>
                  </a:lnTo>
                  <a:lnTo>
                    <a:pt x="16079" y="15973"/>
                  </a:lnTo>
                  <a:lnTo>
                    <a:pt x="16079" y="15973"/>
                  </a:lnTo>
                  <a:lnTo>
                    <a:pt x="16079" y="15973"/>
                  </a:lnTo>
                  <a:lnTo>
                    <a:pt x="16079" y="15973"/>
                  </a:lnTo>
                  <a:close/>
                </a:path>
              </a:pathLst>
            </a:custGeom>
            <a:solidFill>
              <a:srgbClr val="000000"/>
            </a:solid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C7D414F9-FFF8-4A24-B282-389FC260423A}"/>
                </a:ext>
              </a:extLst>
            </p:cNvPr>
            <p:cNvSpPr/>
            <p:nvPr/>
          </p:nvSpPr>
          <p:spPr>
            <a:xfrm>
              <a:off x="6405164" y="4745346"/>
              <a:ext cx="31327" cy="31327"/>
            </a:xfrm>
            <a:custGeom>
              <a:avLst/>
              <a:gdLst>
                <a:gd name="connsiteX0" fmla="*/ 15973 w 21212"/>
                <a:gd name="connsiteY0" fmla="*/ 15930 h 21212"/>
                <a:gd name="connsiteX1" fmla="*/ 15973 w 21212"/>
                <a:gd name="connsiteY1" fmla="*/ 15930 h 21212"/>
                <a:gd name="connsiteX2" fmla="*/ 15973 w 21212"/>
                <a:gd name="connsiteY2" fmla="*/ 15930 h 21212"/>
                <a:gd name="connsiteX3" fmla="*/ 15973 w 21212"/>
                <a:gd name="connsiteY3" fmla="*/ 15930 h 21212"/>
                <a:gd name="connsiteX4" fmla="*/ 15973 w 21212"/>
                <a:gd name="connsiteY4" fmla="*/ 15930 h 21212"/>
                <a:gd name="connsiteX5" fmla="*/ 15973 w 21212"/>
                <a:gd name="connsiteY5" fmla="*/ 15930 h 21212"/>
                <a:gd name="connsiteX6" fmla="*/ 15973 w 21212"/>
                <a:gd name="connsiteY6" fmla="*/ 15930 h 21212"/>
                <a:gd name="connsiteX7" fmla="*/ 16079 w 21212"/>
                <a:gd name="connsiteY7" fmla="*/ 15909 h 21212"/>
                <a:gd name="connsiteX8" fmla="*/ 16206 w 21212"/>
                <a:gd name="connsiteY8" fmla="*/ 15994 h 21212"/>
                <a:gd name="connsiteX9" fmla="*/ 16227 w 21212"/>
                <a:gd name="connsiteY9" fmla="*/ 16015 h 21212"/>
                <a:gd name="connsiteX10" fmla="*/ 16227 w 21212"/>
                <a:gd name="connsiteY10" fmla="*/ 16015 h 21212"/>
                <a:gd name="connsiteX11" fmla="*/ 16227 w 21212"/>
                <a:gd name="connsiteY11" fmla="*/ 16015 h 21212"/>
                <a:gd name="connsiteX12" fmla="*/ 16206 w 21212"/>
                <a:gd name="connsiteY12" fmla="*/ 16058 h 21212"/>
                <a:gd name="connsiteX13" fmla="*/ 16142 w 21212"/>
                <a:gd name="connsiteY13" fmla="*/ 16142 h 21212"/>
                <a:gd name="connsiteX14" fmla="*/ 16121 w 21212"/>
                <a:gd name="connsiteY14" fmla="*/ 16142 h 21212"/>
                <a:gd name="connsiteX15" fmla="*/ 16121 w 21212"/>
                <a:gd name="connsiteY15" fmla="*/ 16142 h 21212"/>
                <a:gd name="connsiteX16" fmla="*/ 16121 w 21212"/>
                <a:gd name="connsiteY16" fmla="*/ 16142 h 21212"/>
                <a:gd name="connsiteX17" fmla="*/ 16142 w 21212"/>
                <a:gd name="connsiteY17" fmla="*/ 16142 h 21212"/>
                <a:gd name="connsiteX18" fmla="*/ 16142 w 21212"/>
                <a:gd name="connsiteY18" fmla="*/ 16058 h 21212"/>
                <a:gd name="connsiteX19" fmla="*/ 16142 w 21212"/>
                <a:gd name="connsiteY19" fmla="*/ 16058 h 21212"/>
                <a:gd name="connsiteX20" fmla="*/ 16206 w 21212"/>
                <a:gd name="connsiteY20" fmla="*/ 16015 h 21212"/>
                <a:gd name="connsiteX21" fmla="*/ 16206 w 21212"/>
                <a:gd name="connsiteY21" fmla="*/ 15994 h 21212"/>
                <a:gd name="connsiteX22" fmla="*/ 16142 w 21212"/>
                <a:gd name="connsiteY22" fmla="*/ 15994 h 21212"/>
                <a:gd name="connsiteX23" fmla="*/ 16142 w 21212"/>
                <a:gd name="connsiteY23" fmla="*/ 15994 h 21212"/>
                <a:gd name="connsiteX24" fmla="*/ 16142 w 21212"/>
                <a:gd name="connsiteY24" fmla="*/ 16015 h 21212"/>
                <a:gd name="connsiteX25" fmla="*/ 16142 w 21212"/>
                <a:gd name="connsiteY25" fmla="*/ 16015 h 21212"/>
                <a:gd name="connsiteX26" fmla="*/ 16121 w 21212"/>
                <a:gd name="connsiteY26" fmla="*/ 16015 h 21212"/>
                <a:gd name="connsiteX27" fmla="*/ 16121 w 21212"/>
                <a:gd name="connsiteY27" fmla="*/ 16015 h 21212"/>
                <a:gd name="connsiteX28" fmla="*/ 16079 w 21212"/>
                <a:gd name="connsiteY28" fmla="*/ 16015 h 21212"/>
                <a:gd name="connsiteX29" fmla="*/ 15994 w 21212"/>
                <a:gd name="connsiteY29" fmla="*/ 16058 h 21212"/>
                <a:gd name="connsiteX30" fmla="*/ 15973 w 21212"/>
                <a:gd name="connsiteY30" fmla="*/ 16015 h 21212"/>
                <a:gd name="connsiteX31" fmla="*/ 15973 w 21212"/>
                <a:gd name="connsiteY31" fmla="*/ 16015 h 21212"/>
                <a:gd name="connsiteX32" fmla="*/ 15909 w 21212"/>
                <a:gd name="connsiteY32" fmla="*/ 16015 h 21212"/>
                <a:gd name="connsiteX33" fmla="*/ 15909 w 21212"/>
                <a:gd name="connsiteY33" fmla="*/ 15994 h 21212"/>
                <a:gd name="connsiteX34" fmla="*/ 15909 w 21212"/>
                <a:gd name="connsiteY34" fmla="*/ 15994 h 21212"/>
                <a:gd name="connsiteX35" fmla="*/ 15973 w 21212"/>
                <a:gd name="connsiteY35" fmla="*/ 15930 h 21212"/>
                <a:gd name="connsiteX36" fmla="*/ 15973 w 21212"/>
                <a:gd name="connsiteY36" fmla="*/ 16015 h 21212"/>
                <a:gd name="connsiteX37" fmla="*/ 15973 w 21212"/>
                <a:gd name="connsiteY37" fmla="*/ 16015 h 21212"/>
                <a:gd name="connsiteX38" fmla="*/ 16079 w 21212"/>
                <a:gd name="connsiteY38" fmla="*/ 16015 h 21212"/>
                <a:gd name="connsiteX39" fmla="*/ 16079 w 21212"/>
                <a:gd name="connsiteY39" fmla="*/ 16015 h 21212"/>
                <a:gd name="connsiteX40" fmla="*/ 16121 w 21212"/>
                <a:gd name="connsiteY40" fmla="*/ 16015 h 21212"/>
                <a:gd name="connsiteX41" fmla="*/ 16121 w 21212"/>
                <a:gd name="connsiteY41" fmla="*/ 16015 h 21212"/>
                <a:gd name="connsiteX42" fmla="*/ 16142 w 21212"/>
                <a:gd name="connsiteY42" fmla="*/ 15994 h 21212"/>
                <a:gd name="connsiteX43" fmla="*/ 16079 w 21212"/>
                <a:gd name="connsiteY43" fmla="*/ 15930 h 21212"/>
                <a:gd name="connsiteX44" fmla="*/ 16079 w 21212"/>
                <a:gd name="connsiteY44" fmla="*/ 15930 h 21212"/>
                <a:gd name="connsiteX45" fmla="*/ 15994 w 21212"/>
                <a:gd name="connsiteY45" fmla="*/ 15930 h 21212"/>
                <a:gd name="connsiteX46" fmla="*/ 15994 w 21212"/>
                <a:gd name="connsiteY46" fmla="*/ 15930 h 21212"/>
                <a:gd name="connsiteX47" fmla="*/ 15973 w 21212"/>
                <a:gd name="connsiteY47" fmla="*/ 16015 h 21212"/>
                <a:gd name="connsiteX48" fmla="*/ 15973 w 21212"/>
                <a:gd name="connsiteY48" fmla="*/ 16015 h 21212"/>
                <a:gd name="connsiteX49" fmla="*/ 15973 w 21212"/>
                <a:gd name="connsiteY49" fmla="*/ 16015 h 21212"/>
                <a:gd name="connsiteX50" fmla="*/ 15973 w 21212"/>
                <a:gd name="connsiteY50" fmla="*/ 16015 h 21212"/>
                <a:gd name="connsiteX51" fmla="*/ 15973 w 21212"/>
                <a:gd name="connsiteY51"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73" y="15930"/>
                  </a:moveTo>
                  <a:lnTo>
                    <a:pt x="15973" y="15930"/>
                  </a:lnTo>
                  <a:cubicBezTo>
                    <a:pt x="15973" y="15930"/>
                    <a:pt x="15973" y="15930"/>
                    <a:pt x="15973" y="15930"/>
                  </a:cubicBezTo>
                  <a:lnTo>
                    <a:pt x="15973" y="15930"/>
                  </a:lnTo>
                  <a:lnTo>
                    <a:pt x="15973" y="15930"/>
                  </a:lnTo>
                  <a:lnTo>
                    <a:pt x="15973" y="15930"/>
                  </a:lnTo>
                  <a:lnTo>
                    <a:pt x="15973" y="15930"/>
                  </a:lnTo>
                  <a:lnTo>
                    <a:pt x="16079" y="15909"/>
                  </a:lnTo>
                  <a:lnTo>
                    <a:pt x="16206" y="15994"/>
                  </a:lnTo>
                  <a:cubicBezTo>
                    <a:pt x="16227" y="15994"/>
                    <a:pt x="16227" y="16015"/>
                    <a:pt x="16227" y="16015"/>
                  </a:cubicBezTo>
                  <a:lnTo>
                    <a:pt x="16227" y="16015"/>
                  </a:lnTo>
                  <a:lnTo>
                    <a:pt x="16227" y="16015"/>
                  </a:lnTo>
                  <a:cubicBezTo>
                    <a:pt x="16206" y="16058"/>
                    <a:pt x="16206" y="16058"/>
                    <a:pt x="16206" y="16058"/>
                  </a:cubicBezTo>
                  <a:cubicBezTo>
                    <a:pt x="16206" y="16142"/>
                    <a:pt x="16142" y="16142"/>
                    <a:pt x="16142" y="16142"/>
                  </a:cubicBezTo>
                  <a:lnTo>
                    <a:pt x="16121" y="16142"/>
                  </a:lnTo>
                  <a:lnTo>
                    <a:pt x="16121" y="16142"/>
                  </a:lnTo>
                  <a:lnTo>
                    <a:pt x="16121" y="16142"/>
                  </a:lnTo>
                  <a:cubicBezTo>
                    <a:pt x="16121" y="16142"/>
                    <a:pt x="16121" y="16058"/>
                    <a:pt x="16142" y="16142"/>
                  </a:cubicBezTo>
                  <a:lnTo>
                    <a:pt x="16142" y="16058"/>
                  </a:lnTo>
                  <a:lnTo>
                    <a:pt x="16142" y="16058"/>
                  </a:lnTo>
                  <a:cubicBezTo>
                    <a:pt x="16206" y="16015"/>
                    <a:pt x="16206" y="16015"/>
                    <a:pt x="16206" y="16015"/>
                  </a:cubicBezTo>
                  <a:cubicBezTo>
                    <a:pt x="16206" y="16015"/>
                    <a:pt x="16206" y="16015"/>
                    <a:pt x="16206" y="15994"/>
                  </a:cubicBezTo>
                  <a:lnTo>
                    <a:pt x="16142" y="15994"/>
                  </a:lnTo>
                  <a:lnTo>
                    <a:pt x="16142" y="15994"/>
                  </a:lnTo>
                  <a:lnTo>
                    <a:pt x="16142" y="16015"/>
                  </a:lnTo>
                  <a:lnTo>
                    <a:pt x="16142" y="16015"/>
                  </a:lnTo>
                  <a:cubicBezTo>
                    <a:pt x="16121" y="16015"/>
                    <a:pt x="16121" y="16015"/>
                    <a:pt x="16121" y="16015"/>
                  </a:cubicBezTo>
                  <a:lnTo>
                    <a:pt x="16121" y="16015"/>
                  </a:lnTo>
                  <a:cubicBezTo>
                    <a:pt x="16079" y="16015"/>
                    <a:pt x="16079" y="16015"/>
                    <a:pt x="16079" y="16015"/>
                  </a:cubicBezTo>
                  <a:lnTo>
                    <a:pt x="15994" y="16058"/>
                  </a:lnTo>
                  <a:cubicBezTo>
                    <a:pt x="15994" y="16058"/>
                    <a:pt x="15994" y="16058"/>
                    <a:pt x="15973" y="16015"/>
                  </a:cubicBezTo>
                  <a:lnTo>
                    <a:pt x="15973" y="16015"/>
                  </a:lnTo>
                  <a:cubicBezTo>
                    <a:pt x="15909" y="16015"/>
                    <a:pt x="15909" y="16015"/>
                    <a:pt x="15909" y="16015"/>
                  </a:cubicBezTo>
                  <a:cubicBezTo>
                    <a:pt x="15909" y="16015"/>
                    <a:pt x="15909" y="16015"/>
                    <a:pt x="15909" y="15994"/>
                  </a:cubicBezTo>
                  <a:lnTo>
                    <a:pt x="15909" y="15994"/>
                  </a:lnTo>
                  <a:cubicBezTo>
                    <a:pt x="15909" y="15994"/>
                    <a:pt x="15909" y="15994"/>
                    <a:pt x="15973" y="15930"/>
                  </a:cubicBezTo>
                  <a:close/>
                  <a:moveTo>
                    <a:pt x="15973" y="16015"/>
                  </a:moveTo>
                  <a:cubicBezTo>
                    <a:pt x="15994" y="16015"/>
                    <a:pt x="15994" y="16015"/>
                    <a:pt x="15973" y="16015"/>
                  </a:cubicBezTo>
                  <a:lnTo>
                    <a:pt x="16079" y="16015"/>
                  </a:lnTo>
                  <a:lnTo>
                    <a:pt x="16079" y="16015"/>
                  </a:lnTo>
                  <a:cubicBezTo>
                    <a:pt x="16121" y="16015"/>
                    <a:pt x="16121" y="16015"/>
                    <a:pt x="16121" y="16015"/>
                  </a:cubicBezTo>
                  <a:lnTo>
                    <a:pt x="16121" y="16015"/>
                  </a:lnTo>
                  <a:cubicBezTo>
                    <a:pt x="16142" y="15994"/>
                    <a:pt x="16142" y="15994"/>
                    <a:pt x="16142" y="15994"/>
                  </a:cubicBezTo>
                  <a:lnTo>
                    <a:pt x="16079" y="15930"/>
                  </a:lnTo>
                  <a:lnTo>
                    <a:pt x="16079" y="15930"/>
                  </a:lnTo>
                  <a:lnTo>
                    <a:pt x="15994" y="15930"/>
                  </a:lnTo>
                  <a:lnTo>
                    <a:pt x="15994" y="15930"/>
                  </a:lnTo>
                  <a:cubicBezTo>
                    <a:pt x="15973" y="15994"/>
                    <a:pt x="15973" y="15994"/>
                    <a:pt x="15973" y="16015"/>
                  </a:cubicBezTo>
                  <a:lnTo>
                    <a:pt x="15973" y="16015"/>
                  </a:lnTo>
                  <a:lnTo>
                    <a:pt x="15973" y="16015"/>
                  </a:lnTo>
                  <a:lnTo>
                    <a:pt x="15973" y="16015"/>
                  </a:lnTo>
                  <a:lnTo>
                    <a:pt x="15973" y="16015"/>
                  </a:lnTo>
                  <a:close/>
                </a:path>
              </a:pathLst>
            </a:custGeom>
            <a:solidFill>
              <a:srgbClr val="000000"/>
            </a:solid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E129F76E-761F-4AD5-BC79-69722D562935}"/>
                </a:ext>
              </a:extLst>
            </p:cNvPr>
            <p:cNvSpPr/>
            <p:nvPr/>
          </p:nvSpPr>
          <p:spPr>
            <a:xfrm>
              <a:off x="6405477" y="4745220"/>
              <a:ext cx="31327" cy="31327"/>
            </a:xfrm>
            <a:custGeom>
              <a:avLst/>
              <a:gdLst>
                <a:gd name="connsiteX0" fmla="*/ 16015 w 21212"/>
                <a:gd name="connsiteY0" fmla="*/ 15951 h 21212"/>
                <a:gd name="connsiteX1" fmla="*/ 16015 w 21212"/>
                <a:gd name="connsiteY1" fmla="*/ 15951 h 21212"/>
                <a:gd name="connsiteX2" fmla="*/ 16015 w 21212"/>
                <a:gd name="connsiteY2" fmla="*/ 15951 h 21212"/>
                <a:gd name="connsiteX3" fmla="*/ 16015 w 21212"/>
                <a:gd name="connsiteY3" fmla="*/ 15951 h 21212"/>
                <a:gd name="connsiteX4" fmla="*/ 16015 w 21212"/>
                <a:gd name="connsiteY4" fmla="*/ 15951 h 21212"/>
                <a:gd name="connsiteX5" fmla="*/ 15930 w 21212"/>
                <a:gd name="connsiteY5" fmla="*/ 16015 h 21212"/>
                <a:gd name="connsiteX6" fmla="*/ 16058 w 21212"/>
                <a:gd name="connsiteY6" fmla="*/ 16036 h 21212"/>
                <a:gd name="connsiteX7" fmla="*/ 16015 w 21212"/>
                <a:gd name="connsiteY7" fmla="*/ 16036 h 21212"/>
                <a:gd name="connsiteX8" fmla="*/ 15909 w 21212"/>
                <a:gd name="connsiteY8" fmla="*/ 16015 h 21212"/>
                <a:gd name="connsiteX9" fmla="*/ 15909 w 21212"/>
                <a:gd name="connsiteY9" fmla="*/ 15951 h 21212"/>
                <a:gd name="connsiteX10" fmla="*/ 15930 w 21212"/>
                <a:gd name="connsiteY10" fmla="*/ 15951 h 21212"/>
                <a:gd name="connsiteX11" fmla="*/ 15930 w 21212"/>
                <a:gd name="connsiteY11" fmla="*/ 15951 h 21212"/>
                <a:gd name="connsiteX12" fmla="*/ 15930 w 21212"/>
                <a:gd name="connsiteY12" fmla="*/ 15951 h 21212"/>
                <a:gd name="connsiteX13" fmla="*/ 15930 w 21212"/>
                <a:gd name="connsiteY13" fmla="*/ 15951 h 21212"/>
                <a:gd name="connsiteX14" fmla="*/ 15930 w 21212"/>
                <a:gd name="connsiteY14" fmla="*/ 15951 h 21212"/>
                <a:gd name="connsiteX15" fmla="*/ 15994 w 21212"/>
                <a:gd name="connsiteY15" fmla="*/ 15909 h 21212"/>
                <a:gd name="connsiteX16" fmla="*/ 15994 w 21212"/>
                <a:gd name="connsiteY16" fmla="*/ 15909 h 21212"/>
                <a:gd name="connsiteX17" fmla="*/ 15994 w 21212"/>
                <a:gd name="connsiteY17" fmla="*/ 15909 h 21212"/>
                <a:gd name="connsiteX18" fmla="*/ 16015 w 21212"/>
                <a:gd name="connsiteY18"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51"/>
                  </a:moveTo>
                  <a:lnTo>
                    <a:pt x="16015" y="15951"/>
                  </a:lnTo>
                  <a:cubicBezTo>
                    <a:pt x="15994" y="15951"/>
                    <a:pt x="15994" y="15951"/>
                    <a:pt x="16015" y="15951"/>
                  </a:cubicBezTo>
                  <a:lnTo>
                    <a:pt x="16015" y="15951"/>
                  </a:lnTo>
                  <a:lnTo>
                    <a:pt x="16015" y="15951"/>
                  </a:lnTo>
                  <a:lnTo>
                    <a:pt x="15930" y="16015"/>
                  </a:lnTo>
                  <a:lnTo>
                    <a:pt x="16058" y="16036"/>
                  </a:lnTo>
                  <a:lnTo>
                    <a:pt x="16015" y="16036"/>
                  </a:lnTo>
                  <a:lnTo>
                    <a:pt x="15909" y="16015"/>
                  </a:lnTo>
                  <a:lnTo>
                    <a:pt x="15909" y="15951"/>
                  </a:lnTo>
                  <a:lnTo>
                    <a:pt x="15930" y="15951"/>
                  </a:lnTo>
                  <a:lnTo>
                    <a:pt x="15930" y="15951"/>
                  </a:lnTo>
                  <a:lnTo>
                    <a:pt x="15930" y="15951"/>
                  </a:lnTo>
                  <a:lnTo>
                    <a:pt x="15930" y="15951"/>
                  </a:lnTo>
                  <a:lnTo>
                    <a:pt x="15930" y="15951"/>
                  </a:lnTo>
                  <a:cubicBezTo>
                    <a:pt x="15930" y="15951"/>
                    <a:pt x="15994" y="15951"/>
                    <a:pt x="15994" y="15909"/>
                  </a:cubicBezTo>
                  <a:lnTo>
                    <a:pt x="15994" y="15909"/>
                  </a:lnTo>
                  <a:lnTo>
                    <a:pt x="15994" y="15909"/>
                  </a:lnTo>
                  <a:lnTo>
                    <a:pt x="16015" y="15951"/>
                  </a:lnTo>
                  <a:close/>
                </a:path>
              </a:pathLst>
            </a:custGeom>
            <a:solidFill>
              <a:srgbClr val="000000"/>
            </a:solid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FA3732D-B2BA-45D6-8405-99D5CBC6BD01}"/>
                </a:ext>
              </a:extLst>
            </p:cNvPr>
            <p:cNvSpPr/>
            <p:nvPr/>
          </p:nvSpPr>
          <p:spPr>
            <a:xfrm>
              <a:off x="6405633" y="4745096"/>
              <a:ext cx="31327" cy="31327"/>
            </a:xfrm>
            <a:custGeom>
              <a:avLst/>
              <a:gdLst>
                <a:gd name="connsiteX0" fmla="*/ 16121 w 21212"/>
                <a:gd name="connsiteY0" fmla="*/ 15994 h 21212"/>
                <a:gd name="connsiteX1" fmla="*/ 16121 w 21212"/>
                <a:gd name="connsiteY1" fmla="*/ 15994 h 21212"/>
                <a:gd name="connsiteX2" fmla="*/ 16121 w 21212"/>
                <a:gd name="connsiteY2" fmla="*/ 15994 h 21212"/>
                <a:gd name="connsiteX3" fmla="*/ 16121 w 21212"/>
                <a:gd name="connsiteY3" fmla="*/ 15994 h 21212"/>
                <a:gd name="connsiteX4" fmla="*/ 16121 w 21212"/>
                <a:gd name="connsiteY4" fmla="*/ 16036 h 21212"/>
                <a:gd name="connsiteX5" fmla="*/ 16121 w 21212"/>
                <a:gd name="connsiteY5" fmla="*/ 16036 h 21212"/>
                <a:gd name="connsiteX6" fmla="*/ 16079 w 21212"/>
                <a:gd name="connsiteY6" fmla="*/ 16036 h 21212"/>
                <a:gd name="connsiteX7" fmla="*/ 16036 w 21212"/>
                <a:gd name="connsiteY7" fmla="*/ 16036 h 21212"/>
                <a:gd name="connsiteX8" fmla="*/ 16036 w 21212"/>
                <a:gd name="connsiteY8" fmla="*/ 16036 h 21212"/>
                <a:gd name="connsiteX9" fmla="*/ 15973 w 21212"/>
                <a:gd name="connsiteY9" fmla="*/ 16036 h 21212"/>
                <a:gd name="connsiteX10" fmla="*/ 15973 w 21212"/>
                <a:gd name="connsiteY10" fmla="*/ 16036 h 21212"/>
                <a:gd name="connsiteX11" fmla="*/ 15973 w 21212"/>
                <a:gd name="connsiteY11" fmla="*/ 16036 h 21212"/>
                <a:gd name="connsiteX12" fmla="*/ 15973 w 21212"/>
                <a:gd name="connsiteY12" fmla="*/ 15994 h 21212"/>
                <a:gd name="connsiteX13" fmla="*/ 16036 w 21212"/>
                <a:gd name="connsiteY13" fmla="*/ 15994 h 21212"/>
                <a:gd name="connsiteX14" fmla="*/ 16036 w 21212"/>
                <a:gd name="connsiteY14" fmla="*/ 15973 h 21212"/>
                <a:gd name="connsiteX15" fmla="*/ 16079 w 21212"/>
                <a:gd name="connsiteY15" fmla="*/ 15973 h 21212"/>
                <a:gd name="connsiteX16" fmla="*/ 16079 w 21212"/>
                <a:gd name="connsiteY16" fmla="*/ 15973 h 21212"/>
                <a:gd name="connsiteX17" fmla="*/ 16036 w 21212"/>
                <a:gd name="connsiteY17" fmla="*/ 15973 h 21212"/>
                <a:gd name="connsiteX18" fmla="*/ 16036 w 21212"/>
                <a:gd name="connsiteY18" fmla="*/ 15973 h 21212"/>
                <a:gd name="connsiteX19" fmla="*/ 16036 w 21212"/>
                <a:gd name="connsiteY19" fmla="*/ 15973 h 21212"/>
                <a:gd name="connsiteX20" fmla="*/ 15973 w 21212"/>
                <a:gd name="connsiteY20" fmla="*/ 15973 h 21212"/>
                <a:gd name="connsiteX21" fmla="*/ 15951 w 21212"/>
                <a:gd name="connsiteY21" fmla="*/ 15973 h 21212"/>
                <a:gd name="connsiteX22" fmla="*/ 15951 w 21212"/>
                <a:gd name="connsiteY22" fmla="*/ 15994 h 21212"/>
                <a:gd name="connsiteX23" fmla="*/ 15951 w 21212"/>
                <a:gd name="connsiteY23" fmla="*/ 15994 h 21212"/>
                <a:gd name="connsiteX24" fmla="*/ 15909 w 21212"/>
                <a:gd name="connsiteY24" fmla="*/ 15994 h 21212"/>
                <a:gd name="connsiteX25" fmla="*/ 15909 w 21212"/>
                <a:gd name="connsiteY25" fmla="*/ 15973 h 21212"/>
                <a:gd name="connsiteX26" fmla="*/ 15909 w 21212"/>
                <a:gd name="connsiteY26" fmla="*/ 15973 h 21212"/>
                <a:gd name="connsiteX27" fmla="*/ 15951 w 21212"/>
                <a:gd name="connsiteY27" fmla="*/ 15973 h 21212"/>
                <a:gd name="connsiteX28" fmla="*/ 15951 w 21212"/>
                <a:gd name="connsiteY28" fmla="*/ 15973 h 21212"/>
                <a:gd name="connsiteX29" fmla="*/ 15973 w 21212"/>
                <a:gd name="connsiteY29" fmla="*/ 15909 h 21212"/>
                <a:gd name="connsiteX30" fmla="*/ 16036 w 21212"/>
                <a:gd name="connsiteY30" fmla="*/ 15909 h 21212"/>
                <a:gd name="connsiteX31" fmla="*/ 16079 w 21212"/>
                <a:gd name="connsiteY31" fmla="*/ 15909 h 21212"/>
                <a:gd name="connsiteX32" fmla="*/ 16079 w 21212"/>
                <a:gd name="connsiteY32" fmla="*/ 15909 h 21212"/>
                <a:gd name="connsiteX33" fmla="*/ 16185 w 21212"/>
                <a:gd name="connsiteY33" fmla="*/ 15994 h 21212"/>
                <a:gd name="connsiteX34" fmla="*/ 16185 w 21212"/>
                <a:gd name="connsiteY34" fmla="*/ 15994 h 21212"/>
                <a:gd name="connsiteX35" fmla="*/ 16121 w 21212"/>
                <a:gd name="connsiteY35" fmla="*/ 15994 h 21212"/>
                <a:gd name="connsiteX36" fmla="*/ 16079 w 21212"/>
                <a:gd name="connsiteY36" fmla="*/ 15973 h 21212"/>
                <a:gd name="connsiteX37" fmla="*/ 16079 w 21212"/>
                <a:gd name="connsiteY37" fmla="*/ 15973 h 21212"/>
                <a:gd name="connsiteX38" fmla="*/ 16036 w 21212"/>
                <a:gd name="connsiteY38" fmla="*/ 15994 h 21212"/>
                <a:gd name="connsiteX39" fmla="*/ 16036 w 21212"/>
                <a:gd name="connsiteY39" fmla="*/ 15994 h 21212"/>
                <a:gd name="connsiteX40" fmla="*/ 16036 w 21212"/>
                <a:gd name="connsiteY40" fmla="*/ 16036 h 21212"/>
                <a:gd name="connsiteX41" fmla="*/ 16036 w 21212"/>
                <a:gd name="connsiteY41" fmla="*/ 16036 h 21212"/>
                <a:gd name="connsiteX42" fmla="*/ 16036 w 21212"/>
                <a:gd name="connsiteY42" fmla="*/ 16036 h 21212"/>
                <a:gd name="connsiteX43" fmla="*/ 16079 w 21212"/>
                <a:gd name="connsiteY43" fmla="*/ 16036 h 21212"/>
                <a:gd name="connsiteX44" fmla="*/ 16079 w 21212"/>
                <a:gd name="connsiteY44" fmla="*/ 16036 h 21212"/>
                <a:gd name="connsiteX45" fmla="*/ 16079 w 21212"/>
                <a:gd name="connsiteY45" fmla="*/ 15973 h 21212"/>
                <a:gd name="connsiteX46" fmla="*/ 16121 w 21212"/>
                <a:gd name="connsiteY46" fmla="*/ 15994 h 21212"/>
                <a:gd name="connsiteX47" fmla="*/ 16121 w 21212"/>
                <a:gd name="connsiteY47" fmla="*/ 15994 h 21212"/>
                <a:gd name="connsiteX48" fmla="*/ 16121 w 21212"/>
                <a:gd name="connsiteY48" fmla="*/ 15994 h 21212"/>
                <a:gd name="connsiteX49" fmla="*/ 16079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21" y="15994"/>
                  </a:moveTo>
                  <a:lnTo>
                    <a:pt x="16121" y="15994"/>
                  </a:lnTo>
                  <a:lnTo>
                    <a:pt x="16121" y="15994"/>
                  </a:lnTo>
                  <a:lnTo>
                    <a:pt x="16121" y="15994"/>
                  </a:lnTo>
                  <a:lnTo>
                    <a:pt x="16121" y="16036"/>
                  </a:lnTo>
                  <a:lnTo>
                    <a:pt x="16121" y="16036"/>
                  </a:lnTo>
                  <a:cubicBezTo>
                    <a:pt x="16079" y="16036"/>
                    <a:pt x="16079" y="16036"/>
                    <a:pt x="16079" y="16036"/>
                  </a:cubicBezTo>
                  <a:lnTo>
                    <a:pt x="16036" y="16036"/>
                  </a:lnTo>
                  <a:cubicBezTo>
                    <a:pt x="16036" y="16036"/>
                    <a:pt x="16036" y="16100"/>
                    <a:pt x="16036" y="16036"/>
                  </a:cubicBezTo>
                  <a:lnTo>
                    <a:pt x="15973" y="16036"/>
                  </a:lnTo>
                  <a:lnTo>
                    <a:pt x="15973" y="16036"/>
                  </a:lnTo>
                  <a:lnTo>
                    <a:pt x="15973" y="16036"/>
                  </a:lnTo>
                  <a:lnTo>
                    <a:pt x="15973" y="15994"/>
                  </a:lnTo>
                  <a:cubicBezTo>
                    <a:pt x="15973" y="15994"/>
                    <a:pt x="15973" y="15994"/>
                    <a:pt x="16036" y="15994"/>
                  </a:cubicBezTo>
                  <a:lnTo>
                    <a:pt x="16036" y="15973"/>
                  </a:lnTo>
                  <a:lnTo>
                    <a:pt x="16079" y="15973"/>
                  </a:lnTo>
                  <a:lnTo>
                    <a:pt x="16079" y="15973"/>
                  </a:lnTo>
                  <a:lnTo>
                    <a:pt x="16036" y="15973"/>
                  </a:lnTo>
                  <a:lnTo>
                    <a:pt x="16036" y="15973"/>
                  </a:lnTo>
                  <a:lnTo>
                    <a:pt x="16036" y="15973"/>
                  </a:lnTo>
                  <a:cubicBezTo>
                    <a:pt x="16036" y="15973"/>
                    <a:pt x="16036" y="15973"/>
                    <a:pt x="15973" y="15973"/>
                  </a:cubicBezTo>
                  <a:cubicBezTo>
                    <a:pt x="15973" y="15973"/>
                    <a:pt x="15973" y="15973"/>
                    <a:pt x="15951" y="15973"/>
                  </a:cubicBezTo>
                  <a:lnTo>
                    <a:pt x="15951" y="15994"/>
                  </a:lnTo>
                  <a:lnTo>
                    <a:pt x="15951" y="15994"/>
                  </a:lnTo>
                  <a:lnTo>
                    <a:pt x="15909" y="15994"/>
                  </a:lnTo>
                  <a:lnTo>
                    <a:pt x="15909" y="15973"/>
                  </a:lnTo>
                  <a:lnTo>
                    <a:pt x="15909" y="15973"/>
                  </a:lnTo>
                  <a:lnTo>
                    <a:pt x="15951" y="15973"/>
                  </a:lnTo>
                  <a:lnTo>
                    <a:pt x="15951" y="15973"/>
                  </a:lnTo>
                  <a:cubicBezTo>
                    <a:pt x="15973" y="15909"/>
                    <a:pt x="15973" y="15909"/>
                    <a:pt x="15973" y="15909"/>
                  </a:cubicBezTo>
                  <a:cubicBezTo>
                    <a:pt x="16036" y="15909"/>
                    <a:pt x="16036" y="15909"/>
                    <a:pt x="16036" y="15909"/>
                  </a:cubicBezTo>
                  <a:cubicBezTo>
                    <a:pt x="16036" y="15909"/>
                    <a:pt x="16036" y="15909"/>
                    <a:pt x="16079" y="15909"/>
                  </a:cubicBezTo>
                  <a:lnTo>
                    <a:pt x="16079" y="15909"/>
                  </a:lnTo>
                  <a:lnTo>
                    <a:pt x="16185" y="15994"/>
                  </a:lnTo>
                  <a:lnTo>
                    <a:pt x="16185" y="15994"/>
                  </a:lnTo>
                  <a:lnTo>
                    <a:pt x="16121" y="15994"/>
                  </a:lnTo>
                  <a:close/>
                  <a:moveTo>
                    <a:pt x="16079" y="15973"/>
                  </a:moveTo>
                  <a:lnTo>
                    <a:pt x="16079" y="15973"/>
                  </a:lnTo>
                  <a:cubicBezTo>
                    <a:pt x="16036" y="15994"/>
                    <a:pt x="16036" y="15994"/>
                    <a:pt x="16036" y="15994"/>
                  </a:cubicBezTo>
                  <a:lnTo>
                    <a:pt x="16036" y="15994"/>
                  </a:lnTo>
                  <a:cubicBezTo>
                    <a:pt x="16036" y="16036"/>
                    <a:pt x="16036" y="16036"/>
                    <a:pt x="16036" y="16036"/>
                  </a:cubicBezTo>
                  <a:lnTo>
                    <a:pt x="16036" y="16036"/>
                  </a:lnTo>
                  <a:lnTo>
                    <a:pt x="16036" y="16036"/>
                  </a:lnTo>
                  <a:cubicBezTo>
                    <a:pt x="16079" y="16036"/>
                    <a:pt x="16079" y="16036"/>
                    <a:pt x="16079" y="16036"/>
                  </a:cubicBezTo>
                  <a:lnTo>
                    <a:pt x="16079" y="16036"/>
                  </a:lnTo>
                  <a:lnTo>
                    <a:pt x="16079" y="15973"/>
                  </a:lnTo>
                  <a:cubicBezTo>
                    <a:pt x="16121" y="15994"/>
                    <a:pt x="16121" y="15994"/>
                    <a:pt x="16121" y="15994"/>
                  </a:cubicBezTo>
                  <a:lnTo>
                    <a:pt x="16121" y="15994"/>
                  </a:lnTo>
                  <a:lnTo>
                    <a:pt x="16121" y="15994"/>
                  </a:lnTo>
                  <a:lnTo>
                    <a:pt x="16079" y="15973"/>
                  </a:lnTo>
                  <a:close/>
                </a:path>
              </a:pathLst>
            </a:custGeom>
            <a:solidFill>
              <a:srgbClr val="000000"/>
            </a:solid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95F66F09-E4E2-4D1D-A81D-494096EECC45}"/>
                </a:ext>
              </a:extLst>
            </p:cNvPr>
            <p:cNvSpPr/>
            <p:nvPr/>
          </p:nvSpPr>
          <p:spPr>
            <a:xfrm>
              <a:off x="6405852" y="4744876"/>
              <a:ext cx="31327" cy="31327"/>
            </a:xfrm>
            <a:custGeom>
              <a:avLst/>
              <a:gdLst>
                <a:gd name="connsiteX0" fmla="*/ 16100 w 21212"/>
                <a:gd name="connsiteY0" fmla="*/ 16058 h 21212"/>
                <a:gd name="connsiteX1" fmla="*/ 16100 w 21212"/>
                <a:gd name="connsiteY1" fmla="*/ 16015 h 21212"/>
                <a:gd name="connsiteX2" fmla="*/ 16079 w 21212"/>
                <a:gd name="connsiteY2" fmla="*/ 15909 h 21212"/>
                <a:gd name="connsiteX3" fmla="*/ 16079 w 21212"/>
                <a:gd name="connsiteY3" fmla="*/ 15909 h 21212"/>
                <a:gd name="connsiteX4" fmla="*/ 16185 w 21212"/>
                <a:gd name="connsiteY4" fmla="*/ 16058 h 21212"/>
                <a:gd name="connsiteX5" fmla="*/ 16164 w 21212"/>
                <a:gd name="connsiteY5" fmla="*/ 16058 h 21212"/>
                <a:gd name="connsiteX6" fmla="*/ 15909 w 21212"/>
                <a:gd name="connsiteY6" fmla="*/ 16058 h 21212"/>
                <a:gd name="connsiteX7" fmla="*/ 15909 w 21212"/>
                <a:gd name="connsiteY7" fmla="*/ 16015 h 21212"/>
                <a:gd name="connsiteX8" fmla="*/ 16100 w 21212"/>
                <a:gd name="connsiteY8" fmla="*/ 16058 h 21212"/>
                <a:gd name="connsiteX9" fmla="*/ 16100 w 21212"/>
                <a:gd name="connsiteY9" fmla="*/ 16058 h 21212"/>
                <a:gd name="connsiteX10" fmla="*/ 16100 w 21212"/>
                <a:gd name="connsiteY10"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00" y="16058"/>
                  </a:moveTo>
                  <a:lnTo>
                    <a:pt x="16100" y="16015"/>
                  </a:lnTo>
                  <a:lnTo>
                    <a:pt x="16079" y="15909"/>
                  </a:lnTo>
                  <a:lnTo>
                    <a:pt x="16079" y="15909"/>
                  </a:lnTo>
                  <a:lnTo>
                    <a:pt x="16185" y="16058"/>
                  </a:lnTo>
                  <a:lnTo>
                    <a:pt x="16164" y="16058"/>
                  </a:lnTo>
                  <a:lnTo>
                    <a:pt x="15909" y="16058"/>
                  </a:lnTo>
                  <a:lnTo>
                    <a:pt x="15909" y="16015"/>
                  </a:lnTo>
                  <a:lnTo>
                    <a:pt x="16100" y="16058"/>
                  </a:lnTo>
                  <a:cubicBezTo>
                    <a:pt x="16100" y="16058"/>
                    <a:pt x="16100" y="16058"/>
                    <a:pt x="16100" y="16058"/>
                  </a:cubicBezTo>
                  <a:lnTo>
                    <a:pt x="16100" y="16058"/>
                  </a:lnTo>
                  <a:close/>
                </a:path>
              </a:pathLst>
            </a:custGeom>
            <a:solidFill>
              <a:srgbClr val="000000"/>
            </a:solid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4876DC42-E34E-4C0A-A82F-693782512027}"/>
                </a:ext>
              </a:extLst>
            </p:cNvPr>
            <p:cNvSpPr/>
            <p:nvPr/>
          </p:nvSpPr>
          <p:spPr>
            <a:xfrm>
              <a:off x="6406103" y="4744720"/>
              <a:ext cx="31327" cy="31327"/>
            </a:xfrm>
            <a:custGeom>
              <a:avLst/>
              <a:gdLst>
                <a:gd name="connsiteX0" fmla="*/ 15909 w 21212"/>
                <a:gd name="connsiteY0" fmla="*/ 15973 h 21212"/>
                <a:gd name="connsiteX1" fmla="*/ 15909 w 21212"/>
                <a:gd name="connsiteY1" fmla="*/ 15973 h 21212"/>
                <a:gd name="connsiteX2" fmla="*/ 15909 w 21212"/>
                <a:gd name="connsiteY2" fmla="*/ 15909 h 21212"/>
                <a:gd name="connsiteX3" fmla="*/ 15909 w 21212"/>
                <a:gd name="connsiteY3" fmla="*/ 15973 h 21212"/>
                <a:gd name="connsiteX4" fmla="*/ 15909 w 21212"/>
                <a:gd name="connsiteY4" fmla="*/ 15973 h 21212"/>
                <a:gd name="connsiteX5" fmla="*/ 16100 w 21212"/>
                <a:gd name="connsiteY5" fmla="*/ 16036 h 21212"/>
                <a:gd name="connsiteX6" fmla="*/ 15930 w 21212"/>
                <a:gd name="connsiteY6" fmla="*/ 16015 h 21212"/>
                <a:gd name="connsiteX7" fmla="*/ 15994 w 21212"/>
                <a:gd name="connsiteY7" fmla="*/ 15973 h 21212"/>
                <a:gd name="connsiteX8" fmla="*/ 16142 w 21212"/>
                <a:gd name="connsiteY8" fmla="*/ 16036 h 21212"/>
                <a:gd name="connsiteX9" fmla="*/ 16100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73"/>
                  </a:moveTo>
                  <a:lnTo>
                    <a:pt x="15909" y="15973"/>
                  </a:lnTo>
                  <a:lnTo>
                    <a:pt x="15909" y="15909"/>
                  </a:lnTo>
                  <a:lnTo>
                    <a:pt x="15909" y="15973"/>
                  </a:lnTo>
                  <a:lnTo>
                    <a:pt x="15909" y="15973"/>
                  </a:lnTo>
                  <a:close/>
                  <a:moveTo>
                    <a:pt x="16100" y="16036"/>
                  </a:moveTo>
                  <a:lnTo>
                    <a:pt x="15930" y="16015"/>
                  </a:lnTo>
                  <a:lnTo>
                    <a:pt x="15994" y="15973"/>
                  </a:lnTo>
                  <a:lnTo>
                    <a:pt x="16142" y="16036"/>
                  </a:lnTo>
                  <a:lnTo>
                    <a:pt x="16100" y="16036"/>
                  </a:lnTo>
                  <a:close/>
                </a:path>
              </a:pathLst>
            </a:custGeom>
            <a:solidFill>
              <a:srgbClr val="000000"/>
            </a:solid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C081C47A-6A4E-4128-A71F-A9D0E2C8F69A}"/>
                </a:ext>
              </a:extLst>
            </p:cNvPr>
            <p:cNvSpPr/>
            <p:nvPr/>
          </p:nvSpPr>
          <p:spPr>
            <a:xfrm>
              <a:off x="6406321" y="4744627"/>
              <a:ext cx="31327" cy="31327"/>
            </a:xfrm>
            <a:custGeom>
              <a:avLst/>
              <a:gdLst>
                <a:gd name="connsiteX0" fmla="*/ 15951 w 21212"/>
                <a:gd name="connsiteY0" fmla="*/ 16079 h 21212"/>
                <a:gd name="connsiteX1" fmla="*/ 15909 w 21212"/>
                <a:gd name="connsiteY1" fmla="*/ 16036 h 21212"/>
                <a:gd name="connsiteX2" fmla="*/ 15909 w 21212"/>
                <a:gd name="connsiteY2" fmla="*/ 16036 h 21212"/>
                <a:gd name="connsiteX3" fmla="*/ 15909 w 21212"/>
                <a:gd name="connsiteY3" fmla="*/ 15973 h 21212"/>
                <a:gd name="connsiteX4" fmla="*/ 15909 w 21212"/>
                <a:gd name="connsiteY4" fmla="*/ 15973 h 21212"/>
                <a:gd name="connsiteX5" fmla="*/ 15909 w 21212"/>
                <a:gd name="connsiteY5" fmla="*/ 15973 h 21212"/>
                <a:gd name="connsiteX6" fmla="*/ 15951 w 21212"/>
                <a:gd name="connsiteY6" fmla="*/ 15973 h 21212"/>
                <a:gd name="connsiteX7" fmla="*/ 15994 w 21212"/>
                <a:gd name="connsiteY7" fmla="*/ 15973 h 21212"/>
                <a:gd name="connsiteX8" fmla="*/ 15994 w 21212"/>
                <a:gd name="connsiteY8" fmla="*/ 15951 h 21212"/>
                <a:gd name="connsiteX9" fmla="*/ 15994 w 21212"/>
                <a:gd name="connsiteY9" fmla="*/ 15951 h 21212"/>
                <a:gd name="connsiteX10" fmla="*/ 15909 w 21212"/>
                <a:gd name="connsiteY10" fmla="*/ 15951 h 21212"/>
                <a:gd name="connsiteX11" fmla="*/ 15951 w 21212"/>
                <a:gd name="connsiteY11" fmla="*/ 15909 h 21212"/>
                <a:gd name="connsiteX12" fmla="*/ 16164 w 21212"/>
                <a:gd name="connsiteY12" fmla="*/ 15973 h 21212"/>
                <a:gd name="connsiteX13" fmla="*/ 16164 w 21212"/>
                <a:gd name="connsiteY13" fmla="*/ 15973 h 21212"/>
                <a:gd name="connsiteX14" fmla="*/ 16164 w 21212"/>
                <a:gd name="connsiteY14" fmla="*/ 15973 h 21212"/>
                <a:gd name="connsiteX15" fmla="*/ 16164 w 21212"/>
                <a:gd name="connsiteY15" fmla="*/ 15973 h 21212"/>
                <a:gd name="connsiteX16" fmla="*/ 16164 w 21212"/>
                <a:gd name="connsiteY16" fmla="*/ 16036 h 21212"/>
                <a:gd name="connsiteX17" fmla="*/ 16164 w 21212"/>
                <a:gd name="connsiteY17" fmla="*/ 16036 h 21212"/>
                <a:gd name="connsiteX18" fmla="*/ 16164 w 21212"/>
                <a:gd name="connsiteY18" fmla="*/ 16036 h 21212"/>
                <a:gd name="connsiteX19" fmla="*/ 16079 w 21212"/>
                <a:gd name="connsiteY19" fmla="*/ 16036 h 21212"/>
                <a:gd name="connsiteX20" fmla="*/ 16079 w 21212"/>
                <a:gd name="connsiteY20" fmla="*/ 16079 h 21212"/>
                <a:gd name="connsiteX21" fmla="*/ 16036 w 21212"/>
                <a:gd name="connsiteY21" fmla="*/ 16079 h 21212"/>
                <a:gd name="connsiteX22" fmla="*/ 15994 w 21212"/>
                <a:gd name="connsiteY22" fmla="*/ 16079 h 21212"/>
                <a:gd name="connsiteX23" fmla="*/ 15951 w 21212"/>
                <a:gd name="connsiteY23" fmla="*/ 16079 h 21212"/>
                <a:gd name="connsiteX24" fmla="*/ 15994 w 21212"/>
                <a:gd name="connsiteY24" fmla="*/ 16036 h 21212"/>
                <a:gd name="connsiteX25" fmla="*/ 15994 w 21212"/>
                <a:gd name="connsiteY25" fmla="*/ 16036 h 21212"/>
                <a:gd name="connsiteX26" fmla="*/ 16036 w 21212"/>
                <a:gd name="connsiteY26" fmla="*/ 16079 h 21212"/>
                <a:gd name="connsiteX27" fmla="*/ 16079 w 21212"/>
                <a:gd name="connsiteY27" fmla="*/ 16036 h 21212"/>
                <a:gd name="connsiteX28" fmla="*/ 16079 w 21212"/>
                <a:gd name="connsiteY28" fmla="*/ 16036 h 21212"/>
                <a:gd name="connsiteX29" fmla="*/ 16079 w 21212"/>
                <a:gd name="connsiteY29" fmla="*/ 16036 h 21212"/>
                <a:gd name="connsiteX30" fmla="*/ 16164 w 21212"/>
                <a:gd name="connsiteY30" fmla="*/ 15973 h 21212"/>
                <a:gd name="connsiteX31" fmla="*/ 16164 w 21212"/>
                <a:gd name="connsiteY31" fmla="*/ 15973 h 21212"/>
                <a:gd name="connsiteX32" fmla="*/ 16164 w 21212"/>
                <a:gd name="connsiteY32" fmla="*/ 15973 h 21212"/>
                <a:gd name="connsiteX33" fmla="*/ 16036 w 21212"/>
                <a:gd name="connsiteY33" fmla="*/ 15973 h 21212"/>
                <a:gd name="connsiteX34" fmla="*/ 15994 w 21212"/>
                <a:gd name="connsiteY34" fmla="*/ 15973 h 21212"/>
                <a:gd name="connsiteX35" fmla="*/ 15951 w 21212"/>
                <a:gd name="connsiteY35" fmla="*/ 15973 h 21212"/>
                <a:gd name="connsiteX36" fmla="*/ 15951 w 21212"/>
                <a:gd name="connsiteY36" fmla="*/ 15973 h 21212"/>
                <a:gd name="connsiteX37" fmla="*/ 15951 w 21212"/>
                <a:gd name="connsiteY37" fmla="*/ 15973 h 21212"/>
                <a:gd name="connsiteX38" fmla="*/ 15951 w 21212"/>
                <a:gd name="connsiteY38" fmla="*/ 16036 h 21212"/>
                <a:gd name="connsiteX39" fmla="*/ 15994 w 21212"/>
                <a:gd name="connsiteY3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51" y="16079"/>
                  </a:moveTo>
                  <a:cubicBezTo>
                    <a:pt x="15909" y="16036"/>
                    <a:pt x="15909" y="16036"/>
                    <a:pt x="15909" y="16036"/>
                  </a:cubicBezTo>
                  <a:lnTo>
                    <a:pt x="15909" y="16036"/>
                  </a:lnTo>
                  <a:lnTo>
                    <a:pt x="15909" y="15973"/>
                  </a:lnTo>
                  <a:lnTo>
                    <a:pt x="15909" y="15973"/>
                  </a:lnTo>
                  <a:lnTo>
                    <a:pt x="15909" y="15973"/>
                  </a:lnTo>
                  <a:lnTo>
                    <a:pt x="15951" y="15973"/>
                  </a:lnTo>
                  <a:cubicBezTo>
                    <a:pt x="15951" y="15973"/>
                    <a:pt x="15951" y="15973"/>
                    <a:pt x="15994" y="15973"/>
                  </a:cubicBezTo>
                  <a:cubicBezTo>
                    <a:pt x="15994" y="15951"/>
                    <a:pt x="15994" y="15951"/>
                    <a:pt x="15994" y="15951"/>
                  </a:cubicBezTo>
                  <a:lnTo>
                    <a:pt x="15994" y="15951"/>
                  </a:lnTo>
                  <a:lnTo>
                    <a:pt x="15909" y="15951"/>
                  </a:lnTo>
                  <a:lnTo>
                    <a:pt x="15951" y="15909"/>
                  </a:lnTo>
                  <a:lnTo>
                    <a:pt x="16164" y="15973"/>
                  </a:lnTo>
                  <a:lnTo>
                    <a:pt x="16164" y="15973"/>
                  </a:lnTo>
                  <a:lnTo>
                    <a:pt x="16164" y="15973"/>
                  </a:lnTo>
                  <a:lnTo>
                    <a:pt x="16164" y="15973"/>
                  </a:lnTo>
                  <a:cubicBezTo>
                    <a:pt x="16164" y="15973"/>
                    <a:pt x="16164" y="15973"/>
                    <a:pt x="16164" y="16036"/>
                  </a:cubicBezTo>
                  <a:lnTo>
                    <a:pt x="16164" y="16036"/>
                  </a:lnTo>
                  <a:lnTo>
                    <a:pt x="16164" y="16036"/>
                  </a:lnTo>
                  <a:cubicBezTo>
                    <a:pt x="16164" y="16036"/>
                    <a:pt x="16164" y="16036"/>
                    <a:pt x="16079" y="16036"/>
                  </a:cubicBezTo>
                  <a:cubicBezTo>
                    <a:pt x="16079" y="16079"/>
                    <a:pt x="16079" y="16079"/>
                    <a:pt x="16079" y="16079"/>
                  </a:cubicBezTo>
                  <a:cubicBezTo>
                    <a:pt x="16036" y="16079"/>
                    <a:pt x="16036" y="16079"/>
                    <a:pt x="16036" y="16079"/>
                  </a:cubicBezTo>
                  <a:cubicBezTo>
                    <a:pt x="15994" y="16079"/>
                    <a:pt x="15994" y="16079"/>
                    <a:pt x="15994" y="16079"/>
                  </a:cubicBezTo>
                  <a:lnTo>
                    <a:pt x="15951" y="16079"/>
                  </a:lnTo>
                  <a:close/>
                  <a:moveTo>
                    <a:pt x="15994" y="16036"/>
                  </a:moveTo>
                  <a:lnTo>
                    <a:pt x="15994" y="16036"/>
                  </a:lnTo>
                  <a:cubicBezTo>
                    <a:pt x="15994" y="16079"/>
                    <a:pt x="16036" y="16079"/>
                    <a:pt x="16036" y="16079"/>
                  </a:cubicBezTo>
                  <a:cubicBezTo>
                    <a:pt x="16036" y="16079"/>
                    <a:pt x="16036" y="16036"/>
                    <a:pt x="16079" y="16036"/>
                  </a:cubicBezTo>
                  <a:lnTo>
                    <a:pt x="16079" y="16036"/>
                  </a:lnTo>
                  <a:lnTo>
                    <a:pt x="16079" y="16036"/>
                  </a:lnTo>
                  <a:lnTo>
                    <a:pt x="16164" y="15973"/>
                  </a:lnTo>
                  <a:lnTo>
                    <a:pt x="16164" y="15973"/>
                  </a:lnTo>
                  <a:lnTo>
                    <a:pt x="16164" y="15973"/>
                  </a:lnTo>
                  <a:lnTo>
                    <a:pt x="16036" y="15973"/>
                  </a:lnTo>
                  <a:lnTo>
                    <a:pt x="15994" y="15973"/>
                  </a:lnTo>
                  <a:cubicBezTo>
                    <a:pt x="15994" y="15973"/>
                    <a:pt x="15994" y="15973"/>
                    <a:pt x="15951" y="15973"/>
                  </a:cubicBezTo>
                  <a:lnTo>
                    <a:pt x="15951" y="15973"/>
                  </a:lnTo>
                  <a:lnTo>
                    <a:pt x="15951" y="15973"/>
                  </a:lnTo>
                  <a:cubicBezTo>
                    <a:pt x="15951" y="15973"/>
                    <a:pt x="15951" y="15973"/>
                    <a:pt x="15951" y="16036"/>
                  </a:cubicBezTo>
                  <a:cubicBezTo>
                    <a:pt x="15951" y="16036"/>
                    <a:pt x="15951" y="16036"/>
                    <a:pt x="15994" y="16036"/>
                  </a:cubicBezTo>
                  <a:close/>
                </a:path>
              </a:pathLst>
            </a:custGeom>
            <a:solidFill>
              <a:srgbClr val="000000"/>
            </a:solid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B9EE7DFB-F823-42F9-AB13-47F971284A19}"/>
                </a:ext>
              </a:extLst>
            </p:cNvPr>
            <p:cNvSpPr/>
            <p:nvPr/>
          </p:nvSpPr>
          <p:spPr>
            <a:xfrm>
              <a:off x="6406573" y="4744532"/>
              <a:ext cx="31327" cy="31327"/>
            </a:xfrm>
            <a:custGeom>
              <a:avLst/>
              <a:gdLst>
                <a:gd name="connsiteX0" fmla="*/ 16142 w 21212"/>
                <a:gd name="connsiteY0" fmla="*/ 15973 h 21212"/>
                <a:gd name="connsiteX1" fmla="*/ 16142 w 21212"/>
                <a:gd name="connsiteY1" fmla="*/ 15973 h 21212"/>
                <a:gd name="connsiteX2" fmla="*/ 16142 w 21212"/>
                <a:gd name="connsiteY2" fmla="*/ 16015 h 21212"/>
                <a:gd name="connsiteX3" fmla="*/ 16121 w 21212"/>
                <a:gd name="connsiteY3" fmla="*/ 16015 h 21212"/>
                <a:gd name="connsiteX4" fmla="*/ 16121 w 21212"/>
                <a:gd name="connsiteY4" fmla="*/ 16015 h 21212"/>
                <a:gd name="connsiteX5" fmla="*/ 16121 w 21212"/>
                <a:gd name="connsiteY5" fmla="*/ 16015 h 21212"/>
                <a:gd name="connsiteX6" fmla="*/ 16057 w 21212"/>
                <a:gd name="connsiteY6" fmla="*/ 16015 h 21212"/>
                <a:gd name="connsiteX7" fmla="*/ 16057 w 21212"/>
                <a:gd name="connsiteY7" fmla="*/ 16036 h 21212"/>
                <a:gd name="connsiteX8" fmla="*/ 16015 w 21212"/>
                <a:gd name="connsiteY8" fmla="*/ 16015 h 21212"/>
                <a:gd name="connsiteX9" fmla="*/ 15994 w 21212"/>
                <a:gd name="connsiteY9" fmla="*/ 16015 h 21212"/>
                <a:gd name="connsiteX10" fmla="*/ 15994 w 21212"/>
                <a:gd name="connsiteY10" fmla="*/ 16015 h 21212"/>
                <a:gd name="connsiteX11" fmla="*/ 15994 w 21212"/>
                <a:gd name="connsiteY11" fmla="*/ 16015 h 21212"/>
                <a:gd name="connsiteX12" fmla="*/ 15994 w 21212"/>
                <a:gd name="connsiteY12" fmla="*/ 16015 h 21212"/>
                <a:gd name="connsiteX13" fmla="*/ 16015 w 21212"/>
                <a:gd name="connsiteY13" fmla="*/ 15973 h 21212"/>
                <a:gd name="connsiteX14" fmla="*/ 16015 w 21212"/>
                <a:gd name="connsiteY14" fmla="*/ 15973 h 21212"/>
                <a:gd name="connsiteX15" fmla="*/ 16057 w 21212"/>
                <a:gd name="connsiteY15" fmla="*/ 15951 h 21212"/>
                <a:gd name="connsiteX16" fmla="*/ 16057 w 21212"/>
                <a:gd name="connsiteY16" fmla="*/ 15951 h 21212"/>
                <a:gd name="connsiteX17" fmla="*/ 16057 w 21212"/>
                <a:gd name="connsiteY17" fmla="*/ 15951 h 21212"/>
                <a:gd name="connsiteX18" fmla="*/ 16015 w 21212"/>
                <a:gd name="connsiteY18" fmla="*/ 15951 h 21212"/>
                <a:gd name="connsiteX19" fmla="*/ 16015 w 21212"/>
                <a:gd name="connsiteY19" fmla="*/ 15951 h 21212"/>
                <a:gd name="connsiteX20" fmla="*/ 16015 w 21212"/>
                <a:gd name="connsiteY20" fmla="*/ 15951 h 21212"/>
                <a:gd name="connsiteX21" fmla="*/ 15994 w 21212"/>
                <a:gd name="connsiteY21" fmla="*/ 15973 h 21212"/>
                <a:gd name="connsiteX22" fmla="*/ 15994 w 21212"/>
                <a:gd name="connsiteY22" fmla="*/ 15973 h 21212"/>
                <a:gd name="connsiteX23" fmla="*/ 15994 w 21212"/>
                <a:gd name="connsiteY23" fmla="*/ 15973 h 21212"/>
                <a:gd name="connsiteX24" fmla="*/ 15909 w 21212"/>
                <a:gd name="connsiteY24" fmla="*/ 15973 h 21212"/>
                <a:gd name="connsiteX25" fmla="*/ 15909 w 21212"/>
                <a:gd name="connsiteY25" fmla="*/ 15973 h 21212"/>
                <a:gd name="connsiteX26" fmla="*/ 15994 w 21212"/>
                <a:gd name="connsiteY26" fmla="*/ 15973 h 21212"/>
                <a:gd name="connsiteX27" fmla="*/ 15994 w 21212"/>
                <a:gd name="connsiteY27" fmla="*/ 15973 h 21212"/>
                <a:gd name="connsiteX28" fmla="*/ 15994 w 21212"/>
                <a:gd name="connsiteY28" fmla="*/ 15951 h 21212"/>
                <a:gd name="connsiteX29" fmla="*/ 16015 w 21212"/>
                <a:gd name="connsiteY29" fmla="*/ 15909 h 21212"/>
                <a:gd name="connsiteX30" fmla="*/ 16057 w 21212"/>
                <a:gd name="connsiteY30" fmla="*/ 15951 h 21212"/>
                <a:gd name="connsiteX31" fmla="*/ 16057 w 21212"/>
                <a:gd name="connsiteY31" fmla="*/ 15951 h 21212"/>
                <a:gd name="connsiteX32" fmla="*/ 16057 w 21212"/>
                <a:gd name="connsiteY32" fmla="*/ 15951 h 21212"/>
                <a:gd name="connsiteX33" fmla="*/ 16185 w 21212"/>
                <a:gd name="connsiteY33" fmla="*/ 15973 h 21212"/>
                <a:gd name="connsiteX34" fmla="*/ 16142 w 21212"/>
                <a:gd name="connsiteY34" fmla="*/ 16015 h 21212"/>
                <a:gd name="connsiteX35" fmla="*/ 16142 w 21212"/>
                <a:gd name="connsiteY35" fmla="*/ 15973 h 21212"/>
                <a:gd name="connsiteX36" fmla="*/ 16121 w 21212"/>
                <a:gd name="connsiteY36" fmla="*/ 15973 h 21212"/>
                <a:gd name="connsiteX37" fmla="*/ 16057 w 21212"/>
                <a:gd name="connsiteY37" fmla="*/ 15973 h 21212"/>
                <a:gd name="connsiteX38" fmla="*/ 16015 w 21212"/>
                <a:gd name="connsiteY38" fmla="*/ 15973 h 21212"/>
                <a:gd name="connsiteX39" fmla="*/ 16015 w 21212"/>
                <a:gd name="connsiteY39" fmla="*/ 16015 h 21212"/>
                <a:gd name="connsiteX40" fmla="*/ 16015 w 21212"/>
                <a:gd name="connsiteY40" fmla="*/ 16015 h 21212"/>
                <a:gd name="connsiteX41" fmla="*/ 16015 w 21212"/>
                <a:gd name="connsiteY41" fmla="*/ 16015 h 21212"/>
                <a:gd name="connsiteX42" fmla="*/ 16057 w 21212"/>
                <a:gd name="connsiteY42" fmla="*/ 16015 h 21212"/>
                <a:gd name="connsiteX43" fmla="*/ 16057 w 21212"/>
                <a:gd name="connsiteY43" fmla="*/ 16015 h 21212"/>
                <a:gd name="connsiteX44" fmla="*/ 16121 w 21212"/>
                <a:gd name="connsiteY44" fmla="*/ 16015 h 21212"/>
                <a:gd name="connsiteX45" fmla="*/ 16121 w 21212"/>
                <a:gd name="connsiteY45" fmla="*/ 16015 h 21212"/>
                <a:gd name="connsiteX46" fmla="*/ 16121 w 21212"/>
                <a:gd name="connsiteY46" fmla="*/ 15973 h 21212"/>
                <a:gd name="connsiteX47" fmla="*/ 16121 w 21212"/>
                <a:gd name="connsiteY47" fmla="*/ 15973 h 21212"/>
                <a:gd name="connsiteX48" fmla="*/ 16121 w 21212"/>
                <a:gd name="connsiteY48" fmla="*/ 15973 h 21212"/>
                <a:gd name="connsiteX49" fmla="*/ 16121 w 21212"/>
                <a:gd name="connsiteY4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73"/>
                  </a:moveTo>
                  <a:lnTo>
                    <a:pt x="16142" y="15973"/>
                  </a:lnTo>
                  <a:lnTo>
                    <a:pt x="16142" y="16015"/>
                  </a:lnTo>
                  <a:lnTo>
                    <a:pt x="16121" y="16015"/>
                  </a:lnTo>
                  <a:lnTo>
                    <a:pt x="16121" y="16015"/>
                  </a:lnTo>
                  <a:lnTo>
                    <a:pt x="16121" y="16015"/>
                  </a:lnTo>
                  <a:lnTo>
                    <a:pt x="16057" y="16015"/>
                  </a:lnTo>
                  <a:cubicBezTo>
                    <a:pt x="16057" y="16036"/>
                    <a:pt x="16057" y="16036"/>
                    <a:pt x="16057" y="16036"/>
                  </a:cubicBezTo>
                  <a:cubicBezTo>
                    <a:pt x="16015" y="16036"/>
                    <a:pt x="16015" y="16036"/>
                    <a:pt x="16015" y="16015"/>
                  </a:cubicBezTo>
                  <a:lnTo>
                    <a:pt x="15994" y="16015"/>
                  </a:lnTo>
                  <a:lnTo>
                    <a:pt x="15994" y="16015"/>
                  </a:lnTo>
                  <a:lnTo>
                    <a:pt x="15994" y="16015"/>
                  </a:lnTo>
                  <a:lnTo>
                    <a:pt x="15994" y="16015"/>
                  </a:lnTo>
                  <a:cubicBezTo>
                    <a:pt x="15994" y="15973"/>
                    <a:pt x="16015" y="15973"/>
                    <a:pt x="16015" y="15973"/>
                  </a:cubicBezTo>
                  <a:lnTo>
                    <a:pt x="16015" y="15973"/>
                  </a:lnTo>
                  <a:cubicBezTo>
                    <a:pt x="16015" y="15951"/>
                    <a:pt x="16057" y="15951"/>
                    <a:pt x="16057" y="15951"/>
                  </a:cubicBezTo>
                  <a:lnTo>
                    <a:pt x="16057" y="15951"/>
                  </a:lnTo>
                  <a:lnTo>
                    <a:pt x="16057" y="15951"/>
                  </a:lnTo>
                  <a:lnTo>
                    <a:pt x="16015" y="15951"/>
                  </a:lnTo>
                  <a:lnTo>
                    <a:pt x="16015" y="15951"/>
                  </a:lnTo>
                  <a:lnTo>
                    <a:pt x="16015" y="15951"/>
                  </a:lnTo>
                  <a:cubicBezTo>
                    <a:pt x="15994" y="15951"/>
                    <a:pt x="15994" y="15951"/>
                    <a:pt x="15994" y="15973"/>
                  </a:cubicBezTo>
                  <a:lnTo>
                    <a:pt x="15994" y="15973"/>
                  </a:lnTo>
                  <a:lnTo>
                    <a:pt x="15994" y="15973"/>
                  </a:lnTo>
                  <a:lnTo>
                    <a:pt x="15909" y="15973"/>
                  </a:lnTo>
                  <a:lnTo>
                    <a:pt x="15909" y="15973"/>
                  </a:lnTo>
                  <a:cubicBezTo>
                    <a:pt x="15909" y="15973"/>
                    <a:pt x="15909" y="15973"/>
                    <a:pt x="15994" y="15973"/>
                  </a:cubicBezTo>
                  <a:lnTo>
                    <a:pt x="15994" y="15973"/>
                  </a:lnTo>
                  <a:cubicBezTo>
                    <a:pt x="15994" y="15951"/>
                    <a:pt x="15994" y="15951"/>
                    <a:pt x="15994" y="15951"/>
                  </a:cubicBezTo>
                  <a:cubicBezTo>
                    <a:pt x="15994" y="15951"/>
                    <a:pt x="15994" y="15951"/>
                    <a:pt x="16015" y="15909"/>
                  </a:cubicBezTo>
                  <a:cubicBezTo>
                    <a:pt x="16015" y="15909"/>
                    <a:pt x="16015" y="15909"/>
                    <a:pt x="16057" y="15951"/>
                  </a:cubicBezTo>
                  <a:cubicBezTo>
                    <a:pt x="16057" y="15909"/>
                    <a:pt x="16057" y="15909"/>
                    <a:pt x="16057" y="15951"/>
                  </a:cubicBezTo>
                  <a:lnTo>
                    <a:pt x="16057" y="15951"/>
                  </a:lnTo>
                  <a:lnTo>
                    <a:pt x="16185" y="15973"/>
                  </a:lnTo>
                  <a:lnTo>
                    <a:pt x="16142" y="16015"/>
                  </a:lnTo>
                  <a:lnTo>
                    <a:pt x="16142" y="15973"/>
                  </a:lnTo>
                  <a:close/>
                  <a:moveTo>
                    <a:pt x="16121" y="15973"/>
                  </a:moveTo>
                  <a:lnTo>
                    <a:pt x="16057" y="15973"/>
                  </a:lnTo>
                  <a:lnTo>
                    <a:pt x="16015" y="15973"/>
                  </a:lnTo>
                  <a:lnTo>
                    <a:pt x="16015" y="16015"/>
                  </a:lnTo>
                  <a:lnTo>
                    <a:pt x="16015" y="16015"/>
                  </a:lnTo>
                  <a:lnTo>
                    <a:pt x="16015" y="16015"/>
                  </a:lnTo>
                  <a:cubicBezTo>
                    <a:pt x="16015" y="16015"/>
                    <a:pt x="16015" y="16015"/>
                    <a:pt x="16057" y="16015"/>
                  </a:cubicBezTo>
                  <a:lnTo>
                    <a:pt x="16057" y="16015"/>
                  </a:lnTo>
                  <a:lnTo>
                    <a:pt x="16121" y="16015"/>
                  </a:lnTo>
                  <a:lnTo>
                    <a:pt x="16121" y="16015"/>
                  </a:lnTo>
                  <a:cubicBezTo>
                    <a:pt x="16121" y="16015"/>
                    <a:pt x="16121" y="16015"/>
                    <a:pt x="16121" y="15973"/>
                  </a:cubicBezTo>
                  <a:lnTo>
                    <a:pt x="16121" y="15973"/>
                  </a:lnTo>
                  <a:lnTo>
                    <a:pt x="16121" y="15973"/>
                  </a:lnTo>
                  <a:lnTo>
                    <a:pt x="16121" y="15973"/>
                  </a:lnTo>
                  <a:close/>
                </a:path>
              </a:pathLst>
            </a:custGeom>
            <a:solidFill>
              <a:srgbClr val="000000"/>
            </a:solid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5A1C9EF1-D7F9-470F-916E-04E6FF76BB4B}"/>
                </a:ext>
              </a:extLst>
            </p:cNvPr>
            <p:cNvSpPr/>
            <p:nvPr/>
          </p:nvSpPr>
          <p:spPr>
            <a:xfrm>
              <a:off x="6406886" y="4744250"/>
              <a:ext cx="31327" cy="31327"/>
            </a:xfrm>
            <a:custGeom>
              <a:avLst/>
              <a:gdLst>
                <a:gd name="connsiteX0" fmla="*/ 15973 w 21212"/>
                <a:gd name="connsiteY0" fmla="*/ 15909 h 21212"/>
                <a:gd name="connsiteX1" fmla="*/ 15973 w 21212"/>
                <a:gd name="connsiteY1" fmla="*/ 15909 h 21212"/>
                <a:gd name="connsiteX2" fmla="*/ 15930 w 21212"/>
                <a:gd name="connsiteY2" fmla="*/ 15973 h 21212"/>
                <a:gd name="connsiteX3" fmla="*/ 15930 w 21212"/>
                <a:gd name="connsiteY3" fmla="*/ 15973 h 21212"/>
                <a:gd name="connsiteX4" fmla="*/ 15930 w 21212"/>
                <a:gd name="connsiteY4" fmla="*/ 15973 h 21212"/>
                <a:gd name="connsiteX5" fmla="*/ 15930 w 21212"/>
                <a:gd name="connsiteY5" fmla="*/ 15973 h 21212"/>
                <a:gd name="connsiteX6" fmla="*/ 15930 w 21212"/>
                <a:gd name="connsiteY6" fmla="*/ 15973 h 21212"/>
                <a:gd name="connsiteX7" fmla="*/ 15973 w 21212"/>
                <a:gd name="connsiteY7" fmla="*/ 16079 h 21212"/>
                <a:gd name="connsiteX8" fmla="*/ 16015 w 21212"/>
                <a:gd name="connsiteY8" fmla="*/ 15973 h 21212"/>
                <a:gd name="connsiteX9" fmla="*/ 16057 w 21212"/>
                <a:gd name="connsiteY9" fmla="*/ 15973 h 21212"/>
                <a:gd name="connsiteX10" fmla="*/ 16015 w 21212"/>
                <a:gd name="connsiteY10" fmla="*/ 16079 h 21212"/>
                <a:gd name="connsiteX11" fmla="*/ 16163 w 21212"/>
                <a:gd name="connsiteY11" fmla="*/ 16100 h 21212"/>
                <a:gd name="connsiteX12" fmla="*/ 16079 w 21212"/>
                <a:gd name="connsiteY12" fmla="*/ 16100 h 21212"/>
                <a:gd name="connsiteX13" fmla="*/ 15973 w 21212"/>
                <a:gd name="connsiteY13" fmla="*/ 16079 h 21212"/>
                <a:gd name="connsiteX14" fmla="*/ 15930 w 21212"/>
                <a:gd name="connsiteY14" fmla="*/ 16100 h 21212"/>
                <a:gd name="connsiteX15" fmla="*/ 15930 w 21212"/>
                <a:gd name="connsiteY15" fmla="*/ 16100 h 21212"/>
                <a:gd name="connsiteX16" fmla="*/ 15930 w 21212"/>
                <a:gd name="connsiteY16" fmla="*/ 16079 h 21212"/>
                <a:gd name="connsiteX17" fmla="*/ 15930 w 21212"/>
                <a:gd name="connsiteY17" fmla="*/ 16079 h 21212"/>
                <a:gd name="connsiteX18" fmla="*/ 15909 w 21212"/>
                <a:gd name="connsiteY18" fmla="*/ 16079 h 21212"/>
                <a:gd name="connsiteX19" fmla="*/ 15909 w 21212"/>
                <a:gd name="connsiteY19" fmla="*/ 15973 h 21212"/>
                <a:gd name="connsiteX20" fmla="*/ 15909 w 21212"/>
                <a:gd name="connsiteY20" fmla="*/ 15973 h 21212"/>
                <a:gd name="connsiteX21" fmla="*/ 15930 w 21212"/>
                <a:gd name="connsiteY21" fmla="*/ 15909 h 21212"/>
                <a:gd name="connsiteX22" fmla="*/ 15930 w 21212"/>
                <a:gd name="connsiteY22" fmla="*/ 15909 h 21212"/>
                <a:gd name="connsiteX23" fmla="*/ 15930 w 21212"/>
                <a:gd name="connsiteY23" fmla="*/ 15909 h 21212"/>
                <a:gd name="connsiteX24" fmla="*/ 15973 w 21212"/>
                <a:gd name="connsiteY2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5973" y="15909"/>
                  </a:moveTo>
                  <a:lnTo>
                    <a:pt x="15973" y="15909"/>
                  </a:lnTo>
                  <a:lnTo>
                    <a:pt x="15930" y="15973"/>
                  </a:lnTo>
                  <a:lnTo>
                    <a:pt x="15930" y="15973"/>
                  </a:lnTo>
                  <a:lnTo>
                    <a:pt x="15930" y="15973"/>
                  </a:lnTo>
                  <a:lnTo>
                    <a:pt x="15930" y="15973"/>
                  </a:lnTo>
                  <a:lnTo>
                    <a:pt x="15930" y="15973"/>
                  </a:lnTo>
                  <a:lnTo>
                    <a:pt x="15973" y="16079"/>
                  </a:lnTo>
                  <a:lnTo>
                    <a:pt x="16015" y="15973"/>
                  </a:lnTo>
                  <a:lnTo>
                    <a:pt x="16057" y="15973"/>
                  </a:lnTo>
                  <a:lnTo>
                    <a:pt x="16015" y="16079"/>
                  </a:lnTo>
                  <a:lnTo>
                    <a:pt x="16163" y="16100"/>
                  </a:lnTo>
                  <a:lnTo>
                    <a:pt x="16079" y="16100"/>
                  </a:lnTo>
                  <a:lnTo>
                    <a:pt x="15973" y="16079"/>
                  </a:lnTo>
                  <a:lnTo>
                    <a:pt x="15930" y="16100"/>
                  </a:lnTo>
                  <a:lnTo>
                    <a:pt x="15930" y="16100"/>
                  </a:lnTo>
                  <a:lnTo>
                    <a:pt x="15930" y="16079"/>
                  </a:lnTo>
                  <a:lnTo>
                    <a:pt x="15930" y="16079"/>
                  </a:lnTo>
                  <a:lnTo>
                    <a:pt x="15909" y="16079"/>
                  </a:lnTo>
                  <a:cubicBezTo>
                    <a:pt x="15909" y="15973"/>
                    <a:pt x="15909" y="15973"/>
                    <a:pt x="15909" y="15973"/>
                  </a:cubicBezTo>
                  <a:lnTo>
                    <a:pt x="15909" y="15973"/>
                  </a:lnTo>
                  <a:cubicBezTo>
                    <a:pt x="15909" y="15909"/>
                    <a:pt x="15930" y="15973"/>
                    <a:pt x="15930" y="15909"/>
                  </a:cubicBezTo>
                  <a:lnTo>
                    <a:pt x="15930" y="15909"/>
                  </a:lnTo>
                  <a:lnTo>
                    <a:pt x="15930"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99DEF9AB-B470-47E8-8E58-833F670A4AA9}"/>
                </a:ext>
              </a:extLst>
            </p:cNvPr>
            <p:cNvSpPr/>
            <p:nvPr/>
          </p:nvSpPr>
          <p:spPr>
            <a:xfrm>
              <a:off x="6407106" y="4744219"/>
              <a:ext cx="31327" cy="31327"/>
            </a:xfrm>
            <a:custGeom>
              <a:avLst/>
              <a:gdLst>
                <a:gd name="connsiteX0" fmla="*/ 16058 w 21212"/>
                <a:gd name="connsiteY0" fmla="*/ 15930 h 21212"/>
                <a:gd name="connsiteX1" fmla="*/ 16058 w 21212"/>
                <a:gd name="connsiteY1" fmla="*/ 15930 h 21212"/>
                <a:gd name="connsiteX2" fmla="*/ 16015 w 21212"/>
                <a:gd name="connsiteY2" fmla="*/ 15930 h 21212"/>
                <a:gd name="connsiteX3" fmla="*/ 16015 w 21212"/>
                <a:gd name="connsiteY3" fmla="*/ 15930 h 21212"/>
                <a:gd name="connsiteX4" fmla="*/ 16015 w 21212"/>
                <a:gd name="connsiteY4" fmla="*/ 15994 h 21212"/>
                <a:gd name="connsiteX5" fmla="*/ 16015 w 21212"/>
                <a:gd name="connsiteY5" fmla="*/ 15994 h 21212"/>
                <a:gd name="connsiteX6" fmla="*/ 16121 w 21212"/>
                <a:gd name="connsiteY6" fmla="*/ 16100 h 21212"/>
                <a:gd name="connsiteX7" fmla="*/ 16121 w 21212"/>
                <a:gd name="connsiteY7" fmla="*/ 16100 h 21212"/>
                <a:gd name="connsiteX8" fmla="*/ 15909 w 21212"/>
                <a:gd name="connsiteY8" fmla="*/ 15994 h 21212"/>
                <a:gd name="connsiteX9" fmla="*/ 15930 w 21212"/>
                <a:gd name="connsiteY9" fmla="*/ 15930 h 21212"/>
                <a:gd name="connsiteX10" fmla="*/ 15930 w 21212"/>
                <a:gd name="connsiteY10" fmla="*/ 15994 h 21212"/>
                <a:gd name="connsiteX11" fmla="*/ 15930 w 21212"/>
                <a:gd name="connsiteY11" fmla="*/ 15994 h 21212"/>
                <a:gd name="connsiteX12" fmla="*/ 15930 w 21212"/>
                <a:gd name="connsiteY12" fmla="*/ 15930 h 21212"/>
                <a:gd name="connsiteX13" fmla="*/ 15930 w 21212"/>
                <a:gd name="connsiteY13" fmla="*/ 15930 h 21212"/>
                <a:gd name="connsiteX14" fmla="*/ 15930 w 21212"/>
                <a:gd name="connsiteY14" fmla="*/ 15930 h 21212"/>
                <a:gd name="connsiteX15" fmla="*/ 16015 w 21212"/>
                <a:gd name="connsiteY15" fmla="*/ 15930 h 21212"/>
                <a:gd name="connsiteX16" fmla="*/ 16015 w 21212"/>
                <a:gd name="connsiteY16" fmla="*/ 15909 h 21212"/>
                <a:gd name="connsiteX17" fmla="*/ 16015 w 21212"/>
                <a:gd name="connsiteY17" fmla="*/ 15909 h 21212"/>
                <a:gd name="connsiteX18" fmla="*/ 16058 w 21212"/>
                <a:gd name="connsiteY18"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58" y="15930"/>
                  </a:moveTo>
                  <a:lnTo>
                    <a:pt x="16058" y="15930"/>
                  </a:lnTo>
                  <a:lnTo>
                    <a:pt x="16015" y="15930"/>
                  </a:lnTo>
                  <a:lnTo>
                    <a:pt x="16015" y="15930"/>
                  </a:lnTo>
                  <a:cubicBezTo>
                    <a:pt x="16015" y="15930"/>
                    <a:pt x="16015" y="15930"/>
                    <a:pt x="16015" y="15994"/>
                  </a:cubicBezTo>
                  <a:lnTo>
                    <a:pt x="16015" y="15994"/>
                  </a:lnTo>
                  <a:lnTo>
                    <a:pt x="16121" y="16100"/>
                  </a:lnTo>
                  <a:lnTo>
                    <a:pt x="16121" y="16100"/>
                  </a:lnTo>
                  <a:lnTo>
                    <a:pt x="15909" y="15994"/>
                  </a:lnTo>
                  <a:lnTo>
                    <a:pt x="15930" y="15930"/>
                  </a:lnTo>
                  <a:lnTo>
                    <a:pt x="15930" y="15994"/>
                  </a:lnTo>
                  <a:lnTo>
                    <a:pt x="15930" y="15994"/>
                  </a:lnTo>
                  <a:cubicBezTo>
                    <a:pt x="15930" y="15930"/>
                    <a:pt x="15930" y="15930"/>
                    <a:pt x="15930" y="15930"/>
                  </a:cubicBezTo>
                  <a:lnTo>
                    <a:pt x="15930" y="15930"/>
                  </a:lnTo>
                  <a:lnTo>
                    <a:pt x="15930" y="15930"/>
                  </a:lnTo>
                  <a:lnTo>
                    <a:pt x="16015" y="15930"/>
                  </a:lnTo>
                  <a:cubicBezTo>
                    <a:pt x="16015" y="15930"/>
                    <a:pt x="16015" y="15930"/>
                    <a:pt x="16015" y="15909"/>
                  </a:cubicBezTo>
                  <a:lnTo>
                    <a:pt x="16015" y="15909"/>
                  </a:lnTo>
                  <a:lnTo>
                    <a:pt x="16058" y="15930"/>
                  </a:lnTo>
                  <a:close/>
                </a:path>
              </a:pathLst>
            </a:custGeom>
            <a:solidFill>
              <a:srgbClr val="000000"/>
            </a:solid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4D8CD48-8DCF-4ABD-8C1F-6F90E2BD905D}"/>
                </a:ext>
              </a:extLst>
            </p:cNvPr>
            <p:cNvSpPr/>
            <p:nvPr/>
          </p:nvSpPr>
          <p:spPr>
            <a:xfrm>
              <a:off x="6407137" y="4744188"/>
              <a:ext cx="31327" cy="31327"/>
            </a:xfrm>
            <a:custGeom>
              <a:avLst/>
              <a:gdLst>
                <a:gd name="connsiteX0" fmla="*/ 15994 w 21212"/>
                <a:gd name="connsiteY0" fmla="*/ 15930 h 21212"/>
                <a:gd name="connsiteX1" fmla="*/ 15909 w 21212"/>
                <a:gd name="connsiteY1" fmla="*/ 15909 h 21212"/>
                <a:gd name="connsiteX2" fmla="*/ 15994 w 21212"/>
                <a:gd name="connsiteY2" fmla="*/ 15930 h 21212"/>
                <a:gd name="connsiteX3" fmla="*/ 16036 w 21212"/>
                <a:gd name="connsiteY3" fmla="*/ 15909 h 21212"/>
                <a:gd name="connsiteX4" fmla="*/ 15994 w 21212"/>
                <a:gd name="connsiteY4" fmla="*/ 15930 h 21212"/>
                <a:gd name="connsiteX5" fmla="*/ 16185 w 21212"/>
                <a:gd name="connsiteY5" fmla="*/ 16015 h 21212"/>
                <a:gd name="connsiteX6" fmla="*/ 16015 w 21212"/>
                <a:gd name="connsiteY6" fmla="*/ 15930 h 21212"/>
                <a:gd name="connsiteX7" fmla="*/ 16079 w 21212"/>
                <a:gd name="connsiteY7" fmla="*/ 15930 h 21212"/>
                <a:gd name="connsiteX8" fmla="*/ 16185 w 21212"/>
                <a:gd name="connsiteY8" fmla="*/ 15951 h 21212"/>
                <a:gd name="connsiteX9" fmla="*/ 16185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94" y="15930"/>
                  </a:moveTo>
                  <a:lnTo>
                    <a:pt x="15909" y="15909"/>
                  </a:lnTo>
                  <a:lnTo>
                    <a:pt x="15994" y="15930"/>
                  </a:lnTo>
                  <a:lnTo>
                    <a:pt x="16036" y="15909"/>
                  </a:lnTo>
                  <a:lnTo>
                    <a:pt x="15994" y="15930"/>
                  </a:lnTo>
                  <a:close/>
                  <a:moveTo>
                    <a:pt x="16185" y="16015"/>
                  </a:moveTo>
                  <a:lnTo>
                    <a:pt x="16015" y="15930"/>
                  </a:lnTo>
                  <a:lnTo>
                    <a:pt x="16079" y="15930"/>
                  </a:lnTo>
                  <a:lnTo>
                    <a:pt x="16185" y="15951"/>
                  </a:lnTo>
                  <a:lnTo>
                    <a:pt x="16185" y="16015"/>
                  </a:lnTo>
                  <a:close/>
                </a:path>
              </a:pathLst>
            </a:custGeom>
            <a:solidFill>
              <a:srgbClr val="000000"/>
            </a:solid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B619FC70-CF6B-47E6-9883-26A30BE394FF}"/>
                </a:ext>
              </a:extLst>
            </p:cNvPr>
            <p:cNvSpPr/>
            <p:nvPr/>
          </p:nvSpPr>
          <p:spPr>
            <a:xfrm>
              <a:off x="6407419" y="4744063"/>
              <a:ext cx="31327" cy="31327"/>
            </a:xfrm>
            <a:custGeom>
              <a:avLst/>
              <a:gdLst>
                <a:gd name="connsiteX0" fmla="*/ 15930 w 21212"/>
                <a:gd name="connsiteY0" fmla="*/ 15930 h 21212"/>
                <a:gd name="connsiteX1" fmla="*/ 15930 w 21212"/>
                <a:gd name="connsiteY1" fmla="*/ 15930 h 21212"/>
                <a:gd name="connsiteX2" fmla="*/ 15930 w 21212"/>
                <a:gd name="connsiteY2" fmla="*/ 15930 h 21212"/>
                <a:gd name="connsiteX3" fmla="*/ 15930 w 21212"/>
                <a:gd name="connsiteY3" fmla="*/ 15930 h 21212"/>
                <a:gd name="connsiteX4" fmla="*/ 15994 w 21212"/>
                <a:gd name="connsiteY4" fmla="*/ 15930 h 21212"/>
                <a:gd name="connsiteX5" fmla="*/ 15994 w 21212"/>
                <a:gd name="connsiteY5" fmla="*/ 15909 h 21212"/>
                <a:gd name="connsiteX6" fmla="*/ 16015 w 21212"/>
                <a:gd name="connsiteY6" fmla="*/ 15909 h 21212"/>
                <a:gd name="connsiteX7" fmla="*/ 16015 w 21212"/>
                <a:gd name="connsiteY7" fmla="*/ 15909 h 21212"/>
                <a:gd name="connsiteX8" fmla="*/ 16079 w 21212"/>
                <a:gd name="connsiteY8" fmla="*/ 15909 h 21212"/>
                <a:gd name="connsiteX9" fmla="*/ 16079 w 21212"/>
                <a:gd name="connsiteY9" fmla="*/ 15909 h 21212"/>
                <a:gd name="connsiteX10" fmla="*/ 16227 w 21212"/>
                <a:gd name="connsiteY10" fmla="*/ 15930 h 21212"/>
                <a:gd name="connsiteX11" fmla="*/ 16142 w 21212"/>
                <a:gd name="connsiteY11" fmla="*/ 15994 h 21212"/>
                <a:gd name="connsiteX12" fmla="*/ 16079 w 21212"/>
                <a:gd name="connsiteY12" fmla="*/ 15930 h 21212"/>
                <a:gd name="connsiteX13" fmla="*/ 16015 w 21212"/>
                <a:gd name="connsiteY13" fmla="*/ 15909 h 21212"/>
                <a:gd name="connsiteX14" fmla="*/ 15994 w 21212"/>
                <a:gd name="connsiteY14" fmla="*/ 15930 h 21212"/>
                <a:gd name="connsiteX15" fmla="*/ 15994 w 21212"/>
                <a:gd name="connsiteY15" fmla="*/ 15930 h 21212"/>
                <a:gd name="connsiteX16" fmla="*/ 15994 w 21212"/>
                <a:gd name="connsiteY16" fmla="*/ 15994 h 21212"/>
                <a:gd name="connsiteX17" fmla="*/ 16079 w 21212"/>
                <a:gd name="connsiteY17" fmla="*/ 16015 h 21212"/>
                <a:gd name="connsiteX18" fmla="*/ 16079 w 21212"/>
                <a:gd name="connsiteY18" fmla="*/ 16036 h 21212"/>
                <a:gd name="connsiteX19" fmla="*/ 15909 w 21212"/>
                <a:gd name="connsiteY19" fmla="*/ 15994 h 21212"/>
                <a:gd name="connsiteX20" fmla="*/ 15930 w 21212"/>
                <a:gd name="connsiteY20" fmla="*/ 15930 h 21212"/>
                <a:gd name="connsiteX21" fmla="*/ 15930 w 21212"/>
                <a:gd name="connsiteY21"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30" y="15930"/>
                  </a:moveTo>
                  <a:lnTo>
                    <a:pt x="15930" y="15930"/>
                  </a:lnTo>
                  <a:lnTo>
                    <a:pt x="15930" y="15930"/>
                  </a:lnTo>
                  <a:lnTo>
                    <a:pt x="15930" y="15930"/>
                  </a:lnTo>
                  <a:lnTo>
                    <a:pt x="15994" y="15930"/>
                  </a:lnTo>
                  <a:cubicBezTo>
                    <a:pt x="15994" y="15909"/>
                    <a:pt x="15994" y="15909"/>
                    <a:pt x="15994" y="15909"/>
                  </a:cubicBezTo>
                  <a:cubicBezTo>
                    <a:pt x="15994" y="15909"/>
                    <a:pt x="15994" y="15909"/>
                    <a:pt x="16015" y="15909"/>
                  </a:cubicBezTo>
                  <a:lnTo>
                    <a:pt x="16015" y="15909"/>
                  </a:lnTo>
                  <a:lnTo>
                    <a:pt x="16079" y="15909"/>
                  </a:lnTo>
                  <a:lnTo>
                    <a:pt x="16079" y="15909"/>
                  </a:lnTo>
                  <a:lnTo>
                    <a:pt x="16227" y="15930"/>
                  </a:lnTo>
                  <a:lnTo>
                    <a:pt x="16142" y="15994"/>
                  </a:lnTo>
                  <a:lnTo>
                    <a:pt x="16079" y="15930"/>
                  </a:lnTo>
                  <a:cubicBezTo>
                    <a:pt x="16079" y="15909"/>
                    <a:pt x="16015" y="15909"/>
                    <a:pt x="16015" y="15909"/>
                  </a:cubicBezTo>
                  <a:cubicBezTo>
                    <a:pt x="16015" y="15909"/>
                    <a:pt x="16015" y="15909"/>
                    <a:pt x="15994" y="15930"/>
                  </a:cubicBezTo>
                  <a:lnTo>
                    <a:pt x="15994" y="15930"/>
                  </a:lnTo>
                  <a:cubicBezTo>
                    <a:pt x="15994" y="15930"/>
                    <a:pt x="15994" y="15930"/>
                    <a:pt x="15994" y="15994"/>
                  </a:cubicBezTo>
                  <a:lnTo>
                    <a:pt x="16079" y="16015"/>
                  </a:lnTo>
                  <a:lnTo>
                    <a:pt x="16079" y="16036"/>
                  </a:lnTo>
                  <a:lnTo>
                    <a:pt x="15909" y="15994"/>
                  </a:lnTo>
                  <a:lnTo>
                    <a:pt x="15930" y="15930"/>
                  </a:lnTo>
                  <a:lnTo>
                    <a:pt x="15930" y="15930"/>
                  </a:lnTo>
                  <a:close/>
                </a:path>
              </a:pathLst>
            </a:custGeom>
            <a:solidFill>
              <a:srgbClr val="000000"/>
            </a:solid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A7C00FD0-61C3-4DE3-B218-76938F9A81ED}"/>
                </a:ext>
              </a:extLst>
            </p:cNvPr>
            <p:cNvSpPr/>
            <p:nvPr/>
          </p:nvSpPr>
          <p:spPr>
            <a:xfrm>
              <a:off x="6407750" y="4743874"/>
              <a:ext cx="31327" cy="31327"/>
            </a:xfrm>
            <a:custGeom>
              <a:avLst/>
              <a:gdLst>
                <a:gd name="connsiteX0" fmla="*/ 15919 w 21212"/>
                <a:gd name="connsiteY0" fmla="*/ 15973 h 21212"/>
                <a:gd name="connsiteX1" fmla="*/ 16003 w 21212"/>
                <a:gd name="connsiteY1" fmla="*/ 15973 h 21212"/>
                <a:gd name="connsiteX2" fmla="*/ 16003 w 21212"/>
                <a:gd name="connsiteY2" fmla="*/ 15909 h 21212"/>
                <a:gd name="connsiteX3" fmla="*/ 16067 w 21212"/>
                <a:gd name="connsiteY3" fmla="*/ 15909 h 21212"/>
                <a:gd name="connsiteX4" fmla="*/ 16067 w 21212"/>
                <a:gd name="connsiteY4" fmla="*/ 15909 h 21212"/>
                <a:gd name="connsiteX5" fmla="*/ 16067 w 21212"/>
                <a:gd name="connsiteY5" fmla="*/ 15909 h 21212"/>
                <a:gd name="connsiteX6" fmla="*/ 16067 w 21212"/>
                <a:gd name="connsiteY6" fmla="*/ 15909 h 21212"/>
                <a:gd name="connsiteX7" fmla="*/ 16067 w 21212"/>
                <a:gd name="connsiteY7" fmla="*/ 15909 h 21212"/>
                <a:gd name="connsiteX8" fmla="*/ 16215 w 21212"/>
                <a:gd name="connsiteY8" fmla="*/ 15973 h 21212"/>
                <a:gd name="connsiteX9" fmla="*/ 16258 w 21212"/>
                <a:gd name="connsiteY9" fmla="*/ 15994 h 21212"/>
                <a:gd name="connsiteX10" fmla="*/ 16258 w 21212"/>
                <a:gd name="connsiteY10" fmla="*/ 15994 h 21212"/>
                <a:gd name="connsiteX11" fmla="*/ 16215 w 21212"/>
                <a:gd name="connsiteY11" fmla="*/ 16058 h 21212"/>
                <a:gd name="connsiteX12" fmla="*/ 16215 w 21212"/>
                <a:gd name="connsiteY12" fmla="*/ 16079 h 21212"/>
                <a:gd name="connsiteX13" fmla="*/ 16194 w 21212"/>
                <a:gd name="connsiteY13" fmla="*/ 16079 h 21212"/>
                <a:gd name="connsiteX14" fmla="*/ 16131 w 21212"/>
                <a:gd name="connsiteY14" fmla="*/ 16079 h 21212"/>
                <a:gd name="connsiteX15" fmla="*/ 16088 w 21212"/>
                <a:gd name="connsiteY15" fmla="*/ 16079 h 21212"/>
                <a:gd name="connsiteX16" fmla="*/ 16131 w 21212"/>
                <a:gd name="connsiteY16" fmla="*/ 16079 h 21212"/>
                <a:gd name="connsiteX17" fmla="*/ 16131 w 21212"/>
                <a:gd name="connsiteY17" fmla="*/ 16079 h 21212"/>
                <a:gd name="connsiteX18" fmla="*/ 16194 w 21212"/>
                <a:gd name="connsiteY18" fmla="*/ 16079 h 21212"/>
                <a:gd name="connsiteX19" fmla="*/ 16194 w 21212"/>
                <a:gd name="connsiteY19" fmla="*/ 16058 h 21212"/>
                <a:gd name="connsiteX20" fmla="*/ 16215 w 21212"/>
                <a:gd name="connsiteY20" fmla="*/ 15994 h 21212"/>
                <a:gd name="connsiteX21" fmla="*/ 16194 w 21212"/>
                <a:gd name="connsiteY21" fmla="*/ 15994 h 21212"/>
                <a:gd name="connsiteX22" fmla="*/ 16194 w 21212"/>
                <a:gd name="connsiteY22" fmla="*/ 15973 h 21212"/>
                <a:gd name="connsiteX23" fmla="*/ 16194 w 21212"/>
                <a:gd name="connsiteY23" fmla="*/ 15973 h 21212"/>
                <a:gd name="connsiteX24" fmla="*/ 16194 w 21212"/>
                <a:gd name="connsiteY24" fmla="*/ 15994 h 21212"/>
                <a:gd name="connsiteX25" fmla="*/ 16131 w 21212"/>
                <a:gd name="connsiteY25" fmla="*/ 16058 h 21212"/>
                <a:gd name="connsiteX26" fmla="*/ 16131 w 21212"/>
                <a:gd name="connsiteY26" fmla="*/ 16058 h 21212"/>
                <a:gd name="connsiteX27" fmla="*/ 16088 w 21212"/>
                <a:gd name="connsiteY27" fmla="*/ 16058 h 21212"/>
                <a:gd name="connsiteX28" fmla="*/ 16067 w 21212"/>
                <a:gd name="connsiteY28" fmla="*/ 16058 h 21212"/>
                <a:gd name="connsiteX29" fmla="*/ 16067 w 21212"/>
                <a:gd name="connsiteY29" fmla="*/ 16058 h 21212"/>
                <a:gd name="connsiteX30" fmla="*/ 16003 w 21212"/>
                <a:gd name="connsiteY30" fmla="*/ 16058 h 21212"/>
                <a:gd name="connsiteX31" fmla="*/ 15919 w 21212"/>
                <a:gd name="connsiteY31" fmla="*/ 16058 h 21212"/>
                <a:gd name="connsiteX32" fmla="*/ 15919 w 21212"/>
                <a:gd name="connsiteY32" fmla="*/ 15973 h 21212"/>
                <a:gd name="connsiteX33" fmla="*/ 15919 w 21212"/>
                <a:gd name="connsiteY33" fmla="*/ 15973 h 21212"/>
                <a:gd name="connsiteX34" fmla="*/ 15919 w 21212"/>
                <a:gd name="connsiteY34" fmla="*/ 15973 h 21212"/>
                <a:gd name="connsiteX35" fmla="*/ 15919 w 21212"/>
                <a:gd name="connsiteY35" fmla="*/ 15973 h 21212"/>
                <a:gd name="connsiteX36" fmla="*/ 16003 w 21212"/>
                <a:gd name="connsiteY36" fmla="*/ 15994 h 21212"/>
                <a:gd name="connsiteX37" fmla="*/ 16067 w 21212"/>
                <a:gd name="connsiteY37" fmla="*/ 16058 h 21212"/>
                <a:gd name="connsiteX38" fmla="*/ 16088 w 21212"/>
                <a:gd name="connsiteY38" fmla="*/ 16058 h 21212"/>
                <a:gd name="connsiteX39" fmla="*/ 16088 w 21212"/>
                <a:gd name="connsiteY39" fmla="*/ 16058 h 21212"/>
                <a:gd name="connsiteX40" fmla="*/ 16131 w 21212"/>
                <a:gd name="connsiteY40" fmla="*/ 15994 h 21212"/>
                <a:gd name="connsiteX41" fmla="*/ 16131 w 21212"/>
                <a:gd name="connsiteY41" fmla="*/ 15994 h 21212"/>
                <a:gd name="connsiteX42" fmla="*/ 16131 w 21212"/>
                <a:gd name="connsiteY42" fmla="*/ 15973 h 21212"/>
                <a:gd name="connsiteX43" fmla="*/ 16067 w 21212"/>
                <a:gd name="connsiteY43" fmla="*/ 15973 h 21212"/>
                <a:gd name="connsiteX44" fmla="*/ 16067 w 21212"/>
                <a:gd name="connsiteY44" fmla="*/ 15973 h 21212"/>
                <a:gd name="connsiteX45" fmla="*/ 16067 w 21212"/>
                <a:gd name="connsiteY45" fmla="*/ 15973 h 21212"/>
                <a:gd name="connsiteX46" fmla="*/ 16003 w 21212"/>
                <a:gd name="connsiteY46" fmla="*/ 15994 h 21212"/>
                <a:gd name="connsiteX47" fmla="*/ 16003 w 21212"/>
                <a:gd name="connsiteY47" fmla="*/ 15994 h 21212"/>
                <a:gd name="connsiteX48" fmla="*/ 15919 w 21212"/>
                <a:gd name="connsiteY48" fmla="*/ 15973 h 21212"/>
                <a:gd name="connsiteX49" fmla="*/ 15919 w 21212"/>
                <a:gd name="connsiteY49" fmla="*/ 15973 h 21212"/>
                <a:gd name="connsiteX50" fmla="*/ 15919 w 21212"/>
                <a:gd name="connsiteY50" fmla="*/ 15994 h 21212"/>
                <a:gd name="connsiteX51" fmla="*/ 16003 w 21212"/>
                <a:gd name="connsiteY51"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19" y="15973"/>
                  </a:moveTo>
                  <a:cubicBezTo>
                    <a:pt x="15919" y="15973"/>
                    <a:pt x="15919" y="15973"/>
                    <a:pt x="16003" y="15973"/>
                  </a:cubicBezTo>
                  <a:lnTo>
                    <a:pt x="16003" y="15909"/>
                  </a:lnTo>
                  <a:lnTo>
                    <a:pt x="16067" y="15909"/>
                  </a:lnTo>
                  <a:lnTo>
                    <a:pt x="16067" y="15909"/>
                  </a:lnTo>
                  <a:lnTo>
                    <a:pt x="16067" y="15909"/>
                  </a:lnTo>
                  <a:lnTo>
                    <a:pt x="16067" y="15909"/>
                  </a:lnTo>
                  <a:lnTo>
                    <a:pt x="16067" y="15909"/>
                  </a:lnTo>
                  <a:lnTo>
                    <a:pt x="16215" y="15973"/>
                  </a:lnTo>
                  <a:cubicBezTo>
                    <a:pt x="16215" y="15994"/>
                    <a:pt x="16215" y="15994"/>
                    <a:pt x="16258" y="15994"/>
                  </a:cubicBezTo>
                  <a:lnTo>
                    <a:pt x="16258" y="15994"/>
                  </a:lnTo>
                  <a:cubicBezTo>
                    <a:pt x="16258" y="16058"/>
                    <a:pt x="16215" y="16058"/>
                    <a:pt x="16215" y="16058"/>
                  </a:cubicBezTo>
                  <a:cubicBezTo>
                    <a:pt x="16215" y="16058"/>
                    <a:pt x="16215" y="16058"/>
                    <a:pt x="16215" y="16079"/>
                  </a:cubicBezTo>
                  <a:cubicBezTo>
                    <a:pt x="16194" y="16079"/>
                    <a:pt x="16194" y="16079"/>
                    <a:pt x="16194" y="16079"/>
                  </a:cubicBezTo>
                  <a:cubicBezTo>
                    <a:pt x="16131" y="16079"/>
                    <a:pt x="16131" y="16079"/>
                    <a:pt x="16131" y="16079"/>
                  </a:cubicBezTo>
                  <a:lnTo>
                    <a:pt x="16088" y="16079"/>
                  </a:lnTo>
                  <a:cubicBezTo>
                    <a:pt x="16131" y="16079"/>
                    <a:pt x="16131" y="16079"/>
                    <a:pt x="16131" y="16079"/>
                  </a:cubicBezTo>
                  <a:lnTo>
                    <a:pt x="16131" y="16079"/>
                  </a:lnTo>
                  <a:cubicBezTo>
                    <a:pt x="16131" y="16079"/>
                    <a:pt x="16131" y="16079"/>
                    <a:pt x="16194" y="16079"/>
                  </a:cubicBezTo>
                  <a:lnTo>
                    <a:pt x="16194" y="16058"/>
                  </a:lnTo>
                  <a:cubicBezTo>
                    <a:pt x="16194" y="16058"/>
                    <a:pt x="16215" y="16058"/>
                    <a:pt x="16215" y="15994"/>
                  </a:cubicBezTo>
                  <a:cubicBezTo>
                    <a:pt x="16215" y="15994"/>
                    <a:pt x="16215" y="15994"/>
                    <a:pt x="16194" y="15994"/>
                  </a:cubicBezTo>
                  <a:lnTo>
                    <a:pt x="16194" y="15973"/>
                  </a:lnTo>
                  <a:lnTo>
                    <a:pt x="16194" y="15973"/>
                  </a:lnTo>
                  <a:cubicBezTo>
                    <a:pt x="16194" y="15994"/>
                    <a:pt x="16194" y="15994"/>
                    <a:pt x="16194" y="15994"/>
                  </a:cubicBezTo>
                  <a:cubicBezTo>
                    <a:pt x="16131" y="15994"/>
                    <a:pt x="16131" y="15994"/>
                    <a:pt x="16131" y="16058"/>
                  </a:cubicBezTo>
                  <a:lnTo>
                    <a:pt x="16131" y="16058"/>
                  </a:lnTo>
                  <a:cubicBezTo>
                    <a:pt x="16088" y="16058"/>
                    <a:pt x="16088" y="16058"/>
                    <a:pt x="16088" y="16058"/>
                  </a:cubicBezTo>
                  <a:cubicBezTo>
                    <a:pt x="16088" y="16058"/>
                    <a:pt x="16088" y="16058"/>
                    <a:pt x="16067" y="16058"/>
                  </a:cubicBezTo>
                  <a:lnTo>
                    <a:pt x="16067" y="16058"/>
                  </a:lnTo>
                  <a:cubicBezTo>
                    <a:pt x="16003" y="16058"/>
                    <a:pt x="16003" y="16058"/>
                    <a:pt x="16003" y="16058"/>
                  </a:cubicBezTo>
                  <a:lnTo>
                    <a:pt x="15919" y="16058"/>
                  </a:lnTo>
                  <a:cubicBezTo>
                    <a:pt x="15919" y="16036"/>
                    <a:pt x="15919" y="16036"/>
                    <a:pt x="15919" y="15973"/>
                  </a:cubicBezTo>
                  <a:lnTo>
                    <a:pt x="15919" y="15973"/>
                  </a:lnTo>
                  <a:cubicBezTo>
                    <a:pt x="15897" y="15973"/>
                    <a:pt x="15919" y="15973"/>
                    <a:pt x="15919" y="15973"/>
                  </a:cubicBezTo>
                  <a:lnTo>
                    <a:pt x="15919" y="15973"/>
                  </a:lnTo>
                  <a:close/>
                  <a:moveTo>
                    <a:pt x="16003" y="15994"/>
                  </a:moveTo>
                  <a:lnTo>
                    <a:pt x="16067" y="16058"/>
                  </a:lnTo>
                  <a:cubicBezTo>
                    <a:pt x="16067" y="16058"/>
                    <a:pt x="16067" y="16058"/>
                    <a:pt x="16088" y="16058"/>
                  </a:cubicBezTo>
                  <a:lnTo>
                    <a:pt x="16088" y="16058"/>
                  </a:lnTo>
                  <a:cubicBezTo>
                    <a:pt x="16088" y="15994"/>
                    <a:pt x="16088" y="15994"/>
                    <a:pt x="16131" y="15994"/>
                  </a:cubicBezTo>
                  <a:lnTo>
                    <a:pt x="16131" y="15994"/>
                  </a:lnTo>
                  <a:lnTo>
                    <a:pt x="16131" y="15973"/>
                  </a:lnTo>
                  <a:lnTo>
                    <a:pt x="16067" y="15973"/>
                  </a:lnTo>
                  <a:lnTo>
                    <a:pt x="16067" y="15973"/>
                  </a:lnTo>
                  <a:lnTo>
                    <a:pt x="16067" y="15973"/>
                  </a:lnTo>
                  <a:lnTo>
                    <a:pt x="16003" y="15994"/>
                  </a:lnTo>
                  <a:lnTo>
                    <a:pt x="16003" y="15994"/>
                  </a:lnTo>
                  <a:cubicBezTo>
                    <a:pt x="15919" y="15973"/>
                    <a:pt x="15919" y="15973"/>
                    <a:pt x="15919" y="15973"/>
                  </a:cubicBezTo>
                  <a:lnTo>
                    <a:pt x="15919" y="15973"/>
                  </a:lnTo>
                  <a:cubicBezTo>
                    <a:pt x="15919" y="15994"/>
                    <a:pt x="15919" y="15994"/>
                    <a:pt x="15919" y="15994"/>
                  </a:cubicBezTo>
                  <a:cubicBezTo>
                    <a:pt x="16003" y="15994"/>
                    <a:pt x="16003" y="15994"/>
                    <a:pt x="16003" y="15994"/>
                  </a:cubicBezTo>
                  <a:close/>
                </a:path>
              </a:pathLst>
            </a:custGeom>
            <a:solidFill>
              <a:srgbClr val="000000"/>
            </a:solid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B3E4805-306C-403A-BE8B-D0A61920D365}"/>
                </a:ext>
              </a:extLst>
            </p:cNvPr>
            <p:cNvSpPr/>
            <p:nvPr/>
          </p:nvSpPr>
          <p:spPr>
            <a:xfrm>
              <a:off x="6407983" y="4743750"/>
              <a:ext cx="31327" cy="31327"/>
            </a:xfrm>
            <a:custGeom>
              <a:avLst/>
              <a:gdLst>
                <a:gd name="connsiteX0" fmla="*/ 15909 w 21212"/>
                <a:gd name="connsiteY0" fmla="*/ 15973 h 21212"/>
                <a:gd name="connsiteX1" fmla="*/ 15909 w 21212"/>
                <a:gd name="connsiteY1" fmla="*/ 15909 h 21212"/>
                <a:gd name="connsiteX2" fmla="*/ 15930 w 21212"/>
                <a:gd name="connsiteY2" fmla="*/ 15909 h 21212"/>
                <a:gd name="connsiteX3" fmla="*/ 15930 w 21212"/>
                <a:gd name="connsiteY3" fmla="*/ 15909 h 21212"/>
                <a:gd name="connsiteX4" fmla="*/ 15909 w 21212"/>
                <a:gd name="connsiteY4" fmla="*/ 15973 h 21212"/>
                <a:gd name="connsiteX5" fmla="*/ 16100 w 21212"/>
                <a:gd name="connsiteY5" fmla="*/ 16057 h 21212"/>
                <a:gd name="connsiteX6" fmla="*/ 15930 w 21212"/>
                <a:gd name="connsiteY6" fmla="*/ 15973 h 21212"/>
                <a:gd name="connsiteX7" fmla="*/ 15973 w 21212"/>
                <a:gd name="connsiteY7" fmla="*/ 15973 h 21212"/>
                <a:gd name="connsiteX8" fmla="*/ 16164 w 21212"/>
                <a:gd name="connsiteY8" fmla="*/ 15994 h 21212"/>
                <a:gd name="connsiteX9" fmla="*/ 16100 w 21212"/>
                <a:gd name="connsiteY9"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73"/>
                  </a:moveTo>
                  <a:lnTo>
                    <a:pt x="15909" y="15909"/>
                  </a:lnTo>
                  <a:lnTo>
                    <a:pt x="15930" y="15909"/>
                  </a:lnTo>
                  <a:lnTo>
                    <a:pt x="15930" y="15909"/>
                  </a:lnTo>
                  <a:lnTo>
                    <a:pt x="15909" y="15973"/>
                  </a:lnTo>
                  <a:close/>
                  <a:moveTo>
                    <a:pt x="16100" y="16057"/>
                  </a:moveTo>
                  <a:lnTo>
                    <a:pt x="15930" y="15973"/>
                  </a:lnTo>
                  <a:lnTo>
                    <a:pt x="15973" y="15973"/>
                  </a:lnTo>
                  <a:lnTo>
                    <a:pt x="16164" y="15994"/>
                  </a:lnTo>
                  <a:lnTo>
                    <a:pt x="16100" y="16057"/>
                  </a:lnTo>
                  <a:close/>
                </a:path>
              </a:pathLst>
            </a:custGeom>
            <a:solidFill>
              <a:srgbClr val="000000"/>
            </a:solid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5C29C604-98CF-41E5-B0F1-370FC0C044F1}"/>
                </a:ext>
              </a:extLst>
            </p:cNvPr>
            <p:cNvSpPr/>
            <p:nvPr/>
          </p:nvSpPr>
          <p:spPr>
            <a:xfrm>
              <a:off x="6408076" y="4743561"/>
              <a:ext cx="31327" cy="31327"/>
            </a:xfrm>
            <a:custGeom>
              <a:avLst/>
              <a:gdLst>
                <a:gd name="connsiteX0" fmla="*/ 16100 w 21212"/>
                <a:gd name="connsiteY0" fmla="*/ 16121 h 21212"/>
                <a:gd name="connsiteX1" fmla="*/ 15909 w 21212"/>
                <a:gd name="connsiteY1" fmla="*/ 15973 h 21212"/>
                <a:gd name="connsiteX2" fmla="*/ 15909 w 21212"/>
                <a:gd name="connsiteY2" fmla="*/ 15909 h 21212"/>
                <a:gd name="connsiteX3" fmla="*/ 16100 w 21212"/>
                <a:gd name="connsiteY3" fmla="*/ 16121 h 21212"/>
                <a:gd name="connsiteX4" fmla="*/ 16100 w 21212"/>
                <a:gd name="connsiteY4" fmla="*/ 1612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00" y="16121"/>
                  </a:moveTo>
                  <a:lnTo>
                    <a:pt x="15909" y="15973"/>
                  </a:lnTo>
                  <a:lnTo>
                    <a:pt x="15909" y="15909"/>
                  </a:lnTo>
                  <a:lnTo>
                    <a:pt x="16100" y="16121"/>
                  </a:lnTo>
                  <a:lnTo>
                    <a:pt x="16100" y="16121"/>
                  </a:lnTo>
                  <a:close/>
                </a:path>
              </a:pathLst>
            </a:custGeom>
            <a:solidFill>
              <a:srgbClr val="000000"/>
            </a:solid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6352F190-F4DB-4844-AEE9-1A483DC462BE}"/>
                </a:ext>
              </a:extLst>
            </p:cNvPr>
            <p:cNvSpPr/>
            <p:nvPr/>
          </p:nvSpPr>
          <p:spPr>
            <a:xfrm>
              <a:off x="6408201" y="4743529"/>
              <a:ext cx="31327" cy="31327"/>
            </a:xfrm>
            <a:custGeom>
              <a:avLst/>
              <a:gdLst>
                <a:gd name="connsiteX0" fmla="*/ 16100 w 21212"/>
                <a:gd name="connsiteY0" fmla="*/ 16058 h 21212"/>
                <a:gd name="connsiteX1" fmla="*/ 15909 w 21212"/>
                <a:gd name="connsiteY1" fmla="*/ 15930 h 21212"/>
                <a:gd name="connsiteX2" fmla="*/ 15909 w 21212"/>
                <a:gd name="connsiteY2" fmla="*/ 15909 h 21212"/>
                <a:gd name="connsiteX3" fmla="*/ 16142 w 21212"/>
                <a:gd name="connsiteY3" fmla="*/ 16058 h 21212"/>
                <a:gd name="connsiteX4" fmla="*/ 16100 w 21212"/>
                <a:gd name="connsiteY4" fmla="*/ 1605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00" y="16058"/>
                  </a:moveTo>
                  <a:lnTo>
                    <a:pt x="15909" y="15930"/>
                  </a:lnTo>
                  <a:lnTo>
                    <a:pt x="15909" y="15909"/>
                  </a:lnTo>
                  <a:lnTo>
                    <a:pt x="16142" y="16058"/>
                  </a:lnTo>
                  <a:lnTo>
                    <a:pt x="16100" y="16058"/>
                  </a:lnTo>
                  <a:close/>
                </a:path>
              </a:pathLst>
            </a:custGeom>
            <a:solidFill>
              <a:srgbClr val="000000"/>
            </a:solid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FCA798D5-35A4-46EE-8A3B-05863E18ACA0}"/>
                </a:ext>
              </a:extLst>
            </p:cNvPr>
            <p:cNvSpPr/>
            <p:nvPr/>
          </p:nvSpPr>
          <p:spPr>
            <a:xfrm>
              <a:off x="6408327" y="4743467"/>
              <a:ext cx="31327" cy="31327"/>
            </a:xfrm>
            <a:custGeom>
              <a:avLst/>
              <a:gdLst>
                <a:gd name="connsiteX0" fmla="*/ 16164 w 21212"/>
                <a:gd name="connsiteY0" fmla="*/ 15951 h 21212"/>
                <a:gd name="connsiteX1" fmla="*/ 16164 w 21212"/>
                <a:gd name="connsiteY1" fmla="*/ 15951 h 21212"/>
                <a:gd name="connsiteX2" fmla="*/ 16164 w 21212"/>
                <a:gd name="connsiteY2" fmla="*/ 15951 h 21212"/>
                <a:gd name="connsiteX3" fmla="*/ 16164 w 21212"/>
                <a:gd name="connsiteY3" fmla="*/ 15951 h 21212"/>
                <a:gd name="connsiteX4" fmla="*/ 16164 w 21212"/>
                <a:gd name="connsiteY4" fmla="*/ 15951 h 21212"/>
                <a:gd name="connsiteX5" fmla="*/ 16164 w 21212"/>
                <a:gd name="connsiteY5" fmla="*/ 15951 h 21212"/>
                <a:gd name="connsiteX6" fmla="*/ 16164 w 21212"/>
                <a:gd name="connsiteY6" fmla="*/ 15951 h 21212"/>
                <a:gd name="connsiteX7" fmla="*/ 16100 w 21212"/>
                <a:gd name="connsiteY7" fmla="*/ 16036 h 21212"/>
                <a:gd name="connsiteX8" fmla="*/ 16100 w 21212"/>
                <a:gd name="connsiteY8" fmla="*/ 16036 h 21212"/>
                <a:gd name="connsiteX9" fmla="*/ 16036 w 21212"/>
                <a:gd name="connsiteY9" fmla="*/ 15973 h 21212"/>
                <a:gd name="connsiteX10" fmla="*/ 16036 w 21212"/>
                <a:gd name="connsiteY10" fmla="*/ 15973 h 21212"/>
                <a:gd name="connsiteX11" fmla="*/ 16036 w 21212"/>
                <a:gd name="connsiteY11" fmla="*/ 15973 h 21212"/>
                <a:gd name="connsiteX12" fmla="*/ 16036 w 21212"/>
                <a:gd name="connsiteY12" fmla="*/ 15951 h 21212"/>
                <a:gd name="connsiteX13" fmla="*/ 16036 w 21212"/>
                <a:gd name="connsiteY13" fmla="*/ 15951 h 21212"/>
                <a:gd name="connsiteX14" fmla="*/ 16100 w 21212"/>
                <a:gd name="connsiteY14" fmla="*/ 15951 h 21212"/>
                <a:gd name="connsiteX15" fmla="*/ 16100 w 21212"/>
                <a:gd name="connsiteY15" fmla="*/ 15909 h 21212"/>
                <a:gd name="connsiteX16" fmla="*/ 16100 w 21212"/>
                <a:gd name="connsiteY16" fmla="*/ 15909 h 21212"/>
                <a:gd name="connsiteX17" fmla="*/ 16100 w 21212"/>
                <a:gd name="connsiteY17" fmla="*/ 15909 h 21212"/>
                <a:gd name="connsiteX18" fmla="*/ 16100 w 21212"/>
                <a:gd name="connsiteY18" fmla="*/ 15909 h 21212"/>
                <a:gd name="connsiteX19" fmla="*/ 16100 w 21212"/>
                <a:gd name="connsiteY19" fmla="*/ 15909 h 21212"/>
                <a:gd name="connsiteX20" fmla="*/ 16036 w 21212"/>
                <a:gd name="connsiteY20" fmla="*/ 15909 h 21212"/>
                <a:gd name="connsiteX21" fmla="*/ 15994 w 21212"/>
                <a:gd name="connsiteY21" fmla="*/ 15909 h 21212"/>
                <a:gd name="connsiteX22" fmla="*/ 15994 w 21212"/>
                <a:gd name="connsiteY22" fmla="*/ 15951 h 21212"/>
                <a:gd name="connsiteX23" fmla="*/ 15909 w 21212"/>
                <a:gd name="connsiteY23" fmla="*/ 15973 h 21212"/>
                <a:gd name="connsiteX24" fmla="*/ 15909 w 21212"/>
                <a:gd name="connsiteY24" fmla="*/ 15951 h 21212"/>
                <a:gd name="connsiteX25" fmla="*/ 15909 w 21212"/>
                <a:gd name="connsiteY25" fmla="*/ 15951 h 21212"/>
                <a:gd name="connsiteX26" fmla="*/ 15909 w 21212"/>
                <a:gd name="connsiteY26" fmla="*/ 15951 h 21212"/>
                <a:gd name="connsiteX27" fmla="*/ 15909 w 21212"/>
                <a:gd name="connsiteY27" fmla="*/ 15909 h 21212"/>
                <a:gd name="connsiteX28" fmla="*/ 15994 w 21212"/>
                <a:gd name="connsiteY28" fmla="*/ 15909 h 21212"/>
                <a:gd name="connsiteX29" fmla="*/ 16036 w 21212"/>
                <a:gd name="connsiteY29" fmla="*/ 15909 h 21212"/>
                <a:gd name="connsiteX30" fmla="*/ 16100 w 21212"/>
                <a:gd name="connsiteY30" fmla="*/ 15909 h 21212"/>
                <a:gd name="connsiteX31" fmla="*/ 16100 w 21212"/>
                <a:gd name="connsiteY31" fmla="*/ 15909 h 21212"/>
                <a:gd name="connsiteX32" fmla="*/ 16142 w 21212"/>
                <a:gd name="connsiteY32" fmla="*/ 15909 h 21212"/>
                <a:gd name="connsiteX33" fmla="*/ 16227 w 21212"/>
                <a:gd name="connsiteY33" fmla="*/ 15951 h 21212"/>
                <a:gd name="connsiteX34" fmla="*/ 16227 w 21212"/>
                <a:gd name="connsiteY34" fmla="*/ 15951 h 21212"/>
                <a:gd name="connsiteX35" fmla="*/ 16164 w 21212"/>
                <a:gd name="connsiteY35" fmla="*/ 15951 h 21212"/>
                <a:gd name="connsiteX36" fmla="*/ 16142 w 21212"/>
                <a:gd name="connsiteY36" fmla="*/ 15951 h 21212"/>
                <a:gd name="connsiteX37" fmla="*/ 16142 w 21212"/>
                <a:gd name="connsiteY37" fmla="*/ 15951 h 21212"/>
                <a:gd name="connsiteX38" fmla="*/ 16100 w 21212"/>
                <a:gd name="connsiteY38" fmla="*/ 15951 h 21212"/>
                <a:gd name="connsiteX39" fmla="*/ 16036 w 21212"/>
                <a:gd name="connsiteY39" fmla="*/ 15973 h 21212"/>
                <a:gd name="connsiteX40" fmla="*/ 16100 w 21212"/>
                <a:gd name="connsiteY40" fmla="*/ 15973 h 21212"/>
                <a:gd name="connsiteX41" fmla="*/ 16100 w 21212"/>
                <a:gd name="connsiteY41" fmla="*/ 15973 h 21212"/>
                <a:gd name="connsiteX42" fmla="*/ 16100 w 21212"/>
                <a:gd name="connsiteY42" fmla="*/ 15973 h 21212"/>
                <a:gd name="connsiteX43" fmla="*/ 16142 w 21212"/>
                <a:gd name="connsiteY43" fmla="*/ 15951 h 21212"/>
                <a:gd name="connsiteX44" fmla="*/ 16142 w 21212"/>
                <a:gd name="connsiteY44" fmla="*/ 15951 h 21212"/>
                <a:gd name="connsiteX45" fmla="*/ 16142 w 21212"/>
                <a:gd name="connsiteY45" fmla="*/ 15951 h 21212"/>
                <a:gd name="connsiteX46" fmla="*/ 16142 w 21212"/>
                <a:gd name="connsiteY46" fmla="*/ 15951 h 21212"/>
                <a:gd name="connsiteX47" fmla="*/ 16142 w 21212"/>
                <a:gd name="connsiteY47" fmla="*/ 15951 h 21212"/>
                <a:gd name="connsiteX48" fmla="*/ 16142 w 21212"/>
                <a:gd name="connsiteY48" fmla="*/ 15951 h 21212"/>
                <a:gd name="connsiteX49" fmla="*/ 16142 w 21212"/>
                <a:gd name="connsiteY4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64" y="15951"/>
                  </a:moveTo>
                  <a:lnTo>
                    <a:pt x="16164" y="15951"/>
                  </a:lnTo>
                  <a:cubicBezTo>
                    <a:pt x="16164" y="15951"/>
                    <a:pt x="16164" y="15951"/>
                    <a:pt x="16164" y="15951"/>
                  </a:cubicBezTo>
                  <a:lnTo>
                    <a:pt x="16164" y="15951"/>
                  </a:lnTo>
                  <a:lnTo>
                    <a:pt x="16164" y="15951"/>
                  </a:lnTo>
                  <a:lnTo>
                    <a:pt x="16164" y="15951"/>
                  </a:lnTo>
                  <a:lnTo>
                    <a:pt x="16164" y="15951"/>
                  </a:lnTo>
                  <a:cubicBezTo>
                    <a:pt x="16142" y="15973"/>
                    <a:pt x="16100" y="15973"/>
                    <a:pt x="16100" y="16036"/>
                  </a:cubicBezTo>
                  <a:lnTo>
                    <a:pt x="16100" y="16036"/>
                  </a:lnTo>
                  <a:cubicBezTo>
                    <a:pt x="16036" y="15973"/>
                    <a:pt x="16036" y="15973"/>
                    <a:pt x="16036" y="15973"/>
                  </a:cubicBezTo>
                  <a:lnTo>
                    <a:pt x="16036" y="15973"/>
                  </a:lnTo>
                  <a:cubicBezTo>
                    <a:pt x="15994" y="15973"/>
                    <a:pt x="15994" y="15973"/>
                    <a:pt x="16036" y="15973"/>
                  </a:cubicBezTo>
                  <a:cubicBezTo>
                    <a:pt x="16036" y="15973"/>
                    <a:pt x="16036" y="15973"/>
                    <a:pt x="16036" y="15951"/>
                  </a:cubicBezTo>
                  <a:lnTo>
                    <a:pt x="16036" y="15951"/>
                  </a:lnTo>
                  <a:cubicBezTo>
                    <a:pt x="16100" y="15951"/>
                    <a:pt x="16100" y="15951"/>
                    <a:pt x="16100" y="15951"/>
                  </a:cubicBezTo>
                  <a:lnTo>
                    <a:pt x="16100" y="15909"/>
                  </a:lnTo>
                  <a:lnTo>
                    <a:pt x="16100" y="15909"/>
                  </a:lnTo>
                  <a:lnTo>
                    <a:pt x="16100" y="15909"/>
                  </a:lnTo>
                  <a:lnTo>
                    <a:pt x="16100" y="15909"/>
                  </a:lnTo>
                  <a:lnTo>
                    <a:pt x="16100" y="15909"/>
                  </a:lnTo>
                  <a:lnTo>
                    <a:pt x="16036" y="15909"/>
                  </a:lnTo>
                  <a:cubicBezTo>
                    <a:pt x="16036" y="15909"/>
                    <a:pt x="16036" y="15909"/>
                    <a:pt x="15994" y="15909"/>
                  </a:cubicBezTo>
                  <a:cubicBezTo>
                    <a:pt x="15994" y="15951"/>
                    <a:pt x="15994" y="15951"/>
                    <a:pt x="15994" y="15951"/>
                  </a:cubicBezTo>
                  <a:cubicBezTo>
                    <a:pt x="15994" y="15951"/>
                    <a:pt x="15909" y="15951"/>
                    <a:pt x="15909" y="15973"/>
                  </a:cubicBezTo>
                  <a:lnTo>
                    <a:pt x="15909" y="15951"/>
                  </a:lnTo>
                  <a:lnTo>
                    <a:pt x="15909" y="15951"/>
                  </a:lnTo>
                  <a:lnTo>
                    <a:pt x="15909" y="15951"/>
                  </a:lnTo>
                  <a:lnTo>
                    <a:pt x="15909" y="15909"/>
                  </a:lnTo>
                  <a:lnTo>
                    <a:pt x="15994" y="15909"/>
                  </a:lnTo>
                  <a:lnTo>
                    <a:pt x="16036" y="15909"/>
                  </a:lnTo>
                  <a:lnTo>
                    <a:pt x="16100" y="15909"/>
                  </a:lnTo>
                  <a:lnTo>
                    <a:pt x="16100" y="15909"/>
                  </a:lnTo>
                  <a:cubicBezTo>
                    <a:pt x="16142" y="15909"/>
                    <a:pt x="16142" y="15909"/>
                    <a:pt x="16142" y="15909"/>
                  </a:cubicBezTo>
                  <a:lnTo>
                    <a:pt x="16227" y="15951"/>
                  </a:lnTo>
                  <a:lnTo>
                    <a:pt x="16227" y="15951"/>
                  </a:lnTo>
                  <a:lnTo>
                    <a:pt x="16164" y="15951"/>
                  </a:lnTo>
                  <a:close/>
                  <a:moveTo>
                    <a:pt x="16142" y="15951"/>
                  </a:moveTo>
                  <a:lnTo>
                    <a:pt x="16142" y="15951"/>
                  </a:lnTo>
                  <a:cubicBezTo>
                    <a:pt x="16100" y="15951"/>
                    <a:pt x="16100" y="15951"/>
                    <a:pt x="16100" y="15951"/>
                  </a:cubicBezTo>
                  <a:lnTo>
                    <a:pt x="16036" y="15973"/>
                  </a:lnTo>
                  <a:cubicBezTo>
                    <a:pt x="16036" y="15973"/>
                    <a:pt x="16036" y="15973"/>
                    <a:pt x="16100" y="15973"/>
                  </a:cubicBezTo>
                  <a:lnTo>
                    <a:pt x="16100" y="15973"/>
                  </a:lnTo>
                  <a:lnTo>
                    <a:pt x="16100" y="15973"/>
                  </a:lnTo>
                  <a:lnTo>
                    <a:pt x="16142" y="15951"/>
                  </a:lnTo>
                  <a:lnTo>
                    <a:pt x="16142" y="15951"/>
                  </a:lnTo>
                  <a:lnTo>
                    <a:pt x="16142" y="15951"/>
                  </a:lnTo>
                  <a:lnTo>
                    <a:pt x="16142" y="15951"/>
                  </a:lnTo>
                  <a:cubicBezTo>
                    <a:pt x="16142" y="15951"/>
                    <a:pt x="16142" y="15951"/>
                    <a:pt x="16142" y="15951"/>
                  </a:cubicBezTo>
                  <a:lnTo>
                    <a:pt x="16142" y="15951"/>
                  </a:lnTo>
                  <a:lnTo>
                    <a:pt x="16142" y="15951"/>
                  </a:lnTo>
                  <a:close/>
                </a:path>
              </a:pathLst>
            </a:custGeom>
            <a:solidFill>
              <a:srgbClr val="000000"/>
            </a:solid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EE5D56B1-2DDA-43F1-843F-1A6717EDA969}"/>
                </a:ext>
              </a:extLst>
            </p:cNvPr>
            <p:cNvSpPr/>
            <p:nvPr/>
          </p:nvSpPr>
          <p:spPr>
            <a:xfrm>
              <a:off x="6408797" y="4743216"/>
              <a:ext cx="31327" cy="31327"/>
            </a:xfrm>
            <a:custGeom>
              <a:avLst/>
              <a:gdLst>
                <a:gd name="connsiteX0" fmla="*/ 15930 w 21212"/>
                <a:gd name="connsiteY0" fmla="*/ 15930 h 21212"/>
                <a:gd name="connsiteX1" fmla="*/ 15930 w 21212"/>
                <a:gd name="connsiteY1" fmla="*/ 16015 h 21212"/>
                <a:gd name="connsiteX2" fmla="*/ 15951 w 21212"/>
                <a:gd name="connsiteY2" fmla="*/ 16015 h 21212"/>
                <a:gd name="connsiteX3" fmla="*/ 15930 w 21212"/>
                <a:gd name="connsiteY3" fmla="*/ 15930 h 21212"/>
                <a:gd name="connsiteX4" fmla="*/ 16015 w 21212"/>
                <a:gd name="connsiteY4" fmla="*/ 15930 h 21212"/>
                <a:gd name="connsiteX5" fmla="*/ 16015 w 21212"/>
                <a:gd name="connsiteY5" fmla="*/ 15930 h 21212"/>
                <a:gd name="connsiteX6" fmla="*/ 16036 w 21212"/>
                <a:gd name="connsiteY6" fmla="*/ 15930 h 21212"/>
                <a:gd name="connsiteX7" fmla="*/ 16036 w 21212"/>
                <a:gd name="connsiteY7" fmla="*/ 15930 h 21212"/>
                <a:gd name="connsiteX8" fmla="*/ 16142 w 21212"/>
                <a:gd name="connsiteY8" fmla="*/ 15930 h 21212"/>
                <a:gd name="connsiteX9" fmla="*/ 16142 w 21212"/>
                <a:gd name="connsiteY9" fmla="*/ 15930 h 21212"/>
                <a:gd name="connsiteX10" fmla="*/ 16142 w 21212"/>
                <a:gd name="connsiteY10" fmla="*/ 16015 h 21212"/>
                <a:gd name="connsiteX11" fmla="*/ 16142 w 21212"/>
                <a:gd name="connsiteY11" fmla="*/ 16057 h 21212"/>
                <a:gd name="connsiteX12" fmla="*/ 16036 w 21212"/>
                <a:gd name="connsiteY12" fmla="*/ 16057 h 21212"/>
                <a:gd name="connsiteX13" fmla="*/ 16036 w 21212"/>
                <a:gd name="connsiteY13" fmla="*/ 16057 h 21212"/>
                <a:gd name="connsiteX14" fmla="*/ 16036 w 21212"/>
                <a:gd name="connsiteY14" fmla="*/ 16057 h 21212"/>
                <a:gd name="connsiteX15" fmla="*/ 16015 w 21212"/>
                <a:gd name="connsiteY15" fmla="*/ 16057 h 21212"/>
                <a:gd name="connsiteX16" fmla="*/ 16015 w 21212"/>
                <a:gd name="connsiteY16" fmla="*/ 16057 h 21212"/>
                <a:gd name="connsiteX17" fmla="*/ 15951 w 21212"/>
                <a:gd name="connsiteY17" fmla="*/ 16057 h 21212"/>
                <a:gd name="connsiteX18" fmla="*/ 16015 w 21212"/>
                <a:gd name="connsiteY18" fmla="*/ 16057 h 21212"/>
                <a:gd name="connsiteX19" fmla="*/ 16036 w 21212"/>
                <a:gd name="connsiteY19" fmla="*/ 16057 h 21212"/>
                <a:gd name="connsiteX20" fmla="*/ 16036 w 21212"/>
                <a:gd name="connsiteY20" fmla="*/ 16057 h 21212"/>
                <a:gd name="connsiteX21" fmla="*/ 16036 w 21212"/>
                <a:gd name="connsiteY21" fmla="*/ 16015 h 21212"/>
                <a:gd name="connsiteX22" fmla="*/ 16036 w 21212"/>
                <a:gd name="connsiteY22" fmla="*/ 16015 h 21212"/>
                <a:gd name="connsiteX23" fmla="*/ 16036 w 21212"/>
                <a:gd name="connsiteY23" fmla="*/ 15930 h 21212"/>
                <a:gd name="connsiteX24" fmla="*/ 16036 w 21212"/>
                <a:gd name="connsiteY24" fmla="*/ 15930 h 21212"/>
                <a:gd name="connsiteX25" fmla="*/ 16015 w 21212"/>
                <a:gd name="connsiteY25" fmla="*/ 15930 h 21212"/>
                <a:gd name="connsiteX26" fmla="*/ 16015 w 21212"/>
                <a:gd name="connsiteY26" fmla="*/ 15930 h 21212"/>
                <a:gd name="connsiteX27" fmla="*/ 16015 w 21212"/>
                <a:gd name="connsiteY27" fmla="*/ 16015 h 21212"/>
                <a:gd name="connsiteX28" fmla="*/ 15951 w 21212"/>
                <a:gd name="connsiteY28" fmla="*/ 16015 h 21212"/>
                <a:gd name="connsiteX29" fmla="*/ 15951 w 21212"/>
                <a:gd name="connsiteY29" fmla="*/ 16057 h 21212"/>
                <a:gd name="connsiteX30" fmla="*/ 15930 w 21212"/>
                <a:gd name="connsiteY30" fmla="*/ 16057 h 21212"/>
                <a:gd name="connsiteX31" fmla="*/ 15909 w 21212"/>
                <a:gd name="connsiteY31" fmla="*/ 16015 h 21212"/>
                <a:gd name="connsiteX32" fmla="*/ 15909 w 21212"/>
                <a:gd name="connsiteY32" fmla="*/ 16015 h 21212"/>
                <a:gd name="connsiteX33" fmla="*/ 15930 w 21212"/>
                <a:gd name="connsiteY33" fmla="*/ 15930 h 21212"/>
                <a:gd name="connsiteX34" fmla="*/ 15930 w 21212"/>
                <a:gd name="connsiteY34" fmla="*/ 15930 h 21212"/>
                <a:gd name="connsiteX35" fmla="*/ 15930 w 21212"/>
                <a:gd name="connsiteY35" fmla="*/ 15930 h 21212"/>
                <a:gd name="connsiteX36" fmla="*/ 15930 w 21212"/>
                <a:gd name="connsiteY36" fmla="*/ 15930 h 21212"/>
                <a:gd name="connsiteX37" fmla="*/ 15930 w 21212"/>
                <a:gd name="connsiteY37" fmla="*/ 15930 h 21212"/>
                <a:gd name="connsiteX38" fmla="*/ 16015 w 21212"/>
                <a:gd name="connsiteY38" fmla="*/ 15909 h 21212"/>
                <a:gd name="connsiteX39" fmla="*/ 15930 w 21212"/>
                <a:gd name="connsiteY39" fmla="*/ 15930 h 21212"/>
                <a:gd name="connsiteX40" fmla="*/ 15930 w 21212"/>
                <a:gd name="connsiteY40" fmla="*/ 15930 h 21212"/>
                <a:gd name="connsiteX41" fmla="*/ 15930 w 21212"/>
                <a:gd name="connsiteY41" fmla="*/ 15930 h 21212"/>
                <a:gd name="connsiteX42" fmla="*/ 15930 w 21212"/>
                <a:gd name="connsiteY42" fmla="*/ 15930 h 21212"/>
                <a:gd name="connsiteX43" fmla="*/ 15930 w 21212"/>
                <a:gd name="connsiteY43" fmla="*/ 15930 h 21212"/>
                <a:gd name="connsiteX44" fmla="*/ 15930 w 21212"/>
                <a:gd name="connsiteY4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30" y="15930"/>
                  </a:moveTo>
                  <a:lnTo>
                    <a:pt x="15930" y="16015"/>
                  </a:lnTo>
                  <a:lnTo>
                    <a:pt x="15951" y="16015"/>
                  </a:lnTo>
                  <a:cubicBezTo>
                    <a:pt x="15951" y="15930"/>
                    <a:pt x="15951" y="15930"/>
                    <a:pt x="15930" y="15930"/>
                  </a:cubicBezTo>
                  <a:cubicBezTo>
                    <a:pt x="15951" y="15930"/>
                    <a:pt x="15951" y="15930"/>
                    <a:pt x="16015" y="15930"/>
                  </a:cubicBezTo>
                  <a:lnTo>
                    <a:pt x="16015" y="15930"/>
                  </a:lnTo>
                  <a:cubicBezTo>
                    <a:pt x="16015" y="15930"/>
                    <a:pt x="16015" y="15930"/>
                    <a:pt x="16036" y="15930"/>
                  </a:cubicBezTo>
                  <a:lnTo>
                    <a:pt x="16036" y="15930"/>
                  </a:lnTo>
                  <a:lnTo>
                    <a:pt x="16142" y="15930"/>
                  </a:lnTo>
                  <a:lnTo>
                    <a:pt x="16142" y="15930"/>
                  </a:lnTo>
                  <a:lnTo>
                    <a:pt x="16142" y="16015"/>
                  </a:lnTo>
                  <a:lnTo>
                    <a:pt x="16142" y="16057"/>
                  </a:lnTo>
                  <a:cubicBezTo>
                    <a:pt x="16142" y="16057"/>
                    <a:pt x="16142" y="16057"/>
                    <a:pt x="16036" y="16057"/>
                  </a:cubicBezTo>
                  <a:lnTo>
                    <a:pt x="16036" y="16057"/>
                  </a:lnTo>
                  <a:lnTo>
                    <a:pt x="16036" y="16057"/>
                  </a:lnTo>
                  <a:cubicBezTo>
                    <a:pt x="16015" y="16057"/>
                    <a:pt x="16015" y="16057"/>
                    <a:pt x="16015" y="16057"/>
                  </a:cubicBezTo>
                  <a:lnTo>
                    <a:pt x="16015" y="16057"/>
                  </a:lnTo>
                  <a:lnTo>
                    <a:pt x="15951" y="16057"/>
                  </a:lnTo>
                  <a:cubicBezTo>
                    <a:pt x="16015" y="16057"/>
                    <a:pt x="16015" y="16057"/>
                    <a:pt x="16015" y="16057"/>
                  </a:cubicBezTo>
                  <a:cubicBezTo>
                    <a:pt x="16015" y="16057"/>
                    <a:pt x="16015" y="16057"/>
                    <a:pt x="16036" y="16057"/>
                  </a:cubicBezTo>
                  <a:lnTo>
                    <a:pt x="16036" y="16057"/>
                  </a:lnTo>
                  <a:cubicBezTo>
                    <a:pt x="16036" y="16015"/>
                    <a:pt x="16036" y="16015"/>
                    <a:pt x="16036" y="16015"/>
                  </a:cubicBezTo>
                  <a:lnTo>
                    <a:pt x="16036" y="16015"/>
                  </a:lnTo>
                  <a:cubicBezTo>
                    <a:pt x="16036" y="16015"/>
                    <a:pt x="16036" y="16015"/>
                    <a:pt x="16036" y="15930"/>
                  </a:cubicBezTo>
                  <a:lnTo>
                    <a:pt x="16036" y="15930"/>
                  </a:lnTo>
                  <a:cubicBezTo>
                    <a:pt x="16036" y="15930"/>
                    <a:pt x="16036" y="15930"/>
                    <a:pt x="16015" y="15930"/>
                  </a:cubicBezTo>
                  <a:lnTo>
                    <a:pt x="16015" y="15930"/>
                  </a:lnTo>
                  <a:lnTo>
                    <a:pt x="16015" y="16015"/>
                  </a:lnTo>
                  <a:lnTo>
                    <a:pt x="15951" y="16015"/>
                  </a:lnTo>
                  <a:lnTo>
                    <a:pt x="15951" y="16057"/>
                  </a:lnTo>
                  <a:cubicBezTo>
                    <a:pt x="15930" y="16057"/>
                    <a:pt x="15930" y="16057"/>
                    <a:pt x="15930" y="16057"/>
                  </a:cubicBezTo>
                  <a:lnTo>
                    <a:pt x="15909" y="16015"/>
                  </a:lnTo>
                  <a:lnTo>
                    <a:pt x="15909" y="16015"/>
                  </a:lnTo>
                  <a:cubicBezTo>
                    <a:pt x="15909" y="15930"/>
                    <a:pt x="15909" y="15930"/>
                    <a:pt x="15930" y="15930"/>
                  </a:cubicBezTo>
                  <a:lnTo>
                    <a:pt x="15930" y="15930"/>
                  </a:lnTo>
                  <a:lnTo>
                    <a:pt x="15930" y="15930"/>
                  </a:lnTo>
                  <a:lnTo>
                    <a:pt x="15930" y="15930"/>
                  </a:lnTo>
                  <a:cubicBezTo>
                    <a:pt x="15951" y="15909"/>
                    <a:pt x="15951" y="15909"/>
                    <a:pt x="15930" y="15930"/>
                  </a:cubicBezTo>
                  <a:lnTo>
                    <a:pt x="16015" y="15909"/>
                  </a:lnTo>
                  <a:cubicBezTo>
                    <a:pt x="15951" y="15930"/>
                    <a:pt x="15951" y="15909"/>
                    <a:pt x="15930" y="15930"/>
                  </a:cubicBezTo>
                  <a:cubicBezTo>
                    <a:pt x="15951" y="15930"/>
                    <a:pt x="15951" y="15930"/>
                    <a:pt x="15930" y="15930"/>
                  </a:cubicBezTo>
                  <a:lnTo>
                    <a:pt x="15930" y="15930"/>
                  </a:lnTo>
                  <a:lnTo>
                    <a:pt x="15930" y="15930"/>
                  </a:lnTo>
                  <a:lnTo>
                    <a:pt x="15930" y="15930"/>
                  </a:lnTo>
                  <a:lnTo>
                    <a:pt x="15930" y="15930"/>
                  </a:lnTo>
                  <a:close/>
                </a:path>
              </a:pathLst>
            </a:custGeom>
            <a:solidFill>
              <a:srgbClr val="000000"/>
            </a:solid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2918B53-0753-48F0-93E2-B5429B4EF427}"/>
                </a:ext>
              </a:extLst>
            </p:cNvPr>
            <p:cNvSpPr/>
            <p:nvPr/>
          </p:nvSpPr>
          <p:spPr>
            <a:xfrm>
              <a:off x="6408984" y="4743060"/>
              <a:ext cx="31327" cy="31327"/>
            </a:xfrm>
            <a:custGeom>
              <a:avLst/>
              <a:gdLst>
                <a:gd name="connsiteX0" fmla="*/ 16121 w 21212"/>
                <a:gd name="connsiteY0" fmla="*/ 15973 h 21212"/>
                <a:gd name="connsiteX1" fmla="*/ 16121 w 21212"/>
                <a:gd name="connsiteY1" fmla="*/ 15973 h 21212"/>
                <a:gd name="connsiteX2" fmla="*/ 16121 w 21212"/>
                <a:gd name="connsiteY2" fmla="*/ 15973 h 21212"/>
                <a:gd name="connsiteX3" fmla="*/ 16227 w 21212"/>
                <a:gd name="connsiteY3" fmla="*/ 15973 h 21212"/>
                <a:gd name="connsiteX4" fmla="*/ 16227 w 21212"/>
                <a:gd name="connsiteY4" fmla="*/ 15973 h 21212"/>
                <a:gd name="connsiteX5" fmla="*/ 16142 w 21212"/>
                <a:gd name="connsiteY5" fmla="*/ 16015 h 21212"/>
                <a:gd name="connsiteX6" fmla="*/ 16121 w 21212"/>
                <a:gd name="connsiteY6" fmla="*/ 16015 h 21212"/>
                <a:gd name="connsiteX7" fmla="*/ 16058 w 21212"/>
                <a:gd name="connsiteY7" fmla="*/ 16036 h 21212"/>
                <a:gd name="connsiteX8" fmla="*/ 16058 w 21212"/>
                <a:gd name="connsiteY8" fmla="*/ 16036 h 21212"/>
                <a:gd name="connsiteX9" fmla="*/ 16015 w 21212"/>
                <a:gd name="connsiteY9" fmla="*/ 16015 h 21212"/>
                <a:gd name="connsiteX10" fmla="*/ 15909 w 21212"/>
                <a:gd name="connsiteY10" fmla="*/ 16015 h 21212"/>
                <a:gd name="connsiteX11" fmla="*/ 15909 w 21212"/>
                <a:gd name="connsiteY11" fmla="*/ 15973 h 21212"/>
                <a:gd name="connsiteX12" fmla="*/ 15909 w 21212"/>
                <a:gd name="connsiteY12" fmla="*/ 15973 h 21212"/>
                <a:gd name="connsiteX13" fmla="*/ 16015 w 21212"/>
                <a:gd name="connsiteY13" fmla="*/ 15909 h 21212"/>
                <a:gd name="connsiteX14" fmla="*/ 16058 w 21212"/>
                <a:gd name="connsiteY14" fmla="*/ 15909 h 21212"/>
                <a:gd name="connsiteX15" fmla="*/ 16058 w 21212"/>
                <a:gd name="connsiteY15" fmla="*/ 15909 h 21212"/>
                <a:gd name="connsiteX16" fmla="*/ 16058 w 21212"/>
                <a:gd name="connsiteY16" fmla="*/ 15909 h 21212"/>
                <a:gd name="connsiteX17" fmla="*/ 16121 w 21212"/>
                <a:gd name="connsiteY17" fmla="*/ 15909 h 21212"/>
                <a:gd name="connsiteX18" fmla="*/ 16121 w 21212"/>
                <a:gd name="connsiteY18" fmla="*/ 15909 h 21212"/>
                <a:gd name="connsiteX19" fmla="*/ 16121 w 21212"/>
                <a:gd name="connsiteY19" fmla="*/ 15909 h 21212"/>
                <a:gd name="connsiteX20" fmla="*/ 16058 w 21212"/>
                <a:gd name="connsiteY20" fmla="*/ 16015 h 21212"/>
                <a:gd name="connsiteX21" fmla="*/ 16058 w 21212"/>
                <a:gd name="connsiteY21" fmla="*/ 16015 h 21212"/>
                <a:gd name="connsiteX22" fmla="*/ 16058 w 21212"/>
                <a:gd name="connsiteY22" fmla="*/ 16015 h 21212"/>
                <a:gd name="connsiteX23" fmla="*/ 16058 w 21212"/>
                <a:gd name="connsiteY23" fmla="*/ 16015 h 21212"/>
                <a:gd name="connsiteX24" fmla="*/ 16121 w 21212"/>
                <a:gd name="connsiteY24" fmla="*/ 15973 h 21212"/>
                <a:gd name="connsiteX25" fmla="*/ 16015 w 21212"/>
                <a:gd name="connsiteY25" fmla="*/ 15973 h 21212"/>
                <a:gd name="connsiteX26" fmla="*/ 16015 w 21212"/>
                <a:gd name="connsiteY26" fmla="*/ 15973 h 21212"/>
                <a:gd name="connsiteX27" fmla="*/ 16015 w 21212"/>
                <a:gd name="connsiteY27" fmla="*/ 15973 h 21212"/>
                <a:gd name="connsiteX28" fmla="*/ 16015 w 21212"/>
                <a:gd name="connsiteY28" fmla="*/ 15973 h 21212"/>
                <a:gd name="connsiteX29" fmla="*/ 16015 w 21212"/>
                <a:gd name="connsiteY29" fmla="*/ 15973 h 21212"/>
                <a:gd name="connsiteX30" fmla="*/ 16058 w 21212"/>
                <a:gd name="connsiteY30" fmla="*/ 15909 h 21212"/>
                <a:gd name="connsiteX31" fmla="*/ 16058 w 21212"/>
                <a:gd name="connsiteY31" fmla="*/ 15909 h 21212"/>
                <a:gd name="connsiteX32" fmla="*/ 16058 w 21212"/>
                <a:gd name="connsiteY32" fmla="*/ 15909 h 21212"/>
                <a:gd name="connsiteX33" fmla="*/ 16058 w 21212"/>
                <a:gd name="connsiteY33" fmla="*/ 15909 h 21212"/>
                <a:gd name="connsiteX34" fmla="*/ 16015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21" y="15973"/>
                  </a:moveTo>
                  <a:lnTo>
                    <a:pt x="16121" y="15973"/>
                  </a:lnTo>
                  <a:lnTo>
                    <a:pt x="16121" y="15973"/>
                  </a:lnTo>
                  <a:lnTo>
                    <a:pt x="16227" y="15973"/>
                  </a:lnTo>
                  <a:lnTo>
                    <a:pt x="16227" y="15973"/>
                  </a:lnTo>
                  <a:cubicBezTo>
                    <a:pt x="16142" y="16015"/>
                    <a:pt x="16142" y="16015"/>
                    <a:pt x="16142" y="16015"/>
                  </a:cubicBezTo>
                  <a:lnTo>
                    <a:pt x="16121" y="16015"/>
                  </a:lnTo>
                  <a:cubicBezTo>
                    <a:pt x="16121" y="16036"/>
                    <a:pt x="16058" y="16036"/>
                    <a:pt x="16058" y="16036"/>
                  </a:cubicBezTo>
                  <a:lnTo>
                    <a:pt x="16058" y="16036"/>
                  </a:lnTo>
                  <a:lnTo>
                    <a:pt x="16015" y="16015"/>
                  </a:lnTo>
                  <a:lnTo>
                    <a:pt x="15909" y="16015"/>
                  </a:lnTo>
                  <a:cubicBezTo>
                    <a:pt x="15909" y="15973"/>
                    <a:pt x="15909" y="15973"/>
                    <a:pt x="15909" y="15973"/>
                  </a:cubicBezTo>
                  <a:lnTo>
                    <a:pt x="15909" y="15973"/>
                  </a:lnTo>
                  <a:cubicBezTo>
                    <a:pt x="15909" y="15973"/>
                    <a:pt x="15909" y="15973"/>
                    <a:pt x="16015" y="15909"/>
                  </a:cubicBezTo>
                  <a:cubicBezTo>
                    <a:pt x="16015" y="15909"/>
                    <a:pt x="16015" y="15909"/>
                    <a:pt x="16058" y="15909"/>
                  </a:cubicBezTo>
                  <a:lnTo>
                    <a:pt x="16058" y="15909"/>
                  </a:lnTo>
                  <a:lnTo>
                    <a:pt x="16058" y="15909"/>
                  </a:lnTo>
                  <a:lnTo>
                    <a:pt x="16121" y="15909"/>
                  </a:lnTo>
                  <a:lnTo>
                    <a:pt x="16121" y="15909"/>
                  </a:lnTo>
                  <a:lnTo>
                    <a:pt x="16121" y="15909"/>
                  </a:lnTo>
                  <a:lnTo>
                    <a:pt x="16058" y="16015"/>
                  </a:lnTo>
                  <a:lnTo>
                    <a:pt x="16058" y="16015"/>
                  </a:lnTo>
                  <a:lnTo>
                    <a:pt x="16058" y="16015"/>
                  </a:lnTo>
                  <a:lnTo>
                    <a:pt x="16058" y="16015"/>
                  </a:lnTo>
                  <a:cubicBezTo>
                    <a:pt x="16121" y="16015"/>
                    <a:pt x="16121" y="16015"/>
                    <a:pt x="16121" y="15973"/>
                  </a:cubicBezTo>
                  <a:close/>
                  <a:moveTo>
                    <a:pt x="16015" y="15973"/>
                  </a:moveTo>
                  <a:lnTo>
                    <a:pt x="16015" y="15973"/>
                  </a:lnTo>
                  <a:lnTo>
                    <a:pt x="16015" y="15973"/>
                  </a:lnTo>
                  <a:lnTo>
                    <a:pt x="16015" y="15973"/>
                  </a:lnTo>
                  <a:lnTo>
                    <a:pt x="16015" y="15973"/>
                  </a:lnTo>
                  <a:lnTo>
                    <a:pt x="16058" y="15909"/>
                  </a:lnTo>
                  <a:lnTo>
                    <a:pt x="16058" y="15909"/>
                  </a:lnTo>
                  <a:lnTo>
                    <a:pt x="16058" y="15909"/>
                  </a:lnTo>
                  <a:lnTo>
                    <a:pt x="16058" y="15909"/>
                  </a:lnTo>
                  <a:cubicBezTo>
                    <a:pt x="16058" y="15909"/>
                    <a:pt x="16058" y="15973"/>
                    <a:pt x="16015" y="15973"/>
                  </a:cubicBezTo>
                  <a:close/>
                </a:path>
              </a:pathLst>
            </a:custGeom>
            <a:solidFill>
              <a:srgbClr val="000000"/>
            </a:solid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6C72DB9E-3015-41B6-A974-F0825ED3F0CD}"/>
                </a:ext>
              </a:extLst>
            </p:cNvPr>
            <p:cNvSpPr/>
            <p:nvPr/>
          </p:nvSpPr>
          <p:spPr>
            <a:xfrm>
              <a:off x="6409297" y="4742840"/>
              <a:ext cx="31327" cy="31327"/>
            </a:xfrm>
            <a:custGeom>
              <a:avLst/>
              <a:gdLst>
                <a:gd name="connsiteX0" fmla="*/ 15930 w 21212"/>
                <a:gd name="connsiteY0" fmla="*/ 16057 h 21212"/>
                <a:gd name="connsiteX1" fmla="*/ 15930 w 21212"/>
                <a:gd name="connsiteY1" fmla="*/ 16015 h 21212"/>
                <a:gd name="connsiteX2" fmla="*/ 15909 w 21212"/>
                <a:gd name="connsiteY2" fmla="*/ 16015 h 21212"/>
                <a:gd name="connsiteX3" fmla="*/ 15909 w 21212"/>
                <a:gd name="connsiteY3" fmla="*/ 16015 h 21212"/>
                <a:gd name="connsiteX4" fmla="*/ 15909 w 21212"/>
                <a:gd name="connsiteY4" fmla="*/ 15951 h 21212"/>
                <a:gd name="connsiteX5" fmla="*/ 15930 w 21212"/>
                <a:gd name="connsiteY5" fmla="*/ 15951 h 21212"/>
                <a:gd name="connsiteX6" fmla="*/ 15930 w 21212"/>
                <a:gd name="connsiteY6" fmla="*/ 15951 h 21212"/>
                <a:gd name="connsiteX7" fmla="*/ 16015 w 21212"/>
                <a:gd name="connsiteY7" fmla="*/ 15909 h 21212"/>
                <a:gd name="connsiteX8" fmla="*/ 16036 w 21212"/>
                <a:gd name="connsiteY8" fmla="*/ 15909 h 21212"/>
                <a:gd name="connsiteX9" fmla="*/ 16036 w 21212"/>
                <a:gd name="connsiteY9" fmla="*/ 15909 h 21212"/>
                <a:gd name="connsiteX10" fmla="*/ 15909 w 21212"/>
                <a:gd name="connsiteY10" fmla="*/ 15909 h 21212"/>
                <a:gd name="connsiteX11" fmla="*/ 15930 w 21212"/>
                <a:gd name="connsiteY11" fmla="*/ 15909 h 21212"/>
                <a:gd name="connsiteX12" fmla="*/ 16227 w 21212"/>
                <a:gd name="connsiteY12" fmla="*/ 15951 h 21212"/>
                <a:gd name="connsiteX13" fmla="*/ 16206 w 21212"/>
                <a:gd name="connsiteY13" fmla="*/ 16015 h 21212"/>
                <a:gd name="connsiteX14" fmla="*/ 16206 w 21212"/>
                <a:gd name="connsiteY14" fmla="*/ 16015 h 21212"/>
                <a:gd name="connsiteX15" fmla="*/ 16206 w 21212"/>
                <a:gd name="connsiteY15" fmla="*/ 16015 h 21212"/>
                <a:gd name="connsiteX16" fmla="*/ 16206 w 21212"/>
                <a:gd name="connsiteY16" fmla="*/ 16015 h 21212"/>
                <a:gd name="connsiteX17" fmla="*/ 16206 w 21212"/>
                <a:gd name="connsiteY17" fmla="*/ 16015 h 21212"/>
                <a:gd name="connsiteX18" fmla="*/ 16121 w 21212"/>
                <a:gd name="connsiteY18" fmla="*/ 16015 h 21212"/>
                <a:gd name="connsiteX19" fmla="*/ 16121 w 21212"/>
                <a:gd name="connsiteY19" fmla="*/ 16015 h 21212"/>
                <a:gd name="connsiteX20" fmla="*/ 16100 w 21212"/>
                <a:gd name="connsiteY20" fmla="*/ 16057 h 21212"/>
                <a:gd name="connsiteX21" fmla="*/ 16036 w 21212"/>
                <a:gd name="connsiteY21" fmla="*/ 16057 h 21212"/>
                <a:gd name="connsiteX22" fmla="*/ 16015 w 21212"/>
                <a:gd name="connsiteY22" fmla="*/ 16057 h 21212"/>
                <a:gd name="connsiteX23" fmla="*/ 15930 w 21212"/>
                <a:gd name="connsiteY23" fmla="*/ 16057 h 21212"/>
                <a:gd name="connsiteX24" fmla="*/ 16015 w 21212"/>
                <a:gd name="connsiteY24" fmla="*/ 16015 h 21212"/>
                <a:gd name="connsiteX25" fmla="*/ 16015 w 21212"/>
                <a:gd name="connsiteY25" fmla="*/ 16015 h 21212"/>
                <a:gd name="connsiteX26" fmla="*/ 16036 w 21212"/>
                <a:gd name="connsiteY26" fmla="*/ 16057 h 21212"/>
                <a:gd name="connsiteX27" fmla="*/ 16100 w 21212"/>
                <a:gd name="connsiteY27" fmla="*/ 16015 h 21212"/>
                <a:gd name="connsiteX28" fmla="*/ 16121 w 21212"/>
                <a:gd name="connsiteY28" fmla="*/ 16015 h 21212"/>
                <a:gd name="connsiteX29" fmla="*/ 16121 w 21212"/>
                <a:gd name="connsiteY29" fmla="*/ 16015 h 21212"/>
                <a:gd name="connsiteX30" fmla="*/ 16121 w 21212"/>
                <a:gd name="connsiteY30" fmla="*/ 16015 h 21212"/>
                <a:gd name="connsiteX31" fmla="*/ 16121 w 21212"/>
                <a:gd name="connsiteY31" fmla="*/ 16015 h 21212"/>
                <a:gd name="connsiteX32" fmla="*/ 16121 w 21212"/>
                <a:gd name="connsiteY32" fmla="*/ 16015 h 21212"/>
                <a:gd name="connsiteX33" fmla="*/ 16036 w 21212"/>
                <a:gd name="connsiteY33" fmla="*/ 15951 h 21212"/>
                <a:gd name="connsiteX34" fmla="*/ 16036 w 21212"/>
                <a:gd name="connsiteY34" fmla="*/ 15951 h 21212"/>
                <a:gd name="connsiteX35" fmla="*/ 16015 w 21212"/>
                <a:gd name="connsiteY35" fmla="*/ 15951 h 21212"/>
                <a:gd name="connsiteX36" fmla="*/ 15930 w 21212"/>
                <a:gd name="connsiteY36" fmla="*/ 15951 h 21212"/>
                <a:gd name="connsiteX37" fmla="*/ 15930 w 21212"/>
                <a:gd name="connsiteY37" fmla="*/ 16015 h 21212"/>
                <a:gd name="connsiteX38" fmla="*/ 15930 w 21212"/>
                <a:gd name="connsiteY38" fmla="*/ 16015 h 21212"/>
                <a:gd name="connsiteX39" fmla="*/ 16015 w 21212"/>
                <a:gd name="connsiteY3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30" y="16057"/>
                  </a:moveTo>
                  <a:cubicBezTo>
                    <a:pt x="15930" y="16015"/>
                    <a:pt x="15930" y="16015"/>
                    <a:pt x="15930" y="16015"/>
                  </a:cubicBezTo>
                  <a:lnTo>
                    <a:pt x="15909" y="16015"/>
                  </a:lnTo>
                  <a:lnTo>
                    <a:pt x="15909" y="16015"/>
                  </a:lnTo>
                  <a:lnTo>
                    <a:pt x="15909" y="15951"/>
                  </a:lnTo>
                  <a:lnTo>
                    <a:pt x="15930" y="15951"/>
                  </a:lnTo>
                  <a:lnTo>
                    <a:pt x="15930" y="15951"/>
                  </a:lnTo>
                  <a:cubicBezTo>
                    <a:pt x="15930" y="15951"/>
                    <a:pt x="16015" y="15951"/>
                    <a:pt x="16015" y="15909"/>
                  </a:cubicBezTo>
                  <a:lnTo>
                    <a:pt x="16036" y="15909"/>
                  </a:lnTo>
                  <a:lnTo>
                    <a:pt x="16036" y="15909"/>
                  </a:lnTo>
                  <a:lnTo>
                    <a:pt x="15909" y="15909"/>
                  </a:lnTo>
                  <a:lnTo>
                    <a:pt x="15930" y="15909"/>
                  </a:lnTo>
                  <a:lnTo>
                    <a:pt x="16227" y="15951"/>
                  </a:lnTo>
                  <a:lnTo>
                    <a:pt x="16206" y="16015"/>
                  </a:lnTo>
                  <a:lnTo>
                    <a:pt x="16206" y="16015"/>
                  </a:lnTo>
                  <a:lnTo>
                    <a:pt x="16206" y="16015"/>
                  </a:lnTo>
                  <a:lnTo>
                    <a:pt x="16206" y="16015"/>
                  </a:lnTo>
                  <a:lnTo>
                    <a:pt x="16206" y="16015"/>
                  </a:lnTo>
                  <a:lnTo>
                    <a:pt x="16121" y="16015"/>
                  </a:lnTo>
                  <a:lnTo>
                    <a:pt x="16121" y="16015"/>
                  </a:lnTo>
                  <a:cubicBezTo>
                    <a:pt x="16121" y="16057"/>
                    <a:pt x="16100" y="16057"/>
                    <a:pt x="16100" y="16057"/>
                  </a:cubicBezTo>
                  <a:cubicBezTo>
                    <a:pt x="16100" y="16057"/>
                    <a:pt x="16100" y="16057"/>
                    <a:pt x="16036" y="16057"/>
                  </a:cubicBezTo>
                  <a:cubicBezTo>
                    <a:pt x="16036" y="16057"/>
                    <a:pt x="16036" y="16057"/>
                    <a:pt x="16015" y="16057"/>
                  </a:cubicBezTo>
                  <a:cubicBezTo>
                    <a:pt x="16015" y="16057"/>
                    <a:pt x="16015" y="16057"/>
                    <a:pt x="15930" y="16057"/>
                  </a:cubicBezTo>
                  <a:close/>
                  <a:moveTo>
                    <a:pt x="16015" y="16015"/>
                  </a:moveTo>
                  <a:lnTo>
                    <a:pt x="16015" y="16015"/>
                  </a:lnTo>
                  <a:cubicBezTo>
                    <a:pt x="16036" y="16057"/>
                    <a:pt x="16036" y="16057"/>
                    <a:pt x="16036" y="16057"/>
                  </a:cubicBezTo>
                  <a:lnTo>
                    <a:pt x="16100" y="16015"/>
                  </a:lnTo>
                  <a:lnTo>
                    <a:pt x="16121" y="16015"/>
                  </a:lnTo>
                  <a:lnTo>
                    <a:pt x="16121" y="16015"/>
                  </a:lnTo>
                  <a:lnTo>
                    <a:pt x="16121" y="16015"/>
                  </a:lnTo>
                  <a:lnTo>
                    <a:pt x="16121" y="16015"/>
                  </a:lnTo>
                  <a:lnTo>
                    <a:pt x="16121" y="16015"/>
                  </a:lnTo>
                  <a:lnTo>
                    <a:pt x="16036" y="15951"/>
                  </a:lnTo>
                  <a:lnTo>
                    <a:pt x="16036" y="15951"/>
                  </a:lnTo>
                  <a:cubicBezTo>
                    <a:pt x="16015" y="15951"/>
                    <a:pt x="16015" y="15951"/>
                    <a:pt x="16015" y="15951"/>
                  </a:cubicBezTo>
                  <a:lnTo>
                    <a:pt x="15930" y="15951"/>
                  </a:lnTo>
                  <a:lnTo>
                    <a:pt x="15930" y="16015"/>
                  </a:lnTo>
                  <a:lnTo>
                    <a:pt x="15930" y="16015"/>
                  </a:lnTo>
                  <a:lnTo>
                    <a:pt x="16015" y="16015"/>
                  </a:lnTo>
                  <a:close/>
                </a:path>
              </a:pathLst>
            </a:custGeom>
            <a:solidFill>
              <a:srgbClr val="000000"/>
            </a:solid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976800FE-E3B5-4C0E-8930-AE63148F045B}"/>
                </a:ext>
              </a:extLst>
            </p:cNvPr>
            <p:cNvSpPr/>
            <p:nvPr/>
          </p:nvSpPr>
          <p:spPr>
            <a:xfrm>
              <a:off x="6409768" y="4742840"/>
              <a:ext cx="31327" cy="31327"/>
            </a:xfrm>
            <a:custGeom>
              <a:avLst/>
              <a:gdLst>
                <a:gd name="connsiteX0" fmla="*/ 15909 w 21212"/>
                <a:gd name="connsiteY0" fmla="*/ 15909 h 21212"/>
                <a:gd name="connsiteX1" fmla="*/ 15973 w 21212"/>
                <a:gd name="connsiteY1" fmla="*/ 15909 h 21212"/>
                <a:gd name="connsiteX2" fmla="*/ 16058 w 21212"/>
                <a:gd name="connsiteY2" fmla="*/ 15951 h 21212"/>
                <a:gd name="connsiteX3" fmla="*/ 16015 w 21212"/>
                <a:gd name="connsiteY3" fmla="*/ 16015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73" y="15909"/>
                  </a:lnTo>
                  <a:lnTo>
                    <a:pt x="16058" y="15951"/>
                  </a:lnTo>
                  <a:lnTo>
                    <a:pt x="16015" y="16015"/>
                  </a:lnTo>
                  <a:lnTo>
                    <a:pt x="15909" y="15909"/>
                  </a:lnTo>
                  <a:close/>
                </a:path>
              </a:pathLst>
            </a:custGeom>
            <a:solidFill>
              <a:srgbClr val="000000"/>
            </a:solid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22ACFCDC-AE6C-4755-885B-FE991240D62A}"/>
                </a:ext>
              </a:extLst>
            </p:cNvPr>
            <p:cNvSpPr/>
            <p:nvPr/>
          </p:nvSpPr>
          <p:spPr>
            <a:xfrm>
              <a:off x="6409892" y="4742652"/>
              <a:ext cx="31327" cy="31327"/>
            </a:xfrm>
            <a:custGeom>
              <a:avLst/>
              <a:gdLst>
                <a:gd name="connsiteX0" fmla="*/ 15952 w 21212"/>
                <a:gd name="connsiteY0" fmla="*/ 15909 h 21212"/>
                <a:gd name="connsiteX1" fmla="*/ 15952 w 21212"/>
                <a:gd name="connsiteY1" fmla="*/ 15909 h 21212"/>
                <a:gd name="connsiteX2" fmla="*/ 15952 w 21212"/>
                <a:gd name="connsiteY2" fmla="*/ 15909 h 21212"/>
                <a:gd name="connsiteX3" fmla="*/ 15952 w 21212"/>
                <a:gd name="connsiteY3" fmla="*/ 15994 h 21212"/>
                <a:gd name="connsiteX4" fmla="*/ 15952 w 21212"/>
                <a:gd name="connsiteY4" fmla="*/ 15994 h 21212"/>
                <a:gd name="connsiteX5" fmla="*/ 15952 w 21212"/>
                <a:gd name="connsiteY5" fmla="*/ 15994 h 21212"/>
                <a:gd name="connsiteX6" fmla="*/ 16036 w 21212"/>
                <a:gd name="connsiteY6" fmla="*/ 16058 h 21212"/>
                <a:gd name="connsiteX7" fmla="*/ 15994 w 21212"/>
                <a:gd name="connsiteY7" fmla="*/ 16058 h 21212"/>
                <a:gd name="connsiteX8" fmla="*/ 15909 w 21212"/>
                <a:gd name="connsiteY8" fmla="*/ 15994 h 21212"/>
                <a:gd name="connsiteX9" fmla="*/ 15909 w 21212"/>
                <a:gd name="connsiteY9" fmla="*/ 15994 h 21212"/>
                <a:gd name="connsiteX10" fmla="*/ 15952 w 21212"/>
                <a:gd name="connsiteY10" fmla="*/ 15994 h 21212"/>
                <a:gd name="connsiteX11" fmla="*/ 15952 w 21212"/>
                <a:gd name="connsiteY11" fmla="*/ 15994 h 21212"/>
                <a:gd name="connsiteX12" fmla="*/ 15952 w 21212"/>
                <a:gd name="connsiteY12" fmla="*/ 15994 h 21212"/>
                <a:gd name="connsiteX13" fmla="*/ 15952 w 21212"/>
                <a:gd name="connsiteY13" fmla="*/ 15994 h 21212"/>
                <a:gd name="connsiteX14" fmla="*/ 15952 w 21212"/>
                <a:gd name="connsiteY14" fmla="*/ 15909 h 21212"/>
                <a:gd name="connsiteX15" fmla="*/ 15952 w 21212"/>
                <a:gd name="connsiteY15" fmla="*/ 15909 h 21212"/>
                <a:gd name="connsiteX16" fmla="*/ 15952 w 21212"/>
                <a:gd name="connsiteY16" fmla="*/ 15909 h 21212"/>
                <a:gd name="connsiteX17" fmla="*/ 15952 w 21212"/>
                <a:gd name="connsiteY17" fmla="*/ 15909 h 21212"/>
                <a:gd name="connsiteX18" fmla="*/ 15952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5952" y="15909"/>
                  </a:moveTo>
                  <a:lnTo>
                    <a:pt x="15952" y="15909"/>
                  </a:lnTo>
                  <a:lnTo>
                    <a:pt x="15952" y="15909"/>
                  </a:lnTo>
                  <a:cubicBezTo>
                    <a:pt x="15952" y="15994"/>
                    <a:pt x="15952" y="15994"/>
                    <a:pt x="15952" y="15994"/>
                  </a:cubicBezTo>
                  <a:lnTo>
                    <a:pt x="15952" y="15994"/>
                  </a:lnTo>
                  <a:lnTo>
                    <a:pt x="15952" y="15994"/>
                  </a:lnTo>
                  <a:lnTo>
                    <a:pt x="16036" y="16058"/>
                  </a:lnTo>
                  <a:lnTo>
                    <a:pt x="15994" y="16058"/>
                  </a:lnTo>
                  <a:lnTo>
                    <a:pt x="15909" y="15994"/>
                  </a:lnTo>
                  <a:lnTo>
                    <a:pt x="15909" y="15994"/>
                  </a:lnTo>
                  <a:lnTo>
                    <a:pt x="15952" y="15994"/>
                  </a:lnTo>
                  <a:lnTo>
                    <a:pt x="15952" y="15994"/>
                  </a:lnTo>
                  <a:lnTo>
                    <a:pt x="15952" y="15994"/>
                  </a:lnTo>
                  <a:lnTo>
                    <a:pt x="15952" y="15994"/>
                  </a:lnTo>
                  <a:lnTo>
                    <a:pt x="15952" y="15909"/>
                  </a:lnTo>
                  <a:lnTo>
                    <a:pt x="15952" y="15909"/>
                  </a:lnTo>
                  <a:lnTo>
                    <a:pt x="15952" y="15909"/>
                  </a:lnTo>
                  <a:lnTo>
                    <a:pt x="15952" y="15909"/>
                  </a:lnTo>
                  <a:lnTo>
                    <a:pt x="15952" y="15909"/>
                  </a:lnTo>
                  <a:close/>
                </a:path>
              </a:pathLst>
            </a:custGeom>
            <a:solidFill>
              <a:srgbClr val="000000"/>
            </a:solid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B8515F7D-0CD1-46AA-A826-0C99F0A52517}"/>
                </a:ext>
              </a:extLst>
            </p:cNvPr>
            <p:cNvSpPr/>
            <p:nvPr/>
          </p:nvSpPr>
          <p:spPr>
            <a:xfrm>
              <a:off x="6409956" y="4742465"/>
              <a:ext cx="31327" cy="31327"/>
            </a:xfrm>
            <a:custGeom>
              <a:avLst/>
              <a:gdLst>
                <a:gd name="connsiteX0" fmla="*/ 16185 w 21212"/>
                <a:gd name="connsiteY0" fmla="*/ 16036 h 21212"/>
                <a:gd name="connsiteX1" fmla="*/ 16079 w 21212"/>
                <a:gd name="connsiteY1" fmla="*/ 16121 h 21212"/>
                <a:gd name="connsiteX2" fmla="*/ 16036 w 21212"/>
                <a:gd name="connsiteY2" fmla="*/ 16121 h 21212"/>
                <a:gd name="connsiteX3" fmla="*/ 16036 w 21212"/>
                <a:gd name="connsiteY3" fmla="*/ 16121 h 21212"/>
                <a:gd name="connsiteX4" fmla="*/ 15994 w 21212"/>
                <a:gd name="connsiteY4" fmla="*/ 16121 h 21212"/>
                <a:gd name="connsiteX5" fmla="*/ 15994 w 21212"/>
                <a:gd name="connsiteY5" fmla="*/ 16121 h 21212"/>
                <a:gd name="connsiteX6" fmla="*/ 15994 w 21212"/>
                <a:gd name="connsiteY6" fmla="*/ 16121 h 21212"/>
                <a:gd name="connsiteX7" fmla="*/ 15909 w 21212"/>
                <a:gd name="connsiteY7" fmla="*/ 16036 h 21212"/>
                <a:gd name="connsiteX8" fmla="*/ 15951 w 21212"/>
                <a:gd name="connsiteY8" fmla="*/ 16036 h 21212"/>
                <a:gd name="connsiteX9" fmla="*/ 15994 w 21212"/>
                <a:gd name="connsiteY9" fmla="*/ 16036 h 21212"/>
                <a:gd name="connsiteX10" fmla="*/ 16036 w 21212"/>
                <a:gd name="connsiteY10" fmla="*/ 16036 h 21212"/>
                <a:gd name="connsiteX11" fmla="*/ 16036 w 21212"/>
                <a:gd name="connsiteY11" fmla="*/ 16036 h 21212"/>
                <a:gd name="connsiteX12" fmla="*/ 16079 w 21212"/>
                <a:gd name="connsiteY12" fmla="*/ 16036 h 21212"/>
                <a:gd name="connsiteX13" fmla="*/ 16185 w 21212"/>
                <a:gd name="connsiteY13" fmla="*/ 16036 h 21212"/>
                <a:gd name="connsiteX14" fmla="*/ 16185 w 21212"/>
                <a:gd name="connsiteY14" fmla="*/ 16036 h 21212"/>
                <a:gd name="connsiteX15" fmla="*/ 16079 w 21212"/>
                <a:gd name="connsiteY15" fmla="*/ 16036 h 21212"/>
                <a:gd name="connsiteX16" fmla="*/ 15994 w 21212"/>
                <a:gd name="connsiteY16" fmla="*/ 15951 h 21212"/>
                <a:gd name="connsiteX17" fmla="*/ 16036 w 21212"/>
                <a:gd name="connsiteY17" fmla="*/ 15909 h 21212"/>
                <a:gd name="connsiteX18" fmla="*/ 16185 w 21212"/>
                <a:gd name="connsiteY18" fmla="*/ 16036 h 21212"/>
                <a:gd name="connsiteX19" fmla="*/ 16185 w 21212"/>
                <a:gd name="connsiteY19" fmla="*/ 16036 h 21212"/>
                <a:gd name="connsiteX20" fmla="*/ 16185 w 21212"/>
                <a:gd name="connsiteY20" fmla="*/ 16036 h 21212"/>
                <a:gd name="connsiteX21" fmla="*/ 16185 w 21212"/>
                <a:gd name="connsiteY21" fmla="*/ 16036 h 21212"/>
                <a:gd name="connsiteX22" fmla="*/ 16185 w 21212"/>
                <a:gd name="connsiteY22" fmla="*/ 16036 h 21212"/>
                <a:gd name="connsiteX23" fmla="*/ 16185 w 21212"/>
                <a:gd name="connsiteY23" fmla="*/ 16036 h 21212"/>
                <a:gd name="connsiteX24" fmla="*/ 16185 w 21212"/>
                <a:gd name="connsiteY2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36"/>
                  </a:moveTo>
                  <a:cubicBezTo>
                    <a:pt x="16079" y="16036"/>
                    <a:pt x="16079" y="16036"/>
                    <a:pt x="16079" y="16121"/>
                  </a:cubicBezTo>
                  <a:lnTo>
                    <a:pt x="16036" y="16121"/>
                  </a:lnTo>
                  <a:lnTo>
                    <a:pt x="16036" y="16121"/>
                  </a:lnTo>
                  <a:lnTo>
                    <a:pt x="15994" y="16121"/>
                  </a:lnTo>
                  <a:lnTo>
                    <a:pt x="15994" y="16121"/>
                  </a:lnTo>
                  <a:lnTo>
                    <a:pt x="15994" y="16121"/>
                  </a:lnTo>
                  <a:lnTo>
                    <a:pt x="15909" y="16036"/>
                  </a:lnTo>
                  <a:lnTo>
                    <a:pt x="15951" y="16036"/>
                  </a:lnTo>
                  <a:lnTo>
                    <a:pt x="15994" y="16036"/>
                  </a:lnTo>
                  <a:cubicBezTo>
                    <a:pt x="15994" y="16036"/>
                    <a:pt x="15994" y="16036"/>
                    <a:pt x="16036" y="16036"/>
                  </a:cubicBezTo>
                  <a:lnTo>
                    <a:pt x="16036" y="16036"/>
                  </a:lnTo>
                  <a:cubicBezTo>
                    <a:pt x="16079" y="16036"/>
                    <a:pt x="16079" y="16036"/>
                    <a:pt x="16079" y="16036"/>
                  </a:cubicBezTo>
                  <a:lnTo>
                    <a:pt x="16185" y="16036"/>
                  </a:lnTo>
                  <a:lnTo>
                    <a:pt x="16185" y="16036"/>
                  </a:lnTo>
                  <a:cubicBezTo>
                    <a:pt x="16079" y="16036"/>
                    <a:pt x="16079" y="16036"/>
                    <a:pt x="16079" y="16036"/>
                  </a:cubicBezTo>
                  <a:lnTo>
                    <a:pt x="15994" y="15951"/>
                  </a:lnTo>
                  <a:lnTo>
                    <a:pt x="16036" y="15909"/>
                  </a:lnTo>
                  <a:lnTo>
                    <a:pt x="16185" y="16036"/>
                  </a:lnTo>
                  <a:lnTo>
                    <a:pt x="16185" y="16036"/>
                  </a:lnTo>
                  <a:lnTo>
                    <a:pt x="16185" y="16036"/>
                  </a:lnTo>
                  <a:lnTo>
                    <a:pt x="16185" y="16036"/>
                  </a:lnTo>
                  <a:cubicBezTo>
                    <a:pt x="16227" y="16036"/>
                    <a:pt x="16185" y="16036"/>
                    <a:pt x="16185" y="16036"/>
                  </a:cubicBezTo>
                  <a:lnTo>
                    <a:pt x="16185" y="16036"/>
                  </a:lnTo>
                  <a:lnTo>
                    <a:pt x="16185" y="16036"/>
                  </a:lnTo>
                  <a:close/>
                </a:path>
              </a:pathLst>
            </a:custGeom>
            <a:solidFill>
              <a:srgbClr val="000000"/>
            </a:solid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BD4C5C9-4222-4A54-A1DD-8F2B1CB50BF5}"/>
                </a:ext>
              </a:extLst>
            </p:cNvPr>
            <p:cNvSpPr/>
            <p:nvPr/>
          </p:nvSpPr>
          <p:spPr>
            <a:xfrm>
              <a:off x="6410144" y="4742370"/>
              <a:ext cx="31327" cy="31327"/>
            </a:xfrm>
            <a:custGeom>
              <a:avLst/>
              <a:gdLst>
                <a:gd name="connsiteX0" fmla="*/ 16227 w 21212"/>
                <a:gd name="connsiteY0" fmla="*/ 15973 h 21212"/>
                <a:gd name="connsiteX1" fmla="*/ 16227 w 21212"/>
                <a:gd name="connsiteY1" fmla="*/ 15973 h 21212"/>
                <a:gd name="connsiteX2" fmla="*/ 16206 w 21212"/>
                <a:gd name="connsiteY2" fmla="*/ 16015 h 21212"/>
                <a:gd name="connsiteX3" fmla="*/ 16185 w 21212"/>
                <a:gd name="connsiteY3" fmla="*/ 16015 h 21212"/>
                <a:gd name="connsiteX4" fmla="*/ 16185 w 21212"/>
                <a:gd name="connsiteY4" fmla="*/ 16015 h 21212"/>
                <a:gd name="connsiteX5" fmla="*/ 16121 w 21212"/>
                <a:gd name="connsiteY5" fmla="*/ 16015 h 21212"/>
                <a:gd name="connsiteX6" fmla="*/ 16121 w 21212"/>
                <a:gd name="connsiteY6" fmla="*/ 16015 h 21212"/>
                <a:gd name="connsiteX7" fmla="*/ 16058 w 21212"/>
                <a:gd name="connsiteY7" fmla="*/ 15973 h 21212"/>
                <a:gd name="connsiteX8" fmla="*/ 15951 w 21212"/>
                <a:gd name="connsiteY8" fmla="*/ 15973 h 21212"/>
                <a:gd name="connsiteX9" fmla="*/ 15909 w 21212"/>
                <a:gd name="connsiteY9" fmla="*/ 15973 h 21212"/>
                <a:gd name="connsiteX10" fmla="*/ 15951 w 21212"/>
                <a:gd name="connsiteY10" fmla="*/ 15909 h 21212"/>
                <a:gd name="connsiteX11" fmla="*/ 15909 w 21212"/>
                <a:gd name="connsiteY11" fmla="*/ 15909 h 21212"/>
                <a:gd name="connsiteX12" fmla="*/ 15951 w 21212"/>
                <a:gd name="connsiteY12" fmla="*/ 15909 h 21212"/>
                <a:gd name="connsiteX13" fmla="*/ 16058 w 21212"/>
                <a:gd name="connsiteY13" fmla="*/ 15909 h 21212"/>
                <a:gd name="connsiteX14" fmla="*/ 16100 w 21212"/>
                <a:gd name="connsiteY14" fmla="*/ 15909 h 21212"/>
                <a:gd name="connsiteX15" fmla="*/ 16100 w 21212"/>
                <a:gd name="connsiteY15" fmla="*/ 15909 h 21212"/>
                <a:gd name="connsiteX16" fmla="*/ 16058 w 21212"/>
                <a:gd name="connsiteY16" fmla="*/ 15909 h 21212"/>
                <a:gd name="connsiteX17" fmla="*/ 16185 w 21212"/>
                <a:gd name="connsiteY17" fmla="*/ 15973 h 21212"/>
                <a:gd name="connsiteX18" fmla="*/ 16185 w 21212"/>
                <a:gd name="connsiteY18" fmla="*/ 15973 h 21212"/>
                <a:gd name="connsiteX19" fmla="*/ 16185 w 21212"/>
                <a:gd name="connsiteY19" fmla="*/ 15973 h 21212"/>
                <a:gd name="connsiteX20" fmla="*/ 16185 w 21212"/>
                <a:gd name="connsiteY20" fmla="*/ 15973 h 21212"/>
                <a:gd name="connsiteX21" fmla="*/ 16227 w 21212"/>
                <a:gd name="connsiteY21" fmla="*/ 15973 h 21212"/>
                <a:gd name="connsiteX22" fmla="*/ 16227 w 21212"/>
                <a:gd name="connsiteY22" fmla="*/ 15973 h 21212"/>
                <a:gd name="connsiteX23" fmla="*/ 16227 w 21212"/>
                <a:gd name="connsiteY23" fmla="*/ 15973 h 21212"/>
                <a:gd name="connsiteX24" fmla="*/ 16227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73"/>
                  </a:moveTo>
                  <a:lnTo>
                    <a:pt x="16227" y="15973"/>
                  </a:lnTo>
                  <a:cubicBezTo>
                    <a:pt x="16206" y="15973"/>
                    <a:pt x="16206" y="15973"/>
                    <a:pt x="16206" y="16015"/>
                  </a:cubicBezTo>
                  <a:cubicBezTo>
                    <a:pt x="16206" y="16015"/>
                    <a:pt x="16206" y="16015"/>
                    <a:pt x="16185" y="16015"/>
                  </a:cubicBezTo>
                  <a:lnTo>
                    <a:pt x="16185" y="16015"/>
                  </a:lnTo>
                  <a:lnTo>
                    <a:pt x="16121" y="16015"/>
                  </a:lnTo>
                  <a:lnTo>
                    <a:pt x="16121" y="16015"/>
                  </a:lnTo>
                  <a:lnTo>
                    <a:pt x="16058" y="15973"/>
                  </a:lnTo>
                  <a:lnTo>
                    <a:pt x="15951" y="15973"/>
                  </a:lnTo>
                  <a:lnTo>
                    <a:pt x="15909" y="15973"/>
                  </a:lnTo>
                  <a:lnTo>
                    <a:pt x="15951" y="15909"/>
                  </a:lnTo>
                  <a:lnTo>
                    <a:pt x="15909" y="15909"/>
                  </a:lnTo>
                  <a:lnTo>
                    <a:pt x="15951" y="15909"/>
                  </a:lnTo>
                  <a:lnTo>
                    <a:pt x="16058" y="15909"/>
                  </a:lnTo>
                  <a:lnTo>
                    <a:pt x="16100" y="15909"/>
                  </a:lnTo>
                  <a:lnTo>
                    <a:pt x="16100" y="15909"/>
                  </a:lnTo>
                  <a:lnTo>
                    <a:pt x="16058" y="15909"/>
                  </a:lnTo>
                  <a:lnTo>
                    <a:pt x="16185" y="15973"/>
                  </a:lnTo>
                  <a:lnTo>
                    <a:pt x="16185" y="15973"/>
                  </a:lnTo>
                  <a:lnTo>
                    <a:pt x="16185" y="15973"/>
                  </a:lnTo>
                  <a:lnTo>
                    <a:pt x="16185" y="15973"/>
                  </a:lnTo>
                  <a:cubicBezTo>
                    <a:pt x="16185" y="15973"/>
                    <a:pt x="16185" y="15973"/>
                    <a:pt x="16227" y="15973"/>
                  </a:cubicBezTo>
                  <a:lnTo>
                    <a:pt x="16227" y="15973"/>
                  </a:lnTo>
                  <a:lnTo>
                    <a:pt x="16227" y="15973"/>
                  </a:lnTo>
                  <a:lnTo>
                    <a:pt x="16227" y="15973"/>
                  </a:lnTo>
                  <a:close/>
                </a:path>
              </a:pathLst>
            </a:custGeom>
            <a:solidFill>
              <a:srgbClr val="000000"/>
            </a:solid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CB918D90-BA80-44F0-86F8-9A1D1D905DD2}"/>
                </a:ext>
              </a:extLst>
            </p:cNvPr>
            <p:cNvSpPr/>
            <p:nvPr/>
          </p:nvSpPr>
          <p:spPr>
            <a:xfrm>
              <a:off x="6410457" y="4742245"/>
              <a:ext cx="31327" cy="31327"/>
            </a:xfrm>
            <a:custGeom>
              <a:avLst/>
              <a:gdLst>
                <a:gd name="connsiteX0" fmla="*/ 16015 w 21212"/>
                <a:gd name="connsiteY0" fmla="*/ 15909 h 21212"/>
                <a:gd name="connsiteX1" fmla="*/ 16015 w 21212"/>
                <a:gd name="connsiteY1" fmla="*/ 15909 h 21212"/>
                <a:gd name="connsiteX2" fmla="*/ 16015 w 21212"/>
                <a:gd name="connsiteY2" fmla="*/ 15909 h 21212"/>
                <a:gd name="connsiteX3" fmla="*/ 15994 w 21212"/>
                <a:gd name="connsiteY3" fmla="*/ 15973 h 21212"/>
                <a:gd name="connsiteX4" fmla="*/ 15994 w 21212"/>
                <a:gd name="connsiteY4" fmla="*/ 15973 h 21212"/>
                <a:gd name="connsiteX5" fmla="*/ 15994 w 21212"/>
                <a:gd name="connsiteY5" fmla="*/ 15973 h 21212"/>
                <a:gd name="connsiteX6" fmla="*/ 16057 w 21212"/>
                <a:gd name="connsiteY6" fmla="*/ 15994 h 21212"/>
                <a:gd name="connsiteX7" fmla="*/ 16057 w 21212"/>
                <a:gd name="connsiteY7" fmla="*/ 15994 h 21212"/>
                <a:gd name="connsiteX8" fmla="*/ 15909 w 21212"/>
                <a:gd name="connsiteY8" fmla="*/ 15973 h 21212"/>
                <a:gd name="connsiteX9" fmla="*/ 15973 w 21212"/>
                <a:gd name="connsiteY9" fmla="*/ 15973 h 21212"/>
                <a:gd name="connsiteX10" fmla="*/ 15973 w 21212"/>
                <a:gd name="connsiteY10" fmla="*/ 15973 h 21212"/>
                <a:gd name="connsiteX11" fmla="*/ 15973 w 21212"/>
                <a:gd name="connsiteY11" fmla="*/ 15973 h 21212"/>
                <a:gd name="connsiteX12" fmla="*/ 15973 w 21212"/>
                <a:gd name="connsiteY12" fmla="*/ 15973 h 21212"/>
                <a:gd name="connsiteX13" fmla="*/ 15973 w 21212"/>
                <a:gd name="connsiteY13" fmla="*/ 15909 h 21212"/>
                <a:gd name="connsiteX14" fmla="*/ 15973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lnTo>
                    <a:pt x="16015" y="15909"/>
                  </a:lnTo>
                  <a:lnTo>
                    <a:pt x="15994" y="15973"/>
                  </a:lnTo>
                  <a:lnTo>
                    <a:pt x="15994" y="15973"/>
                  </a:lnTo>
                  <a:lnTo>
                    <a:pt x="15994" y="15973"/>
                  </a:lnTo>
                  <a:lnTo>
                    <a:pt x="16057" y="15994"/>
                  </a:lnTo>
                  <a:lnTo>
                    <a:pt x="16057" y="15994"/>
                  </a:lnTo>
                  <a:lnTo>
                    <a:pt x="15909" y="15973"/>
                  </a:lnTo>
                  <a:lnTo>
                    <a:pt x="15973" y="15973"/>
                  </a:lnTo>
                  <a:lnTo>
                    <a:pt x="15973" y="15973"/>
                  </a:lnTo>
                  <a:lnTo>
                    <a:pt x="15973" y="15973"/>
                  </a:lnTo>
                  <a:lnTo>
                    <a:pt x="15973" y="15973"/>
                  </a:lnTo>
                  <a:lnTo>
                    <a:pt x="15973" y="15909"/>
                  </a:lnTo>
                  <a:lnTo>
                    <a:pt x="15973" y="15909"/>
                  </a:lnTo>
                  <a:cubicBezTo>
                    <a:pt x="15994" y="15909"/>
                    <a:pt x="15994" y="15909"/>
                    <a:pt x="16015" y="15909"/>
                  </a:cubicBez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620ADDA0-E360-4334-86E6-C15C103C0355}"/>
                </a:ext>
              </a:extLst>
            </p:cNvPr>
            <p:cNvSpPr/>
            <p:nvPr/>
          </p:nvSpPr>
          <p:spPr>
            <a:xfrm>
              <a:off x="6410613" y="4742057"/>
              <a:ext cx="31327" cy="31327"/>
            </a:xfrm>
            <a:custGeom>
              <a:avLst/>
              <a:gdLst>
                <a:gd name="connsiteX0" fmla="*/ 16164 w 21212"/>
                <a:gd name="connsiteY0" fmla="*/ 16036 h 21212"/>
                <a:gd name="connsiteX1" fmla="*/ 16164 w 21212"/>
                <a:gd name="connsiteY1" fmla="*/ 16036 h 21212"/>
                <a:gd name="connsiteX2" fmla="*/ 16164 w 21212"/>
                <a:gd name="connsiteY2" fmla="*/ 16100 h 21212"/>
                <a:gd name="connsiteX3" fmla="*/ 16079 w 21212"/>
                <a:gd name="connsiteY3" fmla="*/ 16100 h 21212"/>
                <a:gd name="connsiteX4" fmla="*/ 16079 w 21212"/>
                <a:gd name="connsiteY4" fmla="*/ 16100 h 21212"/>
                <a:gd name="connsiteX5" fmla="*/ 16015 w 21212"/>
                <a:gd name="connsiteY5" fmla="*/ 16100 h 21212"/>
                <a:gd name="connsiteX6" fmla="*/ 16015 w 21212"/>
                <a:gd name="connsiteY6" fmla="*/ 16036 h 21212"/>
                <a:gd name="connsiteX7" fmla="*/ 15909 w 21212"/>
                <a:gd name="connsiteY7" fmla="*/ 15994 h 21212"/>
                <a:gd name="connsiteX8" fmla="*/ 15909 w 21212"/>
                <a:gd name="connsiteY8" fmla="*/ 15994 h 21212"/>
                <a:gd name="connsiteX9" fmla="*/ 16079 w 21212"/>
                <a:gd name="connsiteY9" fmla="*/ 16036 h 21212"/>
                <a:gd name="connsiteX10" fmla="*/ 16079 w 21212"/>
                <a:gd name="connsiteY10" fmla="*/ 16036 h 21212"/>
                <a:gd name="connsiteX11" fmla="*/ 16164 w 21212"/>
                <a:gd name="connsiteY11" fmla="*/ 16036 h 21212"/>
                <a:gd name="connsiteX12" fmla="*/ 16164 w 21212"/>
                <a:gd name="connsiteY12" fmla="*/ 16036 h 21212"/>
                <a:gd name="connsiteX13" fmla="*/ 16164 w 21212"/>
                <a:gd name="connsiteY13" fmla="*/ 15994 h 21212"/>
                <a:gd name="connsiteX14" fmla="*/ 16164 w 21212"/>
                <a:gd name="connsiteY14" fmla="*/ 15994 h 21212"/>
                <a:gd name="connsiteX15" fmla="*/ 16164 w 21212"/>
                <a:gd name="connsiteY15" fmla="*/ 15994 h 21212"/>
                <a:gd name="connsiteX16" fmla="*/ 16079 w 21212"/>
                <a:gd name="connsiteY16" fmla="*/ 15951 h 21212"/>
                <a:gd name="connsiteX17" fmla="*/ 16079 w 21212"/>
                <a:gd name="connsiteY17" fmla="*/ 15909 h 21212"/>
                <a:gd name="connsiteX18" fmla="*/ 16164 w 21212"/>
                <a:gd name="connsiteY18" fmla="*/ 15951 h 21212"/>
                <a:gd name="connsiteX19" fmla="*/ 16206 w 21212"/>
                <a:gd name="connsiteY19" fmla="*/ 15951 h 21212"/>
                <a:gd name="connsiteX20" fmla="*/ 16206 w 21212"/>
                <a:gd name="connsiteY20" fmla="*/ 15951 h 21212"/>
                <a:gd name="connsiteX21" fmla="*/ 16206 w 21212"/>
                <a:gd name="connsiteY21" fmla="*/ 15994 h 21212"/>
                <a:gd name="connsiteX22" fmla="*/ 16206 w 21212"/>
                <a:gd name="connsiteY22" fmla="*/ 15994 h 21212"/>
                <a:gd name="connsiteX23" fmla="*/ 16206 w 21212"/>
                <a:gd name="connsiteY23" fmla="*/ 16036 h 21212"/>
                <a:gd name="connsiteX24" fmla="*/ 16164 w 21212"/>
                <a:gd name="connsiteY2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6036"/>
                  </a:moveTo>
                  <a:lnTo>
                    <a:pt x="16164" y="16036"/>
                  </a:lnTo>
                  <a:cubicBezTo>
                    <a:pt x="16164" y="16036"/>
                    <a:pt x="16164" y="16036"/>
                    <a:pt x="16164" y="16100"/>
                  </a:cubicBezTo>
                  <a:lnTo>
                    <a:pt x="16079" y="16100"/>
                  </a:lnTo>
                  <a:lnTo>
                    <a:pt x="16079" y="16100"/>
                  </a:lnTo>
                  <a:lnTo>
                    <a:pt x="16015" y="16100"/>
                  </a:lnTo>
                  <a:lnTo>
                    <a:pt x="16015" y="16036"/>
                  </a:lnTo>
                  <a:lnTo>
                    <a:pt x="15909" y="15994"/>
                  </a:lnTo>
                  <a:lnTo>
                    <a:pt x="15909" y="15994"/>
                  </a:lnTo>
                  <a:lnTo>
                    <a:pt x="16079" y="16036"/>
                  </a:lnTo>
                  <a:lnTo>
                    <a:pt x="16079" y="16036"/>
                  </a:lnTo>
                  <a:lnTo>
                    <a:pt x="16164" y="16036"/>
                  </a:lnTo>
                  <a:lnTo>
                    <a:pt x="16164" y="16036"/>
                  </a:lnTo>
                  <a:cubicBezTo>
                    <a:pt x="16164" y="15994"/>
                    <a:pt x="16164" y="15994"/>
                    <a:pt x="16164" y="15994"/>
                  </a:cubicBezTo>
                  <a:lnTo>
                    <a:pt x="16164" y="15994"/>
                  </a:lnTo>
                  <a:lnTo>
                    <a:pt x="16164" y="15994"/>
                  </a:lnTo>
                  <a:lnTo>
                    <a:pt x="16079" y="15951"/>
                  </a:lnTo>
                  <a:lnTo>
                    <a:pt x="16079" y="15909"/>
                  </a:lnTo>
                  <a:lnTo>
                    <a:pt x="16164" y="15951"/>
                  </a:lnTo>
                  <a:cubicBezTo>
                    <a:pt x="16206" y="15951"/>
                    <a:pt x="16206" y="15951"/>
                    <a:pt x="16206" y="15951"/>
                  </a:cubicBezTo>
                  <a:lnTo>
                    <a:pt x="16206" y="15951"/>
                  </a:lnTo>
                  <a:cubicBezTo>
                    <a:pt x="16206" y="15994"/>
                    <a:pt x="16206" y="15994"/>
                    <a:pt x="16206" y="15994"/>
                  </a:cubicBezTo>
                  <a:lnTo>
                    <a:pt x="16206" y="15994"/>
                  </a:lnTo>
                  <a:cubicBezTo>
                    <a:pt x="16206" y="15994"/>
                    <a:pt x="16206" y="15994"/>
                    <a:pt x="16206" y="16036"/>
                  </a:cubicBezTo>
                  <a:cubicBezTo>
                    <a:pt x="16206" y="16036"/>
                    <a:pt x="16206" y="16036"/>
                    <a:pt x="16164" y="16036"/>
                  </a:cubicBezTo>
                  <a:close/>
                </a:path>
              </a:pathLst>
            </a:custGeom>
            <a:solidFill>
              <a:srgbClr val="000000"/>
            </a:solid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A44F8C-A3C5-4447-96CB-5D9D996A0B7A}"/>
                </a:ext>
              </a:extLst>
            </p:cNvPr>
            <p:cNvSpPr/>
            <p:nvPr/>
          </p:nvSpPr>
          <p:spPr>
            <a:xfrm>
              <a:off x="6410959" y="4741775"/>
              <a:ext cx="31327" cy="31327"/>
            </a:xfrm>
            <a:custGeom>
              <a:avLst/>
              <a:gdLst>
                <a:gd name="connsiteX0" fmla="*/ 16227 w 21212"/>
                <a:gd name="connsiteY0" fmla="*/ 16079 h 21212"/>
                <a:gd name="connsiteX1" fmla="*/ 16164 w 21212"/>
                <a:gd name="connsiteY1" fmla="*/ 16079 h 21212"/>
                <a:gd name="connsiteX2" fmla="*/ 16079 w 21212"/>
                <a:gd name="connsiteY2" fmla="*/ 16036 h 21212"/>
                <a:gd name="connsiteX3" fmla="*/ 16057 w 21212"/>
                <a:gd name="connsiteY3" fmla="*/ 16036 h 21212"/>
                <a:gd name="connsiteX4" fmla="*/ 16057 w 21212"/>
                <a:gd name="connsiteY4" fmla="*/ 16036 h 21212"/>
                <a:gd name="connsiteX5" fmla="*/ 15994 w 21212"/>
                <a:gd name="connsiteY5" fmla="*/ 16036 h 21212"/>
                <a:gd name="connsiteX6" fmla="*/ 15994 w 21212"/>
                <a:gd name="connsiteY6" fmla="*/ 16036 h 21212"/>
                <a:gd name="connsiteX7" fmla="*/ 15951 w 21212"/>
                <a:gd name="connsiteY7" fmla="*/ 16079 h 21212"/>
                <a:gd name="connsiteX8" fmla="*/ 15951 w 21212"/>
                <a:gd name="connsiteY8" fmla="*/ 16079 h 21212"/>
                <a:gd name="connsiteX9" fmla="*/ 16079 w 21212"/>
                <a:gd name="connsiteY9" fmla="*/ 16142 h 21212"/>
                <a:gd name="connsiteX10" fmla="*/ 16057 w 21212"/>
                <a:gd name="connsiteY10" fmla="*/ 16142 h 21212"/>
                <a:gd name="connsiteX11" fmla="*/ 15909 w 21212"/>
                <a:gd name="connsiteY11" fmla="*/ 16079 h 21212"/>
                <a:gd name="connsiteX12" fmla="*/ 15909 w 21212"/>
                <a:gd name="connsiteY12" fmla="*/ 16079 h 21212"/>
                <a:gd name="connsiteX13" fmla="*/ 15951 w 21212"/>
                <a:gd name="connsiteY13" fmla="*/ 16079 h 21212"/>
                <a:gd name="connsiteX14" fmla="*/ 15951 w 21212"/>
                <a:gd name="connsiteY14" fmla="*/ 16079 h 21212"/>
                <a:gd name="connsiteX15" fmla="*/ 15951 w 21212"/>
                <a:gd name="connsiteY15" fmla="*/ 16079 h 21212"/>
                <a:gd name="connsiteX16" fmla="*/ 15951 w 21212"/>
                <a:gd name="connsiteY16" fmla="*/ 16036 h 21212"/>
                <a:gd name="connsiteX17" fmla="*/ 15951 w 21212"/>
                <a:gd name="connsiteY17" fmla="*/ 16036 h 21212"/>
                <a:gd name="connsiteX18" fmla="*/ 15951 w 21212"/>
                <a:gd name="connsiteY18" fmla="*/ 16036 h 21212"/>
                <a:gd name="connsiteX19" fmla="*/ 15994 w 21212"/>
                <a:gd name="connsiteY19" fmla="*/ 16036 h 21212"/>
                <a:gd name="connsiteX20" fmla="*/ 16057 w 21212"/>
                <a:gd name="connsiteY20" fmla="*/ 16036 h 21212"/>
                <a:gd name="connsiteX21" fmla="*/ 16057 w 21212"/>
                <a:gd name="connsiteY21" fmla="*/ 16036 h 21212"/>
                <a:gd name="connsiteX22" fmla="*/ 16057 w 21212"/>
                <a:gd name="connsiteY22" fmla="*/ 15973 h 21212"/>
                <a:gd name="connsiteX23" fmla="*/ 16079 w 21212"/>
                <a:gd name="connsiteY23" fmla="*/ 15973 h 21212"/>
                <a:gd name="connsiteX24" fmla="*/ 16142 w 21212"/>
                <a:gd name="connsiteY24" fmla="*/ 15909 h 21212"/>
                <a:gd name="connsiteX25" fmla="*/ 16142 w 21212"/>
                <a:gd name="connsiteY25" fmla="*/ 15909 h 21212"/>
                <a:gd name="connsiteX26" fmla="*/ 16164 w 21212"/>
                <a:gd name="connsiteY26" fmla="*/ 15909 h 21212"/>
                <a:gd name="connsiteX27" fmla="*/ 16227 w 21212"/>
                <a:gd name="connsiteY27" fmla="*/ 15909 h 21212"/>
                <a:gd name="connsiteX28" fmla="*/ 16312 w 21212"/>
                <a:gd name="connsiteY28" fmla="*/ 15973 h 21212"/>
                <a:gd name="connsiteX29" fmla="*/ 16248 w 21212"/>
                <a:gd name="connsiteY29" fmla="*/ 16036 h 21212"/>
                <a:gd name="connsiteX30" fmla="*/ 16164 w 21212"/>
                <a:gd name="connsiteY30" fmla="*/ 15973 h 21212"/>
                <a:gd name="connsiteX31" fmla="*/ 16164 w 21212"/>
                <a:gd name="connsiteY31" fmla="*/ 15973 h 21212"/>
                <a:gd name="connsiteX32" fmla="*/ 16142 w 21212"/>
                <a:gd name="connsiteY32" fmla="*/ 15973 h 21212"/>
                <a:gd name="connsiteX33" fmla="*/ 16142 w 21212"/>
                <a:gd name="connsiteY33" fmla="*/ 15973 h 21212"/>
                <a:gd name="connsiteX34" fmla="*/ 16079 w 21212"/>
                <a:gd name="connsiteY34" fmla="*/ 15973 h 21212"/>
                <a:gd name="connsiteX35" fmla="*/ 16079 w 21212"/>
                <a:gd name="connsiteY35" fmla="*/ 15973 h 21212"/>
                <a:gd name="connsiteX36" fmla="*/ 16079 w 21212"/>
                <a:gd name="connsiteY36" fmla="*/ 16036 h 21212"/>
                <a:gd name="connsiteX37" fmla="*/ 16227 w 21212"/>
                <a:gd name="connsiteY37"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079"/>
                  </a:moveTo>
                  <a:lnTo>
                    <a:pt x="16164" y="16079"/>
                  </a:lnTo>
                  <a:lnTo>
                    <a:pt x="16079" y="16036"/>
                  </a:lnTo>
                  <a:cubicBezTo>
                    <a:pt x="16057" y="16036"/>
                    <a:pt x="16057" y="16036"/>
                    <a:pt x="16057" y="16036"/>
                  </a:cubicBezTo>
                  <a:lnTo>
                    <a:pt x="16057" y="16036"/>
                  </a:lnTo>
                  <a:lnTo>
                    <a:pt x="15994" y="16036"/>
                  </a:lnTo>
                  <a:lnTo>
                    <a:pt x="15994" y="16036"/>
                  </a:lnTo>
                  <a:cubicBezTo>
                    <a:pt x="15951" y="16036"/>
                    <a:pt x="15951" y="16036"/>
                    <a:pt x="15951" y="16079"/>
                  </a:cubicBezTo>
                  <a:lnTo>
                    <a:pt x="15951" y="16079"/>
                  </a:lnTo>
                  <a:lnTo>
                    <a:pt x="16079" y="16142"/>
                  </a:lnTo>
                  <a:lnTo>
                    <a:pt x="16057" y="16142"/>
                  </a:lnTo>
                  <a:lnTo>
                    <a:pt x="15909" y="16079"/>
                  </a:lnTo>
                  <a:lnTo>
                    <a:pt x="15909" y="16079"/>
                  </a:lnTo>
                  <a:lnTo>
                    <a:pt x="15951" y="16079"/>
                  </a:lnTo>
                  <a:lnTo>
                    <a:pt x="15951" y="16079"/>
                  </a:lnTo>
                  <a:lnTo>
                    <a:pt x="15951" y="16079"/>
                  </a:lnTo>
                  <a:lnTo>
                    <a:pt x="15951" y="16036"/>
                  </a:lnTo>
                  <a:lnTo>
                    <a:pt x="15951" y="16036"/>
                  </a:lnTo>
                  <a:lnTo>
                    <a:pt x="15951" y="16036"/>
                  </a:lnTo>
                  <a:cubicBezTo>
                    <a:pt x="15994" y="16036"/>
                    <a:pt x="15994" y="16036"/>
                    <a:pt x="15994" y="16036"/>
                  </a:cubicBezTo>
                  <a:cubicBezTo>
                    <a:pt x="16057" y="16036"/>
                    <a:pt x="16057" y="16036"/>
                    <a:pt x="16057" y="16036"/>
                  </a:cubicBezTo>
                  <a:lnTo>
                    <a:pt x="16057" y="16036"/>
                  </a:lnTo>
                  <a:cubicBezTo>
                    <a:pt x="16057" y="15973"/>
                    <a:pt x="16057" y="15973"/>
                    <a:pt x="16057" y="15973"/>
                  </a:cubicBezTo>
                  <a:cubicBezTo>
                    <a:pt x="16079" y="15973"/>
                    <a:pt x="16079" y="15973"/>
                    <a:pt x="16079" y="15973"/>
                  </a:cubicBezTo>
                  <a:cubicBezTo>
                    <a:pt x="16079" y="15909"/>
                    <a:pt x="16079" y="15909"/>
                    <a:pt x="16142" y="15909"/>
                  </a:cubicBezTo>
                  <a:lnTo>
                    <a:pt x="16142" y="15909"/>
                  </a:lnTo>
                  <a:lnTo>
                    <a:pt x="16164" y="15909"/>
                  </a:lnTo>
                  <a:lnTo>
                    <a:pt x="16227" y="15909"/>
                  </a:lnTo>
                  <a:lnTo>
                    <a:pt x="16312" y="15973"/>
                  </a:lnTo>
                  <a:lnTo>
                    <a:pt x="16248" y="16036"/>
                  </a:lnTo>
                  <a:lnTo>
                    <a:pt x="16164" y="15973"/>
                  </a:lnTo>
                  <a:lnTo>
                    <a:pt x="16164" y="15973"/>
                  </a:lnTo>
                  <a:lnTo>
                    <a:pt x="16142" y="15973"/>
                  </a:lnTo>
                  <a:lnTo>
                    <a:pt x="16142" y="15973"/>
                  </a:lnTo>
                  <a:cubicBezTo>
                    <a:pt x="16142" y="15973"/>
                    <a:pt x="16142" y="15973"/>
                    <a:pt x="16079" y="15973"/>
                  </a:cubicBezTo>
                  <a:lnTo>
                    <a:pt x="16079" y="15973"/>
                  </a:lnTo>
                  <a:lnTo>
                    <a:pt x="16079" y="16036"/>
                  </a:lnTo>
                  <a:lnTo>
                    <a:pt x="16227" y="16079"/>
                  </a:lnTo>
                  <a:close/>
                </a:path>
              </a:pathLst>
            </a:custGeom>
            <a:solidFill>
              <a:srgbClr val="000000"/>
            </a:solid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F4027E-276E-4FF1-8A8C-7C3D9A88C23F}"/>
                </a:ext>
              </a:extLst>
            </p:cNvPr>
            <p:cNvSpPr/>
            <p:nvPr/>
          </p:nvSpPr>
          <p:spPr>
            <a:xfrm>
              <a:off x="6411459" y="4741493"/>
              <a:ext cx="31327" cy="31327"/>
            </a:xfrm>
            <a:custGeom>
              <a:avLst/>
              <a:gdLst>
                <a:gd name="connsiteX0" fmla="*/ 15973 w 21212"/>
                <a:gd name="connsiteY0" fmla="*/ 16015 h 21212"/>
                <a:gd name="connsiteX1" fmla="*/ 15973 w 21212"/>
                <a:gd name="connsiteY1" fmla="*/ 16015 h 21212"/>
                <a:gd name="connsiteX2" fmla="*/ 15973 w 21212"/>
                <a:gd name="connsiteY2" fmla="*/ 16015 h 21212"/>
                <a:gd name="connsiteX3" fmla="*/ 15973 w 21212"/>
                <a:gd name="connsiteY3" fmla="*/ 16015 h 21212"/>
                <a:gd name="connsiteX4" fmla="*/ 15973 w 21212"/>
                <a:gd name="connsiteY4" fmla="*/ 16015 h 21212"/>
                <a:gd name="connsiteX5" fmla="*/ 16036 w 21212"/>
                <a:gd name="connsiteY5" fmla="*/ 16015 h 21212"/>
                <a:gd name="connsiteX6" fmla="*/ 16036 w 21212"/>
                <a:gd name="connsiteY6" fmla="*/ 15909 h 21212"/>
                <a:gd name="connsiteX7" fmla="*/ 16058 w 21212"/>
                <a:gd name="connsiteY7" fmla="*/ 15909 h 21212"/>
                <a:gd name="connsiteX8" fmla="*/ 16100 w 21212"/>
                <a:gd name="connsiteY8" fmla="*/ 15909 h 21212"/>
                <a:gd name="connsiteX9" fmla="*/ 16100 w 21212"/>
                <a:gd name="connsiteY9" fmla="*/ 15909 h 21212"/>
                <a:gd name="connsiteX10" fmla="*/ 16206 w 21212"/>
                <a:gd name="connsiteY10" fmla="*/ 16015 h 21212"/>
                <a:gd name="connsiteX11" fmla="*/ 16185 w 21212"/>
                <a:gd name="connsiteY11" fmla="*/ 16036 h 21212"/>
                <a:gd name="connsiteX12" fmla="*/ 16100 w 21212"/>
                <a:gd name="connsiteY12" fmla="*/ 16015 h 21212"/>
                <a:gd name="connsiteX13" fmla="*/ 16058 w 21212"/>
                <a:gd name="connsiteY13" fmla="*/ 16015 h 21212"/>
                <a:gd name="connsiteX14" fmla="*/ 16036 w 21212"/>
                <a:gd name="connsiteY14" fmla="*/ 16015 h 21212"/>
                <a:gd name="connsiteX15" fmla="*/ 15973 w 21212"/>
                <a:gd name="connsiteY15" fmla="*/ 16015 h 21212"/>
                <a:gd name="connsiteX16" fmla="*/ 15973 w 21212"/>
                <a:gd name="connsiteY16" fmla="*/ 16015 h 21212"/>
                <a:gd name="connsiteX17" fmla="*/ 16100 w 21212"/>
                <a:gd name="connsiteY17" fmla="*/ 16057 h 21212"/>
                <a:gd name="connsiteX18" fmla="*/ 16058 w 21212"/>
                <a:gd name="connsiteY18" fmla="*/ 16100 h 21212"/>
                <a:gd name="connsiteX19" fmla="*/ 15909 w 21212"/>
                <a:gd name="connsiteY19" fmla="*/ 16036 h 21212"/>
                <a:gd name="connsiteX20" fmla="*/ 15973 w 21212"/>
                <a:gd name="connsiteY20" fmla="*/ 16015 h 21212"/>
                <a:gd name="connsiteX21" fmla="*/ 15973 w 21212"/>
                <a:gd name="connsiteY21"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73" y="16015"/>
                  </a:moveTo>
                  <a:lnTo>
                    <a:pt x="15973" y="16015"/>
                  </a:lnTo>
                  <a:lnTo>
                    <a:pt x="15973" y="16015"/>
                  </a:lnTo>
                  <a:lnTo>
                    <a:pt x="15973" y="16015"/>
                  </a:lnTo>
                  <a:lnTo>
                    <a:pt x="15973" y="16015"/>
                  </a:lnTo>
                  <a:cubicBezTo>
                    <a:pt x="15973" y="16015"/>
                    <a:pt x="15973" y="16015"/>
                    <a:pt x="16036" y="16015"/>
                  </a:cubicBezTo>
                  <a:cubicBezTo>
                    <a:pt x="16036" y="15909"/>
                    <a:pt x="16036" y="15909"/>
                    <a:pt x="16036" y="15909"/>
                  </a:cubicBezTo>
                  <a:lnTo>
                    <a:pt x="16058" y="15909"/>
                  </a:lnTo>
                  <a:cubicBezTo>
                    <a:pt x="16058" y="15909"/>
                    <a:pt x="16058" y="15909"/>
                    <a:pt x="16100" y="15909"/>
                  </a:cubicBezTo>
                  <a:lnTo>
                    <a:pt x="16100" y="15909"/>
                  </a:lnTo>
                  <a:lnTo>
                    <a:pt x="16206" y="16015"/>
                  </a:lnTo>
                  <a:lnTo>
                    <a:pt x="16185" y="16036"/>
                  </a:lnTo>
                  <a:lnTo>
                    <a:pt x="16100" y="16015"/>
                  </a:lnTo>
                  <a:cubicBezTo>
                    <a:pt x="16058" y="16015"/>
                    <a:pt x="16058" y="16015"/>
                    <a:pt x="16058" y="16015"/>
                  </a:cubicBezTo>
                  <a:cubicBezTo>
                    <a:pt x="16036" y="16015"/>
                    <a:pt x="16036" y="16015"/>
                    <a:pt x="16036" y="16015"/>
                  </a:cubicBezTo>
                  <a:lnTo>
                    <a:pt x="15973" y="16015"/>
                  </a:lnTo>
                  <a:cubicBezTo>
                    <a:pt x="15973" y="16015"/>
                    <a:pt x="15973" y="16015"/>
                    <a:pt x="15973" y="16015"/>
                  </a:cubicBezTo>
                  <a:lnTo>
                    <a:pt x="16100" y="16057"/>
                  </a:lnTo>
                  <a:lnTo>
                    <a:pt x="16058" y="16100"/>
                  </a:lnTo>
                  <a:lnTo>
                    <a:pt x="15909" y="16036"/>
                  </a:lnTo>
                  <a:lnTo>
                    <a:pt x="15973" y="16015"/>
                  </a:lnTo>
                  <a:lnTo>
                    <a:pt x="15973" y="16015"/>
                  </a:lnTo>
                  <a:close/>
                </a:path>
              </a:pathLst>
            </a:custGeom>
            <a:solidFill>
              <a:srgbClr val="000000"/>
            </a:solid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26F12BD9-101E-46CB-B142-509081AE1D28}"/>
                </a:ext>
              </a:extLst>
            </p:cNvPr>
            <p:cNvSpPr/>
            <p:nvPr/>
          </p:nvSpPr>
          <p:spPr>
            <a:xfrm>
              <a:off x="6411836" y="4741376"/>
              <a:ext cx="31327" cy="31327"/>
            </a:xfrm>
            <a:custGeom>
              <a:avLst/>
              <a:gdLst>
                <a:gd name="connsiteX0" fmla="*/ 16057 w 21212"/>
                <a:gd name="connsiteY0" fmla="*/ 15967 h 21212"/>
                <a:gd name="connsiteX1" fmla="*/ 16142 w 21212"/>
                <a:gd name="connsiteY1" fmla="*/ 15967 h 21212"/>
                <a:gd name="connsiteX2" fmla="*/ 16142 w 21212"/>
                <a:gd name="connsiteY2" fmla="*/ 15967 h 21212"/>
                <a:gd name="connsiteX3" fmla="*/ 16164 w 21212"/>
                <a:gd name="connsiteY3" fmla="*/ 15967 h 21212"/>
                <a:gd name="connsiteX4" fmla="*/ 16164 w 21212"/>
                <a:gd name="connsiteY4" fmla="*/ 15967 h 21212"/>
                <a:gd name="connsiteX5" fmla="*/ 16142 w 21212"/>
                <a:gd name="connsiteY5" fmla="*/ 15967 h 21212"/>
                <a:gd name="connsiteX6" fmla="*/ 16057 w 21212"/>
                <a:gd name="connsiteY6" fmla="*/ 15967 h 21212"/>
                <a:gd name="connsiteX7" fmla="*/ 15973 w 21212"/>
                <a:gd name="connsiteY7" fmla="*/ 15989 h 21212"/>
                <a:gd name="connsiteX8" fmla="*/ 15951 w 21212"/>
                <a:gd name="connsiteY8" fmla="*/ 15989 h 21212"/>
                <a:gd name="connsiteX9" fmla="*/ 15930 w 21212"/>
                <a:gd name="connsiteY9" fmla="*/ 15989 h 21212"/>
                <a:gd name="connsiteX10" fmla="*/ 15909 w 21212"/>
                <a:gd name="connsiteY10" fmla="*/ 15967 h 21212"/>
                <a:gd name="connsiteX11" fmla="*/ 15909 w 21212"/>
                <a:gd name="connsiteY11" fmla="*/ 15967 h 21212"/>
                <a:gd name="connsiteX12" fmla="*/ 15909 w 21212"/>
                <a:gd name="connsiteY12" fmla="*/ 15925 h 21212"/>
                <a:gd name="connsiteX13" fmla="*/ 15930 w 21212"/>
                <a:gd name="connsiteY13" fmla="*/ 15925 h 21212"/>
                <a:gd name="connsiteX14" fmla="*/ 15951 w 21212"/>
                <a:gd name="connsiteY14" fmla="*/ 15925 h 21212"/>
                <a:gd name="connsiteX15" fmla="*/ 15951 w 21212"/>
                <a:gd name="connsiteY15" fmla="*/ 15925 h 21212"/>
                <a:gd name="connsiteX16" fmla="*/ 15973 w 21212"/>
                <a:gd name="connsiteY16" fmla="*/ 15925 h 21212"/>
                <a:gd name="connsiteX17" fmla="*/ 16057 w 21212"/>
                <a:gd name="connsiteY17" fmla="*/ 15925 h 21212"/>
                <a:gd name="connsiteX18" fmla="*/ 16057 w 21212"/>
                <a:gd name="connsiteY18" fmla="*/ 15925 h 21212"/>
                <a:gd name="connsiteX19" fmla="*/ 16057 w 21212"/>
                <a:gd name="connsiteY19" fmla="*/ 15925 h 21212"/>
                <a:gd name="connsiteX20" fmla="*/ 15951 w 21212"/>
                <a:gd name="connsiteY20" fmla="*/ 15967 h 21212"/>
                <a:gd name="connsiteX21" fmla="*/ 15951 w 21212"/>
                <a:gd name="connsiteY21" fmla="*/ 15989 h 21212"/>
                <a:gd name="connsiteX22" fmla="*/ 15973 w 21212"/>
                <a:gd name="connsiteY22" fmla="*/ 15989 h 21212"/>
                <a:gd name="connsiteX23" fmla="*/ 16057 w 21212"/>
                <a:gd name="connsiteY23" fmla="*/ 15967 h 21212"/>
                <a:gd name="connsiteX24" fmla="*/ 16057 w 21212"/>
                <a:gd name="connsiteY24" fmla="*/ 15967 h 21212"/>
                <a:gd name="connsiteX25" fmla="*/ 15930 w 21212"/>
                <a:gd name="connsiteY25" fmla="*/ 15946 h 21212"/>
                <a:gd name="connsiteX26" fmla="*/ 15930 w 21212"/>
                <a:gd name="connsiteY26" fmla="*/ 15946 h 21212"/>
                <a:gd name="connsiteX27" fmla="*/ 15930 w 21212"/>
                <a:gd name="connsiteY27" fmla="*/ 15989 h 21212"/>
                <a:gd name="connsiteX28" fmla="*/ 15930 w 21212"/>
                <a:gd name="connsiteY28" fmla="*/ 15989 h 21212"/>
                <a:gd name="connsiteX29" fmla="*/ 15930 w 21212"/>
                <a:gd name="connsiteY29" fmla="*/ 15989 h 21212"/>
                <a:gd name="connsiteX30" fmla="*/ 15973 w 21212"/>
                <a:gd name="connsiteY30" fmla="*/ 15946 h 21212"/>
                <a:gd name="connsiteX31" fmla="*/ 15973 w 21212"/>
                <a:gd name="connsiteY31" fmla="*/ 15946 h 21212"/>
                <a:gd name="connsiteX32" fmla="*/ 15930 w 21212"/>
                <a:gd name="connsiteY32" fmla="*/ 15946 h 21212"/>
                <a:gd name="connsiteX33" fmla="*/ 15930 w 21212"/>
                <a:gd name="connsiteY33" fmla="*/ 15946 h 21212"/>
                <a:gd name="connsiteX34" fmla="*/ 15930 w 21212"/>
                <a:gd name="connsiteY34" fmla="*/ 1594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67"/>
                  </a:moveTo>
                  <a:lnTo>
                    <a:pt x="16142" y="15967"/>
                  </a:lnTo>
                  <a:lnTo>
                    <a:pt x="16142" y="15967"/>
                  </a:lnTo>
                  <a:lnTo>
                    <a:pt x="16164" y="15967"/>
                  </a:lnTo>
                  <a:lnTo>
                    <a:pt x="16164" y="15967"/>
                  </a:lnTo>
                  <a:cubicBezTo>
                    <a:pt x="16142" y="15967"/>
                    <a:pt x="16142" y="15967"/>
                    <a:pt x="16142" y="15967"/>
                  </a:cubicBezTo>
                  <a:cubicBezTo>
                    <a:pt x="16142" y="15989"/>
                    <a:pt x="16057" y="15989"/>
                    <a:pt x="16057" y="15967"/>
                  </a:cubicBezTo>
                  <a:cubicBezTo>
                    <a:pt x="15973" y="15989"/>
                    <a:pt x="15973" y="15989"/>
                    <a:pt x="15973" y="15989"/>
                  </a:cubicBezTo>
                  <a:lnTo>
                    <a:pt x="15951" y="15989"/>
                  </a:lnTo>
                  <a:lnTo>
                    <a:pt x="15930" y="15989"/>
                  </a:lnTo>
                  <a:cubicBezTo>
                    <a:pt x="15930" y="15989"/>
                    <a:pt x="15909" y="15989"/>
                    <a:pt x="15909" y="15967"/>
                  </a:cubicBezTo>
                  <a:lnTo>
                    <a:pt x="15909" y="15967"/>
                  </a:lnTo>
                  <a:cubicBezTo>
                    <a:pt x="15909" y="15967"/>
                    <a:pt x="15909" y="15967"/>
                    <a:pt x="15909" y="15925"/>
                  </a:cubicBezTo>
                  <a:lnTo>
                    <a:pt x="15930" y="15925"/>
                  </a:lnTo>
                  <a:cubicBezTo>
                    <a:pt x="15930" y="15925"/>
                    <a:pt x="15930" y="15925"/>
                    <a:pt x="15951" y="15925"/>
                  </a:cubicBezTo>
                  <a:lnTo>
                    <a:pt x="15951" y="15925"/>
                  </a:lnTo>
                  <a:cubicBezTo>
                    <a:pt x="15973" y="15904"/>
                    <a:pt x="15973" y="15904"/>
                    <a:pt x="15973" y="15925"/>
                  </a:cubicBezTo>
                  <a:lnTo>
                    <a:pt x="16057" y="15925"/>
                  </a:lnTo>
                  <a:lnTo>
                    <a:pt x="16057" y="15925"/>
                  </a:lnTo>
                  <a:lnTo>
                    <a:pt x="16057" y="15925"/>
                  </a:lnTo>
                  <a:lnTo>
                    <a:pt x="15951" y="15967"/>
                  </a:lnTo>
                  <a:cubicBezTo>
                    <a:pt x="15951" y="15989"/>
                    <a:pt x="15951" y="15989"/>
                    <a:pt x="15951" y="15989"/>
                  </a:cubicBezTo>
                  <a:lnTo>
                    <a:pt x="15973" y="15989"/>
                  </a:lnTo>
                  <a:cubicBezTo>
                    <a:pt x="15973" y="15989"/>
                    <a:pt x="15973" y="15989"/>
                    <a:pt x="16057" y="15967"/>
                  </a:cubicBezTo>
                  <a:cubicBezTo>
                    <a:pt x="16057" y="15967"/>
                    <a:pt x="16057" y="15967"/>
                    <a:pt x="16057" y="15967"/>
                  </a:cubicBezTo>
                  <a:close/>
                  <a:moveTo>
                    <a:pt x="15930" y="15946"/>
                  </a:moveTo>
                  <a:lnTo>
                    <a:pt x="15930" y="15946"/>
                  </a:lnTo>
                  <a:cubicBezTo>
                    <a:pt x="15930" y="15989"/>
                    <a:pt x="15930" y="15989"/>
                    <a:pt x="15930" y="15989"/>
                  </a:cubicBezTo>
                  <a:lnTo>
                    <a:pt x="15930" y="15989"/>
                  </a:lnTo>
                  <a:lnTo>
                    <a:pt x="15930" y="15989"/>
                  </a:lnTo>
                  <a:lnTo>
                    <a:pt x="15973" y="15946"/>
                  </a:lnTo>
                  <a:lnTo>
                    <a:pt x="15973" y="15946"/>
                  </a:lnTo>
                  <a:lnTo>
                    <a:pt x="15930" y="15946"/>
                  </a:lnTo>
                  <a:lnTo>
                    <a:pt x="15930" y="15946"/>
                  </a:lnTo>
                  <a:lnTo>
                    <a:pt x="15930" y="15946"/>
                  </a:lnTo>
                  <a:close/>
                </a:path>
              </a:pathLst>
            </a:custGeom>
            <a:solidFill>
              <a:srgbClr val="000000"/>
            </a:solid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32260F8F-930B-40D9-A244-EF5DC5C91FF9}"/>
                </a:ext>
              </a:extLst>
            </p:cNvPr>
            <p:cNvSpPr/>
            <p:nvPr/>
          </p:nvSpPr>
          <p:spPr>
            <a:xfrm>
              <a:off x="6412055" y="4741180"/>
              <a:ext cx="31327" cy="31327"/>
            </a:xfrm>
            <a:custGeom>
              <a:avLst/>
              <a:gdLst>
                <a:gd name="connsiteX0" fmla="*/ 15994 w 21212"/>
                <a:gd name="connsiteY0" fmla="*/ 15973 h 21212"/>
                <a:gd name="connsiteX1" fmla="*/ 15994 w 21212"/>
                <a:gd name="connsiteY1" fmla="*/ 15973 h 21212"/>
                <a:gd name="connsiteX2" fmla="*/ 16058 w 21212"/>
                <a:gd name="connsiteY2" fmla="*/ 15909 h 21212"/>
                <a:gd name="connsiteX3" fmla="*/ 16058 w 21212"/>
                <a:gd name="connsiteY3" fmla="*/ 15973 h 21212"/>
                <a:gd name="connsiteX4" fmla="*/ 15994 w 21212"/>
                <a:gd name="connsiteY4" fmla="*/ 15973 h 21212"/>
                <a:gd name="connsiteX5" fmla="*/ 16015 w 21212"/>
                <a:gd name="connsiteY5" fmla="*/ 16015 h 21212"/>
                <a:gd name="connsiteX6" fmla="*/ 16015 w 21212"/>
                <a:gd name="connsiteY6" fmla="*/ 16015 h 21212"/>
                <a:gd name="connsiteX7" fmla="*/ 15994 w 21212"/>
                <a:gd name="connsiteY7" fmla="*/ 16015 h 21212"/>
                <a:gd name="connsiteX8" fmla="*/ 16015 w 21212"/>
                <a:gd name="connsiteY8" fmla="*/ 16015 h 21212"/>
                <a:gd name="connsiteX9" fmla="*/ 16015 w 21212"/>
                <a:gd name="connsiteY9" fmla="*/ 16057 h 21212"/>
                <a:gd name="connsiteX10" fmla="*/ 16058 w 21212"/>
                <a:gd name="connsiteY10" fmla="*/ 16057 h 21212"/>
                <a:gd name="connsiteX11" fmla="*/ 16058 w 21212"/>
                <a:gd name="connsiteY11" fmla="*/ 16057 h 21212"/>
                <a:gd name="connsiteX12" fmla="*/ 16100 w 21212"/>
                <a:gd name="connsiteY12" fmla="*/ 16057 h 21212"/>
                <a:gd name="connsiteX13" fmla="*/ 16121 w 21212"/>
                <a:gd name="connsiteY13" fmla="*/ 16057 h 21212"/>
                <a:gd name="connsiteX14" fmla="*/ 16121 w 21212"/>
                <a:gd name="connsiteY14" fmla="*/ 16015 h 21212"/>
                <a:gd name="connsiteX15" fmla="*/ 16185 w 21212"/>
                <a:gd name="connsiteY15" fmla="*/ 16015 h 21212"/>
                <a:gd name="connsiteX16" fmla="*/ 16185 w 21212"/>
                <a:gd name="connsiteY16" fmla="*/ 16015 h 21212"/>
                <a:gd name="connsiteX17" fmla="*/ 16185 w 21212"/>
                <a:gd name="connsiteY17" fmla="*/ 16015 h 21212"/>
                <a:gd name="connsiteX18" fmla="*/ 16185 w 21212"/>
                <a:gd name="connsiteY18" fmla="*/ 16015 h 21212"/>
                <a:gd name="connsiteX19" fmla="*/ 16185 w 21212"/>
                <a:gd name="connsiteY19" fmla="*/ 16057 h 21212"/>
                <a:gd name="connsiteX20" fmla="*/ 16121 w 21212"/>
                <a:gd name="connsiteY20" fmla="*/ 16057 h 21212"/>
                <a:gd name="connsiteX21" fmla="*/ 16100 w 21212"/>
                <a:gd name="connsiteY21" fmla="*/ 16079 h 21212"/>
                <a:gd name="connsiteX22" fmla="*/ 16058 w 21212"/>
                <a:gd name="connsiteY22" fmla="*/ 16079 h 21212"/>
                <a:gd name="connsiteX23" fmla="*/ 16015 w 21212"/>
                <a:gd name="connsiteY23" fmla="*/ 16079 h 21212"/>
                <a:gd name="connsiteX24" fmla="*/ 15994 w 21212"/>
                <a:gd name="connsiteY24" fmla="*/ 16057 h 21212"/>
                <a:gd name="connsiteX25" fmla="*/ 15994 w 21212"/>
                <a:gd name="connsiteY25" fmla="*/ 16057 h 21212"/>
                <a:gd name="connsiteX26" fmla="*/ 15909 w 21212"/>
                <a:gd name="connsiteY26" fmla="*/ 16057 h 21212"/>
                <a:gd name="connsiteX27" fmla="*/ 15909 w 21212"/>
                <a:gd name="connsiteY27" fmla="*/ 16015 h 21212"/>
                <a:gd name="connsiteX28" fmla="*/ 15909 w 21212"/>
                <a:gd name="connsiteY28" fmla="*/ 16015 h 21212"/>
                <a:gd name="connsiteX29" fmla="*/ 15994 w 21212"/>
                <a:gd name="connsiteY29" fmla="*/ 16015 h 21212"/>
                <a:gd name="connsiteX30" fmla="*/ 15994 w 21212"/>
                <a:gd name="connsiteY30"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94" y="15973"/>
                  </a:moveTo>
                  <a:cubicBezTo>
                    <a:pt x="16015" y="15973"/>
                    <a:pt x="16015" y="15973"/>
                    <a:pt x="15994" y="15973"/>
                  </a:cubicBezTo>
                  <a:cubicBezTo>
                    <a:pt x="16015" y="15973"/>
                    <a:pt x="16015" y="15909"/>
                    <a:pt x="16058" y="15909"/>
                  </a:cubicBezTo>
                  <a:lnTo>
                    <a:pt x="16058" y="15973"/>
                  </a:lnTo>
                  <a:cubicBezTo>
                    <a:pt x="16058" y="15973"/>
                    <a:pt x="16058" y="15973"/>
                    <a:pt x="15994" y="15973"/>
                  </a:cubicBezTo>
                  <a:lnTo>
                    <a:pt x="16015" y="16015"/>
                  </a:lnTo>
                  <a:lnTo>
                    <a:pt x="16015" y="16015"/>
                  </a:lnTo>
                  <a:lnTo>
                    <a:pt x="15994" y="16015"/>
                  </a:lnTo>
                  <a:cubicBezTo>
                    <a:pt x="15994" y="16015"/>
                    <a:pt x="15994" y="16015"/>
                    <a:pt x="16015" y="16015"/>
                  </a:cubicBezTo>
                  <a:cubicBezTo>
                    <a:pt x="16015" y="16057"/>
                    <a:pt x="16015" y="16057"/>
                    <a:pt x="16015" y="16057"/>
                  </a:cubicBezTo>
                  <a:lnTo>
                    <a:pt x="16058" y="16057"/>
                  </a:lnTo>
                  <a:lnTo>
                    <a:pt x="16058" y="16057"/>
                  </a:lnTo>
                  <a:cubicBezTo>
                    <a:pt x="16100" y="16057"/>
                    <a:pt x="16100" y="16057"/>
                    <a:pt x="16100" y="16057"/>
                  </a:cubicBezTo>
                  <a:cubicBezTo>
                    <a:pt x="16100" y="16057"/>
                    <a:pt x="16100" y="16057"/>
                    <a:pt x="16121" y="16057"/>
                  </a:cubicBezTo>
                  <a:lnTo>
                    <a:pt x="16121" y="16015"/>
                  </a:lnTo>
                  <a:lnTo>
                    <a:pt x="16185" y="16015"/>
                  </a:lnTo>
                  <a:lnTo>
                    <a:pt x="16185" y="16015"/>
                  </a:lnTo>
                  <a:lnTo>
                    <a:pt x="16185" y="16015"/>
                  </a:lnTo>
                  <a:lnTo>
                    <a:pt x="16185" y="16015"/>
                  </a:lnTo>
                  <a:cubicBezTo>
                    <a:pt x="16185" y="16057"/>
                    <a:pt x="16185" y="16057"/>
                    <a:pt x="16185" y="16057"/>
                  </a:cubicBezTo>
                  <a:lnTo>
                    <a:pt x="16121" y="16057"/>
                  </a:lnTo>
                  <a:cubicBezTo>
                    <a:pt x="16121" y="16057"/>
                    <a:pt x="16121" y="16057"/>
                    <a:pt x="16100" y="16079"/>
                  </a:cubicBezTo>
                  <a:cubicBezTo>
                    <a:pt x="16100" y="16079"/>
                    <a:pt x="16100" y="16079"/>
                    <a:pt x="16058" y="16079"/>
                  </a:cubicBezTo>
                  <a:cubicBezTo>
                    <a:pt x="16058" y="16079"/>
                    <a:pt x="16058" y="16079"/>
                    <a:pt x="16015" y="16079"/>
                  </a:cubicBezTo>
                  <a:cubicBezTo>
                    <a:pt x="16015" y="16079"/>
                    <a:pt x="16015" y="16079"/>
                    <a:pt x="15994" y="16057"/>
                  </a:cubicBezTo>
                  <a:lnTo>
                    <a:pt x="15994" y="16057"/>
                  </a:lnTo>
                  <a:cubicBezTo>
                    <a:pt x="15909" y="16057"/>
                    <a:pt x="15909" y="16057"/>
                    <a:pt x="15909" y="16057"/>
                  </a:cubicBezTo>
                  <a:cubicBezTo>
                    <a:pt x="15909" y="16015"/>
                    <a:pt x="15909" y="16015"/>
                    <a:pt x="15909" y="16015"/>
                  </a:cubicBezTo>
                  <a:lnTo>
                    <a:pt x="15909" y="16015"/>
                  </a:lnTo>
                  <a:lnTo>
                    <a:pt x="15994" y="16015"/>
                  </a:lnTo>
                  <a:cubicBezTo>
                    <a:pt x="15994" y="15973"/>
                    <a:pt x="15994" y="15973"/>
                    <a:pt x="15994" y="15973"/>
                  </a:cubicBezTo>
                  <a:close/>
                </a:path>
              </a:pathLst>
            </a:custGeom>
            <a:solidFill>
              <a:srgbClr val="000000"/>
            </a:solid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AAE5E252-51F1-4A4C-A4C9-60DDCE516FF9}"/>
                </a:ext>
              </a:extLst>
            </p:cNvPr>
            <p:cNvSpPr/>
            <p:nvPr/>
          </p:nvSpPr>
          <p:spPr>
            <a:xfrm>
              <a:off x="6412462" y="4741054"/>
              <a:ext cx="31327" cy="31327"/>
            </a:xfrm>
            <a:custGeom>
              <a:avLst/>
              <a:gdLst>
                <a:gd name="connsiteX0" fmla="*/ 15951 w 21212"/>
                <a:gd name="connsiteY0" fmla="*/ 15973 h 21212"/>
                <a:gd name="connsiteX1" fmla="*/ 15951 w 21212"/>
                <a:gd name="connsiteY1" fmla="*/ 15973 h 21212"/>
                <a:gd name="connsiteX2" fmla="*/ 15951 w 21212"/>
                <a:gd name="connsiteY2" fmla="*/ 15973 h 21212"/>
                <a:gd name="connsiteX3" fmla="*/ 15994 w 21212"/>
                <a:gd name="connsiteY3" fmla="*/ 15973 h 21212"/>
                <a:gd name="connsiteX4" fmla="*/ 15994 w 21212"/>
                <a:gd name="connsiteY4" fmla="*/ 15973 h 21212"/>
                <a:gd name="connsiteX5" fmla="*/ 16036 w 21212"/>
                <a:gd name="connsiteY5" fmla="*/ 15951 h 21212"/>
                <a:gd name="connsiteX6" fmla="*/ 16036 w 21212"/>
                <a:gd name="connsiteY6" fmla="*/ 15951 h 21212"/>
                <a:gd name="connsiteX7" fmla="*/ 16100 w 21212"/>
                <a:gd name="connsiteY7" fmla="*/ 15951 h 21212"/>
                <a:gd name="connsiteX8" fmla="*/ 16164 w 21212"/>
                <a:gd name="connsiteY8" fmla="*/ 15951 h 21212"/>
                <a:gd name="connsiteX9" fmla="*/ 16164 w 21212"/>
                <a:gd name="connsiteY9" fmla="*/ 15973 h 21212"/>
                <a:gd name="connsiteX10" fmla="*/ 16164 w 21212"/>
                <a:gd name="connsiteY10" fmla="*/ 15973 h 21212"/>
                <a:gd name="connsiteX11" fmla="*/ 16164 w 21212"/>
                <a:gd name="connsiteY11" fmla="*/ 15994 h 21212"/>
                <a:gd name="connsiteX12" fmla="*/ 16079 w 21212"/>
                <a:gd name="connsiteY12" fmla="*/ 15994 h 21212"/>
                <a:gd name="connsiteX13" fmla="*/ 16079 w 21212"/>
                <a:gd name="connsiteY13" fmla="*/ 15994 h 21212"/>
                <a:gd name="connsiteX14" fmla="*/ 16015 w 21212"/>
                <a:gd name="connsiteY14" fmla="*/ 15994 h 21212"/>
                <a:gd name="connsiteX15" fmla="*/ 16015 w 21212"/>
                <a:gd name="connsiteY15" fmla="*/ 16057 h 21212"/>
                <a:gd name="connsiteX16" fmla="*/ 16015 w 21212"/>
                <a:gd name="connsiteY16" fmla="*/ 16057 h 21212"/>
                <a:gd name="connsiteX17" fmla="*/ 15973 w 21212"/>
                <a:gd name="connsiteY17" fmla="*/ 15994 h 21212"/>
                <a:gd name="connsiteX18" fmla="*/ 16015 w 21212"/>
                <a:gd name="connsiteY18" fmla="*/ 15994 h 21212"/>
                <a:gd name="connsiteX19" fmla="*/ 16015 w 21212"/>
                <a:gd name="connsiteY19" fmla="*/ 15994 h 21212"/>
                <a:gd name="connsiteX20" fmla="*/ 16079 w 21212"/>
                <a:gd name="connsiteY20" fmla="*/ 15994 h 21212"/>
                <a:gd name="connsiteX21" fmla="*/ 16079 w 21212"/>
                <a:gd name="connsiteY21" fmla="*/ 15973 h 21212"/>
                <a:gd name="connsiteX22" fmla="*/ 16079 w 21212"/>
                <a:gd name="connsiteY22" fmla="*/ 15973 h 21212"/>
                <a:gd name="connsiteX23" fmla="*/ 16079 w 21212"/>
                <a:gd name="connsiteY23" fmla="*/ 15973 h 21212"/>
                <a:gd name="connsiteX24" fmla="*/ 16015 w 21212"/>
                <a:gd name="connsiteY24" fmla="*/ 15973 h 21212"/>
                <a:gd name="connsiteX25" fmla="*/ 16015 w 21212"/>
                <a:gd name="connsiteY25" fmla="*/ 15973 h 21212"/>
                <a:gd name="connsiteX26" fmla="*/ 16015 w 21212"/>
                <a:gd name="connsiteY26" fmla="*/ 15973 h 21212"/>
                <a:gd name="connsiteX27" fmla="*/ 16015 w 21212"/>
                <a:gd name="connsiteY27" fmla="*/ 15973 h 21212"/>
                <a:gd name="connsiteX28" fmla="*/ 15973 w 21212"/>
                <a:gd name="connsiteY28" fmla="*/ 15994 h 21212"/>
                <a:gd name="connsiteX29" fmla="*/ 15951 w 21212"/>
                <a:gd name="connsiteY29" fmla="*/ 15973 h 21212"/>
                <a:gd name="connsiteX30" fmla="*/ 15951 w 21212"/>
                <a:gd name="connsiteY30" fmla="*/ 15973 h 21212"/>
                <a:gd name="connsiteX31" fmla="*/ 15909 w 21212"/>
                <a:gd name="connsiteY31" fmla="*/ 15973 h 21212"/>
                <a:gd name="connsiteX32" fmla="*/ 15909 w 21212"/>
                <a:gd name="connsiteY32" fmla="*/ 15973 h 21212"/>
                <a:gd name="connsiteX33" fmla="*/ 15909 w 21212"/>
                <a:gd name="connsiteY33" fmla="*/ 15973 h 21212"/>
                <a:gd name="connsiteX34" fmla="*/ 15909 w 21212"/>
                <a:gd name="connsiteY34" fmla="*/ 15951 h 21212"/>
                <a:gd name="connsiteX35" fmla="*/ 15951 w 21212"/>
                <a:gd name="connsiteY35" fmla="*/ 15973 h 21212"/>
                <a:gd name="connsiteX36" fmla="*/ 15951 w 21212"/>
                <a:gd name="connsiteY36" fmla="*/ 15973 h 21212"/>
                <a:gd name="connsiteX37" fmla="*/ 15994 w 21212"/>
                <a:gd name="connsiteY37" fmla="*/ 15909 h 21212"/>
                <a:gd name="connsiteX38" fmla="*/ 15994 w 21212"/>
                <a:gd name="connsiteY38" fmla="*/ 15951 h 21212"/>
                <a:gd name="connsiteX39" fmla="*/ 15994 w 21212"/>
                <a:gd name="connsiteY39" fmla="*/ 15951 h 21212"/>
                <a:gd name="connsiteX40" fmla="*/ 15951 w 21212"/>
                <a:gd name="connsiteY40" fmla="*/ 15973 h 21212"/>
                <a:gd name="connsiteX41" fmla="*/ 15951 w 21212"/>
                <a:gd name="connsiteY41" fmla="*/ 15973 h 21212"/>
                <a:gd name="connsiteX42" fmla="*/ 15951 w 21212"/>
                <a:gd name="connsiteY42" fmla="*/ 15973 h 21212"/>
                <a:gd name="connsiteX43" fmla="*/ 15951 w 21212"/>
                <a:gd name="connsiteY43" fmla="*/ 15973 h 21212"/>
                <a:gd name="connsiteX44" fmla="*/ 15951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73"/>
                  </a:moveTo>
                  <a:lnTo>
                    <a:pt x="15951" y="15973"/>
                  </a:lnTo>
                  <a:lnTo>
                    <a:pt x="15951" y="15973"/>
                  </a:lnTo>
                  <a:lnTo>
                    <a:pt x="15994" y="15973"/>
                  </a:lnTo>
                  <a:lnTo>
                    <a:pt x="15994" y="15973"/>
                  </a:lnTo>
                  <a:lnTo>
                    <a:pt x="16036" y="15951"/>
                  </a:lnTo>
                  <a:lnTo>
                    <a:pt x="16036" y="15951"/>
                  </a:lnTo>
                  <a:lnTo>
                    <a:pt x="16100" y="15951"/>
                  </a:lnTo>
                  <a:cubicBezTo>
                    <a:pt x="16100" y="15951"/>
                    <a:pt x="16100" y="15951"/>
                    <a:pt x="16164" y="15951"/>
                  </a:cubicBezTo>
                  <a:cubicBezTo>
                    <a:pt x="16164" y="15973"/>
                    <a:pt x="16164" y="15973"/>
                    <a:pt x="16164" y="15973"/>
                  </a:cubicBezTo>
                  <a:lnTo>
                    <a:pt x="16164" y="15973"/>
                  </a:lnTo>
                  <a:cubicBezTo>
                    <a:pt x="16164" y="15973"/>
                    <a:pt x="16164" y="15973"/>
                    <a:pt x="16164" y="15994"/>
                  </a:cubicBezTo>
                  <a:lnTo>
                    <a:pt x="16079" y="15994"/>
                  </a:lnTo>
                  <a:lnTo>
                    <a:pt x="16079" y="15994"/>
                  </a:lnTo>
                  <a:cubicBezTo>
                    <a:pt x="16015" y="15994"/>
                    <a:pt x="16015" y="15994"/>
                    <a:pt x="16015" y="15994"/>
                  </a:cubicBezTo>
                  <a:cubicBezTo>
                    <a:pt x="16015" y="15994"/>
                    <a:pt x="16015" y="15994"/>
                    <a:pt x="16015" y="16057"/>
                  </a:cubicBezTo>
                  <a:lnTo>
                    <a:pt x="16015" y="16057"/>
                  </a:lnTo>
                  <a:lnTo>
                    <a:pt x="15973" y="15994"/>
                  </a:lnTo>
                  <a:lnTo>
                    <a:pt x="16015" y="15994"/>
                  </a:lnTo>
                  <a:lnTo>
                    <a:pt x="16015" y="15994"/>
                  </a:lnTo>
                  <a:lnTo>
                    <a:pt x="16079" y="15994"/>
                  </a:lnTo>
                  <a:lnTo>
                    <a:pt x="16079" y="15973"/>
                  </a:lnTo>
                  <a:lnTo>
                    <a:pt x="16079" y="15973"/>
                  </a:lnTo>
                  <a:lnTo>
                    <a:pt x="16079" y="15973"/>
                  </a:lnTo>
                  <a:cubicBezTo>
                    <a:pt x="16079" y="15973"/>
                    <a:pt x="16079" y="15973"/>
                    <a:pt x="16015" y="15973"/>
                  </a:cubicBezTo>
                  <a:lnTo>
                    <a:pt x="16015" y="15973"/>
                  </a:lnTo>
                  <a:lnTo>
                    <a:pt x="16015" y="15973"/>
                  </a:lnTo>
                  <a:lnTo>
                    <a:pt x="16015" y="15973"/>
                  </a:lnTo>
                  <a:cubicBezTo>
                    <a:pt x="15973" y="15973"/>
                    <a:pt x="15973" y="15973"/>
                    <a:pt x="15973" y="15994"/>
                  </a:cubicBezTo>
                  <a:lnTo>
                    <a:pt x="15951" y="15973"/>
                  </a:lnTo>
                  <a:lnTo>
                    <a:pt x="15951" y="15973"/>
                  </a:lnTo>
                  <a:cubicBezTo>
                    <a:pt x="15951" y="15994"/>
                    <a:pt x="15909" y="15994"/>
                    <a:pt x="15909" y="15973"/>
                  </a:cubicBezTo>
                  <a:lnTo>
                    <a:pt x="15909" y="15973"/>
                  </a:lnTo>
                  <a:lnTo>
                    <a:pt x="15909" y="15973"/>
                  </a:lnTo>
                  <a:cubicBezTo>
                    <a:pt x="15909" y="15973"/>
                    <a:pt x="15909" y="15973"/>
                    <a:pt x="15909" y="15951"/>
                  </a:cubicBezTo>
                  <a:cubicBezTo>
                    <a:pt x="15909" y="15951"/>
                    <a:pt x="15909" y="15951"/>
                    <a:pt x="15951" y="15973"/>
                  </a:cubicBezTo>
                  <a:lnTo>
                    <a:pt x="15951" y="15973"/>
                  </a:lnTo>
                  <a:cubicBezTo>
                    <a:pt x="15951" y="15909"/>
                    <a:pt x="15994" y="15909"/>
                    <a:pt x="15994" y="15909"/>
                  </a:cubicBezTo>
                  <a:lnTo>
                    <a:pt x="15994" y="15951"/>
                  </a:lnTo>
                  <a:lnTo>
                    <a:pt x="15994" y="15951"/>
                  </a:lnTo>
                  <a:cubicBezTo>
                    <a:pt x="15951" y="15951"/>
                    <a:pt x="15951" y="15951"/>
                    <a:pt x="15951" y="15973"/>
                  </a:cubicBezTo>
                  <a:lnTo>
                    <a:pt x="15951" y="15973"/>
                  </a:lnTo>
                  <a:cubicBezTo>
                    <a:pt x="15951" y="15973"/>
                    <a:pt x="15951" y="15973"/>
                    <a:pt x="15951" y="15973"/>
                  </a:cubicBezTo>
                  <a:lnTo>
                    <a:pt x="15951"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7A11AF5-F539-4C7B-A80C-493C444F3D72}"/>
                </a:ext>
              </a:extLst>
            </p:cNvPr>
            <p:cNvSpPr/>
            <p:nvPr/>
          </p:nvSpPr>
          <p:spPr>
            <a:xfrm>
              <a:off x="6412713" y="4740898"/>
              <a:ext cx="31327" cy="31327"/>
            </a:xfrm>
            <a:custGeom>
              <a:avLst/>
              <a:gdLst>
                <a:gd name="connsiteX0" fmla="*/ 16079 w 21212"/>
                <a:gd name="connsiteY0" fmla="*/ 16015 h 21212"/>
                <a:gd name="connsiteX1" fmla="*/ 16079 w 21212"/>
                <a:gd name="connsiteY1" fmla="*/ 16015 h 21212"/>
                <a:gd name="connsiteX2" fmla="*/ 16142 w 21212"/>
                <a:gd name="connsiteY2" fmla="*/ 15994 h 21212"/>
                <a:gd name="connsiteX3" fmla="*/ 16164 w 21212"/>
                <a:gd name="connsiteY3" fmla="*/ 16015 h 21212"/>
                <a:gd name="connsiteX4" fmla="*/ 16142 w 21212"/>
                <a:gd name="connsiteY4" fmla="*/ 16015 h 21212"/>
                <a:gd name="connsiteX5" fmla="*/ 16079 w 21212"/>
                <a:gd name="connsiteY5" fmla="*/ 16015 h 21212"/>
                <a:gd name="connsiteX6" fmla="*/ 16079 w 21212"/>
                <a:gd name="connsiteY6" fmla="*/ 16058 h 21212"/>
                <a:gd name="connsiteX7" fmla="*/ 16057 w 21212"/>
                <a:gd name="connsiteY7" fmla="*/ 16058 h 21212"/>
                <a:gd name="connsiteX8" fmla="*/ 16015 w 21212"/>
                <a:gd name="connsiteY8" fmla="*/ 16058 h 21212"/>
                <a:gd name="connsiteX9" fmla="*/ 15973 w 21212"/>
                <a:gd name="connsiteY9" fmla="*/ 16058 h 21212"/>
                <a:gd name="connsiteX10" fmla="*/ 15909 w 21212"/>
                <a:gd name="connsiteY10" fmla="*/ 16015 h 21212"/>
                <a:gd name="connsiteX11" fmla="*/ 15909 w 21212"/>
                <a:gd name="connsiteY11" fmla="*/ 16015 h 21212"/>
                <a:gd name="connsiteX12" fmla="*/ 15909 w 21212"/>
                <a:gd name="connsiteY12" fmla="*/ 15994 h 21212"/>
                <a:gd name="connsiteX13" fmla="*/ 15909 w 21212"/>
                <a:gd name="connsiteY13" fmla="*/ 15994 h 21212"/>
                <a:gd name="connsiteX14" fmla="*/ 15973 w 21212"/>
                <a:gd name="connsiteY14" fmla="*/ 15909 h 21212"/>
                <a:gd name="connsiteX15" fmla="*/ 16015 w 21212"/>
                <a:gd name="connsiteY15" fmla="*/ 15909 h 21212"/>
                <a:gd name="connsiteX16" fmla="*/ 16057 w 21212"/>
                <a:gd name="connsiteY16" fmla="*/ 15909 h 21212"/>
                <a:gd name="connsiteX17" fmla="*/ 16079 w 21212"/>
                <a:gd name="connsiteY17" fmla="*/ 16015 h 21212"/>
                <a:gd name="connsiteX18" fmla="*/ 16079 w 21212"/>
                <a:gd name="connsiteY18" fmla="*/ 16015 h 21212"/>
                <a:gd name="connsiteX19" fmla="*/ 16079 w 21212"/>
                <a:gd name="connsiteY19" fmla="*/ 16015 h 21212"/>
                <a:gd name="connsiteX20" fmla="*/ 15973 w 21212"/>
                <a:gd name="connsiteY20" fmla="*/ 16015 h 21212"/>
                <a:gd name="connsiteX21" fmla="*/ 16015 w 21212"/>
                <a:gd name="connsiteY21" fmla="*/ 16015 h 21212"/>
                <a:gd name="connsiteX22" fmla="*/ 16057 w 21212"/>
                <a:gd name="connsiteY22" fmla="*/ 16058 h 21212"/>
                <a:gd name="connsiteX23" fmla="*/ 16079 w 21212"/>
                <a:gd name="connsiteY23" fmla="*/ 16015 h 21212"/>
                <a:gd name="connsiteX24" fmla="*/ 16079 w 21212"/>
                <a:gd name="connsiteY24" fmla="*/ 16015 h 21212"/>
                <a:gd name="connsiteX25" fmla="*/ 15973 w 21212"/>
                <a:gd name="connsiteY25" fmla="*/ 15994 h 21212"/>
                <a:gd name="connsiteX26" fmla="*/ 15973 w 21212"/>
                <a:gd name="connsiteY26" fmla="*/ 15994 h 21212"/>
                <a:gd name="connsiteX27" fmla="*/ 15973 w 21212"/>
                <a:gd name="connsiteY27" fmla="*/ 15994 h 21212"/>
                <a:gd name="connsiteX28" fmla="*/ 15909 w 21212"/>
                <a:gd name="connsiteY28" fmla="*/ 16015 h 21212"/>
                <a:gd name="connsiteX29" fmla="*/ 15973 w 21212"/>
                <a:gd name="connsiteY29" fmla="*/ 15994 h 21212"/>
                <a:gd name="connsiteX30" fmla="*/ 16057 w 21212"/>
                <a:gd name="connsiteY30" fmla="*/ 15994 h 21212"/>
                <a:gd name="connsiteX31" fmla="*/ 16057 w 21212"/>
                <a:gd name="connsiteY31" fmla="*/ 15994 h 21212"/>
                <a:gd name="connsiteX32" fmla="*/ 16015 w 21212"/>
                <a:gd name="connsiteY32" fmla="*/ 15994 h 21212"/>
                <a:gd name="connsiteX33" fmla="*/ 15973 w 21212"/>
                <a:gd name="connsiteY33" fmla="*/ 15994 h 21212"/>
                <a:gd name="connsiteX34" fmla="*/ 15973 w 21212"/>
                <a:gd name="connsiteY3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6015"/>
                  </a:moveTo>
                  <a:lnTo>
                    <a:pt x="16079" y="16015"/>
                  </a:lnTo>
                  <a:cubicBezTo>
                    <a:pt x="16079" y="16015"/>
                    <a:pt x="16142" y="16015"/>
                    <a:pt x="16142" y="15994"/>
                  </a:cubicBezTo>
                  <a:lnTo>
                    <a:pt x="16164" y="16015"/>
                  </a:lnTo>
                  <a:lnTo>
                    <a:pt x="16142" y="16015"/>
                  </a:lnTo>
                  <a:cubicBezTo>
                    <a:pt x="16142" y="16015"/>
                    <a:pt x="16142" y="16015"/>
                    <a:pt x="16079" y="16015"/>
                  </a:cubicBezTo>
                  <a:lnTo>
                    <a:pt x="16079" y="16058"/>
                  </a:lnTo>
                  <a:cubicBezTo>
                    <a:pt x="16057" y="16058"/>
                    <a:pt x="16057" y="16058"/>
                    <a:pt x="16057" y="16058"/>
                  </a:cubicBezTo>
                  <a:cubicBezTo>
                    <a:pt x="16015" y="16058"/>
                    <a:pt x="16015" y="16058"/>
                    <a:pt x="16015" y="16058"/>
                  </a:cubicBezTo>
                  <a:cubicBezTo>
                    <a:pt x="15973" y="16058"/>
                    <a:pt x="15973" y="16058"/>
                    <a:pt x="15973" y="16058"/>
                  </a:cubicBezTo>
                  <a:cubicBezTo>
                    <a:pt x="15909" y="16058"/>
                    <a:pt x="15909" y="16015"/>
                    <a:pt x="15909" y="16015"/>
                  </a:cubicBezTo>
                  <a:lnTo>
                    <a:pt x="15909" y="16015"/>
                  </a:lnTo>
                  <a:lnTo>
                    <a:pt x="15909" y="15994"/>
                  </a:lnTo>
                  <a:lnTo>
                    <a:pt x="15909" y="15994"/>
                  </a:lnTo>
                  <a:cubicBezTo>
                    <a:pt x="15973" y="15994"/>
                    <a:pt x="15973" y="15909"/>
                    <a:pt x="15973" y="15909"/>
                  </a:cubicBezTo>
                  <a:cubicBezTo>
                    <a:pt x="16015" y="15909"/>
                    <a:pt x="16015" y="15909"/>
                    <a:pt x="16015" y="15909"/>
                  </a:cubicBezTo>
                  <a:lnTo>
                    <a:pt x="16057" y="15909"/>
                  </a:lnTo>
                  <a:cubicBezTo>
                    <a:pt x="16057" y="15909"/>
                    <a:pt x="16079" y="15909"/>
                    <a:pt x="16079" y="16015"/>
                  </a:cubicBezTo>
                  <a:lnTo>
                    <a:pt x="16079" y="16015"/>
                  </a:lnTo>
                  <a:lnTo>
                    <a:pt x="16079" y="16015"/>
                  </a:lnTo>
                  <a:lnTo>
                    <a:pt x="15973" y="16015"/>
                  </a:lnTo>
                  <a:cubicBezTo>
                    <a:pt x="16015" y="16015"/>
                    <a:pt x="16015" y="16015"/>
                    <a:pt x="16015" y="16015"/>
                  </a:cubicBezTo>
                  <a:lnTo>
                    <a:pt x="16057" y="16058"/>
                  </a:lnTo>
                  <a:lnTo>
                    <a:pt x="16079" y="16015"/>
                  </a:lnTo>
                  <a:lnTo>
                    <a:pt x="16079" y="16015"/>
                  </a:lnTo>
                  <a:close/>
                  <a:moveTo>
                    <a:pt x="15973" y="15994"/>
                  </a:moveTo>
                  <a:lnTo>
                    <a:pt x="15973" y="15994"/>
                  </a:lnTo>
                  <a:cubicBezTo>
                    <a:pt x="15973" y="15994"/>
                    <a:pt x="15973" y="15994"/>
                    <a:pt x="15973" y="15994"/>
                  </a:cubicBezTo>
                  <a:lnTo>
                    <a:pt x="15909" y="16015"/>
                  </a:lnTo>
                  <a:cubicBezTo>
                    <a:pt x="15973" y="16015"/>
                    <a:pt x="15973" y="16015"/>
                    <a:pt x="15973" y="15994"/>
                  </a:cubicBezTo>
                  <a:lnTo>
                    <a:pt x="16057" y="15994"/>
                  </a:lnTo>
                  <a:lnTo>
                    <a:pt x="16057" y="15994"/>
                  </a:lnTo>
                  <a:lnTo>
                    <a:pt x="16015" y="15994"/>
                  </a:lnTo>
                  <a:cubicBezTo>
                    <a:pt x="16015" y="15994"/>
                    <a:pt x="16015" y="15994"/>
                    <a:pt x="15973" y="15994"/>
                  </a:cubicBezTo>
                  <a:lnTo>
                    <a:pt x="15973" y="15994"/>
                  </a:lnTo>
                  <a:close/>
                </a:path>
              </a:pathLst>
            </a:custGeom>
            <a:solidFill>
              <a:srgbClr val="000000"/>
            </a:solid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4652ED0D-BB78-4433-8580-44B05389A269}"/>
                </a:ext>
              </a:extLst>
            </p:cNvPr>
            <p:cNvSpPr/>
            <p:nvPr/>
          </p:nvSpPr>
          <p:spPr>
            <a:xfrm>
              <a:off x="6412932" y="4740616"/>
              <a:ext cx="31327" cy="31327"/>
            </a:xfrm>
            <a:custGeom>
              <a:avLst/>
              <a:gdLst>
                <a:gd name="connsiteX0" fmla="*/ 16142 w 21212"/>
                <a:gd name="connsiteY0" fmla="*/ 16100 h 21212"/>
                <a:gd name="connsiteX1" fmla="*/ 16142 w 21212"/>
                <a:gd name="connsiteY1" fmla="*/ 16100 h 21212"/>
                <a:gd name="connsiteX2" fmla="*/ 16058 w 21212"/>
                <a:gd name="connsiteY2" fmla="*/ 16015 h 21212"/>
                <a:gd name="connsiteX3" fmla="*/ 16058 w 21212"/>
                <a:gd name="connsiteY3" fmla="*/ 16015 h 21212"/>
                <a:gd name="connsiteX4" fmla="*/ 16058 w 21212"/>
                <a:gd name="connsiteY4" fmla="*/ 16015 h 21212"/>
                <a:gd name="connsiteX5" fmla="*/ 16015 w 21212"/>
                <a:gd name="connsiteY5" fmla="*/ 16015 h 21212"/>
                <a:gd name="connsiteX6" fmla="*/ 16015 w 21212"/>
                <a:gd name="connsiteY6" fmla="*/ 16015 h 21212"/>
                <a:gd name="connsiteX7" fmla="*/ 15994 w 21212"/>
                <a:gd name="connsiteY7" fmla="*/ 16100 h 21212"/>
                <a:gd name="connsiteX8" fmla="*/ 15994 w 21212"/>
                <a:gd name="connsiteY8" fmla="*/ 16100 h 21212"/>
                <a:gd name="connsiteX9" fmla="*/ 16058 w 21212"/>
                <a:gd name="connsiteY9" fmla="*/ 16100 h 21212"/>
                <a:gd name="connsiteX10" fmla="*/ 16058 w 21212"/>
                <a:gd name="connsiteY10" fmla="*/ 16185 h 21212"/>
                <a:gd name="connsiteX11" fmla="*/ 15909 w 21212"/>
                <a:gd name="connsiteY11" fmla="*/ 16100 h 21212"/>
                <a:gd name="connsiteX12" fmla="*/ 15930 w 21212"/>
                <a:gd name="connsiteY12" fmla="*/ 16100 h 21212"/>
                <a:gd name="connsiteX13" fmla="*/ 15930 w 21212"/>
                <a:gd name="connsiteY13" fmla="*/ 16100 h 21212"/>
                <a:gd name="connsiteX14" fmla="*/ 15930 w 21212"/>
                <a:gd name="connsiteY14" fmla="*/ 16100 h 21212"/>
                <a:gd name="connsiteX15" fmla="*/ 15930 w 21212"/>
                <a:gd name="connsiteY15" fmla="*/ 16015 h 21212"/>
                <a:gd name="connsiteX16" fmla="*/ 15930 w 21212"/>
                <a:gd name="connsiteY16" fmla="*/ 16015 h 21212"/>
                <a:gd name="connsiteX17" fmla="*/ 15994 w 21212"/>
                <a:gd name="connsiteY17" fmla="*/ 16015 h 21212"/>
                <a:gd name="connsiteX18" fmla="*/ 15994 w 21212"/>
                <a:gd name="connsiteY18" fmla="*/ 16015 h 21212"/>
                <a:gd name="connsiteX19" fmla="*/ 16015 w 21212"/>
                <a:gd name="connsiteY19" fmla="*/ 16015 h 21212"/>
                <a:gd name="connsiteX20" fmla="*/ 16058 w 21212"/>
                <a:gd name="connsiteY20" fmla="*/ 16015 h 21212"/>
                <a:gd name="connsiteX21" fmla="*/ 16058 w 21212"/>
                <a:gd name="connsiteY21" fmla="*/ 16015 h 21212"/>
                <a:gd name="connsiteX22" fmla="*/ 16058 w 21212"/>
                <a:gd name="connsiteY22" fmla="*/ 16015 h 21212"/>
                <a:gd name="connsiteX23" fmla="*/ 16058 w 21212"/>
                <a:gd name="connsiteY23" fmla="*/ 15909 h 21212"/>
                <a:gd name="connsiteX24" fmla="*/ 16058 w 21212"/>
                <a:gd name="connsiteY24" fmla="*/ 15909 h 21212"/>
                <a:gd name="connsiteX25" fmla="*/ 16100 w 21212"/>
                <a:gd name="connsiteY25" fmla="*/ 15909 h 21212"/>
                <a:gd name="connsiteX26" fmla="*/ 16142 w 21212"/>
                <a:gd name="connsiteY26" fmla="*/ 15909 h 21212"/>
                <a:gd name="connsiteX27" fmla="*/ 16227 w 21212"/>
                <a:gd name="connsiteY27" fmla="*/ 15909 h 21212"/>
                <a:gd name="connsiteX28" fmla="*/ 16291 w 21212"/>
                <a:gd name="connsiteY28" fmla="*/ 16015 h 21212"/>
                <a:gd name="connsiteX29" fmla="*/ 16249 w 21212"/>
                <a:gd name="connsiteY29" fmla="*/ 16015 h 21212"/>
                <a:gd name="connsiteX30" fmla="*/ 16142 w 21212"/>
                <a:gd name="connsiteY30" fmla="*/ 15909 h 21212"/>
                <a:gd name="connsiteX31" fmla="*/ 16100 w 21212"/>
                <a:gd name="connsiteY31" fmla="*/ 15909 h 21212"/>
                <a:gd name="connsiteX32" fmla="*/ 16100 w 21212"/>
                <a:gd name="connsiteY32" fmla="*/ 15909 h 21212"/>
                <a:gd name="connsiteX33" fmla="*/ 16100 w 21212"/>
                <a:gd name="connsiteY33" fmla="*/ 15909 h 21212"/>
                <a:gd name="connsiteX34" fmla="*/ 16058 w 21212"/>
                <a:gd name="connsiteY34" fmla="*/ 15909 h 21212"/>
                <a:gd name="connsiteX35" fmla="*/ 16058 w 21212"/>
                <a:gd name="connsiteY35" fmla="*/ 16015 h 21212"/>
                <a:gd name="connsiteX36" fmla="*/ 16058 w 21212"/>
                <a:gd name="connsiteY36" fmla="*/ 16015 h 21212"/>
                <a:gd name="connsiteX37" fmla="*/ 16142 w 21212"/>
                <a:gd name="connsiteY37"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42" y="16100"/>
                  </a:moveTo>
                  <a:lnTo>
                    <a:pt x="16142" y="16100"/>
                  </a:lnTo>
                  <a:lnTo>
                    <a:pt x="16058" y="16015"/>
                  </a:lnTo>
                  <a:lnTo>
                    <a:pt x="16058" y="16015"/>
                  </a:lnTo>
                  <a:lnTo>
                    <a:pt x="16058" y="16015"/>
                  </a:lnTo>
                  <a:cubicBezTo>
                    <a:pt x="16015" y="16015"/>
                    <a:pt x="16015" y="16015"/>
                    <a:pt x="16015" y="16015"/>
                  </a:cubicBezTo>
                  <a:lnTo>
                    <a:pt x="16015" y="16015"/>
                  </a:lnTo>
                  <a:cubicBezTo>
                    <a:pt x="15994" y="16015"/>
                    <a:pt x="15994" y="16015"/>
                    <a:pt x="15994" y="16100"/>
                  </a:cubicBezTo>
                  <a:lnTo>
                    <a:pt x="15994" y="16100"/>
                  </a:lnTo>
                  <a:lnTo>
                    <a:pt x="16058" y="16100"/>
                  </a:lnTo>
                  <a:lnTo>
                    <a:pt x="16058" y="16185"/>
                  </a:lnTo>
                  <a:lnTo>
                    <a:pt x="15909" y="16100"/>
                  </a:lnTo>
                  <a:lnTo>
                    <a:pt x="15930" y="16100"/>
                  </a:lnTo>
                  <a:lnTo>
                    <a:pt x="15930" y="16100"/>
                  </a:lnTo>
                  <a:lnTo>
                    <a:pt x="15930" y="16100"/>
                  </a:lnTo>
                  <a:lnTo>
                    <a:pt x="15930" y="16015"/>
                  </a:lnTo>
                  <a:lnTo>
                    <a:pt x="15930" y="16015"/>
                  </a:lnTo>
                  <a:lnTo>
                    <a:pt x="15994" y="16015"/>
                  </a:lnTo>
                  <a:lnTo>
                    <a:pt x="15994" y="16015"/>
                  </a:lnTo>
                  <a:cubicBezTo>
                    <a:pt x="16015" y="16015"/>
                    <a:pt x="16015" y="16015"/>
                    <a:pt x="16015" y="16015"/>
                  </a:cubicBezTo>
                  <a:lnTo>
                    <a:pt x="16058" y="16015"/>
                  </a:lnTo>
                  <a:lnTo>
                    <a:pt x="16058" y="16015"/>
                  </a:lnTo>
                  <a:lnTo>
                    <a:pt x="16058" y="16015"/>
                  </a:lnTo>
                  <a:lnTo>
                    <a:pt x="16058" y="15909"/>
                  </a:lnTo>
                  <a:lnTo>
                    <a:pt x="16058" y="15909"/>
                  </a:lnTo>
                  <a:cubicBezTo>
                    <a:pt x="16100" y="15909"/>
                    <a:pt x="16100" y="15909"/>
                    <a:pt x="16100" y="15909"/>
                  </a:cubicBezTo>
                  <a:lnTo>
                    <a:pt x="16142" y="15909"/>
                  </a:lnTo>
                  <a:cubicBezTo>
                    <a:pt x="16142" y="15909"/>
                    <a:pt x="16142" y="15909"/>
                    <a:pt x="16227" y="15909"/>
                  </a:cubicBezTo>
                  <a:lnTo>
                    <a:pt x="16291" y="16015"/>
                  </a:lnTo>
                  <a:lnTo>
                    <a:pt x="16249" y="16015"/>
                  </a:lnTo>
                  <a:lnTo>
                    <a:pt x="16142" y="15909"/>
                  </a:lnTo>
                  <a:cubicBezTo>
                    <a:pt x="16142" y="15909"/>
                    <a:pt x="16142" y="15909"/>
                    <a:pt x="16100" y="15909"/>
                  </a:cubicBezTo>
                  <a:lnTo>
                    <a:pt x="16100" y="15909"/>
                  </a:lnTo>
                  <a:lnTo>
                    <a:pt x="16100" y="15909"/>
                  </a:lnTo>
                  <a:lnTo>
                    <a:pt x="16058" y="15909"/>
                  </a:lnTo>
                  <a:cubicBezTo>
                    <a:pt x="16058" y="16015"/>
                    <a:pt x="16058" y="16015"/>
                    <a:pt x="16058" y="16015"/>
                  </a:cubicBezTo>
                  <a:lnTo>
                    <a:pt x="16058" y="16015"/>
                  </a:lnTo>
                  <a:lnTo>
                    <a:pt x="16142" y="16100"/>
                  </a:lnTo>
                  <a:close/>
                </a:path>
              </a:pathLst>
            </a:custGeom>
            <a:solidFill>
              <a:srgbClr val="000000"/>
            </a:solid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ACE0E431-67F1-40AA-A0CF-DDF6D485A8D3}"/>
                </a:ext>
              </a:extLst>
            </p:cNvPr>
            <p:cNvSpPr/>
            <p:nvPr/>
          </p:nvSpPr>
          <p:spPr>
            <a:xfrm>
              <a:off x="6413590" y="4740616"/>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09" y="15909"/>
                  </a:lnTo>
                  <a:lnTo>
                    <a:pt x="15909" y="15909"/>
                  </a:lnTo>
                  <a:lnTo>
                    <a:pt x="15909"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5CFC2E70-634B-4B9E-9B84-D82C27D0AE53}"/>
                </a:ext>
              </a:extLst>
            </p:cNvPr>
            <p:cNvSpPr/>
            <p:nvPr/>
          </p:nvSpPr>
          <p:spPr>
            <a:xfrm>
              <a:off x="6413621" y="4740272"/>
              <a:ext cx="31327" cy="31327"/>
            </a:xfrm>
            <a:custGeom>
              <a:avLst/>
              <a:gdLst>
                <a:gd name="connsiteX0" fmla="*/ 16036 w 21212"/>
                <a:gd name="connsiteY0" fmla="*/ 16079 h 21212"/>
                <a:gd name="connsiteX1" fmla="*/ 15909 w 21212"/>
                <a:gd name="connsiteY1" fmla="*/ 15951 h 21212"/>
                <a:gd name="connsiteX2" fmla="*/ 15951 w 21212"/>
                <a:gd name="connsiteY2" fmla="*/ 15909 h 21212"/>
                <a:gd name="connsiteX3" fmla="*/ 16270 w 21212"/>
                <a:gd name="connsiteY3" fmla="*/ 15951 h 21212"/>
                <a:gd name="connsiteX4" fmla="*/ 16227 w 21212"/>
                <a:gd name="connsiteY4" fmla="*/ 15951 h 21212"/>
                <a:gd name="connsiteX5" fmla="*/ 16121 w 21212"/>
                <a:gd name="connsiteY5" fmla="*/ 15951 h 21212"/>
                <a:gd name="connsiteX6" fmla="*/ 15951 w 21212"/>
                <a:gd name="connsiteY6" fmla="*/ 16015 h 21212"/>
                <a:gd name="connsiteX7" fmla="*/ 16036 w 21212"/>
                <a:gd name="connsiteY7" fmla="*/ 16079 h 21212"/>
                <a:gd name="connsiteX8" fmla="*/ 16036 w 21212"/>
                <a:gd name="connsiteY8" fmla="*/ 16079 h 21212"/>
                <a:gd name="connsiteX9" fmla="*/ 15951 w 21212"/>
                <a:gd name="connsiteY9" fmla="*/ 15951 h 21212"/>
                <a:gd name="connsiteX10" fmla="*/ 15951 w 21212"/>
                <a:gd name="connsiteY10" fmla="*/ 15951 h 21212"/>
                <a:gd name="connsiteX11" fmla="*/ 15951 w 21212"/>
                <a:gd name="connsiteY11" fmla="*/ 16015 h 21212"/>
                <a:gd name="connsiteX12" fmla="*/ 16058 w 21212"/>
                <a:gd name="connsiteY12" fmla="*/ 15951 h 21212"/>
                <a:gd name="connsiteX13" fmla="*/ 16058 w 21212"/>
                <a:gd name="connsiteY13" fmla="*/ 15951 h 21212"/>
                <a:gd name="connsiteX14" fmla="*/ 15951 w 21212"/>
                <a:gd name="connsiteY14" fmla="*/ 15951 h 21212"/>
                <a:gd name="connsiteX15" fmla="*/ 15951 w 21212"/>
                <a:gd name="connsiteY15"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12" h="21212">
                  <a:moveTo>
                    <a:pt x="16036" y="16079"/>
                  </a:moveTo>
                  <a:lnTo>
                    <a:pt x="15909" y="15951"/>
                  </a:lnTo>
                  <a:lnTo>
                    <a:pt x="15951" y="15909"/>
                  </a:lnTo>
                  <a:lnTo>
                    <a:pt x="16270" y="15951"/>
                  </a:lnTo>
                  <a:lnTo>
                    <a:pt x="16227" y="15951"/>
                  </a:lnTo>
                  <a:lnTo>
                    <a:pt x="16121" y="15951"/>
                  </a:lnTo>
                  <a:lnTo>
                    <a:pt x="15951" y="16015"/>
                  </a:lnTo>
                  <a:lnTo>
                    <a:pt x="16036" y="16079"/>
                  </a:lnTo>
                  <a:lnTo>
                    <a:pt x="16036" y="16079"/>
                  </a:lnTo>
                  <a:close/>
                  <a:moveTo>
                    <a:pt x="15951" y="15951"/>
                  </a:moveTo>
                  <a:lnTo>
                    <a:pt x="15951" y="15951"/>
                  </a:lnTo>
                  <a:lnTo>
                    <a:pt x="15951" y="16015"/>
                  </a:lnTo>
                  <a:lnTo>
                    <a:pt x="16058" y="15951"/>
                  </a:lnTo>
                  <a:lnTo>
                    <a:pt x="16058" y="15951"/>
                  </a:lnTo>
                  <a:cubicBezTo>
                    <a:pt x="16036" y="15951"/>
                    <a:pt x="15951" y="15951"/>
                    <a:pt x="15951" y="15951"/>
                  </a:cubicBezTo>
                  <a:lnTo>
                    <a:pt x="15951" y="15951"/>
                  </a:lnTo>
                  <a:close/>
                </a:path>
              </a:pathLst>
            </a:custGeom>
            <a:solidFill>
              <a:srgbClr val="000000"/>
            </a:solid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1A00CFCD-9294-4929-B8E0-E906F089F28B}"/>
                </a:ext>
              </a:extLst>
            </p:cNvPr>
            <p:cNvSpPr/>
            <p:nvPr/>
          </p:nvSpPr>
          <p:spPr>
            <a:xfrm>
              <a:off x="6413778" y="4740052"/>
              <a:ext cx="31327" cy="31327"/>
            </a:xfrm>
            <a:custGeom>
              <a:avLst/>
              <a:gdLst>
                <a:gd name="connsiteX0" fmla="*/ 16164 w 21212"/>
                <a:gd name="connsiteY0" fmla="*/ 16100 h 21212"/>
                <a:gd name="connsiteX1" fmla="*/ 15909 w 21212"/>
                <a:gd name="connsiteY1" fmla="*/ 15994 h 21212"/>
                <a:gd name="connsiteX2" fmla="*/ 15930 w 21212"/>
                <a:gd name="connsiteY2" fmla="*/ 15909 h 21212"/>
                <a:gd name="connsiteX3" fmla="*/ 16164 w 21212"/>
                <a:gd name="connsiteY3" fmla="*/ 16058 h 21212"/>
                <a:gd name="connsiteX4" fmla="*/ 16164 w 21212"/>
                <a:gd name="connsiteY4" fmla="*/ 16100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100"/>
                  </a:moveTo>
                  <a:lnTo>
                    <a:pt x="15909" y="15994"/>
                  </a:lnTo>
                  <a:lnTo>
                    <a:pt x="15930" y="15909"/>
                  </a:lnTo>
                  <a:lnTo>
                    <a:pt x="16164" y="16058"/>
                  </a:lnTo>
                  <a:lnTo>
                    <a:pt x="16164" y="16100"/>
                  </a:lnTo>
                  <a:close/>
                </a:path>
              </a:pathLst>
            </a:custGeom>
            <a:solidFill>
              <a:srgbClr val="000000"/>
            </a:solid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E5E19243-E7DA-4F2D-885D-E5A45913C59E}"/>
                </a:ext>
              </a:extLst>
            </p:cNvPr>
            <p:cNvSpPr/>
            <p:nvPr/>
          </p:nvSpPr>
          <p:spPr>
            <a:xfrm>
              <a:off x="6414029" y="4740052"/>
              <a:ext cx="31327" cy="31327"/>
            </a:xfrm>
            <a:custGeom>
              <a:avLst/>
              <a:gdLst>
                <a:gd name="connsiteX0" fmla="*/ 15909 w 21212"/>
                <a:gd name="connsiteY0" fmla="*/ 15930 h 21212"/>
                <a:gd name="connsiteX1" fmla="*/ 15909 w 21212"/>
                <a:gd name="connsiteY1" fmla="*/ 15930 h 21212"/>
                <a:gd name="connsiteX2" fmla="*/ 15909 w 21212"/>
                <a:gd name="connsiteY2" fmla="*/ 15930 h 21212"/>
                <a:gd name="connsiteX3" fmla="*/ 15909 w 21212"/>
                <a:gd name="connsiteY3" fmla="*/ 15930 h 21212"/>
                <a:gd name="connsiteX4" fmla="*/ 15909 w 21212"/>
                <a:gd name="connsiteY4" fmla="*/ 15930 h 21212"/>
                <a:gd name="connsiteX5" fmla="*/ 16100 w 21212"/>
                <a:gd name="connsiteY5" fmla="*/ 16015 h 21212"/>
                <a:gd name="connsiteX6" fmla="*/ 15930 w 21212"/>
                <a:gd name="connsiteY6" fmla="*/ 15994 h 21212"/>
                <a:gd name="connsiteX7" fmla="*/ 15973 w 21212"/>
                <a:gd name="connsiteY7" fmla="*/ 15909 h 21212"/>
                <a:gd name="connsiteX8" fmla="*/ 16100 w 21212"/>
                <a:gd name="connsiteY8" fmla="*/ 16015 h 21212"/>
                <a:gd name="connsiteX9" fmla="*/ 16100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30"/>
                  </a:moveTo>
                  <a:lnTo>
                    <a:pt x="15909" y="15930"/>
                  </a:lnTo>
                  <a:lnTo>
                    <a:pt x="15909" y="15930"/>
                  </a:lnTo>
                  <a:lnTo>
                    <a:pt x="15909" y="15930"/>
                  </a:lnTo>
                  <a:lnTo>
                    <a:pt x="15909" y="15930"/>
                  </a:lnTo>
                  <a:close/>
                  <a:moveTo>
                    <a:pt x="16100" y="16015"/>
                  </a:moveTo>
                  <a:lnTo>
                    <a:pt x="15930" y="15994"/>
                  </a:lnTo>
                  <a:lnTo>
                    <a:pt x="15973" y="15909"/>
                  </a:lnTo>
                  <a:lnTo>
                    <a:pt x="16100" y="16015"/>
                  </a:lnTo>
                  <a:lnTo>
                    <a:pt x="16100" y="16015"/>
                  </a:lnTo>
                  <a:close/>
                </a:path>
              </a:pathLst>
            </a:custGeom>
            <a:solidFill>
              <a:srgbClr val="000000"/>
            </a:solid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80C0370-6ABA-42EC-986E-4566660CCD1C}"/>
                </a:ext>
              </a:extLst>
            </p:cNvPr>
            <p:cNvSpPr/>
            <p:nvPr/>
          </p:nvSpPr>
          <p:spPr>
            <a:xfrm>
              <a:off x="6414248" y="4739895"/>
              <a:ext cx="31327" cy="31327"/>
            </a:xfrm>
            <a:custGeom>
              <a:avLst/>
              <a:gdLst>
                <a:gd name="connsiteX0" fmla="*/ 15952 w 21212"/>
                <a:gd name="connsiteY0" fmla="*/ 16036 h 21212"/>
                <a:gd name="connsiteX1" fmla="*/ 15909 w 21212"/>
                <a:gd name="connsiteY1" fmla="*/ 16036 h 21212"/>
                <a:gd name="connsiteX2" fmla="*/ 15909 w 21212"/>
                <a:gd name="connsiteY2" fmla="*/ 16036 h 21212"/>
                <a:gd name="connsiteX3" fmla="*/ 15909 w 21212"/>
                <a:gd name="connsiteY3" fmla="*/ 15973 h 21212"/>
                <a:gd name="connsiteX4" fmla="*/ 15952 w 21212"/>
                <a:gd name="connsiteY4" fmla="*/ 15973 h 21212"/>
                <a:gd name="connsiteX5" fmla="*/ 15952 w 21212"/>
                <a:gd name="connsiteY5" fmla="*/ 15951 h 21212"/>
                <a:gd name="connsiteX6" fmla="*/ 15994 w 21212"/>
                <a:gd name="connsiteY6" fmla="*/ 15951 h 21212"/>
                <a:gd name="connsiteX7" fmla="*/ 15994 w 21212"/>
                <a:gd name="connsiteY7" fmla="*/ 15951 h 21212"/>
                <a:gd name="connsiteX8" fmla="*/ 15994 w 21212"/>
                <a:gd name="connsiteY8" fmla="*/ 15951 h 21212"/>
                <a:gd name="connsiteX9" fmla="*/ 15994 w 21212"/>
                <a:gd name="connsiteY9" fmla="*/ 15951 h 21212"/>
                <a:gd name="connsiteX10" fmla="*/ 15994 w 21212"/>
                <a:gd name="connsiteY10" fmla="*/ 15951 h 21212"/>
                <a:gd name="connsiteX11" fmla="*/ 16058 w 21212"/>
                <a:gd name="connsiteY11" fmla="*/ 15909 h 21212"/>
                <a:gd name="connsiteX12" fmla="*/ 16227 w 21212"/>
                <a:gd name="connsiteY12" fmla="*/ 16036 h 21212"/>
                <a:gd name="connsiteX13" fmla="*/ 16227 w 21212"/>
                <a:gd name="connsiteY13" fmla="*/ 16036 h 21212"/>
                <a:gd name="connsiteX14" fmla="*/ 16121 w 21212"/>
                <a:gd name="connsiteY14" fmla="*/ 15973 h 21212"/>
                <a:gd name="connsiteX15" fmla="*/ 16121 w 21212"/>
                <a:gd name="connsiteY15" fmla="*/ 15973 h 21212"/>
                <a:gd name="connsiteX16" fmla="*/ 16121 w 21212"/>
                <a:gd name="connsiteY16" fmla="*/ 16036 h 21212"/>
                <a:gd name="connsiteX17" fmla="*/ 16079 w 21212"/>
                <a:gd name="connsiteY17" fmla="*/ 16036 h 21212"/>
                <a:gd name="connsiteX18" fmla="*/ 16079 w 21212"/>
                <a:gd name="connsiteY18" fmla="*/ 16036 h 21212"/>
                <a:gd name="connsiteX19" fmla="*/ 16079 w 21212"/>
                <a:gd name="connsiteY19" fmla="*/ 16121 h 21212"/>
                <a:gd name="connsiteX20" fmla="*/ 16058 w 21212"/>
                <a:gd name="connsiteY20" fmla="*/ 16121 h 21212"/>
                <a:gd name="connsiteX21" fmla="*/ 15994 w 21212"/>
                <a:gd name="connsiteY21" fmla="*/ 16121 h 21212"/>
                <a:gd name="connsiteX22" fmla="*/ 15994 w 21212"/>
                <a:gd name="connsiteY22" fmla="*/ 16121 h 21212"/>
                <a:gd name="connsiteX23" fmla="*/ 15952 w 21212"/>
                <a:gd name="connsiteY23" fmla="*/ 16036 h 21212"/>
                <a:gd name="connsiteX24" fmla="*/ 15952 w 21212"/>
                <a:gd name="connsiteY24" fmla="*/ 16036 h 21212"/>
                <a:gd name="connsiteX25" fmla="*/ 15994 w 21212"/>
                <a:gd name="connsiteY25" fmla="*/ 16036 h 21212"/>
                <a:gd name="connsiteX26" fmla="*/ 16058 w 21212"/>
                <a:gd name="connsiteY26" fmla="*/ 16036 h 21212"/>
                <a:gd name="connsiteX27" fmla="*/ 16058 w 21212"/>
                <a:gd name="connsiteY27" fmla="*/ 16036 h 21212"/>
                <a:gd name="connsiteX28" fmla="*/ 16079 w 21212"/>
                <a:gd name="connsiteY28" fmla="*/ 16036 h 21212"/>
                <a:gd name="connsiteX29" fmla="*/ 16079 w 21212"/>
                <a:gd name="connsiteY29" fmla="*/ 16036 h 21212"/>
                <a:gd name="connsiteX30" fmla="*/ 16121 w 21212"/>
                <a:gd name="connsiteY30" fmla="*/ 15973 h 21212"/>
                <a:gd name="connsiteX31" fmla="*/ 16058 w 21212"/>
                <a:gd name="connsiteY31" fmla="*/ 15973 h 21212"/>
                <a:gd name="connsiteX32" fmla="*/ 15994 w 21212"/>
                <a:gd name="connsiteY32" fmla="*/ 15973 h 21212"/>
                <a:gd name="connsiteX33" fmla="*/ 15994 w 21212"/>
                <a:gd name="connsiteY33" fmla="*/ 15973 h 21212"/>
                <a:gd name="connsiteX34" fmla="*/ 15994 w 21212"/>
                <a:gd name="connsiteY34" fmla="*/ 15973 h 21212"/>
                <a:gd name="connsiteX35" fmla="*/ 15952 w 21212"/>
                <a:gd name="connsiteY35" fmla="*/ 15973 h 21212"/>
                <a:gd name="connsiteX36" fmla="*/ 15952 w 21212"/>
                <a:gd name="connsiteY36" fmla="*/ 15973 h 21212"/>
                <a:gd name="connsiteX37" fmla="*/ 15952 w 21212"/>
                <a:gd name="connsiteY37" fmla="*/ 15973 h 21212"/>
                <a:gd name="connsiteX38" fmla="*/ 15952 w 21212"/>
                <a:gd name="connsiteY38" fmla="*/ 16036 h 21212"/>
                <a:gd name="connsiteX39" fmla="*/ 15952 w 21212"/>
                <a:gd name="connsiteY3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52" y="16036"/>
                  </a:moveTo>
                  <a:lnTo>
                    <a:pt x="15909" y="16036"/>
                  </a:lnTo>
                  <a:lnTo>
                    <a:pt x="15909" y="16036"/>
                  </a:lnTo>
                  <a:cubicBezTo>
                    <a:pt x="15909" y="15973"/>
                    <a:pt x="15909" y="15973"/>
                    <a:pt x="15909" y="15973"/>
                  </a:cubicBezTo>
                  <a:lnTo>
                    <a:pt x="15952" y="15973"/>
                  </a:lnTo>
                  <a:cubicBezTo>
                    <a:pt x="15952" y="15973"/>
                    <a:pt x="15952" y="15973"/>
                    <a:pt x="15952" y="15951"/>
                  </a:cubicBezTo>
                  <a:lnTo>
                    <a:pt x="15994" y="15951"/>
                  </a:lnTo>
                  <a:lnTo>
                    <a:pt x="15994" y="15951"/>
                  </a:lnTo>
                  <a:lnTo>
                    <a:pt x="15994" y="15951"/>
                  </a:lnTo>
                  <a:lnTo>
                    <a:pt x="15994" y="15951"/>
                  </a:lnTo>
                  <a:lnTo>
                    <a:pt x="15994" y="15951"/>
                  </a:lnTo>
                  <a:lnTo>
                    <a:pt x="16058" y="15909"/>
                  </a:lnTo>
                  <a:lnTo>
                    <a:pt x="16227" y="16036"/>
                  </a:lnTo>
                  <a:lnTo>
                    <a:pt x="16227" y="16036"/>
                  </a:lnTo>
                  <a:lnTo>
                    <a:pt x="16121" y="15973"/>
                  </a:lnTo>
                  <a:lnTo>
                    <a:pt x="16121" y="15973"/>
                  </a:lnTo>
                  <a:cubicBezTo>
                    <a:pt x="16121" y="16036"/>
                    <a:pt x="16121" y="16036"/>
                    <a:pt x="16121" y="16036"/>
                  </a:cubicBezTo>
                  <a:cubicBezTo>
                    <a:pt x="16121" y="16036"/>
                    <a:pt x="16121" y="16036"/>
                    <a:pt x="16079" y="16036"/>
                  </a:cubicBezTo>
                  <a:lnTo>
                    <a:pt x="16079" y="16036"/>
                  </a:lnTo>
                  <a:cubicBezTo>
                    <a:pt x="16079" y="16036"/>
                    <a:pt x="16079" y="16036"/>
                    <a:pt x="16079" y="16121"/>
                  </a:cubicBezTo>
                  <a:lnTo>
                    <a:pt x="16058" y="16121"/>
                  </a:lnTo>
                  <a:cubicBezTo>
                    <a:pt x="15994" y="16121"/>
                    <a:pt x="15994" y="16121"/>
                    <a:pt x="15994" y="16121"/>
                  </a:cubicBezTo>
                  <a:lnTo>
                    <a:pt x="15994" y="16121"/>
                  </a:lnTo>
                  <a:cubicBezTo>
                    <a:pt x="15952" y="16100"/>
                    <a:pt x="15952" y="16036"/>
                    <a:pt x="15952" y="16036"/>
                  </a:cubicBezTo>
                  <a:close/>
                  <a:moveTo>
                    <a:pt x="15952" y="16036"/>
                  </a:moveTo>
                  <a:lnTo>
                    <a:pt x="15994" y="16036"/>
                  </a:lnTo>
                  <a:cubicBezTo>
                    <a:pt x="16058" y="16036"/>
                    <a:pt x="16058" y="16036"/>
                    <a:pt x="16058" y="16036"/>
                  </a:cubicBezTo>
                  <a:lnTo>
                    <a:pt x="16058" y="16036"/>
                  </a:lnTo>
                  <a:cubicBezTo>
                    <a:pt x="16079" y="16036"/>
                    <a:pt x="16079" y="16036"/>
                    <a:pt x="16079" y="16036"/>
                  </a:cubicBezTo>
                  <a:lnTo>
                    <a:pt x="16079" y="16036"/>
                  </a:lnTo>
                  <a:lnTo>
                    <a:pt x="16121" y="15973"/>
                  </a:lnTo>
                  <a:lnTo>
                    <a:pt x="16058" y="15973"/>
                  </a:lnTo>
                  <a:lnTo>
                    <a:pt x="15994" y="15973"/>
                  </a:lnTo>
                  <a:lnTo>
                    <a:pt x="15994" y="15973"/>
                  </a:lnTo>
                  <a:lnTo>
                    <a:pt x="15994" y="15973"/>
                  </a:lnTo>
                  <a:lnTo>
                    <a:pt x="15952" y="15973"/>
                  </a:lnTo>
                  <a:lnTo>
                    <a:pt x="15952" y="15973"/>
                  </a:lnTo>
                  <a:lnTo>
                    <a:pt x="15952" y="15973"/>
                  </a:lnTo>
                  <a:cubicBezTo>
                    <a:pt x="15952" y="16036"/>
                    <a:pt x="15952" y="16036"/>
                    <a:pt x="15952" y="16036"/>
                  </a:cubicBezTo>
                  <a:lnTo>
                    <a:pt x="15952" y="16036"/>
                  </a:lnTo>
                  <a:close/>
                </a:path>
              </a:pathLst>
            </a:custGeom>
            <a:solidFill>
              <a:srgbClr val="000000"/>
            </a:solid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123ADD0E-62DE-4817-B0AC-F03763FCC948}"/>
                </a:ext>
              </a:extLst>
            </p:cNvPr>
            <p:cNvSpPr/>
            <p:nvPr/>
          </p:nvSpPr>
          <p:spPr>
            <a:xfrm>
              <a:off x="6414499" y="4739738"/>
              <a:ext cx="31327" cy="31327"/>
            </a:xfrm>
            <a:custGeom>
              <a:avLst/>
              <a:gdLst>
                <a:gd name="connsiteX0" fmla="*/ 16121 w 21212"/>
                <a:gd name="connsiteY0" fmla="*/ 16015 h 21212"/>
                <a:gd name="connsiteX1" fmla="*/ 16121 w 21212"/>
                <a:gd name="connsiteY1" fmla="*/ 16015 h 21212"/>
                <a:gd name="connsiteX2" fmla="*/ 16058 w 21212"/>
                <a:gd name="connsiteY2" fmla="*/ 16057 h 21212"/>
                <a:gd name="connsiteX3" fmla="*/ 16058 w 21212"/>
                <a:gd name="connsiteY3" fmla="*/ 16057 h 21212"/>
                <a:gd name="connsiteX4" fmla="*/ 16058 w 21212"/>
                <a:gd name="connsiteY4" fmla="*/ 16057 h 21212"/>
                <a:gd name="connsiteX5" fmla="*/ 16036 w 21212"/>
                <a:gd name="connsiteY5" fmla="*/ 16057 h 21212"/>
                <a:gd name="connsiteX6" fmla="*/ 16036 w 21212"/>
                <a:gd name="connsiteY6" fmla="*/ 16057 h 21212"/>
                <a:gd name="connsiteX7" fmla="*/ 15909 w 21212"/>
                <a:gd name="connsiteY7" fmla="*/ 16015 h 21212"/>
                <a:gd name="connsiteX8" fmla="*/ 15909 w 21212"/>
                <a:gd name="connsiteY8" fmla="*/ 15951 h 21212"/>
                <a:gd name="connsiteX9" fmla="*/ 16058 w 21212"/>
                <a:gd name="connsiteY9" fmla="*/ 16015 h 21212"/>
                <a:gd name="connsiteX10" fmla="*/ 16058 w 21212"/>
                <a:gd name="connsiteY10" fmla="*/ 16015 h 21212"/>
                <a:gd name="connsiteX11" fmla="*/ 16058 w 21212"/>
                <a:gd name="connsiteY11" fmla="*/ 16015 h 21212"/>
                <a:gd name="connsiteX12" fmla="*/ 16121 w 21212"/>
                <a:gd name="connsiteY12" fmla="*/ 16015 h 21212"/>
                <a:gd name="connsiteX13" fmla="*/ 16121 w 21212"/>
                <a:gd name="connsiteY13" fmla="*/ 16015 h 21212"/>
                <a:gd name="connsiteX14" fmla="*/ 16121 w 21212"/>
                <a:gd name="connsiteY14" fmla="*/ 15951 h 21212"/>
                <a:gd name="connsiteX15" fmla="*/ 16121 w 21212"/>
                <a:gd name="connsiteY15" fmla="*/ 15951 h 21212"/>
                <a:gd name="connsiteX16" fmla="*/ 16036 w 21212"/>
                <a:gd name="connsiteY16" fmla="*/ 15909 h 21212"/>
                <a:gd name="connsiteX17" fmla="*/ 16058 w 21212"/>
                <a:gd name="connsiteY17" fmla="*/ 15909 h 21212"/>
                <a:gd name="connsiteX18" fmla="*/ 16121 w 21212"/>
                <a:gd name="connsiteY18" fmla="*/ 15951 h 21212"/>
                <a:gd name="connsiteX19" fmla="*/ 16121 w 21212"/>
                <a:gd name="connsiteY19" fmla="*/ 15951 h 21212"/>
                <a:gd name="connsiteX20" fmla="*/ 16121 w 21212"/>
                <a:gd name="connsiteY20" fmla="*/ 15951 h 21212"/>
                <a:gd name="connsiteX21" fmla="*/ 16121 w 21212"/>
                <a:gd name="connsiteY21" fmla="*/ 15951 h 21212"/>
                <a:gd name="connsiteX22" fmla="*/ 16121 w 21212"/>
                <a:gd name="connsiteY22" fmla="*/ 16015 h 21212"/>
                <a:gd name="connsiteX23" fmla="*/ 16121 w 21212"/>
                <a:gd name="connsiteY23" fmla="*/ 16015 h 21212"/>
                <a:gd name="connsiteX24" fmla="*/ 16121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015"/>
                  </a:moveTo>
                  <a:lnTo>
                    <a:pt x="16121" y="16015"/>
                  </a:lnTo>
                  <a:cubicBezTo>
                    <a:pt x="16121" y="16057"/>
                    <a:pt x="16058" y="16057"/>
                    <a:pt x="16058" y="16057"/>
                  </a:cubicBezTo>
                  <a:lnTo>
                    <a:pt x="16058" y="16057"/>
                  </a:lnTo>
                  <a:lnTo>
                    <a:pt x="16058" y="16057"/>
                  </a:lnTo>
                  <a:lnTo>
                    <a:pt x="16036" y="16057"/>
                  </a:lnTo>
                  <a:lnTo>
                    <a:pt x="16036" y="16057"/>
                  </a:lnTo>
                  <a:lnTo>
                    <a:pt x="15909" y="16015"/>
                  </a:lnTo>
                  <a:lnTo>
                    <a:pt x="15909" y="15951"/>
                  </a:lnTo>
                  <a:lnTo>
                    <a:pt x="16058" y="16015"/>
                  </a:lnTo>
                  <a:lnTo>
                    <a:pt x="16058" y="16015"/>
                  </a:lnTo>
                  <a:lnTo>
                    <a:pt x="16058" y="16015"/>
                  </a:lnTo>
                  <a:lnTo>
                    <a:pt x="16121" y="16015"/>
                  </a:lnTo>
                  <a:lnTo>
                    <a:pt x="16121" y="16015"/>
                  </a:lnTo>
                  <a:lnTo>
                    <a:pt x="16121" y="15951"/>
                  </a:lnTo>
                  <a:lnTo>
                    <a:pt x="16121" y="15951"/>
                  </a:lnTo>
                  <a:lnTo>
                    <a:pt x="16036" y="15909"/>
                  </a:lnTo>
                  <a:lnTo>
                    <a:pt x="16058" y="15909"/>
                  </a:lnTo>
                  <a:lnTo>
                    <a:pt x="16121" y="15951"/>
                  </a:lnTo>
                  <a:lnTo>
                    <a:pt x="16121" y="15951"/>
                  </a:lnTo>
                  <a:lnTo>
                    <a:pt x="16121" y="15951"/>
                  </a:lnTo>
                  <a:lnTo>
                    <a:pt x="16121" y="15951"/>
                  </a:lnTo>
                  <a:lnTo>
                    <a:pt x="16121" y="16015"/>
                  </a:lnTo>
                  <a:lnTo>
                    <a:pt x="16121" y="16015"/>
                  </a:lnTo>
                  <a:lnTo>
                    <a:pt x="16121" y="16015"/>
                  </a:lnTo>
                  <a:close/>
                </a:path>
              </a:pathLst>
            </a:custGeom>
            <a:solidFill>
              <a:srgbClr val="000000"/>
            </a:solid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CD8269D-1A8F-400B-9094-A65E005A8AAB}"/>
                </a:ext>
              </a:extLst>
            </p:cNvPr>
            <p:cNvSpPr/>
            <p:nvPr/>
          </p:nvSpPr>
          <p:spPr>
            <a:xfrm>
              <a:off x="6414812" y="4739645"/>
              <a:ext cx="31327" cy="31327"/>
            </a:xfrm>
            <a:custGeom>
              <a:avLst/>
              <a:gdLst>
                <a:gd name="connsiteX0" fmla="*/ 16057 w 21212"/>
                <a:gd name="connsiteY0" fmla="*/ 15930 h 21212"/>
                <a:gd name="connsiteX1" fmla="*/ 16057 w 21212"/>
                <a:gd name="connsiteY1" fmla="*/ 15930 h 21212"/>
                <a:gd name="connsiteX2" fmla="*/ 16057 w 21212"/>
                <a:gd name="connsiteY2" fmla="*/ 15930 h 21212"/>
                <a:gd name="connsiteX3" fmla="*/ 16057 w 21212"/>
                <a:gd name="connsiteY3" fmla="*/ 15973 h 21212"/>
                <a:gd name="connsiteX4" fmla="*/ 16057 w 21212"/>
                <a:gd name="connsiteY4" fmla="*/ 15973 h 21212"/>
                <a:gd name="connsiteX5" fmla="*/ 15994 w 21212"/>
                <a:gd name="connsiteY5" fmla="*/ 15973 h 21212"/>
                <a:gd name="connsiteX6" fmla="*/ 15994 w 21212"/>
                <a:gd name="connsiteY6" fmla="*/ 15973 h 21212"/>
                <a:gd name="connsiteX7" fmla="*/ 15973 w 21212"/>
                <a:gd name="connsiteY7" fmla="*/ 16015 h 21212"/>
                <a:gd name="connsiteX8" fmla="*/ 15973 w 21212"/>
                <a:gd name="connsiteY8" fmla="*/ 16015 h 21212"/>
                <a:gd name="connsiteX9" fmla="*/ 15930 w 21212"/>
                <a:gd name="connsiteY9" fmla="*/ 15973 h 21212"/>
                <a:gd name="connsiteX10" fmla="*/ 15930 w 21212"/>
                <a:gd name="connsiteY10" fmla="*/ 15973 h 21212"/>
                <a:gd name="connsiteX11" fmla="*/ 15930 w 21212"/>
                <a:gd name="connsiteY11" fmla="*/ 15973 h 21212"/>
                <a:gd name="connsiteX12" fmla="*/ 15930 w 21212"/>
                <a:gd name="connsiteY12" fmla="*/ 15930 h 21212"/>
                <a:gd name="connsiteX13" fmla="*/ 15930 w 21212"/>
                <a:gd name="connsiteY13" fmla="*/ 15930 h 21212"/>
                <a:gd name="connsiteX14" fmla="*/ 15973 w 21212"/>
                <a:gd name="connsiteY14" fmla="*/ 15930 h 21212"/>
                <a:gd name="connsiteX15" fmla="*/ 15994 w 21212"/>
                <a:gd name="connsiteY15" fmla="*/ 15930 h 21212"/>
                <a:gd name="connsiteX16" fmla="*/ 15994 w 21212"/>
                <a:gd name="connsiteY16" fmla="*/ 15930 h 21212"/>
                <a:gd name="connsiteX17" fmla="*/ 15973 w 21212"/>
                <a:gd name="connsiteY17" fmla="*/ 15930 h 21212"/>
                <a:gd name="connsiteX18" fmla="*/ 15973 w 21212"/>
                <a:gd name="connsiteY18" fmla="*/ 15930 h 21212"/>
                <a:gd name="connsiteX19" fmla="*/ 15973 w 21212"/>
                <a:gd name="connsiteY19" fmla="*/ 15909 h 21212"/>
                <a:gd name="connsiteX20" fmla="*/ 15930 w 21212"/>
                <a:gd name="connsiteY20" fmla="*/ 15930 h 21212"/>
                <a:gd name="connsiteX21" fmla="*/ 15909 w 21212"/>
                <a:gd name="connsiteY21" fmla="*/ 15930 h 21212"/>
                <a:gd name="connsiteX22" fmla="*/ 15909 w 21212"/>
                <a:gd name="connsiteY22" fmla="*/ 15930 h 21212"/>
                <a:gd name="connsiteX23" fmla="*/ 15909 w 21212"/>
                <a:gd name="connsiteY23" fmla="*/ 15930 h 21212"/>
                <a:gd name="connsiteX24" fmla="*/ 15909 w 21212"/>
                <a:gd name="connsiteY24" fmla="*/ 15930 h 21212"/>
                <a:gd name="connsiteX25" fmla="*/ 15909 w 21212"/>
                <a:gd name="connsiteY25" fmla="*/ 15930 h 21212"/>
                <a:gd name="connsiteX26" fmla="*/ 15909 w 21212"/>
                <a:gd name="connsiteY26" fmla="*/ 15930 h 21212"/>
                <a:gd name="connsiteX27" fmla="*/ 15909 w 21212"/>
                <a:gd name="connsiteY27" fmla="*/ 15930 h 21212"/>
                <a:gd name="connsiteX28" fmla="*/ 15909 w 21212"/>
                <a:gd name="connsiteY28" fmla="*/ 15909 h 21212"/>
                <a:gd name="connsiteX29" fmla="*/ 15930 w 21212"/>
                <a:gd name="connsiteY29" fmla="*/ 15909 h 21212"/>
                <a:gd name="connsiteX30" fmla="*/ 15973 w 21212"/>
                <a:gd name="connsiteY30" fmla="*/ 15909 h 21212"/>
                <a:gd name="connsiteX31" fmla="*/ 15994 w 21212"/>
                <a:gd name="connsiteY31" fmla="*/ 15909 h 21212"/>
                <a:gd name="connsiteX32" fmla="*/ 15994 w 21212"/>
                <a:gd name="connsiteY32" fmla="*/ 15909 h 21212"/>
                <a:gd name="connsiteX33" fmla="*/ 16057 w 21212"/>
                <a:gd name="connsiteY33" fmla="*/ 15930 h 21212"/>
                <a:gd name="connsiteX34" fmla="*/ 16057 w 21212"/>
                <a:gd name="connsiteY34" fmla="*/ 15930 h 21212"/>
                <a:gd name="connsiteX35" fmla="*/ 16057 w 21212"/>
                <a:gd name="connsiteY35" fmla="*/ 15930 h 21212"/>
                <a:gd name="connsiteX36" fmla="*/ 15994 w 21212"/>
                <a:gd name="connsiteY36" fmla="*/ 15930 h 21212"/>
                <a:gd name="connsiteX37" fmla="*/ 15994 w 21212"/>
                <a:gd name="connsiteY37" fmla="*/ 15930 h 21212"/>
                <a:gd name="connsiteX38" fmla="*/ 15994 w 21212"/>
                <a:gd name="connsiteY38" fmla="*/ 15930 h 21212"/>
                <a:gd name="connsiteX39" fmla="*/ 15973 w 21212"/>
                <a:gd name="connsiteY39" fmla="*/ 15973 h 21212"/>
                <a:gd name="connsiteX40" fmla="*/ 15930 w 21212"/>
                <a:gd name="connsiteY40" fmla="*/ 15973 h 21212"/>
                <a:gd name="connsiteX41" fmla="*/ 15973 w 21212"/>
                <a:gd name="connsiteY41" fmla="*/ 15973 h 21212"/>
                <a:gd name="connsiteX42" fmla="*/ 15994 w 21212"/>
                <a:gd name="connsiteY42" fmla="*/ 15973 h 21212"/>
                <a:gd name="connsiteX43" fmla="*/ 15994 w 21212"/>
                <a:gd name="connsiteY43" fmla="*/ 15973 h 21212"/>
                <a:gd name="connsiteX44" fmla="*/ 15994 w 21212"/>
                <a:gd name="connsiteY44" fmla="*/ 15973 h 21212"/>
                <a:gd name="connsiteX45" fmla="*/ 15994 w 21212"/>
                <a:gd name="connsiteY45" fmla="*/ 15973 h 21212"/>
                <a:gd name="connsiteX46" fmla="*/ 16057 w 21212"/>
                <a:gd name="connsiteY46" fmla="*/ 15930 h 21212"/>
                <a:gd name="connsiteX47" fmla="*/ 16057 w 21212"/>
                <a:gd name="connsiteY47" fmla="*/ 15930 h 21212"/>
                <a:gd name="connsiteX48" fmla="*/ 16057 w 21212"/>
                <a:gd name="connsiteY48" fmla="*/ 15930 h 21212"/>
                <a:gd name="connsiteX49" fmla="*/ 15994 w 21212"/>
                <a:gd name="connsiteY4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057" y="15930"/>
                  </a:moveTo>
                  <a:lnTo>
                    <a:pt x="16057" y="15930"/>
                  </a:lnTo>
                  <a:lnTo>
                    <a:pt x="16057" y="15930"/>
                  </a:lnTo>
                  <a:cubicBezTo>
                    <a:pt x="16057" y="15973"/>
                    <a:pt x="16057" y="15973"/>
                    <a:pt x="16057" y="15973"/>
                  </a:cubicBezTo>
                  <a:lnTo>
                    <a:pt x="16057" y="15973"/>
                  </a:lnTo>
                  <a:cubicBezTo>
                    <a:pt x="16057" y="15973"/>
                    <a:pt x="16057" y="15973"/>
                    <a:pt x="15994" y="15973"/>
                  </a:cubicBezTo>
                  <a:lnTo>
                    <a:pt x="15994" y="15973"/>
                  </a:lnTo>
                  <a:cubicBezTo>
                    <a:pt x="15994" y="16015"/>
                    <a:pt x="15973" y="16015"/>
                    <a:pt x="15973" y="16015"/>
                  </a:cubicBezTo>
                  <a:lnTo>
                    <a:pt x="15973" y="16015"/>
                  </a:lnTo>
                  <a:lnTo>
                    <a:pt x="15930" y="15973"/>
                  </a:lnTo>
                  <a:lnTo>
                    <a:pt x="15930" y="15973"/>
                  </a:lnTo>
                  <a:cubicBezTo>
                    <a:pt x="15930" y="15973"/>
                    <a:pt x="15909" y="15973"/>
                    <a:pt x="15930" y="15973"/>
                  </a:cubicBezTo>
                  <a:cubicBezTo>
                    <a:pt x="15930" y="15973"/>
                    <a:pt x="15930" y="15973"/>
                    <a:pt x="15930" y="15930"/>
                  </a:cubicBezTo>
                  <a:lnTo>
                    <a:pt x="15930" y="15930"/>
                  </a:lnTo>
                  <a:cubicBezTo>
                    <a:pt x="15973" y="15930"/>
                    <a:pt x="15973" y="15930"/>
                    <a:pt x="15973" y="15930"/>
                  </a:cubicBezTo>
                  <a:cubicBezTo>
                    <a:pt x="15973" y="15930"/>
                    <a:pt x="15973" y="15930"/>
                    <a:pt x="15994" y="15930"/>
                  </a:cubicBezTo>
                  <a:lnTo>
                    <a:pt x="15994" y="15930"/>
                  </a:lnTo>
                  <a:lnTo>
                    <a:pt x="15973" y="15930"/>
                  </a:lnTo>
                  <a:lnTo>
                    <a:pt x="15973" y="15930"/>
                  </a:lnTo>
                  <a:cubicBezTo>
                    <a:pt x="15973" y="15909"/>
                    <a:pt x="15973" y="15909"/>
                    <a:pt x="15973" y="15909"/>
                  </a:cubicBezTo>
                  <a:cubicBezTo>
                    <a:pt x="15973" y="15909"/>
                    <a:pt x="15930" y="15909"/>
                    <a:pt x="15930" y="15930"/>
                  </a:cubicBezTo>
                  <a:cubicBezTo>
                    <a:pt x="15930" y="15909"/>
                    <a:pt x="15930" y="15930"/>
                    <a:pt x="15909" y="15930"/>
                  </a:cubicBezTo>
                  <a:lnTo>
                    <a:pt x="15909" y="15930"/>
                  </a:lnTo>
                  <a:lnTo>
                    <a:pt x="15909" y="15930"/>
                  </a:lnTo>
                  <a:lnTo>
                    <a:pt x="15909" y="15930"/>
                  </a:lnTo>
                  <a:lnTo>
                    <a:pt x="15909" y="15930"/>
                  </a:lnTo>
                  <a:lnTo>
                    <a:pt x="15909" y="15930"/>
                  </a:lnTo>
                  <a:lnTo>
                    <a:pt x="15909" y="15930"/>
                  </a:lnTo>
                  <a:cubicBezTo>
                    <a:pt x="15909" y="15930"/>
                    <a:pt x="15909" y="15930"/>
                    <a:pt x="15909" y="15909"/>
                  </a:cubicBezTo>
                  <a:lnTo>
                    <a:pt x="15930" y="15909"/>
                  </a:lnTo>
                  <a:cubicBezTo>
                    <a:pt x="15973" y="15909"/>
                    <a:pt x="15973" y="15909"/>
                    <a:pt x="15973" y="15909"/>
                  </a:cubicBezTo>
                  <a:lnTo>
                    <a:pt x="15994" y="15909"/>
                  </a:lnTo>
                  <a:lnTo>
                    <a:pt x="15994" y="15909"/>
                  </a:lnTo>
                  <a:lnTo>
                    <a:pt x="16057" y="15930"/>
                  </a:lnTo>
                  <a:lnTo>
                    <a:pt x="16057" y="15930"/>
                  </a:lnTo>
                  <a:lnTo>
                    <a:pt x="16057" y="15930"/>
                  </a:lnTo>
                  <a:close/>
                  <a:moveTo>
                    <a:pt x="15994" y="15930"/>
                  </a:moveTo>
                  <a:lnTo>
                    <a:pt x="15994" y="15930"/>
                  </a:lnTo>
                  <a:cubicBezTo>
                    <a:pt x="15973" y="15930"/>
                    <a:pt x="15973" y="15930"/>
                    <a:pt x="15994" y="15930"/>
                  </a:cubicBezTo>
                  <a:cubicBezTo>
                    <a:pt x="15973" y="15930"/>
                    <a:pt x="15973" y="15930"/>
                    <a:pt x="15973" y="15973"/>
                  </a:cubicBezTo>
                  <a:cubicBezTo>
                    <a:pt x="15930" y="15973"/>
                    <a:pt x="15930" y="15973"/>
                    <a:pt x="15930" y="15973"/>
                  </a:cubicBezTo>
                  <a:cubicBezTo>
                    <a:pt x="15973" y="15973"/>
                    <a:pt x="15973" y="15973"/>
                    <a:pt x="15973" y="15973"/>
                  </a:cubicBezTo>
                  <a:cubicBezTo>
                    <a:pt x="15973" y="15973"/>
                    <a:pt x="15973" y="15973"/>
                    <a:pt x="15994" y="15973"/>
                  </a:cubicBezTo>
                  <a:lnTo>
                    <a:pt x="15994" y="15973"/>
                  </a:lnTo>
                  <a:lnTo>
                    <a:pt x="15994" y="15973"/>
                  </a:lnTo>
                  <a:lnTo>
                    <a:pt x="15994" y="15973"/>
                  </a:lnTo>
                  <a:cubicBezTo>
                    <a:pt x="15994" y="15973"/>
                    <a:pt x="16057" y="15973"/>
                    <a:pt x="16057" y="15930"/>
                  </a:cubicBezTo>
                  <a:lnTo>
                    <a:pt x="16057" y="15930"/>
                  </a:lnTo>
                  <a:lnTo>
                    <a:pt x="16057" y="15930"/>
                  </a:lnTo>
                  <a:lnTo>
                    <a:pt x="15994" y="15930"/>
                  </a:lnTo>
                  <a:close/>
                </a:path>
              </a:pathLst>
            </a:custGeom>
            <a:solidFill>
              <a:srgbClr val="000000"/>
            </a:solid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A2FED2D2-0C6B-4E41-8BFE-7ECCF3579924}"/>
                </a:ext>
              </a:extLst>
            </p:cNvPr>
            <p:cNvSpPr/>
            <p:nvPr/>
          </p:nvSpPr>
          <p:spPr>
            <a:xfrm>
              <a:off x="6414905" y="4739301"/>
              <a:ext cx="31327" cy="31327"/>
            </a:xfrm>
            <a:custGeom>
              <a:avLst/>
              <a:gdLst>
                <a:gd name="connsiteX0" fmla="*/ 16248 w 21212"/>
                <a:gd name="connsiteY0" fmla="*/ 16142 h 21212"/>
                <a:gd name="connsiteX1" fmla="*/ 16206 w 21212"/>
                <a:gd name="connsiteY1" fmla="*/ 16142 h 21212"/>
                <a:gd name="connsiteX2" fmla="*/ 16121 w 21212"/>
                <a:gd name="connsiteY2" fmla="*/ 16100 h 21212"/>
                <a:gd name="connsiteX3" fmla="*/ 16121 w 21212"/>
                <a:gd name="connsiteY3" fmla="*/ 16079 h 21212"/>
                <a:gd name="connsiteX4" fmla="*/ 16036 w 21212"/>
                <a:gd name="connsiteY4" fmla="*/ 16079 h 21212"/>
                <a:gd name="connsiteX5" fmla="*/ 15994 w 21212"/>
                <a:gd name="connsiteY5" fmla="*/ 16100 h 21212"/>
                <a:gd name="connsiteX6" fmla="*/ 15994 w 21212"/>
                <a:gd name="connsiteY6" fmla="*/ 16100 h 21212"/>
                <a:gd name="connsiteX7" fmla="*/ 15994 w 21212"/>
                <a:gd name="connsiteY7" fmla="*/ 16100 h 21212"/>
                <a:gd name="connsiteX8" fmla="*/ 15994 w 21212"/>
                <a:gd name="connsiteY8" fmla="*/ 16142 h 21212"/>
                <a:gd name="connsiteX9" fmla="*/ 16121 w 21212"/>
                <a:gd name="connsiteY9" fmla="*/ 16142 h 21212"/>
                <a:gd name="connsiteX10" fmla="*/ 16121 w 21212"/>
                <a:gd name="connsiteY10" fmla="*/ 16163 h 21212"/>
                <a:gd name="connsiteX11" fmla="*/ 15909 w 21212"/>
                <a:gd name="connsiteY11" fmla="*/ 16142 h 21212"/>
                <a:gd name="connsiteX12" fmla="*/ 15973 w 21212"/>
                <a:gd name="connsiteY12" fmla="*/ 16142 h 21212"/>
                <a:gd name="connsiteX13" fmla="*/ 15973 w 21212"/>
                <a:gd name="connsiteY13" fmla="*/ 16142 h 21212"/>
                <a:gd name="connsiteX14" fmla="*/ 15973 w 21212"/>
                <a:gd name="connsiteY14" fmla="*/ 16142 h 21212"/>
                <a:gd name="connsiteX15" fmla="*/ 15973 w 21212"/>
                <a:gd name="connsiteY15" fmla="*/ 16100 h 21212"/>
                <a:gd name="connsiteX16" fmla="*/ 15973 w 21212"/>
                <a:gd name="connsiteY16" fmla="*/ 16100 h 21212"/>
                <a:gd name="connsiteX17" fmla="*/ 15973 w 21212"/>
                <a:gd name="connsiteY17" fmla="*/ 16100 h 21212"/>
                <a:gd name="connsiteX18" fmla="*/ 15994 w 21212"/>
                <a:gd name="connsiteY18" fmla="*/ 16079 h 21212"/>
                <a:gd name="connsiteX19" fmla="*/ 16036 w 21212"/>
                <a:gd name="connsiteY19" fmla="*/ 16079 h 21212"/>
                <a:gd name="connsiteX20" fmla="*/ 16121 w 21212"/>
                <a:gd name="connsiteY20" fmla="*/ 16079 h 21212"/>
                <a:gd name="connsiteX21" fmla="*/ 16121 w 21212"/>
                <a:gd name="connsiteY21" fmla="*/ 16079 h 21212"/>
                <a:gd name="connsiteX22" fmla="*/ 16121 w 21212"/>
                <a:gd name="connsiteY22" fmla="*/ 16079 h 21212"/>
                <a:gd name="connsiteX23" fmla="*/ 16185 w 21212"/>
                <a:gd name="connsiteY23" fmla="*/ 15973 h 21212"/>
                <a:gd name="connsiteX24" fmla="*/ 16185 w 21212"/>
                <a:gd name="connsiteY24" fmla="*/ 15909 h 21212"/>
                <a:gd name="connsiteX25" fmla="*/ 16206 w 21212"/>
                <a:gd name="connsiteY25" fmla="*/ 15909 h 21212"/>
                <a:gd name="connsiteX26" fmla="*/ 16206 w 21212"/>
                <a:gd name="connsiteY26" fmla="*/ 15909 h 21212"/>
                <a:gd name="connsiteX27" fmla="*/ 16248 w 21212"/>
                <a:gd name="connsiteY27" fmla="*/ 15909 h 21212"/>
                <a:gd name="connsiteX28" fmla="*/ 16354 w 21212"/>
                <a:gd name="connsiteY28" fmla="*/ 16079 h 21212"/>
                <a:gd name="connsiteX29" fmla="*/ 16333 w 21212"/>
                <a:gd name="connsiteY29" fmla="*/ 16079 h 21212"/>
                <a:gd name="connsiteX30" fmla="*/ 16248 w 21212"/>
                <a:gd name="connsiteY30" fmla="*/ 15973 h 21212"/>
                <a:gd name="connsiteX31" fmla="*/ 16206 w 21212"/>
                <a:gd name="connsiteY31" fmla="*/ 15973 h 21212"/>
                <a:gd name="connsiteX32" fmla="*/ 16206 w 21212"/>
                <a:gd name="connsiteY32" fmla="*/ 15909 h 21212"/>
                <a:gd name="connsiteX33" fmla="*/ 16185 w 21212"/>
                <a:gd name="connsiteY33" fmla="*/ 15973 h 21212"/>
                <a:gd name="connsiteX34" fmla="*/ 16185 w 21212"/>
                <a:gd name="connsiteY34" fmla="*/ 15973 h 21212"/>
                <a:gd name="connsiteX35" fmla="*/ 16185 w 21212"/>
                <a:gd name="connsiteY35" fmla="*/ 16079 h 21212"/>
                <a:gd name="connsiteX36" fmla="*/ 16121 w 21212"/>
                <a:gd name="connsiteY36" fmla="*/ 16079 h 21212"/>
                <a:gd name="connsiteX37" fmla="*/ 16248 w 21212"/>
                <a:gd name="connsiteY37" fmla="*/ 1614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48" y="16142"/>
                  </a:moveTo>
                  <a:lnTo>
                    <a:pt x="16206" y="16142"/>
                  </a:lnTo>
                  <a:lnTo>
                    <a:pt x="16121" y="16100"/>
                  </a:lnTo>
                  <a:cubicBezTo>
                    <a:pt x="16121" y="16100"/>
                    <a:pt x="16121" y="16100"/>
                    <a:pt x="16121" y="16079"/>
                  </a:cubicBezTo>
                  <a:lnTo>
                    <a:pt x="16036" y="16079"/>
                  </a:lnTo>
                  <a:cubicBezTo>
                    <a:pt x="16036" y="16100"/>
                    <a:pt x="16036" y="16100"/>
                    <a:pt x="15994" y="16100"/>
                  </a:cubicBezTo>
                  <a:lnTo>
                    <a:pt x="15994" y="16100"/>
                  </a:lnTo>
                  <a:lnTo>
                    <a:pt x="15994" y="16100"/>
                  </a:lnTo>
                  <a:cubicBezTo>
                    <a:pt x="15994" y="16142"/>
                    <a:pt x="15994" y="16142"/>
                    <a:pt x="15994" y="16142"/>
                  </a:cubicBezTo>
                  <a:lnTo>
                    <a:pt x="16121" y="16142"/>
                  </a:lnTo>
                  <a:lnTo>
                    <a:pt x="16121" y="16163"/>
                  </a:lnTo>
                  <a:lnTo>
                    <a:pt x="15909" y="16142"/>
                  </a:lnTo>
                  <a:lnTo>
                    <a:pt x="15973" y="16142"/>
                  </a:lnTo>
                  <a:lnTo>
                    <a:pt x="15973" y="16142"/>
                  </a:lnTo>
                  <a:lnTo>
                    <a:pt x="15973" y="16142"/>
                  </a:lnTo>
                  <a:lnTo>
                    <a:pt x="15973" y="16100"/>
                  </a:lnTo>
                  <a:lnTo>
                    <a:pt x="15973" y="16100"/>
                  </a:lnTo>
                  <a:lnTo>
                    <a:pt x="15973" y="16100"/>
                  </a:lnTo>
                  <a:lnTo>
                    <a:pt x="15994" y="16079"/>
                  </a:lnTo>
                  <a:cubicBezTo>
                    <a:pt x="15994" y="16079"/>
                    <a:pt x="15994" y="16079"/>
                    <a:pt x="16036" y="16079"/>
                  </a:cubicBezTo>
                  <a:lnTo>
                    <a:pt x="16121" y="16079"/>
                  </a:lnTo>
                  <a:lnTo>
                    <a:pt x="16121" y="16079"/>
                  </a:lnTo>
                  <a:lnTo>
                    <a:pt x="16121" y="16079"/>
                  </a:lnTo>
                  <a:cubicBezTo>
                    <a:pt x="16121" y="15973"/>
                    <a:pt x="16121" y="15973"/>
                    <a:pt x="16185" y="15973"/>
                  </a:cubicBezTo>
                  <a:cubicBezTo>
                    <a:pt x="16185" y="15909"/>
                    <a:pt x="16185" y="15909"/>
                    <a:pt x="16185" y="15909"/>
                  </a:cubicBezTo>
                  <a:lnTo>
                    <a:pt x="16206" y="15909"/>
                  </a:lnTo>
                  <a:lnTo>
                    <a:pt x="16206" y="15909"/>
                  </a:lnTo>
                  <a:cubicBezTo>
                    <a:pt x="16248" y="15909"/>
                    <a:pt x="16248" y="15909"/>
                    <a:pt x="16248" y="15909"/>
                  </a:cubicBezTo>
                  <a:lnTo>
                    <a:pt x="16354" y="16079"/>
                  </a:lnTo>
                  <a:lnTo>
                    <a:pt x="16333" y="16079"/>
                  </a:lnTo>
                  <a:lnTo>
                    <a:pt x="16248" y="15973"/>
                  </a:lnTo>
                  <a:lnTo>
                    <a:pt x="16206" y="15973"/>
                  </a:lnTo>
                  <a:cubicBezTo>
                    <a:pt x="16206" y="15909"/>
                    <a:pt x="16206" y="15909"/>
                    <a:pt x="16206" y="15909"/>
                  </a:cubicBezTo>
                  <a:cubicBezTo>
                    <a:pt x="16206" y="15973"/>
                    <a:pt x="16185" y="15973"/>
                    <a:pt x="16185" y="15973"/>
                  </a:cubicBezTo>
                  <a:lnTo>
                    <a:pt x="16185" y="15973"/>
                  </a:lnTo>
                  <a:cubicBezTo>
                    <a:pt x="16185" y="16079"/>
                    <a:pt x="16185" y="16079"/>
                    <a:pt x="16185" y="16079"/>
                  </a:cubicBezTo>
                  <a:cubicBezTo>
                    <a:pt x="16121" y="16079"/>
                    <a:pt x="16121" y="16079"/>
                    <a:pt x="16121" y="16079"/>
                  </a:cubicBezTo>
                  <a:lnTo>
                    <a:pt x="16248" y="16142"/>
                  </a:lnTo>
                  <a:close/>
                </a:path>
              </a:pathLst>
            </a:custGeom>
            <a:solidFill>
              <a:srgbClr val="000000"/>
            </a:solid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BE4F9FFB-D0C5-48AC-82B2-49B05274F503}"/>
                </a:ext>
              </a:extLst>
            </p:cNvPr>
            <p:cNvSpPr/>
            <p:nvPr/>
          </p:nvSpPr>
          <p:spPr>
            <a:xfrm>
              <a:off x="6415469" y="4739143"/>
              <a:ext cx="31327" cy="31327"/>
            </a:xfrm>
            <a:custGeom>
              <a:avLst/>
              <a:gdLst>
                <a:gd name="connsiteX0" fmla="*/ 16185 w 21212"/>
                <a:gd name="connsiteY0" fmla="*/ 15994 h 21212"/>
                <a:gd name="connsiteX1" fmla="*/ 16121 w 21212"/>
                <a:gd name="connsiteY1" fmla="*/ 15994 h 21212"/>
                <a:gd name="connsiteX2" fmla="*/ 16058 w 21212"/>
                <a:gd name="connsiteY2" fmla="*/ 15909 h 21212"/>
                <a:gd name="connsiteX3" fmla="*/ 16058 w 21212"/>
                <a:gd name="connsiteY3" fmla="*/ 15909 h 21212"/>
                <a:gd name="connsiteX4" fmla="*/ 16227 w 21212"/>
                <a:gd name="connsiteY4" fmla="*/ 15994 h 21212"/>
                <a:gd name="connsiteX5" fmla="*/ 16185 w 21212"/>
                <a:gd name="connsiteY5" fmla="*/ 15994 h 21212"/>
                <a:gd name="connsiteX6" fmla="*/ 15909 w 21212"/>
                <a:gd name="connsiteY6" fmla="*/ 15994 h 21212"/>
                <a:gd name="connsiteX7" fmla="*/ 15951 w 21212"/>
                <a:gd name="connsiteY7" fmla="*/ 15994 h 21212"/>
                <a:gd name="connsiteX8" fmla="*/ 16058 w 21212"/>
                <a:gd name="connsiteY8" fmla="*/ 15994 h 21212"/>
                <a:gd name="connsiteX9" fmla="*/ 16185 w 21212"/>
                <a:gd name="connsiteY9" fmla="*/ 15994 h 21212"/>
                <a:gd name="connsiteX10" fmla="*/ 16185 w 21212"/>
                <a:gd name="connsiteY10"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85" y="15994"/>
                  </a:moveTo>
                  <a:cubicBezTo>
                    <a:pt x="16121" y="15994"/>
                    <a:pt x="16121" y="15994"/>
                    <a:pt x="16121" y="15994"/>
                  </a:cubicBezTo>
                  <a:lnTo>
                    <a:pt x="16058" y="15909"/>
                  </a:lnTo>
                  <a:lnTo>
                    <a:pt x="16058" y="15909"/>
                  </a:lnTo>
                  <a:lnTo>
                    <a:pt x="16227" y="15994"/>
                  </a:lnTo>
                  <a:lnTo>
                    <a:pt x="16185" y="15994"/>
                  </a:lnTo>
                  <a:lnTo>
                    <a:pt x="15909" y="15994"/>
                  </a:lnTo>
                  <a:lnTo>
                    <a:pt x="15951" y="15994"/>
                  </a:lnTo>
                  <a:lnTo>
                    <a:pt x="16058" y="15994"/>
                  </a:lnTo>
                  <a:cubicBezTo>
                    <a:pt x="16121" y="15994"/>
                    <a:pt x="16121" y="15994"/>
                    <a:pt x="16185" y="15994"/>
                  </a:cubicBezTo>
                  <a:lnTo>
                    <a:pt x="16185" y="15994"/>
                  </a:lnTo>
                  <a:close/>
                </a:path>
              </a:pathLst>
            </a:custGeom>
            <a:solidFill>
              <a:srgbClr val="000000"/>
            </a:solid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836737E-EC0E-4A98-8B5F-644BFFDDFCD7}"/>
                </a:ext>
              </a:extLst>
            </p:cNvPr>
            <p:cNvSpPr/>
            <p:nvPr/>
          </p:nvSpPr>
          <p:spPr>
            <a:xfrm>
              <a:off x="6415877" y="4738987"/>
              <a:ext cx="31327" cy="31327"/>
            </a:xfrm>
            <a:custGeom>
              <a:avLst/>
              <a:gdLst>
                <a:gd name="connsiteX0" fmla="*/ 16079 w 21212"/>
                <a:gd name="connsiteY0" fmla="*/ 16015 h 21212"/>
                <a:gd name="connsiteX1" fmla="*/ 16079 w 21212"/>
                <a:gd name="connsiteY1" fmla="*/ 16015 h 21212"/>
                <a:gd name="connsiteX2" fmla="*/ 16100 w 21212"/>
                <a:gd name="connsiteY2" fmla="*/ 15930 h 21212"/>
                <a:gd name="connsiteX3" fmla="*/ 16164 w 21212"/>
                <a:gd name="connsiteY3" fmla="*/ 15930 h 21212"/>
                <a:gd name="connsiteX4" fmla="*/ 16164 w 21212"/>
                <a:gd name="connsiteY4" fmla="*/ 16015 h 21212"/>
                <a:gd name="connsiteX5" fmla="*/ 16079 w 21212"/>
                <a:gd name="connsiteY5" fmla="*/ 16015 h 21212"/>
                <a:gd name="connsiteX6" fmla="*/ 16079 w 21212"/>
                <a:gd name="connsiteY6" fmla="*/ 16015 h 21212"/>
                <a:gd name="connsiteX7" fmla="*/ 16015 w 21212"/>
                <a:gd name="connsiteY7" fmla="*/ 16015 h 21212"/>
                <a:gd name="connsiteX8" fmla="*/ 15994 w 21212"/>
                <a:gd name="connsiteY8" fmla="*/ 16015 h 21212"/>
                <a:gd name="connsiteX9" fmla="*/ 15951 w 21212"/>
                <a:gd name="connsiteY9" fmla="*/ 16015 h 21212"/>
                <a:gd name="connsiteX10" fmla="*/ 15909 w 21212"/>
                <a:gd name="connsiteY10" fmla="*/ 16015 h 21212"/>
                <a:gd name="connsiteX11" fmla="*/ 15909 w 21212"/>
                <a:gd name="connsiteY11" fmla="*/ 16015 h 21212"/>
                <a:gd name="connsiteX12" fmla="*/ 15909 w 21212"/>
                <a:gd name="connsiteY12" fmla="*/ 15930 h 21212"/>
                <a:gd name="connsiteX13" fmla="*/ 15951 w 21212"/>
                <a:gd name="connsiteY13" fmla="*/ 15930 h 21212"/>
                <a:gd name="connsiteX14" fmla="*/ 15951 w 21212"/>
                <a:gd name="connsiteY14" fmla="*/ 15909 h 21212"/>
                <a:gd name="connsiteX15" fmla="*/ 15994 w 21212"/>
                <a:gd name="connsiteY15" fmla="*/ 15909 h 21212"/>
                <a:gd name="connsiteX16" fmla="*/ 16015 w 21212"/>
                <a:gd name="connsiteY16" fmla="*/ 15909 h 21212"/>
                <a:gd name="connsiteX17" fmla="*/ 16079 w 21212"/>
                <a:gd name="connsiteY17" fmla="*/ 15930 h 21212"/>
                <a:gd name="connsiteX18" fmla="*/ 16079 w 21212"/>
                <a:gd name="connsiteY18" fmla="*/ 15930 h 21212"/>
                <a:gd name="connsiteX19" fmla="*/ 16079 w 21212"/>
                <a:gd name="connsiteY19" fmla="*/ 15930 h 21212"/>
                <a:gd name="connsiteX20" fmla="*/ 15994 w 21212"/>
                <a:gd name="connsiteY20" fmla="*/ 16015 h 21212"/>
                <a:gd name="connsiteX21" fmla="*/ 15994 w 21212"/>
                <a:gd name="connsiteY21" fmla="*/ 16015 h 21212"/>
                <a:gd name="connsiteX22" fmla="*/ 16015 w 21212"/>
                <a:gd name="connsiteY22" fmla="*/ 16015 h 21212"/>
                <a:gd name="connsiteX23" fmla="*/ 16079 w 21212"/>
                <a:gd name="connsiteY23" fmla="*/ 16015 h 21212"/>
                <a:gd name="connsiteX24" fmla="*/ 16079 w 21212"/>
                <a:gd name="connsiteY24" fmla="*/ 16015 h 21212"/>
                <a:gd name="connsiteX25" fmla="*/ 15951 w 21212"/>
                <a:gd name="connsiteY25" fmla="*/ 15930 h 21212"/>
                <a:gd name="connsiteX26" fmla="*/ 15951 w 21212"/>
                <a:gd name="connsiteY26" fmla="*/ 15930 h 21212"/>
                <a:gd name="connsiteX27" fmla="*/ 15951 w 21212"/>
                <a:gd name="connsiteY27" fmla="*/ 16015 h 21212"/>
                <a:gd name="connsiteX28" fmla="*/ 15951 w 21212"/>
                <a:gd name="connsiteY28" fmla="*/ 16015 h 21212"/>
                <a:gd name="connsiteX29" fmla="*/ 15951 w 21212"/>
                <a:gd name="connsiteY29" fmla="*/ 16015 h 21212"/>
                <a:gd name="connsiteX30" fmla="*/ 16015 w 21212"/>
                <a:gd name="connsiteY30" fmla="*/ 15930 h 21212"/>
                <a:gd name="connsiteX31" fmla="*/ 16015 w 21212"/>
                <a:gd name="connsiteY31" fmla="*/ 15930 h 21212"/>
                <a:gd name="connsiteX32" fmla="*/ 15994 w 21212"/>
                <a:gd name="connsiteY32" fmla="*/ 15930 h 21212"/>
                <a:gd name="connsiteX33" fmla="*/ 15994 w 21212"/>
                <a:gd name="connsiteY33" fmla="*/ 15930 h 21212"/>
                <a:gd name="connsiteX34" fmla="*/ 15951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6015"/>
                  </a:moveTo>
                  <a:cubicBezTo>
                    <a:pt x="16100" y="16015"/>
                    <a:pt x="16100" y="16015"/>
                    <a:pt x="16079" y="16015"/>
                  </a:cubicBezTo>
                  <a:lnTo>
                    <a:pt x="16100" y="15930"/>
                  </a:lnTo>
                  <a:lnTo>
                    <a:pt x="16164" y="15930"/>
                  </a:lnTo>
                  <a:cubicBezTo>
                    <a:pt x="16164" y="16015"/>
                    <a:pt x="16164" y="16015"/>
                    <a:pt x="16164" y="16015"/>
                  </a:cubicBezTo>
                  <a:cubicBezTo>
                    <a:pt x="16100" y="16015"/>
                    <a:pt x="16100" y="16015"/>
                    <a:pt x="16079" y="16015"/>
                  </a:cubicBezTo>
                  <a:cubicBezTo>
                    <a:pt x="16079" y="16015"/>
                    <a:pt x="16079" y="16015"/>
                    <a:pt x="16079" y="16015"/>
                  </a:cubicBezTo>
                  <a:cubicBezTo>
                    <a:pt x="16015" y="16015"/>
                    <a:pt x="16015" y="16015"/>
                    <a:pt x="16015" y="16015"/>
                  </a:cubicBezTo>
                  <a:lnTo>
                    <a:pt x="15994" y="16015"/>
                  </a:lnTo>
                  <a:cubicBezTo>
                    <a:pt x="15951" y="16015"/>
                    <a:pt x="15951" y="16015"/>
                    <a:pt x="15951" y="16015"/>
                  </a:cubicBezTo>
                  <a:lnTo>
                    <a:pt x="15909" y="16015"/>
                  </a:lnTo>
                  <a:lnTo>
                    <a:pt x="15909" y="16015"/>
                  </a:lnTo>
                  <a:lnTo>
                    <a:pt x="15909" y="15930"/>
                  </a:lnTo>
                  <a:lnTo>
                    <a:pt x="15951" y="15930"/>
                  </a:lnTo>
                  <a:cubicBezTo>
                    <a:pt x="15951" y="15930"/>
                    <a:pt x="15951" y="15930"/>
                    <a:pt x="15951" y="15909"/>
                  </a:cubicBezTo>
                  <a:cubicBezTo>
                    <a:pt x="15994" y="15909"/>
                    <a:pt x="15994" y="15909"/>
                    <a:pt x="15994" y="15909"/>
                  </a:cubicBezTo>
                  <a:lnTo>
                    <a:pt x="16015" y="15909"/>
                  </a:lnTo>
                  <a:cubicBezTo>
                    <a:pt x="16079" y="15909"/>
                    <a:pt x="16079" y="15909"/>
                    <a:pt x="16079" y="15930"/>
                  </a:cubicBezTo>
                  <a:lnTo>
                    <a:pt x="16079" y="15930"/>
                  </a:lnTo>
                  <a:lnTo>
                    <a:pt x="16079" y="15930"/>
                  </a:lnTo>
                  <a:lnTo>
                    <a:pt x="15994" y="16015"/>
                  </a:lnTo>
                  <a:lnTo>
                    <a:pt x="15994" y="16015"/>
                  </a:lnTo>
                  <a:lnTo>
                    <a:pt x="16015" y="16015"/>
                  </a:lnTo>
                  <a:cubicBezTo>
                    <a:pt x="16015" y="16015"/>
                    <a:pt x="16015" y="16015"/>
                    <a:pt x="16079" y="16015"/>
                  </a:cubicBezTo>
                  <a:lnTo>
                    <a:pt x="16079" y="16015"/>
                  </a:lnTo>
                  <a:close/>
                  <a:moveTo>
                    <a:pt x="15951" y="15930"/>
                  </a:moveTo>
                  <a:lnTo>
                    <a:pt x="15951" y="15930"/>
                  </a:lnTo>
                  <a:cubicBezTo>
                    <a:pt x="15951" y="15930"/>
                    <a:pt x="15951" y="15930"/>
                    <a:pt x="15951" y="16015"/>
                  </a:cubicBezTo>
                  <a:lnTo>
                    <a:pt x="15951" y="16015"/>
                  </a:lnTo>
                  <a:lnTo>
                    <a:pt x="15951" y="16015"/>
                  </a:lnTo>
                  <a:lnTo>
                    <a:pt x="16015" y="15930"/>
                  </a:lnTo>
                  <a:lnTo>
                    <a:pt x="16015" y="15930"/>
                  </a:lnTo>
                  <a:lnTo>
                    <a:pt x="15994" y="15930"/>
                  </a:lnTo>
                  <a:lnTo>
                    <a:pt x="15994" y="15930"/>
                  </a:lnTo>
                  <a:cubicBezTo>
                    <a:pt x="15951" y="15930"/>
                    <a:pt x="15951" y="15930"/>
                    <a:pt x="15951" y="15930"/>
                  </a:cubicBezTo>
                  <a:close/>
                </a:path>
              </a:pathLst>
            </a:custGeom>
            <a:solidFill>
              <a:srgbClr val="000000"/>
            </a:solid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11C61803-F7F9-4D3E-B6C6-C1F0C1CC0572}"/>
                </a:ext>
              </a:extLst>
            </p:cNvPr>
            <p:cNvSpPr/>
            <p:nvPr/>
          </p:nvSpPr>
          <p:spPr>
            <a:xfrm>
              <a:off x="6416002" y="4738768"/>
              <a:ext cx="31327" cy="31327"/>
            </a:xfrm>
            <a:custGeom>
              <a:avLst/>
              <a:gdLst>
                <a:gd name="connsiteX0" fmla="*/ 16121 w 21212"/>
                <a:gd name="connsiteY0" fmla="*/ 16079 h 21212"/>
                <a:gd name="connsiteX1" fmla="*/ 15909 w 21212"/>
                <a:gd name="connsiteY1" fmla="*/ 15973 h 21212"/>
                <a:gd name="connsiteX2" fmla="*/ 15909 w 21212"/>
                <a:gd name="connsiteY2" fmla="*/ 15909 h 21212"/>
                <a:gd name="connsiteX3" fmla="*/ 16121 w 21212"/>
                <a:gd name="connsiteY3" fmla="*/ 16079 h 21212"/>
                <a:gd name="connsiteX4" fmla="*/ 16121 w 21212"/>
                <a:gd name="connsiteY4" fmla="*/ 1607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21" y="16079"/>
                  </a:moveTo>
                  <a:lnTo>
                    <a:pt x="15909" y="15973"/>
                  </a:lnTo>
                  <a:lnTo>
                    <a:pt x="15909" y="15909"/>
                  </a:lnTo>
                  <a:lnTo>
                    <a:pt x="16121" y="16079"/>
                  </a:lnTo>
                  <a:lnTo>
                    <a:pt x="16121" y="16079"/>
                  </a:lnTo>
                  <a:close/>
                </a:path>
              </a:pathLst>
            </a:custGeom>
            <a:solidFill>
              <a:srgbClr val="000000"/>
            </a:solid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90C8F7D-19E9-4560-B593-07016609A170}"/>
                </a:ext>
              </a:extLst>
            </p:cNvPr>
            <p:cNvSpPr/>
            <p:nvPr/>
          </p:nvSpPr>
          <p:spPr>
            <a:xfrm>
              <a:off x="6416315" y="4738643"/>
              <a:ext cx="31327" cy="31327"/>
            </a:xfrm>
            <a:custGeom>
              <a:avLst/>
              <a:gdLst>
                <a:gd name="connsiteX0" fmla="*/ 16121 w 21212"/>
                <a:gd name="connsiteY0" fmla="*/ 15909 h 21212"/>
                <a:gd name="connsiteX1" fmla="*/ 16121 w 21212"/>
                <a:gd name="connsiteY1" fmla="*/ 15951 h 21212"/>
                <a:gd name="connsiteX2" fmla="*/ 16142 w 21212"/>
                <a:gd name="connsiteY2" fmla="*/ 15951 h 21212"/>
                <a:gd name="connsiteX3" fmla="*/ 16142 w 21212"/>
                <a:gd name="connsiteY3" fmla="*/ 15951 h 21212"/>
                <a:gd name="connsiteX4" fmla="*/ 16142 w 21212"/>
                <a:gd name="connsiteY4" fmla="*/ 16015 h 21212"/>
                <a:gd name="connsiteX5" fmla="*/ 16121 w 21212"/>
                <a:gd name="connsiteY5" fmla="*/ 16015 h 21212"/>
                <a:gd name="connsiteX6" fmla="*/ 16121 w 21212"/>
                <a:gd name="connsiteY6" fmla="*/ 16015 h 21212"/>
                <a:gd name="connsiteX7" fmla="*/ 16079 w 21212"/>
                <a:gd name="connsiteY7" fmla="*/ 16015 h 21212"/>
                <a:gd name="connsiteX8" fmla="*/ 16036 w 21212"/>
                <a:gd name="connsiteY8" fmla="*/ 16079 h 21212"/>
                <a:gd name="connsiteX9" fmla="*/ 16036 w 21212"/>
                <a:gd name="connsiteY9" fmla="*/ 16079 h 21212"/>
                <a:gd name="connsiteX10" fmla="*/ 16142 w 21212"/>
                <a:gd name="connsiteY10" fmla="*/ 16121 h 21212"/>
                <a:gd name="connsiteX11" fmla="*/ 16121 w 21212"/>
                <a:gd name="connsiteY11" fmla="*/ 16121 h 21212"/>
                <a:gd name="connsiteX12" fmla="*/ 15909 w 21212"/>
                <a:gd name="connsiteY12" fmla="*/ 16015 h 21212"/>
                <a:gd name="connsiteX13" fmla="*/ 15909 w 21212"/>
                <a:gd name="connsiteY13" fmla="*/ 15951 h 21212"/>
                <a:gd name="connsiteX14" fmla="*/ 15909 w 21212"/>
                <a:gd name="connsiteY14" fmla="*/ 16015 h 21212"/>
                <a:gd name="connsiteX15" fmla="*/ 15909 w 21212"/>
                <a:gd name="connsiteY15" fmla="*/ 16015 h 21212"/>
                <a:gd name="connsiteX16" fmla="*/ 15909 w 21212"/>
                <a:gd name="connsiteY16" fmla="*/ 15951 h 21212"/>
                <a:gd name="connsiteX17" fmla="*/ 15909 w 21212"/>
                <a:gd name="connsiteY17" fmla="*/ 15951 h 21212"/>
                <a:gd name="connsiteX18" fmla="*/ 15973 w 21212"/>
                <a:gd name="connsiteY18" fmla="*/ 15951 h 21212"/>
                <a:gd name="connsiteX19" fmla="*/ 15973 w 21212"/>
                <a:gd name="connsiteY19" fmla="*/ 15951 h 21212"/>
                <a:gd name="connsiteX20" fmla="*/ 15994 w 21212"/>
                <a:gd name="connsiteY20" fmla="*/ 15909 h 21212"/>
                <a:gd name="connsiteX21" fmla="*/ 16036 w 21212"/>
                <a:gd name="connsiteY21" fmla="*/ 15909 h 21212"/>
                <a:gd name="connsiteX22" fmla="*/ 16079 w 21212"/>
                <a:gd name="connsiteY22" fmla="*/ 15909 h 21212"/>
                <a:gd name="connsiteX23" fmla="*/ 16121 w 21212"/>
                <a:gd name="connsiteY23" fmla="*/ 15909 h 21212"/>
                <a:gd name="connsiteX24" fmla="*/ 16079 w 21212"/>
                <a:gd name="connsiteY24" fmla="*/ 15951 h 21212"/>
                <a:gd name="connsiteX25" fmla="*/ 16036 w 21212"/>
                <a:gd name="connsiteY25" fmla="*/ 15951 h 21212"/>
                <a:gd name="connsiteX26" fmla="*/ 16036 w 21212"/>
                <a:gd name="connsiteY26" fmla="*/ 15951 h 21212"/>
                <a:gd name="connsiteX27" fmla="*/ 15994 w 21212"/>
                <a:gd name="connsiteY27" fmla="*/ 15951 h 21212"/>
                <a:gd name="connsiteX28" fmla="*/ 15994 w 21212"/>
                <a:gd name="connsiteY28" fmla="*/ 15951 h 21212"/>
                <a:gd name="connsiteX29" fmla="*/ 15973 w 21212"/>
                <a:gd name="connsiteY29" fmla="*/ 15951 h 21212"/>
                <a:gd name="connsiteX30" fmla="*/ 15973 w 21212"/>
                <a:gd name="connsiteY30" fmla="*/ 15951 h 21212"/>
                <a:gd name="connsiteX31" fmla="*/ 15973 w 21212"/>
                <a:gd name="connsiteY31" fmla="*/ 16015 h 21212"/>
                <a:gd name="connsiteX32" fmla="*/ 15973 w 21212"/>
                <a:gd name="connsiteY32" fmla="*/ 16015 h 21212"/>
                <a:gd name="connsiteX33" fmla="*/ 16036 w 21212"/>
                <a:gd name="connsiteY33" fmla="*/ 16015 h 21212"/>
                <a:gd name="connsiteX34" fmla="*/ 16079 w 21212"/>
                <a:gd name="connsiteY34" fmla="*/ 16015 h 21212"/>
                <a:gd name="connsiteX35" fmla="*/ 16079 w 21212"/>
                <a:gd name="connsiteY35" fmla="*/ 16015 h 21212"/>
                <a:gd name="connsiteX36" fmla="*/ 16121 w 21212"/>
                <a:gd name="connsiteY36" fmla="*/ 16015 h 21212"/>
                <a:gd name="connsiteX37" fmla="*/ 16121 w 21212"/>
                <a:gd name="connsiteY37" fmla="*/ 16015 h 21212"/>
                <a:gd name="connsiteX38" fmla="*/ 16121 w 21212"/>
                <a:gd name="connsiteY38" fmla="*/ 15951 h 21212"/>
                <a:gd name="connsiteX39" fmla="*/ 16079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21" y="15909"/>
                  </a:moveTo>
                  <a:lnTo>
                    <a:pt x="16121" y="15951"/>
                  </a:lnTo>
                  <a:cubicBezTo>
                    <a:pt x="16142" y="15951"/>
                    <a:pt x="16142" y="15951"/>
                    <a:pt x="16142" y="15951"/>
                  </a:cubicBezTo>
                  <a:lnTo>
                    <a:pt x="16142" y="15951"/>
                  </a:lnTo>
                  <a:cubicBezTo>
                    <a:pt x="16142" y="16015"/>
                    <a:pt x="16142" y="16015"/>
                    <a:pt x="16142" y="16015"/>
                  </a:cubicBezTo>
                  <a:cubicBezTo>
                    <a:pt x="16121" y="16015"/>
                    <a:pt x="16121" y="16015"/>
                    <a:pt x="16121" y="16015"/>
                  </a:cubicBezTo>
                  <a:lnTo>
                    <a:pt x="16121" y="16015"/>
                  </a:lnTo>
                  <a:cubicBezTo>
                    <a:pt x="16121" y="16015"/>
                    <a:pt x="16121" y="16015"/>
                    <a:pt x="16079" y="16015"/>
                  </a:cubicBezTo>
                  <a:cubicBezTo>
                    <a:pt x="16079" y="16079"/>
                    <a:pt x="16079" y="16079"/>
                    <a:pt x="16036" y="16079"/>
                  </a:cubicBezTo>
                  <a:lnTo>
                    <a:pt x="16036" y="16079"/>
                  </a:lnTo>
                  <a:lnTo>
                    <a:pt x="16142" y="16121"/>
                  </a:lnTo>
                  <a:lnTo>
                    <a:pt x="16121" y="16121"/>
                  </a:lnTo>
                  <a:lnTo>
                    <a:pt x="15909" y="16015"/>
                  </a:lnTo>
                  <a:lnTo>
                    <a:pt x="15909" y="15951"/>
                  </a:lnTo>
                  <a:lnTo>
                    <a:pt x="15909" y="16015"/>
                  </a:lnTo>
                  <a:lnTo>
                    <a:pt x="15909" y="16015"/>
                  </a:lnTo>
                  <a:lnTo>
                    <a:pt x="15909" y="15951"/>
                  </a:lnTo>
                  <a:lnTo>
                    <a:pt x="15909" y="15951"/>
                  </a:lnTo>
                  <a:lnTo>
                    <a:pt x="15973" y="15951"/>
                  </a:lnTo>
                  <a:lnTo>
                    <a:pt x="15973" y="15951"/>
                  </a:lnTo>
                  <a:cubicBezTo>
                    <a:pt x="15973" y="15909"/>
                    <a:pt x="15994" y="15909"/>
                    <a:pt x="15994" y="15909"/>
                  </a:cubicBezTo>
                  <a:lnTo>
                    <a:pt x="16036" y="15909"/>
                  </a:lnTo>
                  <a:lnTo>
                    <a:pt x="16079" y="15909"/>
                  </a:lnTo>
                  <a:lnTo>
                    <a:pt x="16121" y="15909"/>
                  </a:lnTo>
                  <a:close/>
                  <a:moveTo>
                    <a:pt x="16079" y="15951"/>
                  </a:moveTo>
                  <a:cubicBezTo>
                    <a:pt x="16079" y="15951"/>
                    <a:pt x="16079" y="15951"/>
                    <a:pt x="16036" y="15951"/>
                  </a:cubicBezTo>
                  <a:lnTo>
                    <a:pt x="16036" y="15951"/>
                  </a:lnTo>
                  <a:lnTo>
                    <a:pt x="15994" y="15951"/>
                  </a:lnTo>
                  <a:lnTo>
                    <a:pt x="15994" y="15951"/>
                  </a:lnTo>
                  <a:cubicBezTo>
                    <a:pt x="15973" y="15951"/>
                    <a:pt x="15973" y="15951"/>
                    <a:pt x="15973" y="15951"/>
                  </a:cubicBezTo>
                  <a:lnTo>
                    <a:pt x="15973" y="15951"/>
                  </a:lnTo>
                  <a:lnTo>
                    <a:pt x="15973" y="16015"/>
                  </a:lnTo>
                  <a:lnTo>
                    <a:pt x="15973" y="16015"/>
                  </a:lnTo>
                  <a:lnTo>
                    <a:pt x="16036" y="16015"/>
                  </a:lnTo>
                  <a:cubicBezTo>
                    <a:pt x="16036" y="16015"/>
                    <a:pt x="16036" y="16015"/>
                    <a:pt x="16079" y="16015"/>
                  </a:cubicBezTo>
                  <a:lnTo>
                    <a:pt x="16079" y="16015"/>
                  </a:lnTo>
                  <a:cubicBezTo>
                    <a:pt x="16121" y="16015"/>
                    <a:pt x="16121" y="16015"/>
                    <a:pt x="16121" y="16015"/>
                  </a:cubicBezTo>
                  <a:lnTo>
                    <a:pt x="16121" y="16015"/>
                  </a:lnTo>
                  <a:cubicBezTo>
                    <a:pt x="16121" y="15951"/>
                    <a:pt x="16121" y="15951"/>
                    <a:pt x="16121" y="15951"/>
                  </a:cubicBezTo>
                  <a:cubicBezTo>
                    <a:pt x="16121" y="15951"/>
                    <a:pt x="16121" y="15951"/>
                    <a:pt x="16079" y="15951"/>
                  </a:cubicBezTo>
                  <a:close/>
                </a:path>
              </a:pathLst>
            </a:custGeom>
            <a:solidFill>
              <a:srgbClr val="000000"/>
            </a:solid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A29073E5-BFBB-4177-81AA-5DD984B28600}"/>
                </a:ext>
              </a:extLst>
            </p:cNvPr>
            <p:cNvSpPr/>
            <p:nvPr/>
          </p:nvSpPr>
          <p:spPr>
            <a:xfrm>
              <a:off x="6416628" y="4738486"/>
              <a:ext cx="31327" cy="31327"/>
            </a:xfrm>
            <a:custGeom>
              <a:avLst/>
              <a:gdLst>
                <a:gd name="connsiteX0" fmla="*/ 16057 w 21212"/>
                <a:gd name="connsiteY0" fmla="*/ 15973 h 21212"/>
                <a:gd name="connsiteX1" fmla="*/ 16057 w 21212"/>
                <a:gd name="connsiteY1" fmla="*/ 15973 h 21212"/>
                <a:gd name="connsiteX2" fmla="*/ 16057 w 21212"/>
                <a:gd name="connsiteY2" fmla="*/ 15973 h 21212"/>
                <a:gd name="connsiteX3" fmla="*/ 16142 w 21212"/>
                <a:gd name="connsiteY3" fmla="*/ 15973 h 21212"/>
                <a:gd name="connsiteX4" fmla="*/ 16057 w 21212"/>
                <a:gd name="connsiteY4" fmla="*/ 15973 h 21212"/>
                <a:gd name="connsiteX5" fmla="*/ 16079 w 21212"/>
                <a:gd name="connsiteY5" fmla="*/ 16015 h 21212"/>
                <a:gd name="connsiteX6" fmla="*/ 16057 w 21212"/>
                <a:gd name="connsiteY6" fmla="*/ 16015 h 21212"/>
                <a:gd name="connsiteX7" fmla="*/ 16015 w 21212"/>
                <a:gd name="connsiteY7" fmla="*/ 16015 h 21212"/>
                <a:gd name="connsiteX8" fmla="*/ 15994 w 21212"/>
                <a:gd name="connsiteY8" fmla="*/ 16015 h 21212"/>
                <a:gd name="connsiteX9" fmla="*/ 15930 w 21212"/>
                <a:gd name="connsiteY9" fmla="*/ 16015 h 21212"/>
                <a:gd name="connsiteX10" fmla="*/ 15909 w 21212"/>
                <a:gd name="connsiteY10" fmla="*/ 16015 h 21212"/>
                <a:gd name="connsiteX11" fmla="*/ 15909 w 21212"/>
                <a:gd name="connsiteY11" fmla="*/ 15973 h 21212"/>
                <a:gd name="connsiteX12" fmla="*/ 15909 w 21212"/>
                <a:gd name="connsiteY12" fmla="*/ 15930 h 21212"/>
                <a:gd name="connsiteX13" fmla="*/ 15930 w 21212"/>
                <a:gd name="connsiteY13" fmla="*/ 15909 h 21212"/>
                <a:gd name="connsiteX14" fmla="*/ 15994 w 21212"/>
                <a:gd name="connsiteY14" fmla="*/ 15909 h 21212"/>
                <a:gd name="connsiteX15" fmla="*/ 15994 w 21212"/>
                <a:gd name="connsiteY15" fmla="*/ 15909 h 21212"/>
                <a:gd name="connsiteX16" fmla="*/ 16015 w 21212"/>
                <a:gd name="connsiteY16" fmla="*/ 15909 h 21212"/>
                <a:gd name="connsiteX17" fmla="*/ 16057 w 21212"/>
                <a:gd name="connsiteY17" fmla="*/ 15909 h 21212"/>
                <a:gd name="connsiteX18" fmla="*/ 16057 w 21212"/>
                <a:gd name="connsiteY18" fmla="*/ 15909 h 21212"/>
                <a:gd name="connsiteX19" fmla="*/ 16057 w 21212"/>
                <a:gd name="connsiteY19" fmla="*/ 15930 h 21212"/>
                <a:gd name="connsiteX20" fmla="*/ 15994 w 21212"/>
                <a:gd name="connsiteY20" fmla="*/ 16015 h 21212"/>
                <a:gd name="connsiteX21" fmla="*/ 15994 w 21212"/>
                <a:gd name="connsiteY21" fmla="*/ 16015 h 21212"/>
                <a:gd name="connsiteX22" fmla="*/ 16015 w 21212"/>
                <a:gd name="connsiteY22" fmla="*/ 16015 h 21212"/>
                <a:gd name="connsiteX23" fmla="*/ 16057 w 21212"/>
                <a:gd name="connsiteY23" fmla="*/ 16015 h 21212"/>
                <a:gd name="connsiteX24" fmla="*/ 16057 w 21212"/>
                <a:gd name="connsiteY24" fmla="*/ 15973 h 21212"/>
                <a:gd name="connsiteX25" fmla="*/ 15930 w 21212"/>
                <a:gd name="connsiteY25" fmla="*/ 15930 h 21212"/>
                <a:gd name="connsiteX26" fmla="*/ 15930 w 21212"/>
                <a:gd name="connsiteY26" fmla="*/ 15930 h 21212"/>
                <a:gd name="connsiteX27" fmla="*/ 15930 w 21212"/>
                <a:gd name="connsiteY27" fmla="*/ 15973 h 21212"/>
                <a:gd name="connsiteX28" fmla="*/ 15930 w 21212"/>
                <a:gd name="connsiteY28" fmla="*/ 15973 h 21212"/>
                <a:gd name="connsiteX29" fmla="*/ 15930 w 21212"/>
                <a:gd name="connsiteY29" fmla="*/ 15973 h 21212"/>
                <a:gd name="connsiteX30" fmla="*/ 16015 w 21212"/>
                <a:gd name="connsiteY30" fmla="*/ 15930 h 21212"/>
                <a:gd name="connsiteX31" fmla="*/ 16015 w 21212"/>
                <a:gd name="connsiteY31" fmla="*/ 15930 h 21212"/>
                <a:gd name="connsiteX32" fmla="*/ 15994 w 21212"/>
                <a:gd name="connsiteY32" fmla="*/ 15930 h 21212"/>
                <a:gd name="connsiteX33" fmla="*/ 15994 w 21212"/>
                <a:gd name="connsiteY33" fmla="*/ 15930 h 21212"/>
                <a:gd name="connsiteX34" fmla="*/ 15930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73"/>
                  </a:moveTo>
                  <a:cubicBezTo>
                    <a:pt x="16079" y="15973"/>
                    <a:pt x="16079" y="15973"/>
                    <a:pt x="16057" y="15973"/>
                  </a:cubicBezTo>
                  <a:lnTo>
                    <a:pt x="16057" y="15973"/>
                  </a:lnTo>
                  <a:lnTo>
                    <a:pt x="16142" y="15973"/>
                  </a:lnTo>
                  <a:cubicBezTo>
                    <a:pt x="16142" y="15973"/>
                    <a:pt x="16142" y="15973"/>
                    <a:pt x="16057" y="15973"/>
                  </a:cubicBezTo>
                  <a:cubicBezTo>
                    <a:pt x="16079" y="15973"/>
                    <a:pt x="16079" y="15973"/>
                    <a:pt x="16079" y="16015"/>
                  </a:cubicBezTo>
                  <a:cubicBezTo>
                    <a:pt x="16057" y="16015"/>
                    <a:pt x="16057" y="16015"/>
                    <a:pt x="16057" y="16015"/>
                  </a:cubicBezTo>
                  <a:lnTo>
                    <a:pt x="16015" y="16015"/>
                  </a:lnTo>
                  <a:cubicBezTo>
                    <a:pt x="15994" y="16015"/>
                    <a:pt x="15994" y="16015"/>
                    <a:pt x="15994" y="16015"/>
                  </a:cubicBezTo>
                  <a:lnTo>
                    <a:pt x="15930" y="16015"/>
                  </a:lnTo>
                  <a:lnTo>
                    <a:pt x="15909" y="16015"/>
                  </a:lnTo>
                  <a:cubicBezTo>
                    <a:pt x="15909" y="15973"/>
                    <a:pt x="15909" y="15973"/>
                    <a:pt x="15909" y="15973"/>
                  </a:cubicBezTo>
                  <a:cubicBezTo>
                    <a:pt x="15909" y="15973"/>
                    <a:pt x="15909" y="15973"/>
                    <a:pt x="15909" y="15930"/>
                  </a:cubicBezTo>
                  <a:cubicBezTo>
                    <a:pt x="15909" y="15930"/>
                    <a:pt x="15909" y="15930"/>
                    <a:pt x="15930" y="15909"/>
                  </a:cubicBezTo>
                  <a:cubicBezTo>
                    <a:pt x="15930" y="15909"/>
                    <a:pt x="15930" y="15909"/>
                    <a:pt x="15994" y="15909"/>
                  </a:cubicBezTo>
                  <a:lnTo>
                    <a:pt x="15994" y="15909"/>
                  </a:lnTo>
                  <a:cubicBezTo>
                    <a:pt x="16015" y="15909"/>
                    <a:pt x="16015" y="15909"/>
                    <a:pt x="16015" y="15909"/>
                  </a:cubicBezTo>
                  <a:cubicBezTo>
                    <a:pt x="16057" y="15909"/>
                    <a:pt x="16057" y="15909"/>
                    <a:pt x="16057" y="15909"/>
                  </a:cubicBezTo>
                  <a:lnTo>
                    <a:pt x="16057" y="15909"/>
                  </a:lnTo>
                  <a:cubicBezTo>
                    <a:pt x="16057" y="15909"/>
                    <a:pt x="16057" y="15909"/>
                    <a:pt x="16057" y="15930"/>
                  </a:cubicBezTo>
                  <a:lnTo>
                    <a:pt x="15994" y="16015"/>
                  </a:lnTo>
                  <a:lnTo>
                    <a:pt x="15994" y="16015"/>
                  </a:lnTo>
                  <a:cubicBezTo>
                    <a:pt x="16015" y="16015"/>
                    <a:pt x="16015" y="16015"/>
                    <a:pt x="16015" y="16015"/>
                  </a:cubicBezTo>
                  <a:lnTo>
                    <a:pt x="16057" y="16015"/>
                  </a:lnTo>
                  <a:lnTo>
                    <a:pt x="16057" y="15973"/>
                  </a:lnTo>
                  <a:close/>
                  <a:moveTo>
                    <a:pt x="15930" y="15930"/>
                  </a:moveTo>
                  <a:lnTo>
                    <a:pt x="15930" y="15930"/>
                  </a:lnTo>
                  <a:cubicBezTo>
                    <a:pt x="15930" y="15973"/>
                    <a:pt x="15930" y="15973"/>
                    <a:pt x="15930" y="15973"/>
                  </a:cubicBezTo>
                  <a:lnTo>
                    <a:pt x="15930" y="15973"/>
                  </a:lnTo>
                  <a:lnTo>
                    <a:pt x="15930" y="15973"/>
                  </a:lnTo>
                  <a:lnTo>
                    <a:pt x="16015" y="15930"/>
                  </a:lnTo>
                  <a:lnTo>
                    <a:pt x="16015" y="15930"/>
                  </a:lnTo>
                  <a:lnTo>
                    <a:pt x="15994" y="15930"/>
                  </a:lnTo>
                  <a:lnTo>
                    <a:pt x="15994" y="15930"/>
                  </a:lnTo>
                  <a:lnTo>
                    <a:pt x="15930" y="15930"/>
                  </a:lnTo>
                  <a:close/>
                </a:path>
              </a:pathLst>
            </a:custGeom>
            <a:solidFill>
              <a:srgbClr val="000000"/>
            </a:solid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4FC92096-BBD4-4122-8863-CD8293EB3AC6}"/>
                </a:ext>
              </a:extLst>
            </p:cNvPr>
            <p:cNvSpPr/>
            <p:nvPr/>
          </p:nvSpPr>
          <p:spPr>
            <a:xfrm>
              <a:off x="6416754" y="4738330"/>
              <a:ext cx="31327" cy="31327"/>
            </a:xfrm>
            <a:custGeom>
              <a:avLst/>
              <a:gdLst>
                <a:gd name="connsiteX0" fmla="*/ 16142 w 21212"/>
                <a:gd name="connsiteY0" fmla="*/ 16036 h 21212"/>
                <a:gd name="connsiteX1" fmla="*/ 15909 w 21212"/>
                <a:gd name="connsiteY1" fmla="*/ 15909 h 21212"/>
                <a:gd name="connsiteX2" fmla="*/ 15909 w 21212"/>
                <a:gd name="connsiteY2" fmla="*/ 15909 h 21212"/>
                <a:gd name="connsiteX3" fmla="*/ 16185 w 21212"/>
                <a:gd name="connsiteY3" fmla="*/ 16015 h 21212"/>
                <a:gd name="connsiteX4" fmla="*/ 16142 w 21212"/>
                <a:gd name="connsiteY4" fmla="*/ 1603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42" y="16036"/>
                  </a:moveTo>
                  <a:lnTo>
                    <a:pt x="15909" y="15909"/>
                  </a:lnTo>
                  <a:lnTo>
                    <a:pt x="15909" y="15909"/>
                  </a:lnTo>
                  <a:lnTo>
                    <a:pt x="16185" y="16015"/>
                  </a:lnTo>
                  <a:lnTo>
                    <a:pt x="16142" y="16036"/>
                  </a:lnTo>
                  <a:close/>
                </a:path>
              </a:pathLst>
            </a:custGeom>
            <a:solidFill>
              <a:srgbClr val="000000"/>
            </a:solid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B246FF63-3DDB-485A-AE79-90131314BA81}"/>
                </a:ext>
              </a:extLst>
            </p:cNvPr>
            <p:cNvSpPr/>
            <p:nvPr/>
          </p:nvSpPr>
          <p:spPr>
            <a:xfrm>
              <a:off x="6416848" y="4738299"/>
              <a:ext cx="31327" cy="31327"/>
            </a:xfrm>
            <a:custGeom>
              <a:avLst/>
              <a:gdLst>
                <a:gd name="connsiteX0" fmla="*/ 16164 w 21212"/>
                <a:gd name="connsiteY0" fmla="*/ 16036 h 21212"/>
                <a:gd name="connsiteX1" fmla="*/ 15909 w 21212"/>
                <a:gd name="connsiteY1" fmla="*/ 15909 h 21212"/>
                <a:gd name="connsiteX2" fmla="*/ 15909 w 21212"/>
                <a:gd name="connsiteY2" fmla="*/ 15909 h 21212"/>
                <a:gd name="connsiteX3" fmla="*/ 16206 w 21212"/>
                <a:gd name="connsiteY3" fmla="*/ 16015 h 21212"/>
                <a:gd name="connsiteX4" fmla="*/ 16164 w 21212"/>
                <a:gd name="connsiteY4" fmla="*/ 1603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036"/>
                  </a:moveTo>
                  <a:lnTo>
                    <a:pt x="15909" y="15909"/>
                  </a:lnTo>
                  <a:lnTo>
                    <a:pt x="15909" y="15909"/>
                  </a:lnTo>
                  <a:lnTo>
                    <a:pt x="16206" y="16015"/>
                  </a:lnTo>
                  <a:lnTo>
                    <a:pt x="16164" y="16036"/>
                  </a:lnTo>
                  <a:close/>
                </a:path>
              </a:pathLst>
            </a:custGeom>
            <a:solidFill>
              <a:srgbClr val="000000"/>
            </a:solid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8DB2F9E-6A35-45C8-A0E7-473D5FEF4A8C}"/>
                </a:ext>
              </a:extLst>
            </p:cNvPr>
            <p:cNvSpPr/>
            <p:nvPr/>
          </p:nvSpPr>
          <p:spPr>
            <a:xfrm>
              <a:off x="6417161" y="4738142"/>
              <a:ext cx="31327" cy="31327"/>
            </a:xfrm>
            <a:custGeom>
              <a:avLst/>
              <a:gdLst>
                <a:gd name="connsiteX0" fmla="*/ 16100 w 21212"/>
                <a:gd name="connsiteY0" fmla="*/ 16015 h 21212"/>
                <a:gd name="connsiteX1" fmla="*/ 16100 w 21212"/>
                <a:gd name="connsiteY1" fmla="*/ 16015 h 21212"/>
                <a:gd name="connsiteX2" fmla="*/ 16164 w 21212"/>
                <a:gd name="connsiteY2" fmla="*/ 15973 h 21212"/>
                <a:gd name="connsiteX3" fmla="*/ 16164 w 21212"/>
                <a:gd name="connsiteY3" fmla="*/ 16015 h 21212"/>
                <a:gd name="connsiteX4" fmla="*/ 16164 w 21212"/>
                <a:gd name="connsiteY4" fmla="*/ 16015 h 21212"/>
                <a:gd name="connsiteX5" fmla="*/ 16100 w 21212"/>
                <a:gd name="connsiteY5" fmla="*/ 16015 h 21212"/>
                <a:gd name="connsiteX6" fmla="*/ 16100 w 21212"/>
                <a:gd name="connsiteY6" fmla="*/ 16015 h 21212"/>
                <a:gd name="connsiteX7" fmla="*/ 16058 w 21212"/>
                <a:gd name="connsiteY7" fmla="*/ 16036 h 21212"/>
                <a:gd name="connsiteX8" fmla="*/ 15994 w 21212"/>
                <a:gd name="connsiteY8" fmla="*/ 16036 h 21212"/>
                <a:gd name="connsiteX9" fmla="*/ 15951 w 21212"/>
                <a:gd name="connsiteY9" fmla="*/ 16036 h 21212"/>
                <a:gd name="connsiteX10" fmla="*/ 15951 w 21212"/>
                <a:gd name="connsiteY10" fmla="*/ 16015 h 21212"/>
                <a:gd name="connsiteX11" fmla="*/ 15909 w 21212"/>
                <a:gd name="connsiteY11" fmla="*/ 16015 h 21212"/>
                <a:gd name="connsiteX12" fmla="*/ 15951 w 21212"/>
                <a:gd name="connsiteY12" fmla="*/ 15973 h 21212"/>
                <a:gd name="connsiteX13" fmla="*/ 15951 w 21212"/>
                <a:gd name="connsiteY13" fmla="*/ 15973 h 21212"/>
                <a:gd name="connsiteX14" fmla="*/ 15994 w 21212"/>
                <a:gd name="connsiteY14" fmla="*/ 15909 h 21212"/>
                <a:gd name="connsiteX15" fmla="*/ 16058 w 21212"/>
                <a:gd name="connsiteY15" fmla="*/ 15909 h 21212"/>
                <a:gd name="connsiteX16" fmla="*/ 16079 w 21212"/>
                <a:gd name="connsiteY16" fmla="*/ 15909 h 21212"/>
                <a:gd name="connsiteX17" fmla="*/ 16100 w 21212"/>
                <a:gd name="connsiteY17" fmla="*/ 15973 h 21212"/>
                <a:gd name="connsiteX18" fmla="*/ 16100 w 21212"/>
                <a:gd name="connsiteY18" fmla="*/ 15973 h 21212"/>
                <a:gd name="connsiteX19" fmla="*/ 16100 w 21212"/>
                <a:gd name="connsiteY19" fmla="*/ 15973 h 21212"/>
                <a:gd name="connsiteX20" fmla="*/ 15994 w 21212"/>
                <a:gd name="connsiteY20" fmla="*/ 16015 h 21212"/>
                <a:gd name="connsiteX21" fmla="*/ 16058 w 21212"/>
                <a:gd name="connsiteY21" fmla="*/ 16036 h 21212"/>
                <a:gd name="connsiteX22" fmla="*/ 16058 w 21212"/>
                <a:gd name="connsiteY22" fmla="*/ 16036 h 21212"/>
                <a:gd name="connsiteX23" fmla="*/ 16100 w 21212"/>
                <a:gd name="connsiteY23" fmla="*/ 16015 h 21212"/>
                <a:gd name="connsiteX24" fmla="*/ 16100 w 21212"/>
                <a:gd name="connsiteY24" fmla="*/ 16015 h 21212"/>
                <a:gd name="connsiteX25" fmla="*/ 15994 w 21212"/>
                <a:gd name="connsiteY25" fmla="*/ 15973 h 21212"/>
                <a:gd name="connsiteX26" fmla="*/ 15951 w 21212"/>
                <a:gd name="connsiteY26" fmla="*/ 15973 h 21212"/>
                <a:gd name="connsiteX27" fmla="*/ 15951 w 21212"/>
                <a:gd name="connsiteY27" fmla="*/ 16015 h 21212"/>
                <a:gd name="connsiteX28" fmla="*/ 15951 w 21212"/>
                <a:gd name="connsiteY28" fmla="*/ 16015 h 21212"/>
                <a:gd name="connsiteX29" fmla="*/ 15994 w 21212"/>
                <a:gd name="connsiteY29" fmla="*/ 16015 h 21212"/>
                <a:gd name="connsiteX30" fmla="*/ 16079 w 21212"/>
                <a:gd name="connsiteY30" fmla="*/ 15973 h 21212"/>
                <a:gd name="connsiteX31" fmla="*/ 16058 w 21212"/>
                <a:gd name="connsiteY31" fmla="*/ 15973 h 21212"/>
                <a:gd name="connsiteX32" fmla="*/ 16058 w 21212"/>
                <a:gd name="connsiteY32" fmla="*/ 15973 h 21212"/>
                <a:gd name="connsiteX33" fmla="*/ 15994 w 21212"/>
                <a:gd name="connsiteY33" fmla="*/ 15973 h 21212"/>
                <a:gd name="connsiteX34" fmla="*/ 15994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00" y="16015"/>
                  </a:moveTo>
                  <a:lnTo>
                    <a:pt x="16100" y="16015"/>
                  </a:lnTo>
                  <a:cubicBezTo>
                    <a:pt x="16100" y="16015"/>
                    <a:pt x="16164" y="16015"/>
                    <a:pt x="16164" y="15973"/>
                  </a:cubicBezTo>
                  <a:lnTo>
                    <a:pt x="16164" y="16015"/>
                  </a:lnTo>
                  <a:lnTo>
                    <a:pt x="16164" y="16015"/>
                  </a:lnTo>
                  <a:cubicBezTo>
                    <a:pt x="16164" y="16015"/>
                    <a:pt x="16164" y="16015"/>
                    <a:pt x="16100" y="16015"/>
                  </a:cubicBezTo>
                  <a:lnTo>
                    <a:pt x="16100" y="16015"/>
                  </a:lnTo>
                  <a:cubicBezTo>
                    <a:pt x="16079" y="16036"/>
                    <a:pt x="16079" y="16036"/>
                    <a:pt x="16058" y="16036"/>
                  </a:cubicBezTo>
                  <a:cubicBezTo>
                    <a:pt x="16058" y="16036"/>
                    <a:pt x="16058" y="16036"/>
                    <a:pt x="15994" y="16036"/>
                  </a:cubicBezTo>
                  <a:cubicBezTo>
                    <a:pt x="15994" y="16036"/>
                    <a:pt x="15994" y="16036"/>
                    <a:pt x="15951" y="16036"/>
                  </a:cubicBezTo>
                  <a:lnTo>
                    <a:pt x="15951" y="16015"/>
                  </a:lnTo>
                  <a:lnTo>
                    <a:pt x="15909" y="16015"/>
                  </a:lnTo>
                  <a:cubicBezTo>
                    <a:pt x="15909" y="16015"/>
                    <a:pt x="15909" y="16015"/>
                    <a:pt x="15951" y="15973"/>
                  </a:cubicBezTo>
                  <a:lnTo>
                    <a:pt x="15951" y="15973"/>
                  </a:lnTo>
                  <a:cubicBezTo>
                    <a:pt x="15994" y="15973"/>
                    <a:pt x="15994" y="15973"/>
                    <a:pt x="15994" y="15909"/>
                  </a:cubicBezTo>
                  <a:lnTo>
                    <a:pt x="16058" y="15909"/>
                  </a:lnTo>
                  <a:cubicBezTo>
                    <a:pt x="16058" y="15909"/>
                    <a:pt x="16058" y="15909"/>
                    <a:pt x="16079" y="15909"/>
                  </a:cubicBezTo>
                  <a:cubicBezTo>
                    <a:pt x="16079" y="15909"/>
                    <a:pt x="16079" y="15909"/>
                    <a:pt x="16100" y="15973"/>
                  </a:cubicBezTo>
                  <a:lnTo>
                    <a:pt x="16100" y="15973"/>
                  </a:lnTo>
                  <a:lnTo>
                    <a:pt x="16100" y="15973"/>
                  </a:lnTo>
                  <a:lnTo>
                    <a:pt x="15994" y="16015"/>
                  </a:lnTo>
                  <a:cubicBezTo>
                    <a:pt x="15994" y="16036"/>
                    <a:pt x="16058" y="16036"/>
                    <a:pt x="16058" y="16036"/>
                  </a:cubicBezTo>
                  <a:lnTo>
                    <a:pt x="16058" y="16036"/>
                  </a:lnTo>
                  <a:cubicBezTo>
                    <a:pt x="16079" y="16036"/>
                    <a:pt x="16079" y="16015"/>
                    <a:pt x="16100" y="16015"/>
                  </a:cubicBezTo>
                  <a:lnTo>
                    <a:pt x="16100" y="16015"/>
                  </a:lnTo>
                  <a:close/>
                  <a:moveTo>
                    <a:pt x="15994" y="15973"/>
                  </a:moveTo>
                  <a:lnTo>
                    <a:pt x="15951" y="15973"/>
                  </a:lnTo>
                  <a:lnTo>
                    <a:pt x="15951" y="16015"/>
                  </a:lnTo>
                  <a:lnTo>
                    <a:pt x="15951" y="16015"/>
                  </a:lnTo>
                  <a:lnTo>
                    <a:pt x="15994" y="16015"/>
                  </a:lnTo>
                  <a:lnTo>
                    <a:pt x="16079" y="15973"/>
                  </a:lnTo>
                  <a:cubicBezTo>
                    <a:pt x="16058" y="15973"/>
                    <a:pt x="16058" y="15973"/>
                    <a:pt x="16058" y="15973"/>
                  </a:cubicBezTo>
                  <a:lnTo>
                    <a:pt x="16058" y="15973"/>
                  </a:lnTo>
                  <a:lnTo>
                    <a:pt x="15994" y="15973"/>
                  </a:lnTo>
                  <a:lnTo>
                    <a:pt x="15994" y="15973"/>
                  </a:lnTo>
                  <a:close/>
                </a:path>
              </a:pathLst>
            </a:custGeom>
            <a:solidFill>
              <a:srgbClr val="000000"/>
            </a:solid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E0FED67-108C-428C-9528-BF9178B1E058}"/>
                </a:ext>
              </a:extLst>
            </p:cNvPr>
            <p:cNvSpPr/>
            <p:nvPr/>
          </p:nvSpPr>
          <p:spPr>
            <a:xfrm>
              <a:off x="6417444" y="4738047"/>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73 w 21212"/>
                <a:gd name="connsiteY4" fmla="*/ 15909 h 21212"/>
                <a:gd name="connsiteX5" fmla="*/ 15973 w 21212"/>
                <a:gd name="connsiteY5" fmla="*/ 15909 h 21212"/>
                <a:gd name="connsiteX6" fmla="*/ 15994 w 21212"/>
                <a:gd name="connsiteY6" fmla="*/ 15909 h 21212"/>
                <a:gd name="connsiteX7" fmla="*/ 15994 w 21212"/>
                <a:gd name="connsiteY7" fmla="*/ 15909 h 21212"/>
                <a:gd name="connsiteX8" fmla="*/ 16057 w 21212"/>
                <a:gd name="connsiteY8" fmla="*/ 15909 h 21212"/>
                <a:gd name="connsiteX9" fmla="*/ 16142 w 21212"/>
                <a:gd name="connsiteY9" fmla="*/ 15909 h 21212"/>
                <a:gd name="connsiteX10" fmla="*/ 16206 w 21212"/>
                <a:gd name="connsiteY10" fmla="*/ 15909 h 21212"/>
                <a:gd name="connsiteX11" fmla="*/ 16142 w 21212"/>
                <a:gd name="connsiteY11" fmla="*/ 15909 h 21212"/>
                <a:gd name="connsiteX12" fmla="*/ 16057 w 21212"/>
                <a:gd name="connsiteY12" fmla="*/ 15909 h 21212"/>
                <a:gd name="connsiteX13" fmla="*/ 15994 w 21212"/>
                <a:gd name="connsiteY13" fmla="*/ 15909 h 21212"/>
                <a:gd name="connsiteX14" fmla="*/ 15973 w 21212"/>
                <a:gd name="connsiteY14" fmla="*/ 15909 h 21212"/>
                <a:gd name="connsiteX15" fmla="*/ 15973 w 21212"/>
                <a:gd name="connsiteY15" fmla="*/ 15909 h 21212"/>
                <a:gd name="connsiteX16" fmla="*/ 15973 w 21212"/>
                <a:gd name="connsiteY16" fmla="*/ 15909 h 21212"/>
                <a:gd name="connsiteX17" fmla="*/ 16142 w 21212"/>
                <a:gd name="connsiteY17" fmla="*/ 15973 h 21212"/>
                <a:gd name="connsiteX18" fmla="*/ 16057 w 21212"/>
                <a:gd name="connsiteY18" fmla="*/ 16036 h 21212"/>
                <a:gd name="connsiteX19" fmla="*/ 15909 w 21212"/>
                <a:gd name="connsiteY19" fmla="*/ 15909 h 21212"/>
                <a:gd name="connsiteX20" fmla="*/ 15909 w 21212"/>
                <a:gd name="connsiteY20" fmla="*/ 15909 h 21212"/>
                <a:gd name="connsiteX21" fmla="*/ 15909 w 21212"/>
                <a:gd name="connsiteY21"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09" y="15909"/>
                  </a:moveTo>
                  <a:lnTo>
                    <a:pt x="15909" y="15909"/>
                  </a:lnTo>
                  <a:lnTo>
                    <a:pt x="15909" y="15909"/>
                  </a:lnTo>
                  <a:lnTo>
                    <a:pt x="15909" y="15909"/>
                  </a:lnTo>
                  <a:lnTo>
                    <a:pt x="15973" y="15909"/>
                  </a:lnTo>
                  <a:lnTo>
                    <a:pt x="15973" y="15909"/>
                  </a:lnTo>
                  <a:cubicBezTo>
                    <a:pt x="15973" y="15909"/>
                    <a:pt x="15973" y="15909"/>
                    <a:pt x="15994" y="15909"/>
                  </a:cubicBezTo>
                  <a:lnTo>
                    <a:pt x="15994" y="15909"/>
                  </a:lnTo>
                  <a:lnTo>
                    <a:pt x="16057" y="15909"/>
                  </a:lnTo>
                  <a:cubicBezTo>
                    <a:pt x="16057" y="15909"/>
                    <a:pt x="16057" y="15909"/>
                    <a:pt x="16142" y="15909"/>
                  </a:cubicBezTo>
                  <a:lnTo>
                    <a:pt x="16206" y="15909"/>
                  </a:lnTo>
                  <a:lnTo>
                    <a:pt x="16142" y="15909"/>
                  </a:lnTo>
                  <a:lnTo>
                    <a:pt x="16057" y="15909"/>
                  </a:lnTo>
                  <a:lnTo>
                    <a:pt x="15994" y="15909"/>
                  </a:lnTo>
                  <a:cubicBezTo>
                    <a:pt x="15994" y="15909"/>
                    <a:pt x="15994" y="15909"/>
                    <a:pt x="15973" y="15909"/>
                  </a:cubicBezTo>
                  <a:lnTo>
                    <a:pt x="15973" y="15909"/>
                  </a:lnTo>
                  <a:lnTo>
                    <a:pt x="15973" y="15909"/>
                  </a:lnTo>
                  <a:lnTo>
                    <a:pt x="16142" y="15973"/>
                  </a:lnTo>
                  <a:lnTo>
                    <a:pt x="16057" y="16036"/>
                  </a:lnTo>
                  <a:lnTo>
                    <a:pt x="15909" y="15909"/>
                  </a:lnTo>
                  <a:lnTo>
                    <a:pt x="15909"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F263BFAF-73F9-41FB-8C7E-A123097A77FF}"/>
                </a:ext>
              </a:extLst>
            </p:cNvPr>
            <p:cNvSpPr/>
            <p:nvPr/>
          </p:nvSpPr>
          <p:spPr>
            <a:xfrm>
              <a:off x="6417631" y="4737891"/>
              <a:ext cx="31327" cy="31327"/>
            </a:xfrm>
            <a:custGeom>
              <a:avLst/>
              <a:gdLst>
                <a:gd name="connsiteX0" fmla="*/ 16185 w 21212"/>
                <a:gd name="connsiteY0" fmla="*/ 16015 h 21212"/>
                <a:gd name="connsiteX1" fmla="*/ 16185 w 21212"/>
                <a:gd name="connsiteY1" fmla="*/ 16015 h 21212"/>
                <a:gd name="connsiteX2" fmla="*/ 16185 w 21212"/>
                <a:gd name="connsiteY2" fmla="*/ 16015 h 21212"/>
                <a:gd name="connsiteX3" fmla="*/ 16121 w 21212"/>
                <a:gd name="connsiteY3" fmla="*/ 16015 h 21212"/>
                <a:gd name="connsiteX4" fmla="*/ 16121 w 21212"/>
                <a:gd name="connsiteY4" fmla="*/ 16015 h 21212"/>
                <a:gd name="connsiteX5" fmla="*/ 16079 w 21212"/>
                <a:gd name="connsiteY5" fmla="*/ 16015 h 21212"/>
                <a:gd name="connsiteX6" fmla="*/ 16079 w 21212"/>
                <a:gd name="connsiteY6" fmla="*/ 16015 h 21212"/>
                <a:gd name="connsiteX7" fmla="*/ 15994 w 21212"/>
                <a:gd name="connsiteY7" fmla="*/ 15930 h 21212"/>
                <a:gd name="connsiteX8" fmla="*/ 15994 w 21212"/>
                <a:gd name="connsiteY8" fmla="*/ 16015 h 21212"/>
                <a:gd name="connsiteX9" fmla="*/ 15909 w 21212"/>
                <a:gd name="connsiteY9" fmla="*/ 15930 h 21212"/>
                <a:gd name="connsiteX10" fmla="*/ 15994 w 21212"/>
                <a:gd name="connsiteY10" fmla="*/ 15930 h 21212"/>
                <a:gd name="connsiteX11" fmla="*/ 15909 w 21212"/>
                <a:gd name="connsiteY11" fmla="*/ 15930 h 21212"/>
                <a:gd name="connsiteX12" fmla="*/ 15994 w 21212"/>
                <a:gd name="connsiteY12" fmla="*/ 15909 h 21212"/>
                <a:gd name="connsiteX13" fmla="*/ 15994 w 21212"/>
                <a:gd name="connsiteY13" fmla="*/ 15930 h 21212"/>
                <a:gd name="connsiteX14" fmla="*/ 16058 w 21212"/>
                <a:gd name="connsiteY14" fmla="*/ 15909 h 21212"/>
                <a:gd name="connsiteX15" fmla="*/ 16058 w 21212"/>
                <a:gd name="connsiteY15" fmla="*/ 15909 h 21212"/>
                <a:gd name="connsiteX16" fmla="*/ 15994 w 21212"/>
                <a:gd name="connsiteY16" fmla="*/ 15930 h 21212"/>
                <a:gd name="connsiteX17" fmla="*/ 16079 w 21212"/>
                <a:gd name="connsiteY17" fmla="*/ 16015 h 21212"/>
                <a:gd name="connsiteX18" fmla="*/ 16121 w 21212"/>
                <a:gd name="connsiteY18" fmla="*/ 16015 h 21212"/>
                <a:gd name="connsiteX19" fmla="*/ 16121 w 21212"/>
                <a:gd name="connsiteY19" fmla="*/ 16015 h 21212"/>
                <a:gd name="connsiteX20" fmla="*/ 16121 w 21212"/>
                <a:gd name="connsiteY20" fmla="*/ 16015 h 21212"/>
                <a:gd name="connsiteX21" fmla="*/ 16185 w 21212"/>
                <a:gd name="connsiteY21" fmla="*/ 16015 h 21212"/>
                <a:gd name="connsiteX22" fmla="*/ 16185 w 21212"/>
                <a:gd name="connsiteY22" fmla="*/ 16015 h 21212"/>
                <a:gd name="connsiteX23" fmla="*/ 16185 w 21212"/>
                <a:gd name="connsiteY23" fmla="*/ 15930 h 21212"/>
                <a:gd name="connsiteX24" fmla="*/ 16185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15"/>
                  </a:moveTo>
                  <a:lnTo>
                    <a:pt x="16185" y="16015"/>
                  </a:lnTo>
                  <a:lnTo>
                    <a:pt x="16185" y="16015"/>
                  </a:lnTo>
                  <a:cubicBezTo>
                    <a:pt x="16185" y="16015"/>
                    <a:pt x="16185" y="16015"/>
                    <a:pt x="16121" y="16015"/>
                  </a:cubicBezTo>
                  <a:lnTo>
                    <a:pt x="16121" y="16015"/>
                  </a:lnTo>
                  <a:lnTo>
                    <a:pt x="16079" y="16015"/>
                  </a:lnTo>
                  <a:lnTo>
                    <a:pt x="16079" y="16015"/>
                  </a:lnTo>
                  <a:lnTo>
                    <a:pt x="15994" y="15930"/>
                  </a:lnTo>
                  <a:lnTo>
                    <a:pt x="15994" y="16015"/>
                  </a:lnTo>
                  <a:lnTo>
                    <a:pt x="15909" y="15930"/>
                  </a:lnTo>
                  <a:lnTo>
                    <a:pt x="15994" y="15930"/>
                  </a:lnTo>
                  <a:lnTo>
                    <a:pt x="15909" y="15930"/>
                  </a:lnTo>
                  <a:lnTo>
                    <a:pt x="15994" y="15909"/>
                  </a:lnTo>
                  <a:lnTo>
                    <a:pt x="15994" y="15930"/>
                  </a:lnTo>
                  <a:lnTo>
                    <a:pt x="16058" y="15909"/>
                  </a:lnTo>
                  <a:lnTo>
                    <a:pt x="16058" y="15909"/>
                  </a:lnTo>
                  <a:lnTo>
                    <a:pt x="15994" y="15930"/>
                  </a:lnTo>
                  <a:lnTo>
                    <a:pt x="16079" y="16015"/>
                  </a:lnTo>
                  <a:cubicBezTo>
                    <a:pt x="16079" y="16015"/>
                    <a:pt x="16079" y="16015"/>
                    <a:pt x="16121" y="16015"/>
                  </a:cubicBezTo>
                  <a:lnTo>
                    <a:pt x="16121" y="16015"/>
                  </a:lnTo>
                  <a:lnTo>
                    <a:pt x="16121" y="16015"/>
                  </a:lnTo>
                  <a:cubicBezTo>
                    <a:pt x="16121" y="16015"/>
                    <a:pt x="16121" y="16015"/>
                    <a:pt x="16185" y="16015"/>
                  </a:cubicBezTo>
                  <a:lnTo>
                    <a:pt x="16185" y="16015"/>
                  </a:lnTo>
                  <a:cubicBezTo>
                    <a:pt x="16185" y="15930"/>
                    <a:pt x="16185" y="15930"/>
                    <a:pt x="16185" y="15930"/>
                  </a:cubicBezTo>
                  <a:lnTo>
                    <a:pt x="16185" y="16015"/>
                  </a:lnTo>
                  <a:close/>
                </a:path>
              </a:pathLst>
            </a:custGeom>
            <a:solidFill>
              <a:srgbClr val="000000"/>
            </a:solid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7CDC001B-D2D1-4202-B83D-B8CDEC8625C8}"/>
                </a:ext>
              </a:extLst>
            </p:cNvPr>
            <p:cNvSpPr/>
            <p:nvPr/>
          </p:nvSpPr>
          <p:spPr>
            <a:xfrm>
              <a:off x="6417944" y="4737765"/>
              <a:ext cx="31327" cy="31327"/>
            </a:xfrm>
            <a:custGeom>
              <a:avLst/>
              <a:gdLst>
                <a:gd name="connsiteX0" fmla="*/ 16057 w 21212"/>
                <a:gd name="connsiteY0" fmla="*/ 15994 h 21212"/>
                <a:gd name="connsiteX1" fmla="*/ 16057 w 21212"/>
                <a:gd name="connsiteY1" fmla="*/ 15951 h 21212"/>
                <a:gd name="connsiteX2" fmla="*/ 16079 w 21212"/>
                <a:gd name="connsiteY2" fmla="*/ 15951 h 21212"/>
                <a:gd name="connsiteX3" fmla="*/ 16142 w 21212"/>
                <a:gd name="connsiteY3" fmla="*/ 15951 h 21212"/>
                <a:gd name="connsiteX4" fmla="*/ 16057 w 21212"/>
                <a:gd name="connsiteY4" fmla="*/ 15994 h 21212"/>
                <a:gd name="connsiteX5" fmla="*/ 16057 w 21212"/>
                <a:gd name="connsiteY5" fmla="*/ 15994 h 21212"/>
                <a:gd name="connsiteX6" fmla="*/ 16057 w 21212"/>
                <a:gd name="connsiteY6" fmla="*/ 15994 h 21212"/>
                <a:gd name="connsiteX7" fmla="*/ 16015 w 21212"/>
                <a:gd name="connsiteY7" fmla="*/ 15994 h 21212"/>
                <a:gd name="connsiteX8" fmla="*/ 15973 w 21212"/>
                <a:gd name="connsiteY8" fmla="*/ 16015 h 21212"/>
                <a:gd name="connsiteX9" fmla="*/ 15909 w 21212"/>
                <a:gd name="connsiteY9" fmla="*/ 15994 h 21212"/>
                <a:gd name="connsiteX10" fmla="*/ 15909 w 21212"/>
                <a:gd name="connsiteY10" fmla="*/ 15994 h 21212"/>
                <a:gd name="connsiteX11" fmla="*/ 15909 w 21212"/>
                <a:gd name="connsiteY11" fmla="*/ 15951 h 21212"/>
                <a:gd name="connsiteX12" fmla="*/ 15909 w 21212"/>
                <a:gd name="connsiteY12" fmla="*/ 15951 h 21212"/>
                <a:gd name="connsiteX13" fmla="*/ 15909 w 21212"/>
                <a:gd name="connsiteY13" fmla="*/ 15909 h 21212"/>
                <a:gd name="connsiteX14" fmla="*/ 15973 w 21212"/>
                <a:gd name="connsiteY14" fmla="*/ 15909 h 21212"/>
                <a:gd name="connsiteX15" fmla="*/ 15973 w 21212"/>
                <a:gd name="connsiteY15" fmla="*/ 15909 h 21212"/>
                <a:gd name="connsiteX16" fmla="*/ 16015 w 21212"/>
                <a:gd name="connsiteY16" fmla="*/ 15909 h 21212"/>
                <a:gd name="connsiteX17" fmla="*/ 16057 w 21212"/>
                <a:gd name="connsiteY17" fmla="*/ 15909 h 21212"/>
                <a:gd name="connsiteX18" fmla="*/ 16057 w 21212"/>
                <a:gd name="connsiteY18" fmla="*/ 15909 h 21212"/>
                <a:gd name="connsiteX19" fmla="*/ 16057 w 21212"/>
                <a:gd name="connsiteY19" fmla="*/ 15909 h 21212"/>
                <a:gd name="connsiteX20" fmla="*/ 15973 w 21212"/>
                <a:gd name="connsiteY20" fmla="*/ 15994 h 21212"/>
                <a:gd name="connsiteX21" fmla="*/ 15973 w 21212"/>
                <a:gd name="connsiteY21" fmla="*/ 15994 h 21212"/>
                <a:gd name="connsiteX22" fmla="*/ 15973 w 21212"/>
                <a:gd name="connsiteY22" fmla="*/ 15994 h 21212"/>
                <a:gd name="connsiteX23" fmla="*/ 16015 w 21212"/>
                <a:gd name="connsiteY23" fmla="*/ 15994 h 21212"/>
                <a:gd name="connsiteX24" fmla="*/ 16057 w 21212"/>
                <a:gd name="connsiteY24" fmla="*/ 15994 h 21212"/>
                <a:gd name="connsiteX25" fmla="*/ 15973 w 21212"/>
                <a:gd name="connsiteY25" fmla="*/ 15951 h 21212"/>
                <a:gd name="connsiteX26" fmla="*/ 15909 w 21212"/>
                <a:gd name="connsiteY26" fmla="*/ 15951 h 21212"/>
                <a:gd name="connsiteX27" fmla="*/ 15909 w 21212"/>
                <a:gd name="connsiteY27" fmla="*/ 15951 h 21212"/>
                <a:gd name="connsiteX28" fmla="*/ 15909 w 21212"/>
                <a:gd name="connsiteY28" fmla="*/ 15994 h 21212"/>
                <a:gd name="connsiteX29" fmla="*/ 15973 w 21212"/>
                <a:gd name="connsiteY29" fmla="*/ 15994 h 21212"/>
                <a:gd name="connsiteX30" fmla="*/ 16015 w 21212"/>
                <a:gd name="connsiteY30" fmla="*/ 15909 h 21212"/>
                <a:gd name="connsiteX31" fmla="*/ 16015 w 21212"/>
                <a:gd name="connsiteY31" fmla="*/ 15909 h 21212"/>
                <a:gd name="connsiteX32" fmla="*/ 15973 w 21212"/>
                <a:gd name="connsiteY32" fmla="*/ 15909 h 21212"/>
                <a:gd name="connsiteX33" fmla="*/ 15973 w 21212"/>
                <a:gd name="connsiteY33" fmla="*/ 15909 h 21212"/>
                <a:gd name="connsiteX34" fmla="*/ 15973 w 21212"/>
                <a:gd name="connsiteY3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94"/>
                  </a:moveTo>
                  <a:cubicBezTo>
                    <a:pt x="16057" y="15994"/>
                    <a:pt x="16057" y="15994"/>
                    <a:pt x="16057" y="15951"/>
                  </a:cubicBezTo>
                  <a:cubicBezTo>
                    <a:pt x="16079" y="15951"/>
                    <a:pt x="16079" y="15951"/>
                    <a:pt x="16079" y="15951"/>
                  </a:cubicBezTo>
                  <a:lnTo>
                    <a:pt x="16142" y="15951"/>
                  </a:lnTo>
                  <a:lnTo>
                    <a:pt x="16057" y="15994"/>
                  </a:lnTo>
                  <a:lnTo>
                    <a:pt x="16057" y="15994"/>
                  </a:lnTo>
                  <a:cubicBezTo>
                    <a:pt x="16057" y="15994"/>
                    <a:pt x="16057" y="15994"/>
                    <a:pt x="16057" y="15994"/>
                  </a:cubicBezTo>
                  <a:cubicBezTo>
                    <a:pt x="16015" y="16015"/>
                    <a:pt x="16015" y="16015"/>
                    <a:pt x="16015" y="15994"/>
                  </a:cubicBezTo>
                  <a:cubicBezTo>
                    <a:pt x="15973" y="16015"/>
                    <a:pt x="15973" y="16015"/>
                    <a:pt x="15973" y="16015"/>
                  </a:cubicBezTo>
                  <a:cubicBezTo>
                    <a:pt x="15973" y="16015"/>
                    <a:pt x="15973" y="15994"/>
                    <a:pt x="15909" y="15994"/>
                  </a:cubicBezTo>
                  <a:lnTo>
                    <a:pt x="15909" y="15994"/>
                  </a:lnTo>
                  <a:cubicBezTo>
                    <a:pt x="15909" y="15994"/>
                    <a:pt x="15909" y="15994"/>
                    <a:pt x="15909" y="15951"/>
                  </a:cubicBezTo>
                  <a:lnTo>
                    <a:pt x="15909" y="15951"/>
                  </a:lnTo>
                  <a:cubicBezTo>
                    <a:pt x="15909" y="15951"/>
                    <a:pt x="15909" y="15951"/>
                    <a:pt x="15909" y="15909"/>
                  </a:cubicBezTo>
                  <a:cubicBezTo>
                    <a:pt x="15973" y="15909"/>
                    <a:pt x="15973" y="15909"/>
                    <a:pt x="15973" y="15909"/>
                  </a:cubicBezTo>
                  <a:lnTo>
                    <a:pt x="15973" y="15909"/>
                  </a:lnTo>
                  <a:lnTo>
                    <a:pt x="16015" y="15909"/>
                  </a:lnTo>
                  <a:lnTo>
                    <a:pt x="16057" y="15909"/>
                  </a:lnTo>
                  <a:lnTo>
                    <a:pt x="16057" y="15909"/>
                  </a:lnTo>
                  <a:lnTo>
                    <a:pt x="16057" y="15909"/>
                  </a:lnTo>
                  <a:lnTo>
                    <a:pt x="15973" y="15994"/>
                  </a:lnTo>
                  <a:lnTo>
                    <a:pt x="15973" y="15994"/>
                  </a:lnTo>
                  <a:lnTo>
                    <a:pt x="15973" y="15994"/>
                  </a:lnTo>
                  <a:cubicBezTo>
                    <a:pt x="16015" y="15994"/>
                    <a:pt x="16015" y="15994"/>
                    <a:pt x="16015" y="15994"/>
                  </a:cubicBezTo>
                  <a:cubicBezTo>
                    <a:pt x="16057" y="15994"/>
                    <a:pt x="16057" y="15994"/>
                    <a:pt x="16057" y="15994"/>
                  </a:cubicBezTo>
                  <a:close/>
                  <a:moveTo>
                    <a:pt x="15973" y="15951"/>
                  </a:moveTo>
                  <a:cubicBezTo>
                    <a:pt x="15973" y="15951"/>
                    <a:pt x="15973" y="15951"/>
                    <a:pt x="15909" y="15951"/>
                  </a:cubicBezTo>
                  <a:lnTo>
                    <a:pt x="15909" y="15951"/>
                  </a:lnTo>
                  <a:lnTo>
                    <a:pt x="15909" y="15994"/>
                  </a:lnTo>
                  <a:cubicBezTo>
                    <a:pt x="15973" y="15994"/>
                    <a:pt x="15973" y="15994"/>
                    <a:pt x="15973" y="15994"/>
                  </a:cubicBezTo>
                  <a:lnTo>
                    <a:pt x="16015" y="15909"/>
                  </a:lnTo>
                  <a:lnTo>
                    <a:pt x="16015" y="15909"/>
                  </a:lnTo>
                  <a:lnTo>
                    <a:pt x="15973" y="15909"/>
                  </a:lnTo>
                  <a:lnTo>
                    <a:pt x="15973" y="15909"/>
                  </a:lnTo>
                  <a:cubicBezTo>
                    <a:pt x="15973" y="15909"/>
                    <a:pt x="15973" y="15909"/>
                    <a:pt x="15973" y="15951"/>
                  </a:cubicBezTo>
                  <a:close/>
                </a:path>
              </a:pathLst>
            </a:custGeom>
            <a:solidFill>
              <a:srgbClr val="000000"/>
            </a:solid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A47DF265-2DD9-4485-82EF-8A89A2FAEB6B}"/>
                </a:ext>
              </a:extLst>
            </p:cNvPr>
            <p:cNvSpPr/>
            <p:nvPr/>
          </p:nvSpPr>
          <p:spPr>
            <a:xfrm>
              <a:off x="6418172" y="4737514"/>
              <a:ext cx="31327" cy="31327"/>
            </a:xfrm>
            <a:custGeom>
              <a:avLst/>
              <a:gdLst>
                <a:gd name="connsiteX0" fmla="*/ 15925 w 21212"/>
                <a:gd name="connsiteY0" fmla="*/ 16036 h 21212"/>
                <a:gd name="connsiteX1" fmla="*/ 15925 w 21212"/>
                <a:gd name="connsiteY1" fmla="*/ 16036 h 21212"/>
                <a:gd name="connsiteX2" fmla="*/ 15989 w 21212"/>
                <a:gd name="connsiteY2" fmla="*/ 16036 h 21212"/>
                <a:gd name="connsiteX3" fmla="*/ 15989 w 21212"/>
                <a:gd name="connsiteY3" fmla="*/ 16036 h 21212"/>
                <a:gd name="connsiteX4" fmla="*/ 15989 w 21212"/>
                <a:gd name="connsiteY4" fmla="*/ 16015 h 21212"/>
                <a:gd name="connsiteX5" fmla="*/ 16052 w 21212"/>
                <a:gd name="connsiteY5" fmla="*/ 16015 h 21212"/>
                <a:gd name="connsiteX6" fmla="*/ 16052 w 21212"/>
                <a:gd name="connsiteY6" fmla="*/ 16015 h 21212"/>
                <a:gd name="connsiteX7" fmla="*/ 16073 w 21212"/>
                <a:gd name="connsiteY7" fmla="*/ 16015 h 21212"/>
                <a:gd name="connsiteX8" fmla="*/ 16073 w 21212"/>
                <a:gd name="connsiteY8" fmla="*/ 16015 h 21212"/>
                <a:gd name="connsiteX9" fmla="*/ 16116 w 21212"/>
                <a:gd name="connsiteY9" fmla="*/ 16015 h 21212"/>
                <a:gd name="connsiteX10" fmla="*/ 16116 w 21212"/>
                <a:gd name="connsiteY10" fmla="*/ 16036 h 21212"/>
                <a:gd name="connsiteX11" fmla="*/ 16073 w 21212"/>
                <a:gd name="connsiteY11" fmla="*/ 16036 h 21212"/>
                <a:gd name="connsiteX12" fmla="*/ 16073 w 21212"/>
                <a:gd name="connsiteY12" fmla="*/ 16079 h 21212"/>
                <a:gd name="connsiteX13" fmla="*/ 16052 w 21212"/>
                <a:gd name="connsiteY13" fmla="*/ 16079 h 21212"/>
                <a:gd name="connsiteX14" fmla="*/ 16052 w 21212"/>
                <a:gd name="connsiteY14" fmla="*/ 16079 h 21212"/>
                <a:gd name="connsiteX15" fmla="*/ 16052 w 21212"/>
                <a:gd name="connsiteY15" fmla="*/ 16079 h 21212"/>
                <a:gd name="connsiteX16" fmla="*/ 15989 w 21212"/>
                <a:gd name="connsiteY16" fmla="*/ 16079 h 21212"/>
                <a:gd name="connsiteX17" fmla="*/ 15989 w 21212"/>
                <a:gd name="connsiteY17" fmla="*/ 16079 h 21212"/>
                <a:gd name="connsiteX18" fmla="*/ 16052 w 21212"/>
                <a:gd name="connsiteY18" fmla="*/ 16079 h 21212"/>
                <a:gd name="connsiteX19" fmla="*/ 16052 w 21212"/>
                <a:gd name="connsiteY19" fmla="*/ 16079 h 21212"/>
                <a:gd name="connsiteX20" fmla="*/ 16073 w 21212"/>
                <a:gd name="connsiteY20" fmla="*/ 16036 h 21212"/>
                <a:gd name="connsiteX21" fmla="*/ 16073 w 21212"/>
                <a:gd name="connsiteY21" fmla="*/ 16036 h 21212"/>
                <a:gd name="connsiteX22" fmla="*/ 16073 w 21212"/>
                <a:gd name="connsiteY22" fmla="*/ 16036 h 21212"/>
                <a:gd name="connsiteX23" fmla="*/ 16073 w 21212"/>
                <a:gd name="connsiteY23" fmla="*/ 16036 h 21212"/>
                <a:gd name="connsiteX24" fmla="*/ 16073 w 21212"/>
                <a:gd name="connsiteY24" fmla="*/ 16036 h 21212"/>
                <a:gd name="connsiteX25" fmla="*/ 16052 w 21212"/>
                <a:gd name="connsiteY25" fmla="*/ 16036 h 21212"/>
                <a:gd name="connsiteX26" fmla="*/ 16052 w 21212"/>
                <a:gd name="connsiteY26" fmla="*/ 16036 h 21212"/>
                <a:gd name="connsiteX27" fmla="*/ 15989 w 21212"/>
                <a:gd name="connsiteY27" fmla="*/ 16036 h 21212"/>
                <a:gd name="connsiteX28" fmla="*/ 15989 w 21212"/>
                <a:gd name="connsiteY28" fmla="*/ 16036 h 21212"/>
                <a:gd name="connsiteX29" fmla="*/ 15925 w 21212"/>
                <a:gd name="connsiteY29" fmla="*/ 16036 h 21212"/>
                <a:gd name="connsiteX30" fmla="*/ 15925 w 21212"/>
                <a:gd name="connsiteY30" fmla="*/ 16036 h 21212"/>
                <a:gd name="connsiteX31" fmla="*/ 15925 w 21212"/>
                <a:gd name="connsiteY31" fmla="*/ 16036 h 21212"/>
                <a:gd name="connsiteX32" fmla="*/ 15925 w 21212"/>
                <a:gd name="connsiteY32" fmla="*/ 16036 h 21212"/>
                <a:gd name="connsiteX33" fmla="*/ 15925 w 21212"/>
                <a:gd name="connsiteY33" fmla="*/ 16036 h 21212"/>
                <a:gd name="connsiteX34" fmla="*/ 15925 w 21212"/>
                <a:gd name="connsiteY34" fmla="*/ 16036 h 21212"/>
                <a:gd name="connsiteX35" fmla="*/ 15925 w 21212"/>
                <a:gd name="connsiteY35" fmla="*/ 16036 h 21212"/>
                <a:gd name="connsiteX36" fmla="*/ 15925 w 21212"/>
                <a:gd name="connsiteY36" fmla="*/ 15909 h 21212"/>
                <a:gd name="connsiteX37" fmla="*/ 15989 w 21212"/>
                <a:gd name="connsiteY37" fmla="*/ 15909 h 21212"/>
                <a:gd name="connsiteX38" fmla="*/ 15989 w 21212"/>
                <a:gd name="connsiteY38" fmla="*/ 15909 h 21212"/>
                <a:gd name="connsiteX39" fmla="*/ 15989 w 21212"/>
                <a:gd name="connsiteY39" fmla="*/ 16015 h 21212"/>
                <a:gd name="connsiteX40" fmla="*/ 15925 w 21212"/>
                <a:gd name="connsiteY40" fmla="*/ 16036 h 21212"/>
                <a:gd name="connsiteX41" fmla="*/ 15925 w 21212"/>
                <a:gd name="connsiteY41" fmla="*/ 16036 h 21212"/>
                <a:gd name="connsiteX42" fmla="*/ 15925 w 21212"/>
                <a:gd name="connsiteY42" fmla="*/ 16036 h 21212"/>
                <a:gd name="connsiteX43" fmla="*/ 15925 w 21212"/>
                <a:gd name="connsiteY43" fmla="*/ 16036 h 21212"/>
                <a:gd name="connsiteX44" fmla="*/ 15925 w 21212"/>
                <a:gd name="connsiteY4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25" y="16036"/>
                  </a:moveTo>
                  <a:lnTo>
                    <a:pt x="15925" y="16036"/>
                  </a:lnTo>
                  <a:lnTo>
                    <a:pt x="15989" y="16036"/>
                  </a:lnTo>
                  <a:lnTo>
                    <a:pt x="15989" y="16036"/>
                  </a:lnTo>
                  <a:cubicBezTo>
                    <a:pt x="15989" y="16036"/>
                    <a:pt x="15989" y="16036"/>
                    <a:pt x="15989" y="16015"/>
                  </a:cubicBezTo>
                  <a:cubicBezTo>
                    <a:pt x="15989" y="16015"/>
                    <a:pt x="15989" y="16015"/>
                    <a:pt x="16052" y="16015"/>
                  </a:cubicBezTo>
                  <a:lnTo>
                    <a:pt x="16052" y="16015"/>
                  </a:lnTo>
                  <a:lnTo>
                    <a:pt x="16073" y="16015"/>
                  </a:lnTo>
                  <a:lnTo>
                    <a:pt x="16073" y="16015"/>
                  </a:lnTo>
                  <a:lnTo>
                    <a:pt x="16116" y="16015"/>
                  </a:lnTo>
                  <a:cubicBezTo>
                    <a:pt x="16116" y="16036"/>
                    <a:pt x="16116" y="16036"/>
                    <a:pt x="16116" y="16036"/>
                  </a:cubicBezTo>
                  <a:cubicBezTo>
                    <a:pt x="16116" y="16036"/>
                    <a:pt x="16116" y="16036"/>
                    <a:pt x="16073" y="16036"/>
                  </a:cubicBezTo>
                  <a:cubicBezTo>
                    <a:pt x="16073" y="16079"/>
                    <a:pt x="16073" y="16079"/>
                    <a:pt x="16073" y="16079"/>
                  </a:cubicBezTo>
                  <a:lnTo>
                    <a:pt x="16052" y="16079"/>
                  </a:lnTo>
                  <a:lnTo>
                    <a:pt x="16052" y="16079"/>
                  </a:lnTo>
                  <a:lnTo>
                    <a:pt x="16052" y="16079"/>
                  </a:lnTo>
                  <a:lnTo>
                    <a:pt x="15989" y="16079"/>
                  </a:lnTo>
                  <a:lnTo>
                    <a:pt x="15989" y="16079"/>
                  </a:lnTo>
                  <a:lnTo>
                    <a:pt x="16052" y="16079"/>
                  </a:lnTo>
                  <a:lnTo>
                    <a:pt x="16052" y="16079"/>
                  </a:lnTo>
                  <a:cubicBezTo>
                    <a:pt x="16052" y="16079"/>
                    <a:pt x="16073" y="16079"/>
                    <a:pt x="16073" y="16036"/>
                  </a:cubicBezTo>
                  <a:lnTo>
                    <a:pt x="16073" y="16036"/>
                  </a:lnTo>
                  <a:lnTo>
                    <a:pt x="16073" y="16036"/>
                  </a:lnTo>
                  <a:lnTo>
                    <a:pt x="16073" y="16036"/>
                  </a:lnTo>
                  <a:lnTo>
                    <a:pt x="16073" y="16036"/>
                  </a:lnTo>
                  <a:cubicBezTo>
                    <a:pt x="16052" y="16036"/>
                    <a:pt x="16052" y="16036"/>
                    <a:pt x="16052" y="16036"/>
                  </a:cubicBezTo>
                  <a:lnTo>
                    <a:pt x="16052" y="16036"/>
                  </a:lnTo>
                  <a:lnTo>
                    <a:pt x="15989" y="16036"/>
                  </a:lnTo>
                  <a:lnTo>
                    <a:pt x="15989" y="16036"/>
                  </a:lnTo>
                  <a:cubicBezTo>
                    <a:pt x="15989" y="16036"/>
                    <a:pt x="15989" y="16036"/>
                    <a:pt x="15925" y="16036"/>
                  </a:cubicBezTo>
                  <a:lnTo>
                    <a:pt x="15925" y="16036"/>
                  </a:lnTo>
                  <a:cubicBezTo>
                    <a:pt x="15904" y="16036"/>
                    <a:pt x="15904" y="16036"/>
                    <a:pt x="15925" y="16036"/>
                  </a:cubicBezTo>
                  <a:lnTo>
                    <a:pt x="15925" y="16036"/>
                  </a:lnTo>
                  <a:cubicBezTo>
                    <a:pt x="15904" y="16036"/>
                    <a:pt x="15904" y="16036"/>
                    <a:pt x="15925" y="16036"/>
                  </a:cubicBezTo>
                  <a:lnTo>
                    <a:pt x="15925" y="16036"/>
                  </a:lnTo>
                  <a:lnTo>
                    <a:pt x="15925" y="16036"/>
                  </a:lnTo>
                  <a:cubicBezTo>
                    <a:pt x="15925" y="16015"/>
                    <a:pt x="15925" y="16015"/>
                    <a:pt x="15925" y="15909"/>
                  </a:cubicBezTo>
                  <a:lnTo>
                    <a:pt x="15989" y="15909"/>
                  </a:lnTo>
                  <a:lnTo>
                    <a:pt x="15989" y="15909"/>
                  </a:lnTo>
                  <a:lnTo>
                    <a:pt x="15989" y="16015"/>
                  </a:lnTo>
                  <a:lnTo>
                    <a:pt x="15925" y="16036"/>
                  </a:lnTo>
                  <a:lnTo>
                    <a:pt x="15925" y="16036"/>
                  </a:lnTo>
                  <a:cubicBezTo>
                    <a:pt x="15925" y="16015"/>
                    <a:pt x="15925" y="16015"/>
                    <a:pt x="15925" y="16036"/>
                  </a:cubicBezTo>
                  <a:cubicBezTo>
                    <a:pt x="15925" y="16015"/>
                    <a:pt x="15925" y="16015"/>
                    <a:pt x="15925" y="16036"/>
                  </a:cubicBezTo>
                  <a:cubicBezTo>
                    <a:pt x="15925" y="16036"/>
                    <a:pt x="15925" y="16036"/>
                    <a:pt x="15925" y="16036"/>
                  </a:cubicBezTo>
                  <a:close/>
                </a:path>
              </a:pathLst>
            </a:custGeom>
            <a:solidFill>
              <a:srgbClr val="000000"/>
            </a:solid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6186E0E1-39B2-484E-B50C-84EFD3708F9A}"/>
                </a:ext>
              </a:extLst>
            </p:cNvPr>
            <p:cNvSpPr/>
            <p:nvPr/>
          </p:nvSpPr>
          <p:spPr>
            <a:xfrm>
              <a:off x="6418400" y="4737389"/>
              <a:ext cx="31327" cy="31327"/>
            </a:xfrm>
            <a:custGeom>
              <a:avLst/>
              <a:gdLst>
                <a:gd name="connsiteX0" fmla="*/ 15918 w 21212"/>
                <a:gd name="connsiteY0" fmla="*/ 16100 h 21212"/>
                <a:gd name="connsiteX1" fmla="*/ 15918 w 21212"/>
                <a:gd name="connsiteY1" fmla="*/ 15994 h 21212"/>
                <a:gd name="connsiteX2" fmla="*/ 15918 w 21212"/>
                <a:gd name="connsiteY2" fmla="*/ 15930 h 21212"/>
                <a:gd name="connsiteX3" fmla="*/ 15918 w 21212"/>
                <a:gd name="connsiteY3" fmla="*/ 15930 h 21212"/>
                <a:gd name="connsiteX4" fmla="*/ 15918 w 21212"/>
                <a:gd name="connsiteY4" fmla="*/ 15909 h 21212"/>
                <a:gd name="connsiteX5" fmla="*/ 15961 w 21212"/>
                <a:gd name="connsiteY5" fmla="*/ 15909 h 21212"/>
                <a:gd name="connsiteX6" fmla="*/ 15961 w 21212"/>
                <a:gd name="connsiteY6" fmla="*/ 15909 h 21212"/>
                <a:gd name="connsiteX7" fmla="*/ 16024 w 21212"/>
                <a:gd name="connsiteY7" fmla="*/ 15909 h 21212"/>
                <a:gd name="connsiteX8" fmla="*/ 16024 w 21212"/>
                <a:gd name="connsiteY8" fmla="*/ 15909 h 21212"/>
                <a:gd name="connsiteX9" fmla="*/ 16024 w 21212"/>
                <a:gd name="connsiteY9" fmla="*/ 15909 h 21212"/>
                <a:gd name="connsiteX10" fmla="*/ 16024 w 21212"/>
                <a:gd name="connsiteY10" fmla="*/ 15909 h 21212"/>
                <a:gd name="connsiteX11" fmla="*/ 16024 w 21212"/>
                <a:gd name="connsiteY11" fmla="*/ 15909 h 21212"/>
                <a:gd name="connsiteX12" fmla="*/ 16321 w 21212"/>
                <a:gd name="connsiteY12" fmla="*/ 15994 h 21212"/>
                <a:gd name="connsiteX13" fmla="*/ 16215 w 21212"/>
                <a:gd name="connsiteY13" fmla="*/ 15994 h 21212"/>
                <a:gd name="connsiteX14" fmla="*/ 16131 w 21212"/>
                <a:gd name="connsiteY14" fmla="*/ 15930 h 21212"/>
                <a:gd name="connsiteX15" fmla="*/ 16131 w 21212"/>
                <a:gd name="connsiteY15" fmla="*/ 15930 h 21212"/>
                <a:gd name="connsiteX16" fmla="*/ 16131 w 21212"/>
                <a:gd name="connsiteY16" fmla="*/ 15994 h 21212"/>
                <a:gd name="connsiteX17" fmla="*/ 16067 w 21212"/>
                <a:gd name="connsiteY17" fmla="*/ 15994 h 21212"/>
                <a:gd name="connsiteX18" fmla="*/ 16067 w 21212"/>
                <a:gd name="connsiteY18" fmla="*/ 15994 h 21212"/>
                <a:gd name="connsiteX19" fmla="*/ 16067 w 21212"/>
                <a:gd name="connsiteY19" fmla="*/ 16100 h 21212"/>
                <a:gd name="connsiteX20" fmla="*/ 16067 w 21212"/>
                <a:gd name="connsiteY20" fmla="*/ 16100 h 21212"/>
                <a:gd name="connsiteX21" fmla="*/ 16024 w 21212"/>
                <a:gd name="connsiteY21" fmla="*/ 16100 h 21212"/>
                <a:gd name="connsiteX22" fmla="*/ 15961 w 21212"/>
                <a:gd name="connsiteY22" fmla="*/ 16100 h 21212"/>
                <a:gd name="connsiteX23" fmla="*/ 15918 w 21212"/>
                <a:gd name="connsiteY23" fmla="*/ 16100 h 21212"/>
                <a:gd name="connsiteX24" fmla="*/ 15961 w 21212"/>
                <a:gd name="connsiteY24" fmla="*/ 16015 h 21212"/>
                <a:gd name="connsiteX25" fmla="*/ 16024 w 21212"/>
                <a:gd name="connsiteY25" fmla="*/ 16015 h 21212"/>
                <a:gd name="connsiteX26" fmla="*/ 16067 w 21212"/>
                <a:gd name="connsiteY26" fmla="*/ 16015 h 21212"/>
                <a:gd name="connsiteX27" fmla="*/ 16067 w 21212"/>
                <a:gd name="connsiteY27" fmla="*/ 16015 h 21212"/>
                <a:gd name="connsiteX28" fmla="*/ 16067 w 21212"/>
                <a:gd name="connsiteY28" fmla="*/ 16015 h 21212"/>
                <a:gd name="connsiteX29" fmla="*/ 16067 w 21212"/>
                <a:gd name="connsiteY29" fmla="*/ 16015 h 21212"/>
                <a:gd name="connsiteX30" fmla="*/ 16067 w 21212"/>
                <a:gd name="connsiteY30" fmla="*/ 15951 h 21212"/>
                <a:gd name="connsiteX31" fmla="*/ 16067 w 21212"/>
                <a:gd name="connsiteY31" fmla="*/ 15930 h 21212"/>
                <a:gd name="connsiteX32" fmla="*/ 16024 w 21212"/>
                <a:gd name="connsiteY32" fmla="*/ 15930 h 21212"/>
                <a:gd name="connsiteX33" fmla="*/ 16024 w 21212"/>
                <a:gd name="connsiteY33" fmla="*/ 15930 h 21212"/>
                <a:gd name="connsiteX34" fmla="*/ 15961 w 21212"/>
                <a:gd name="connsiteY34" fmla="*/ 15951 h 21212"/>
                <a:gd name="connsiteX35" fmla="*/ 15961 w 21212"/>
                <a:gd name="connsiteY35" fmla="*/ 15951 h 21212"/>
                <a:gd name="connsiteX36" fmla="*/ 15961 w 21212"/>
                <a:gd name="connsiteY36" fmla="*/ 15951 h 21212"/>
                <a:gd name="connsiteX37" fmla="*/ 15918 w 21212"/>
                <a:gd name="connsiteY37" fmla="*/ 15951 h 21212"/>
                <a:gd name="connsiteX38" fmla="*/ 15961 w 21212"/>
                <a:gd name="connsiteY38" fmla="*/ 16015 h 21212"/>
                <a:gd name="connsiteX39" fmla="*/ 15961 w 21212"/>
                <a:gd name="connsiteY3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18" y="16100"/>
                  </a:moveTo>
                  <a:cubicBezTo>
                    <a:pt x="15918" y="15994"/>
                    <a:pt x="15918" y="15994"/>
                    <a:pt x="15918" y="15994"/>
                  </a:cubicBezTo>
                  <a:cubicBezTo>
                    <a:pt x="15897" y="15994"/>
                    <a:pt x="15918" y="15994"/>
                    <a:pt x="15918" y="15930"/>
                  </a:cubicBezTo>
                  <a:lnTo>
                    <a:pt x="15918" y="15930"/>
                  </a:lnTo>
                  <a:cubicBezTo>
                    <a:pt x="15918" y="15930"/>
                    <a:pt x="15918" y="15930"/>
                    <a:pt x="15918" y="15909"/>
                  </a:cubicBezTo>
                  <a:lnTo>
                    <a:pt x="15961" y="15909"/>
                  </a:lnTo>
                  <a:lnTo>
                    <a:pt x="15961" y="15909"/>
                  </a:lnTo>
                  <a:lnTo>
                    <a:pt x="16024" y="15909"/>
                  </a:lnTo>
                  <a:lnTo>
                    <a:pt x="16024" y="15909"/>
                  </a:lnTo>
                  <a:lnTo>
                    <a:pt x="16024" y="15909"/>
                  </a:lnTo>
                  <a:lnTo>
                    <a:pt x="16024" y="15909"/>
                  </a:lnTo>
                  <a:lnTo>
                    <a:pt x="16024" y="15909"/>
                  </a:lnTo>
                  <a:lnTo>
                    <a:pt x="16321" y="15994"/>
                  </a:lnTo>
                  <a:lnTo>
                    <a:pt x="16215" y="15994"/>
                  </a:lnTo>
                  <a:lnTo>
                    <a:pt x="16131" y="15930"/>
                  </a:lnTo>
                  <a:lnTo>
                    <a:pt x="16131" y="15930"/>
                  </a:lnTo>
                  <a:cubicBezTo>
                    <a:pt x="16131" y="15994"/>
                    <a:pt x="16131" y="15994"/>
                    <a:pt x="16131" y="15994"/>
                  </a:cubicBezTo>
                  <a:lnTo>
                    <a:pt x="16067" y="15994"/>
                  </a:lnTo>
                  <a:cubicBezTo>
                    <a:pt x="16067" y="15994"/>
                    <a:pt x="16067" y="16100"/>
                    <a:pt x="16067" y="15994"/>
                  </a:cubicBezTo>
                  <a:lnTo>
                    <a:pt x="16067" y="16100"/>
                  </a:lnTo>
                  <a:lnTo>
                    <a:pt x="16067" y="16100"/>
                  </a:lnTo>
                  <a:cubicBezTo>
                    <a:pt x="16024" y="16100"/>
                    <a:pt x="16024" y="16100"/>
                    <a:pt x="16024" y="16100"/>
                  </a:cubicBezTo>
                  <a:lnTo>
                    <a:pt x="15961" y="16100"/>
                  </a:lnTo>
                  <a:cubicBezTo>
                    <a:pt x="15961" y="16100"/>
                    <a:pt x="15961" y="16100"/>
                    <a:pt x="15918" y="16100"/>
                  </a:cubicBezTo>
                  <a:close/>
                  <a:moveTo>
                    <a:pt x="15961" y="16015"/>
                  </a:moveTo>
                  <a:lnTo>
                    <a:pt x="16024" y="16015"/>
                  </a:lnTo>
                  <a:cubicBezTo>
                    <a:pt x="16024" y="16015"/>
                    <a:pt x="16024" y="16015"/>
                    <a:pt x="16067" y="16015"/>
                  </a:cubicBezTo>
                  <a:lnTo>
                    <a:pt x="16067" y="16015"/>
                  </a:lnTo>
                  <a:lnTo>
                    <a:pt x="16067" y="16015"/>
                  </a:lnTo>
                  <a:lnTo>
                    <a:pt x="16067" y="16015"/>
                  </a:lnTo>
                  <a:cubicBezTo>
                    <a:pt x="16067" y="15951"/>
                    <a:pt x="16067" y="15951"/>
                    <a:pt x="16067" y="15951"/>
                  </a:cubicBezTo>
                  <a:lnTo>
                    <a:pt x="16067" y="15930"/>
                  </a:lnTo>
                  <a:lnTo>
                    <a:pt x="16024" y="15930"/>
                  </a:lnTo>
                  <a:lnTo>
                    <a:pt x="16024" y="15930"/>
                  </a:lnTo>
                  <a:cubicBezTo>
                    <a:pt x="16024" y="15930"/>
                    <a:pt x="16024" y="15930"/>
                    <a:pt x="15961" y="15951"/>
                  </a:cubicBezTo>
                  <a:lnTo>
                    <a:pt x="15961" y="15951"/>
                  </a:lnTo>
                  <a:lnTo>
                    <a:pt x="15961" y="15951"/>
                  </a:lnTo>
                  <a:cubicBezTo>
                    <a:pt x="15918" y="15951"/>
                    <a:pt x="15918" y="15951"/>
                    <a:pt x="15918" y="15951"/>
                  </a:cubicBezTo>
                  <a:lnTo>
                    <a:pt x="15961" y="16015"/>
                  </a:lnTo>
                  <a:lnTo>
                    <a:pt x="15961" y="16015"/>
                  </a:lnTo>
                  <a:close/>
                </a:path>
              </a:pathLst>
            </a:custGeom>
            <a:solidFill>
              <a:srgbClr val="000000"/>
            </a:solid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6B7CE778-A0C5-43BC-9E2C-10765E469683}"/>
                </a:ext>
              </a:extLst>
            </p:cNvPr>
            <p:cNvSpPr/>
            <p:nvPr/>
          </p:nvSpPr>
          <p:spPr>
            <a:xfrm>
              <a:off x="6418634" y="4737265"/>
              <a:ext cx="31327" cy="31327"/>
            </a:xfrm>
            <a:custGeom>
              <a:avLst/>
              <a:gdLst>
                <a:gd name="connsiteX0" fmla="*/ 16185 w 21212"/>
                <a:gd name="connsiteY0" fmla="*/ 16015 h 21212"/>
                <a:gd name="connsiteX1" fmla="*/ 16185 w 21212"/>
                <a:gd name="connsiteY1" fmla="*/ 16015 h 21212"/>
                <a:gd name="connsiteX2" fmla="*/ 16185 w 21212"/>
                <a:gd name="connsiteY2" fmla="*/ 16015 h 21212"/>
                <a:gd name="connsiteX3" fmla="*/ 16057 w 21212"/>
                <a:gd name="connsiteY3" fmla="*/ 16015 h 21212"/>
                <a:gd name="connsiteX4" fmla="*/ 15994 w 21212"/>
                <a:gd name="connsiteY4" fmla="*/ 16015 h 21212"/>
                <a:gd name="connsiteX5" fmla="*/ 15994 w 21212"/>
                <a:gd name="connsiteY5" fmla="*/ 16015 h 21212"/>
                <a:gd name="connsiteX6" fmla="*/ 15994 w 21212"/>
                <a:gd name="connsiteY6" fmla="*/ 16015 h 21212"/>
                <a:gd name="connsiteX7" fmla="*/ 15909 w 21212"/>
                <a:gd name="connsiteY7" fmla="*/ 15994 h 21212"/>
                <a:gd name="connsiteX8" fmla="*/ 15909 w 21212"/>
                <a:gd name="connsiteY8" fmla="*/ 15930 h 21212"/>
                <a:gd name="connsiteX9" fmla="*/ 15994 w 21212"/>
                <a:gd name="connsiteY9" fmla="*/ 16015 h 21212"/>
                <a:gd name="connsiteX10" fmla="*/ 16057 w 21212"/>
                <a:gd name="connsiteY10" fmla="*/ 16015 h 21212"/>
                <a:gd name="connsiteX11" fmla="*/ 16185 w 21212"/>
                <a:gd name="connsiteY11" fmla="*/ 16015 h 21212"/>
                <a:gd name="connsiteX12" fmla="*/ 16185 w 21212"/>
                <a:gd name="connsiteY12" fmla="*/ 16015 h 21212"/>
                <a:gd name="connsiteX13" fmla="*/ 16185 w 21212"/>
                <a:gd name="connsiteY13" fmla="*/ 16015 h 21212"/>
                <a:gd name="connsiteX14" fmla="*/ 16185 w 21212"/>
                <a:gd name="connsiteY14" fmla="*/ 15930 h 21212"/>
                <a:gd name="connsiteX15" fmla="*/ 16163 w 21212"/>
                <a:gd name="connsiteY15" fmla="*/ 15930 h 21212"/>
                <a:gd name="connsiteX16" fmla="*/ 15994 w 21212"/>
                <a:gd name="connsiteY16" fmla="*/ 15909 h 21212"/>
                <a:gd name="connsiteX17" fmla="*/ 16057 w 21212"/>
                <a:gd name="connsiteY17" fmla="*/ 15909 h 21212"/>
                <a:gd name="connsiteX18" fmla="*/ 16185 w 21212"/>
                <a:gd name="connsiteY18" fmla="*/ 15930 h 21212"/>
                <a:gd name="connsiteX19" fmla="*/ 16185 w 21212"/>
                <a:gd name="connsiteY19" fmla="*/ 15930 h 21212"/>
                <a:gd name="connsiteX20" fmla="*/ 16185 w 21212"/>
                <a:gd name="connsiteY20" fmla="*/ 15930 h 21212"/>
                <a:gd name="connsiteX21" fmla="*/ 16248 w 21212"/>
                <a:gd name="connsiteY21" fmla="*/ 15930 h 21212"/>
                <a:gd name="connsiteX22" fmla="*/ 16248 w 21212"/>
                <a:gd name="connsiteY22" fmla="*/ 15994 h 21212"/>
                <a:gd name="connsiteX23" fmla="*/ 16185 w 21212"/>
                <a:gd name="connsiteY23" fmla="*/ 16015 h 21212"/>
                <a:gd name="connsiteX24" fmla="*/ 16185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15"/>
                  </a:moveTo>
                  <a:lnTo>
                    <a:pt x="16185" y="16015"/>
                  </a:lnTo>
                  <a:lnTo>
                    <a:pt x="16185" y="16015"/>
                  </a:lnTo>
                  <a:cubicBezTo>
                    <a:pt x="16057" y="16015"/>
                    <a:pt x="16057" y="16015"/>
                    <a:pt x="16057" y="16015"/>
                  </a:cubicBezTo>
                  <a:cubicBezTo>
                    <a:pt x="16057" y="16015"/>
                    <a:pt x="16057" y="16015"/>
                    <a:pt x="15994" y="16015"/>
                  </a:cubicBezTo>
                  <a:lnTo>
                    <a:pt x="15994" y="16015"/>
                  </a:lnTo>
                  <a:lnTo>
                    <a:pt x="15994" y="16015"/>
                  </a:lnTo>
                  <a:lnTo>
                    <a:pt x="15909" y="15994"/>
                  </a:lnTo>
                  <a:lnTo>
                    <a:pt x="15909" y="15930"/>
                  </a:lnTo>
                  <a:lnTo>
                    <a:pt x="15994" y="16015"/>
                  </a:lnTo>
                  <a:lnTo>
                    <a:pt x="16057" y="16015"/>
                  </a:lnTo>
                  <a:lnTo>
                    <a:pt x="16185" y="16015"/>
                  </a:lnTo>
                  <a:cubicBezTo>
                    <a:pt x="16163" y="16015"/>
                    <a:pt x="16163" y="16015"/>
                    <a:pt x="16185" y="16015"/>
                  </a:cubicBezTo>
                  <a:cubicBezTo>
                    <a:pt x="16185" y="15994"/>
                    <a:pt x="16185" y="15994"/>
                    <a:pt x="16185" y="16015"/>
                  </a:cubicBezTo>
                  <a:cubicBezTo>
                    <a:pt x="16185" y="15994"/>
                    <a:pt x="16185" y="15994"/>
                    <a:pt x="16185" y="15930"/>
                  </a:cubicBezTo>
                  <a:lnTo>
                    <a:pt x="16163" y="15930"/>
                  </a:lnTo>
                  <a:lnTo>
                    <a:pt x="15994" y="15909"/>
                  </a:lnTo>
                  <a:lnTo>
                    <a:pt x="16057" y="15909"/>
                  </a:lnTo>
                  <a:lnTo>
                    <a:pt x="16185" y="15930"/>
                  </a:lnTo>
                  <a:lnTo>
                    <a:pt x="16185" y="15930"/>
                  </a:lnTo>
                  <a:lnTo>
                    <a:pt x="16185" y="15930"/>
                  </a:lnTo>
                  <a:cubicBezTo>
                    <a:pt x="16248" y="15930"/>
                    <a:pt x="16248" y="15930"/>
                    <a:pt x="16248" y="15930"/>
                  </a:cubicBezTo>
                  <a:lnTo>
                    <a:pt x="16248" y="15994"/>
                  </a:lnTo>
                  <a:cubicBezTo>
                    <a:pt x="16227" y="15994"/>
                    <a:pt x="16227" y="15994"/>
                    <a:pt x="16185" y="16015"/>
                  </a:cubicBezTo>
                  <a:lnTo>
                    <a:pt x="16185" y="16015"/>
                  </a:lnTo>
                  <a:close/>
                </a:path>
              </a:pathLst>
            </a:custGeom>
            <a:solidFill>
              <a:srgbClr val="000000"/>
            </a:solid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4DAFA819-8E80-4928-B6BF-C268A79677E3}"/>
                </a:ext>
              </a:extLst>
            </p:cNvPr>
            <p:cNvSpPr/>
            <p:nvPr/>
          </p:nvSpPr>
          <p:spPr>
            <a:xfrm>
              <a:off x="6419009" y="4737108"/>
              <a:ext cx="31327" cy="31327"/>
            </a:xfrm>
            <a:custGeom>
              <a:avLst/>
              <a:gdLst>
                <a:gd name="connsiteX0" fmla="*/ 16079 w 21212"/>
                <a:gd name="connsiteY0" fmla="*/ 15973 h 21212"/>
                <a:gd name="connsiteX1" fmla="*/ 16079 w 21212"/>
                <a:gd name="connsiteY1" fmla="*/ 15973 h 21212"/>
                <a:gd name="connsiteX2" fmla="*/ 16100 w 21212"/>
                <a:gd name="connsiteY2" fmla="*/ 15930 h 21212"/>
                <a:gd name="connsiteX3" fmla="*/ 16142 w 21212"/>
                <a:gd name="connsiteY3" fmla="*/ 15973 h 21212"/>
                <a:gd name="connsiteX4" fmla="*/ 16079 w 21212"/>
                <a:gd name="connsiteY4" fmla="*/ 15973 h 21212"/>
                <a:gd name="connsiteX5" fmla="*/ 16100 w 21212"/>
                <a:gd name="connsiteY5" fmla="*/ 16015 h 21212"/>
                <a:gd name="connsiteX6" fmla="*/ 16079 w 21212"/>
                <a:gd name="connsiteY6" fmla="*/ 16015 h 21212"/>
                <a:gd name="connsiteX7" fmla="*/ 16015 w 21212"/>
                <a:gd name="connsiteY7" fmla="*/ 16015 h 21212"/>
                <a:gd name="connsiteX8" fmla="*/ 15994 w 21212"/>
                <a:gd name="connsiteY8" fmla="*/ 16015 h 21212"/>
                <a:gd name="connsiteX9" fmla="*/ 15973 w 21212"/>
                <a:gd name="connsiteY9" fmla="*/ 16015 h 21212"/>
                <a:gd name="connsiteX10" fmla="*/ 15909 w 21212"/>
                <a:gd name="connsiteY10" fmla="*/ 15973 h 21212"/>
                <a:gd name="connsiteX11" fmla="*/ 15909 w 21212"/>
                <a:gd name="connsiteY11" fmla="*/ 15973 h 21212"/>
                <a:gd name="connsiteX12" fmla="*/ 15909 w 21212"/>
                <a:gd name="connsiteY12" fmla="*/ 15930 h 21212"/>
                <a:gd name="connsiteX13" fmla="*/ 15973 w 21212"/>
                <a:gd name="connsiteY13" fmla="*/ 15930 h 21212"/>
                <a:gd name="connsiteX14" fmla="*/ 15973 w 21212"/>
                <a:gd name="connsiteY14" fmla="*/ 15930 h 21212"/>
                <a:gd name="connsiteX15" fmla="*/ 15994 w 21212"/>
                <a:gd name="connsiteY15" fmla="*/ 15909 h 21212"/>
                <a:gd name="connsiteX16" fmla="*/ 16015 w 21212"/>
                <a:gd name="connsiteY16" fmla="*/ 15909 h 21212"/>
                <a:gd name="connsiteX17" fmla="*/ 16079 w 21212"/>
                <a:gd name="connsiteY17" fmla="*/ 15930 h 21212"/>
                <a:gd name="connsiteX18" fmla="*/ 16079 w 21212"/>
                <a:gd name="connsiteY18" fmla="*/ 15930 h 21212"/>
                <a:gd name="connsiteX19" fmla="*/ 16079 w 21212"/>
                <a:gd name="connsiteY19" fmla="*/ 15930 h 21212"/>
                <a:gd name="connsiteX20" fmla="*/ 15973 w 21212"/>
                <a:gd name="connsiteY20" fmla="*/ 15973 h 21212"/>
                <a:gd name="connsiteX21" fmla="*/ 15994 w 21212"/>
                <a:gd name="connsiteY21" fmla="*/ 16015 h 21212"/>
                <a:gd name="connsiteX22" fmla="*/ 16015 w 21212"/>
                <a:gd name="connsiteY22" fmla="*/ 16015 h 21212"/>
                <a:gd name="connsiteX23" fmla="*/ 16015 w 21212"/>
                <a:gd name="connsiteY23" fmla="*/ 16015 h 21212"/>
                <a:gd name="connsiteX24" fmla="*/ 16079 w 21212"/>
                <a:gd name="connsiteY24" fmla="*/ 15973 h 21212"/>
                <a:gd name="connsiteX25" fmla="*/ 15973 w 21212"/>
                <a:gd name="connsiteY25" fmla="*/ 15930 h 21212"/>
                <a:gd name="connsiteX26" fmla="*/ 15973 w 21212"/>
                <a:gd name="connsiteY26" fmla="*/ 15930 h 21212"/>
                <a:gd name="connsiteX27" fmla="*/ 15973 w 21212"/>
                <a:gd name="connsiteY27" fmla="*/ 15973 h 21212"/>
                <a:gd name="connsiteX28" fmla="*/ 15973 w 21212"/>
                <a:gd name="connsiteY28" fmla="*/ 15973 h 21212"/>
                <a:gd name="connsiteX29" fmla="*/ 15973 w 21212"/>
                <a:gd name="connsiteY29" fmla="*/ 15973 h 21212"/>
                <a:gd name="connsiteX30" fmla="*/ 16015 w 21212"/>
                <a:gd name="connsiteY30" fmla="*/ 15930 h 21212"/>
                <a:gd name="connsiteX31" fmla="*/ 16015 w 21212"/>
                <a:gd name="connsiteY31" fmla="*/ 15930 h 21212"/>
                <a:gd name="connsiteX32" fmla="*/ 15973 w 21212"/>
                <a:gd name="connsiteY32" fmla="*/ 15930 h 21212"/>
                <a:gd name="connsiteX33" fmla="*/ 15973 w 21212"/>
                <a:gd name="connsiteY33" fmla="*/ 15930 h 21212"/>
                <a:gd name="connsiteX34" fmla="*/ 15973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5973"/>
                  </a:moveTo>
                  <a:lnTo>
                    <a:pt x="16079" y="15973"/>
                  </a:lnTo>
                  <a:cubicBezTo>
                    <a:pt x="16100" y="15973"/>
                    <a:pt x="16100" y="15930"/>
                    <a:pt x="16100" y="15930"/>
                  </a:cubicBezTo>
                  <a:lnTo>
                    <a:pt x="16142" y="15973"/>
                  </a:lnTo>
                  <a:cubicBezTo>
                    <a:pt x="16142" y="15973"/>
                    <a:pt x="16142" y="15973"/>
                    <a:pt x="16079" y="15973"/>
                  </a:cubicBezTo>
                  <a:cubicBezTo>
                    <a:pt x="16100" y="15973"/>
                    <a:pt x="16100" y="15973"/>
                    <a:pt x="16100" y="16015"/>
                  </a:cubicBezTo>
                  <a:lnTo>
                    <a:pt x="16079" y="16015"/>
                  </a:lnTo>
                  <a:cubicBezTo>
                    <a:pt x="16015" y="16015"/>
                    <a:pt x="16015" y="16015"/>
                    <a:pt x="16015" y="16015"/>
                  </a:cubicBezTo>
                  <a:cubicBezTo>
                    <a:pt x="15994" y="16015"/>
                    <a:pt x="15994" y="16015"/>
                    <a:pt x="15994" y="16015"/>
                  </a:cubicBezTo>
                  <a:cubicBezTo>
                    <a:pt x="15973" y="16015"/>
                    <a:pt x="15973" y="16015"/>
                    <a:pt x="15973" y="16015"/>
                  </a:cubicBezTo>
                  <a:cubicBezTo>
                    <a:pt x="15909" y="16015"/>
                    <a:pt x="15909" y="16015"/>
                    <a:pt x="15909" y="15973"/>
                  </a:cubicBezTo>
                  <a:lnTo>
                    <a:pt x="15909" y="15973"/>
                  </a:lnTo>
                  <a:lnTo>
                    <a:pt x="15909" y="15930"/>
                  </a:lnTo>
                  <a:cubicBezTo>
                    <a:pt x="15909" y="15930"/>
                    <a:pt x="15909" y="15930"/>
                    <a:pt x="15973" y="15930"/>
                  </a:cubicBezTo>
                  <a:lnTo>
                    <a:pt x="15973" y="15930"/>
                  </a:lnTo>
                  <a:cubicBezTo>
                    <a:pt x="15994" y="15909"/>
                    <a:pt x="15994" y="15909"/>
                    <a:pt x="15994" y="15909"/>
                  </a:cubicBezTo>
                  <a:cubicBezTo>
                    <a:pt x="16015" y="15909"/>
                    <a:pt x="16015" y="15909"/>
                    <a:pt x="16015" y="15909"/>
                  </a:cubicBezTo>
                  <a:cubicBezTo>
                    <a:pt x="16079" y="15909"/>
                    <a:pt x="16079" y="15930"/>
                    <a:pt x="16079" y="15930"/>
                  </a:cubicBezTo>
                  <a:lnTo>
                    <a:pt x="16079" y="15930"/>
                  </a:lnTo>
                  <a:lnTo>
                    <a:pt x="16079" y="15930"/>
                  </a:lnTo>
                  <a:lnTo>
                    <a:pt x="15973" y="15973"/>
                  </a:lnTo>
                  <a:cubicBezTo>
                    <a:pt x="15994" y="16015"/>
                    <a:pt x="15994" y="16015"/>
                    <a:pt x="15994" y="16015"/>
                  </a:cubicBezTo>
                  <a:cubicBezTo>
                    <a:pt x="16015" y="16015"/>
                    <a:pt x="16015" y="16015"/>
                    <a:pt x="16015" y="16015"/>
                  </a:cubicBezTo>
                  <a:lnTo>
                    <a:pt x="16015" y="16015"/>
                  </a:lnTo>
                  <a:cubicBezTo>
                    <a:pt x="16079" y="15973"/>
                    <a:pt x="16079" y="15973"/>
                    <a:pt x="16079" y="15973"/>
                  </a:cubicBezTo>
                  <a:close/>
                  <a:moveTo>
                    <a:pt x="15973" y="15930"/>
                  </a:moveTo>
                  <a:lnTo>
                    <a:pt x="15973" y="15930"/>
                  </a:lnTo>
                  <a:lnTo>
                    <a:pt x="15973" y="15973"/>
                  </a:lnTo>
                  <a:lnTo>
                    <a:pt x="15973" y="15973"/>
                  </a:lnTo>
                  <a:lnTo>
                    <a:pt x="15973" y="15973"/>
                  </a:lnTo>
                  <a:lnTo>
                    <a:pt x="16015" y="15930"/>
                  </a:lnTo>
                  <a:lnTo>
                    <a:pt x="16015" y="15930"/>
                  </a:lnTo>
                  <a:lnTo>
                    <a:pt x="15973" y="15930"/>
                  </a:lnTo>
                  <a:lnTo>
                    <a:pt x="15973" y="15930"/>
                  </a:lnTo>
                  <a:cubicBezTo>
                    <a:pt x="15973" y="15930"/>
                    <a:pt x="15973" y="15930"/>
                    <a:pt x="15973" y="15930"/>
                  </a:cubicBezTo>
                  <a:close/>
                </a:path>
              </a:pathLst>
            </a:custGeom>
            <a:solidFill>
              <a:srgbClr val="000000"/>
            </a:solid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354006B2-F151-4872-B2B8-B18A2F5215A6}"/>
                </a:ext>
              </a:extLst>
            </p:cNvPr>
            <p:cNvSpPr/>
            <p:nvPr/>
          </p:nvSpPr>
          <p:spPr>
            <a:xfrm>
              <a:off x="6405726" y="4745692"/>
              <a:ext cx="31327" cy="31327"/>
            </a:xfrm>
            <a:custGeom>
              <a:avLst/>
              <a:gdLst>
                <a:gd name="connsiteX0" fmla="*/ 16164 w 21212"/>
                <a:gd name="connsiteY0" fmla="*/ 15973 h 21212"/>
                <a:gd name="connsiteX1" fmla="*/ 16164 w 21212"/>
                <a:gd name="connsiteY1" fmla="*/ 15973 h 21212"/>
                <a:gd name="connsiteX2" fmla="*/ 16164 w 21212"/>
                <a:gd name="connsiteY2" fmla="*/ 15973 h 21212"/>
                <a:gd name="connsiteX3" fmla="*/ 16164 w 21212"/>
                <a:gd name="connsiteY3" fmla="*/ 15973 h 21212"/>
                <a:gd name="connsiteX4" fmla="*/ 16164 w 21212"/>
                <a:gd name="connsiteY4" fmla="*/ 16015 h 21212"/>
                <a:gd name="connsiteX5" fmla="*/ 16100 w 21212"/>
                <a:gd name="connsiteY5" fmla="*/ 16015 h 21212"/>
                <a:gd name="connsiteX6" fmla="*/ 16100 w 21212"/>
                <a:gd name="connsiteY6" fmla="*/ 16015 h 21212"/>
                <a:gd name="connsiteX7" fmla="*/ 16036 w 21212"/>
                <a:gd name="connsiteY7" fmla="*/ 16079 h 21212"/>
                <a:gd name="connsiteX8" fmla="*/ 15994 w 21212"/>
                <a:gd name="connsiteY8" fmla="*/ 16079 h 21212"/>
                <a:gd name="connsiteX9" fmla="*/ 15994 w 21212"/>
                <a:gd name="connsiteY9" fmla="*/ 16015 h 21212"/>
                <a:gd name="connsiteX10" fmla="*/ 15973 w 21212"/>
                <a:gd name="connsiteY10" fmla="*/ 16015 h 21212"/>
                <a:gd name="connsiteX11" fmla="*/ 15973 w 21212"/>
                <a:gd name="connsiteY11" fmla="*/ 16015 h 21212"/>
                <a:gd name="connsiteX12" fmla="*/ 16015 w 21212"/>
                <a:gd name="connsiteY12" fmla="*/ 15973 h 21212"/>
                <a:gd name="connsiteX13" fmla="*/ 16015 w 21212"/>
                <a:gd name="connsiteY13" fmla="*/ 15973 h 21212"/>
                <a:gd name="connsiteX14" fmla="*/ 16057 w 21212"/>
                <a:gd name="connsiteY14" fmla="*/ 15973 h 21212"/>
                <a:gd name="connsiteX15" fmla="*/ 16057 w 21212"/>
                <a:gd name="connsiteY15" fmla="*/ 15930 h 21212"/>
                <a:gd name="connsiteX16" fmla="*/ 16057 w 21212"/>
                <a:gd name="connsiteY16" fmla="*/ 15930 h 21212"/>
                <a:gd name="connsiteX17" fmla="*/ 16057 w 21212"/>
                <a:gd name="connsiteY17" fmla="*/ 15930 h 21212"/>
                <a:gd name="connsiteX18" fmla="*/ 16057 w 21212"/>
                <a:gd name="connsiteY18" fmla="*/ 15930 h 21212"/>
                <a:gd name="connsiteX19" fmla="*/ 16057 w 21212"/>
                <a:gd name="connsiteY19" fmla="*/ 15930 h 21212"/>
                <a:gd name="connsiteX20" fmla="*/ 16015 w 21212"/>
                <a:gd name="connsiteY20" fmla="*/ 15930 h 21212"/>
                <a:gd name="connsiteX21" fmla="*/ 15973 w 21212"/>
                <a:gd name="connsiteY21" fmla="*/ 15930 h 21212"/>
                <a:gd name="connsiteX22" fmla="*/ 15973 w 21212"/>
                <a:gd name="connsiteY22" fmla="*/ 15973 h 21212"/>
                <a:gd name="connsiteX23" fmla="*/ 15909 w 21212"/>
                <a:gd name="connsiteY23" fmla="*/ 15973 h 21212"/>
                <a:gd name="connsiteX24" fmla="*/ 15909 w 21212"/>
                <a:gd name="connsiteY24" fmla="*/ 15973 h 21212"/>
                <a:gd name="connsiteX25" fmla="*/ 15909 w 21212"/>
                <a:gd name="connsiteY25" fmla="*/ 15973 h 21212"/>
                <a:gd name="connsiteX26" fmla="*/ 15909 w 21212"/>
                <a:gd name="connsiteY26" fmla="*/ 15973 h 21212"/>
                <a:gd name="connsiteX27" fmla="*/ 15973 w 21212"/>
                <a:gd name="connsiteY27" fmla="*/ 15930 h 21212"/>
                <a:gd name="connsiteX28" fmla="*/ 15973 w 21212"/>
                <a:gd name="connsiteY28" fmla="*/ 15930 h 21212"/>
                <a:gd name="connsiteX29" fmla="*/ 16015 w 21212"/>
                <a:gd name="connsiteY29" fmla="*/ 15930 h 21212"/>
                <a:gd name="connsiteX30" fmla="*/ 16057 w 21212"/>
                <a:gd name="connsiteY30" fmla="*/ 15909 h 21212"/>
                <a:gd name="connsiteX31" fmla="*/ 16057 w 21212"/>
                <a:gd name="connsiteY31" fmla="*/ 15930 h 21212"/>
                <a:gd name="connsiteX32" fmla="*/ 16121 w 21212"/>
                <a:gd name="connsiteY32" fmla="*/ 15930 h 21212"/>
                <a:gd name="connsiteX33" fmla="*/ 16164 w 21212"/>
                <a:gd name="connsiteY33" fmla="*/ 15973 h 21212"/>
                <a:gd name="connsiteX34" fmla="*/ 16164 w 21212"/>
                <a:gd name="connsiteY34" fmla="*/ 15973 h 21212"/>
                <a:gd name="connsiteX35" fmla="*/ 16164 w 21212"/>
                <a:gd name="connsiteY35" fmla="*/ 15973 h 21212"/>
                <a:gd name="connsiteX36" fmla="*/ 16100 w 21212"/>
                <a:gd name="connsiteY36" fmla="*/ 15930 h 21212"/>
                <a:gd name="connsiteX37" fmla="*/ 16036 w 21212"/>
                <a:gd name="connsiteY37" fmla="*/ 15973 h 21212"/>
                <a:gd name="connsiteX38" fmla="*/ 16036 w 21212"/>
                <a:gd name="connsiteY38" fmla="*/ 15973 h 21212"/>
                <a:gd name="connsiteX39" fmla="*/ 15994 w 21212"/>
                <a:gd name="connsiteY39" fmla="*/ 15973 h 21212"/>
                <a:gd name="connsiteX40" fmla="*/ 15994 w 21212"/>
                <a:gd name="connsiteY40" fmla="*/ 16015 h 21212"/>
                <a:gd name="connsiteX41" fmla="*/ 16036 w 21212"/>
                <a:gd name="connsiteY41" fmla="*/ 16015 h 21212"/>
                <a:gd name="connsiteX42" fmla="*/ 16036 w 21212"/>
                <a:gd name="connsiteY42" fmla="*/ 16015 h 21212"/>
                <a:gd name="connsiteX43" fmla="*/ 16036 w 21212"/>
                <a:gd name="connsiteY43" fmla="*/ 16015 h 21212"/>
                <a:gd name="connsiteX44" fmla="*/ 16100 w 21212"/>
                <a:gd name="connsiteY44" fmla="*/ 16015 h 21212"/>
                <a:gd name="connsiteX45" fmla="*/ 16100 w 21212"/>
                <a:gd name="connsiteY45" fmla="*/ 15973 h 21212"/>
                <a:gd name="connsiteX46" fmla="*/ 16164 w 21212"/>
                <a:gd name="connsiteY46" fmla="*/ 15973 h 21212"/>
                <a:gd name="connsiteX47" fmla="*/ 16164 w 21212"/>
                <a:gd name="connsiteY47" fmla="*/ 15973 h 21212"/>
                <a:gd name="connsiteX48" fmla="*/ 16164 w 21212"/>
                <a:gd name="connsiteY48" fmla="*/ 15973 h 21212"/>
                <a:gd name="connsiteX49" fmla="*/ 16100 w 21212"/>
                <a:gd name="connsiteY4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64" y="15973"/>
                  </a:moveTo>
                  <a:lnTo>
                    <a:pt x="16164" y="15973"/>
                  </a:lnTo>
                  <a:lnTo>
                    <a:pt x="16164" y="15973"/>
                  </a:lnTo>
                  <a:lnTo>
                    <a:pt x="16164" y="15973"/>
                  </a:lnTo>
                  <a:cubicBezTo>
                    <a:pt x="16164" y="16015"/>
                    <a:pt x="16164" y="16015"/>
                    <a:pt x="16164" y="16015"/>
                  </a:cubicBezTo>
                  <a:cubicBezTo>
                    <a:pt x="16164" y="16015"/>
                    <a:pt x="16164" y="16015"/>
                    <a:pt x="16100" y="16015"/>
                  </a:cubicBezTo>
                  <a:lnTo>
                    <a:pt x="16100" y="16015"/>
                  </a:lnTo>
                  <a:cubicBezTo>
                    <a:pt x="16036" y="16079"/>
                    <a:pt x="16036" y="16079"/>
                    <a:pt x="16036" y="16079"/>
                  </a:cubicBezTo>
                  <a:lnTo>
                    <a:pt x="15994" y="16079"/>
                  </a:lnTo>
                  <a:cubicBezTo>
                    <a:pt x="15994" y="16079"/>
                    <a:pt x="15994" y="16079"/>
                    <a:pt x="15994" y="16015"/>
                  </a:cubicBezTo>
                  <a:lnTo>
                    <a:pt x="15973" y="16015"/>
                  </a:lnTo>
                  <a:lnTo>
                    <a:pt x="15973" y="16015"/>
                  </a:lnTo>
                  <a:cubicBezTo>
                    <a:pt x="15973" y="15973"/>
                    <a:pt x="15973" y="15973"/>
                    <a:pt x="16015" y="15973"/>
                  </a:cubicBezTo>
                  <a:lnTo>
                    <a:pt x="16015" y="15973"/>
                  </a:lnTo>
                  <a:lnTo>
                    <a:pt x="16057" y="15973"/>
                  </a:lnTo>
                  <a:cubicBezTo>
                    <a:pt x="16057" y="15930"/>
                    <a:pt x="16057" y="15930"/>
                    <a:pt x="16057" y="15930"/>
                  </a:cubicBezTo>
                  <a:lnTo>
                    <a:pt x="16057" y="15930"/>
                  </a:lnTo>
                  <a:lnTo>
                    <a:pt x="16057" y="15930"/>
                  </a:lnTo>
                  <a:lnTo>
                    <a:pt x="16057" y="15930"/>
                  </a:lnTo>
                  <a:lnTo>
                    <a:pt x="16057" y="15930"/>
                  </a:lnTo>
                  <a:cubicBezTo>
                    <a:pt x="16015" y="15930"/>
                    <a:pt x="16015" y="15930"/>
                    <a:pt x="16015" y="15930"/>
                  </a:cubicBezTo>
                  <a:lnTo>
                    <a:pt x="15973" y="15930"/>
                  </a:lnTo>
                  <a:lnTo>
                    <a:pt x="15973" y="15973"/>
                  </a:lnTo>
                  <a:lnTo>
                    <a:pt x="15909" y="15973"/>
                  </a:lnTo>
                  <a:lnTo>
                    <a:pt x="15909" y="15973"/>
                  </a:lnTo>
                  <a:lnTo>
                    <a:pt x="15909" y="15973"/>
                  </a:lnTo>
                  <a:lnTo>
                    <a:pt x="15909" y="15973"/>
                  </a:lnTo>
                  <a:cubicBezTo>
                    <a:pt x="15909" y="15930"/>
                    <a:pt x="15909" y="15930"/>
                    <a:pt x="15973" y="15930"/>
                  </a:cubicBezTo>
                  <a:lnTo>
                    <a:pt x="15973" y="15930"/>
                  </a:lnTo>
                  <a:lnTo>
                    <a:pt x="16015" y="15930"/>
                  </a:lnTo>
                  <a:lnTo>
                    <a:pt x="16057" y="15909"/>
                  </a:lnTo>
                  <a:cubicBezTo>
                    <a:pt x="16057" y="15909"/>
                    <a:pt x="16057" y="15909"/>
                    <a:pt x="16057" y="15930"/>
                  </a:cubicBezTo>
                  <a:lnTo>
                    <a:pt x="16121" y="15930"/>
                  </a:lnTo>
                  <a:lnTo>
                    <a:pt x="16164" y="15973"/>
                  </a:lnTo>
                  <a:lnTo>
                    <a:pt x="16164" y="15973"/>
                  </a:lnTo>
                  <a:lnTo>
                    <a:pt x="16164" y="15973"/>
                  </a:lnTo>
                  <a:close/>
                  <a:moveTo>
                    <a:pt x="16100" y="15930"/>
                  </a:moveTo>
                  <a:cubicBezTo>
                    <a:pt x="16100" y="15973"/>
                    <a:pt x="16100" y="15973"/>
                    <a:pt x="16036" y="15973"/>
                  </a:cubicBezTo>
                  <a:lnTo>
                    <a:pt x="16036" y="15973"/>
                  </a:lnTo>
                  <a:cubicBezTo>
                    <a:pt x="15994" y="15973"/>
                    <a:pt x="15994" y="15973"/>
                    <a:pt x="15994" y="15973"/>
                  </a:cubicBezTo>
                  <a:cubicBezTo>
                    <a:pt x="15994" y="16015"/>
                    <a:pt x="15994" y="16015"/>
                    <a:pt x="15994" y="16015"/>
                  </a:cubicBezTo>
                  <a:cubicBezTo>
                    <a:pt x="16036" y="16015"/>
                    <a:pt x="16036" y="16015"/>
                    <a:pt x="16036" y="16015"/>
                  </a:cubicBezTo>
                  <a:lnTo>
                    <a:pt x="16036" y="16015"/>
                  </a:lnTo>
                  <a:lnTo>
                    <a:pt x="16036" y="16015"/>
                  </a:lnTo>
                  <a:cubicBezTo>
                    <a:pt x="16100" y="16015"/>
                    <a:pt x="16100" y="16015"/>
                    <a:pt x="16100" y="16015"/>
                  </a:cubicBezTo>
                  <a:cubicBezTo>
                    <a:pt x="16100" y="16015"/>
                    <a:pt x="16100" y="16015"/>
                    <a:pt x="16100" y="15973"/>
                  </a:cubicBezTo>
                  <a:lnTo>
                    <a:pt x="16164" y="15973"/>
                  </a:lnTo>
                  <a:lnTo>
                    <a:pt x="16164" y="15973"/>
                  </a:lnTo>
                  <a:lnTo>
                    <a:pt x="16164" y="15973"/>
                  </a:lnTo>
                  <a:lnTo>
                    <a:pt x="16100" y="15930"/>
                  </a:lnTo>
                  <a:close/>
                </a:path>
              </a:pathLst>
            </a:custGeom>
            <a:solidFill>
              <a:srgbClr val="000000"/>
            </a:solid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62129919-8589-44AC-A187-1060273B5154}"/>
                </a:ext>
              </a:extLst>
            </p:cNvPr>
            <p:cNvSpPr/>
            <p:nvPr/>
          </p:nvSpPr>
          <p:spPr>
            <a:xfrm>
              <a:off x="6406008" y="4745472"/>
              <a:ext cx="31327" cy="31327"/>
            </a:xfrm>
            <a:custGeom>
              <a:avLst/>
              <a:gdLst>
                <a:gd name="connsiteX0" fmla="*/ 16121 w 21212"/>
                <a:gd name="connsiteY0" fmla="*/ 16057 h 21212"/>
                <a:gd name="connsiteX1" fmla="*/ 16121 w 21212"/>
                <a:gd name="connsiteY1" fmla="*/ 16057 h 21212"/>
                <a:gd name="connsiteX2" fmla="*/ 16079 w 21212"/>
                <a:gd name="connsiteY2" fmla="*/ 16079 h 21212"/>
                <a:gd name="connsiteX3" fmla="*/ 16057 w 21212"/>
                <a:gd name="connsiteY3" fmla="*/ 16079 h 21212"/>
                <a:gd name="connsiteX4" fmla="*/ 16057 w 21212"/>
                <a:gd name="connsiteY4" fmla="*/ 16079 h 21212"/>
                <a:gd name="connsiteX5" fmla="*/ 15994 w 21212"/>
                <a:gd name="connsiteY5" fmla="*/ 16079 h 21212"/>
                <a:gd name="connsiteX6" fmla="*/ 15994 w 21212"/>
                <a:gd name="connsiteY6" fmla="*/ 16057 h 21212"/>
                <a:gd name="connsiteX7" fmla="*/ 15909 w 21212"/>
                <a:gd name="connsiteY7" fmla="*/ 15973 h 21212"/>
                <a:gd name="connsiteX8" fmla="*/ 15973 w 21212"/>
                <a:gd name="connsiteY8" fmla="*/ 15973 h 21212"/>
                <a:gd name="connsiteX9" fmla="*/ 16057 w 21212"/>
                <a:gd name="connsiteY9" fmla="*/ 16057 h 21212"/>
                <a:gd name="connsiteX10" fmla="*/ 16057 w 21212"/>
                <a:gd name="connsiteY10" fmla="*/ 16057 h 21212"/>
                <a:gd name="connsiteX11" fmla="*/ 16079 w 21212"/>
                <a:gd name="connsiteY11" fmla="*/ 16057 h 21212"/>
                <a:gd name="connsiteX12" fmla="*/ 16121 w 21212"/>
                <a:gd name="connsiteY12" fmla="*/ 16057 h 21212"/>
                <a:gd name="connsiteX13" fmla="*/ 16121 w 21212"/>
                <a:gd name="connsiteY13" fmla="*/ 15973 h 21212"/>
                <a:gd name="connsiteX14" fmla="*/ 16121 w 21212"/>
                <a:gd name="connsiteY14" fmla="*/ 15973 h 21212"/>
                <a:gd name="connsiteX15" fmla="*/ 16121 w 21212"/>
                <a:gd name="connsiteY15" fmla="*/ 15930 h 21212"/>
                <a:gd name="connsiteX16" fmla="*/ 15994 w 21212"/>
                <a:gd name="connsiteY16" fmla="*/ 15930 h 21212"/>
                <a:gd name="connsiteX17" fmla="*/ 16057 w 21212"/>
                <a:gd name="connsiteY17" fmla="*/ 15909 h 21212"/>
                <a:gd name="connsiteX18" fmla="*/ 16121 w 21212"/>
                <a:gd name="connsiteY18" fmla="*/ 15930 h 21212"/>
                <a:gd name="connsiteX19" fmla="*/ 16163 w 21212"/>
                <a:gd name="connsiteY19" fmla="*/ 15930 h 21212"/>
                <a:gd name="connsiteX20" fmla="*/ 16163 w 21212"/>
                <a:gd name="connsiteY20" fmla="*/ 15930 h 21212"/>
                <a:gd name="connsiteX21" fmla="*/ 16163 w 21212"/>
                <a:gd name="connsiteY21" fmla="*/ 15973 h 21212"/>
                <a:gd name="connsiteX22" fmla="*/ 16163 w 21212"/>
                <a:gd name="connsiteY22" fmla="*/ 15973 h 21212"/>
                <a:gd name="connsiteX23" fmla="*/ 16163 w 21212"/>
                <a:gd name="connsiteY23" fmla="*/ 16057 h 21212"/>
                <a:gd name="connsiteX24" fmla="*/ 16121 w 21212"/>
                <a:gd name="connsiteY24"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057"/>
                  </a:moveTo>
                  <a:lnTo>
                    <a:pt x="16121" y="16057"/>
                  </a:lnTo>
                  <a:lnTo>
                    <a:pt x="16079" y="16079"/>
                  </a:lnTo>
                  <a:lnTo>
                    <a:pt x="16057" y="16079"/>
                  </a:lnTo>
                  <a:lnTo>
                    <a:pt x="16057" y="16079"/>
                  </a:lnTo>
                  <a:cubicBezTo>
                    <a:pt x="16057" y="16079"/>
                    <a:pt x="16057" y="16079"/>
                    <a:pt x="15994" y="16079"/>
                  </a:cubicBezTo>
                  <a:lnTo>
                    <a:pt x="15994" y="16057"/>
                  </a:lnTo>
                  <a:lnTo>
                    <a:pt x="15909" y="15973"/>
                  </a:lnTo>
                  <a:lnTo>
                    <a:pt x="15973" y="15973"/>
                  </a:lnTo>
                  <a:lnTo>
                    <a:pt x="16057" y="16057"/>
                  </a:lnTo>
                  <a:lnTo>
                    <a:pt x="16057" y="16057"/>
                  </a:lnTo>
                  <a:lnTo>
                    <a:pt x="16079" y="16057"/>
                  </a:lnTo>
                  <a:cubicBezTo>
                    <a:pt x="16079" y="16057"/>
                    <a:pt x="16079" y="16057"/>
                    <a:pt x="16121" y="16057"/>
                  </a:cubicBezTo>
                  <a:cubicBezTo>
                    <a:pt x="16121" y="16057"/>
                    <a:pt x="16121" y="16057"/>
                    <a:pt x="16121" y="15973"/>
                  </a:cubicBezTo>
                  <a:lnTo>
                    <a:pt x="16121" y="15973"/>
                  </a:lnTo>
                  <a:cubicBezTo>
                    <a:pt x="16121" y="15973"/>
                    <a:pt x="16121" y="15973"/>
                    <a:pt x="16121" y="15930"/>
                  </a:cubicBezTo>
                  <a:lnTo>
                    <a:pt x="15994" y="15930"/>
                  </a:lnTo>
                  <a:lnTo>
                    <a:pt x="16057" y="15909"/>
                  </a:lnTo>
                  <a:lnTo>
                    <a:pt x="16121" y="15930"/>
                  </a:lnTo>
                  <a:lnTo>
                    <a:pt x="16163" y="15930"/>
                  </a:lnTo>
                  <a:lnTo>
                    <a:pt x="16163" y="15930"/>
                  </a:lnTo>
                  <a:lnTo>
                    <a:pt x="16163" y="15973"/>
                  </a:lnTo>
                  <a:lnTo>
                    <a:pt x="16163" y="15973"/>
                  </a:lnTo>
                  <a:cubicBezTo>
                    <a:pt x="16163" y="16057"/>
                    <a:pt x="16163" y="16057"/>
                    <a:pt x="16163" y="16057"/>
                  </a:cubicBezTo>
                  <a:lnTo>
                    <a:pt x="16121" y="16057"/>
                  </a:lnTo>
                  <a:close/>
                </a:path>
              </a:pathLst>
            </a:custGeom>
            <a:solidFill>
              <a:srgbClr val="000000"/>
            </a:solid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CD0E444-CBF6-4F88-A9EC-C887847B1E47}"/>
                </a:ext>
              </a:extLst>
            </p:cNvPr>
            <p:cNvSpPr/>
            <p:nvPr/>
          </p:nvSpPr>
          <p:spPr>
            <a:xfrm>
              <a:off x="6406321" y="4745284"/>
              <a:ext cx="31327" cy="31327"/>
            </a:xfrm>
            <a:custGeom>
              <a:avLst/>
              <a:gdLst>
                <a:gd name="connsiteX0" fmla="*/ 15951 w 21212"/>
                <a:gd name="connsiteY0" fmla="*/ 15973 h 21212"/>
                <a:gd name="connsiteX1" fmla="*/ 15951 w 21212"/>
                <a:gd name="connsiteY1" fmla="*/ 15973 h 21212"/>
                <a:gd name="connsiteX2" fmla="*/ 15994 w 21212"/>
                <a:gd name="connsiteY2" fmla="*/ 15973 h 21212"/>
                <a:gd name="connsiteX3" fmla="*/ 15994 w 21212"/>
                <a:gd name="connsiteY3" fmla="*/ 15973 h 21212"/>
                <a:gd name="connsiteX4" fmla="*/ 16036 w 21212"/>
                <a:gd name="connsiteY4" fmla="*/ 15973 h 21212"/>
                <a:gd name="connsiteX5" fmla="*/ 16036 w 21212"/>
                <a:gd name="connsiteY5" fmla="*/ 15973 h 21212"/>
                <a:gd name="connsiteX6" fmla="*/ 15994 w 21212"/>
                <a:gd name="connsiteY6" fmla="*/ 15973 h 21212"/>
                <a:gd name="connsiteX7" fmla="*/ 16036 w 21212"/>
                <a:gd name="connsiteY7" fmla="*/ 15909 h 21212"/>
                <a:gd name="connsiteX8" fmla="*/ 16185 w 21212"/>
                <a:gd name="connsiteY8" fmla="*/ 15994 h 21212"/>
                <a:gd name="connsiteX9" fmla="*/ 16185 w 21212"/>
                <a:gd name="connsiteY9" fmla="*/ 16058 h 21212"/>
                <a:gd name="connsiteX10" fmla="*/ 16185 w 21212"/>
                <a:gd name="connsiteY10" fmla="*/ 16058 h 21212"/>
                <a:gd name="connsiteX11" fmla="*/ 16185 w 21212"/>
                <a:gd name="connsiteY11" fmla="*/ 16079 h 21212"/>
                <a:gd name="connsiteX12" fmla="*/ 16164 w 21212"/>
                <a:gd name="connsiteY12" fmla="*/ 16079 h 21212"/>
                <a:gd name="connsiteX13" fmla="*/ 16164 w 21212"/>
                <a:gd name="connsiteY13" fmla="*/ 16079 h 21212"/>
                <a:gd name="connsiteX14" fmla="*/ 16164 w 21212"/>
                <a:gd name="connsiteY14" fmla="*/ 16121 h 21212"/>
                <a:gd name="connsiteX15" fmla="*/ 16079 w 21212"/>
                <a:gd name="connsiteY15" fmla="*/ 16079 h 21212"/>
                <a:gd name="connsiteX16" fmla="*/ 16079 w 21212"/>
                <a:gd name="connsiteY16" fmla="*/ 16079 h 21212"/>
                <a:gd name="connsiteX17" fmla="*/ 16164 w 21212"/>
                <a:gd name="connsiteY17" fmla="*/ 16079 h 21212"/>
                <a:gd name="connsiteX18" fmla="*/ 16164 w 21212"/>
                <a:gd name="connsiteY18" fmla="*/ 16079 h 21212"/>
                <a:gd name="connsiteX19" fmla="*/ 16164 w 21212"/>
                <a:gd name="connsiteY19" fmla="*/ 16079 h 21212"/>
                <a:gd name="connsiteX20" fmla="*/ 16185 w 21212"/>
                <a:gd name="connsiteY20" fmla="*/ 16058 h 21212"/>
                <a:gd name="connsiteX21" fmla="*/ 16164 w 21212"/>
                <a:gd name="connsiteY21" fmla="*/ 16058 h 21212"/>
                <a:gd name="connsiteX22" fmla="*/ 16164 w 21212"/>
                <a:gd name="connsiteY22" fmla="*/ 15994 h 21212"/>
                <a:gd name="connsiteX23" fmla="*/ 16164 w 21212"/>
                <a:gd name="connsiteY23" fmla="*/ 15994 h 21212"/>
                <a:gd name="connsiteX24" fmla="*/ 16164 w 21212"/>
                <a:gd name="connsiteY24" fmla="*/ 16058 h 21212"/>
                <a:gd name="connsiteX25" fmla="*/ 16164 w 21212"/>
                <a:gd name="connsiteY25" fmla="*/ 16058 h 21212"/>
                <a:gd name="connsiteX26" fmla="*/ 16079 w 21212"/>
                <a:gd name="connsiteY26" fmla="*/ 16079 h 21212"/>
                <a:gd name="connsiteX27" fmla="*/ 16079 w 21212"/>
                <a:gd name="connsiteY27" fmla="*/ 16079 h 21212"/>
                <a:gd name="connsiteX28" fmla="*/ 16036 w 21212"/>
                <a:gd name="connsiteY28" fmla="*/ 16079 h 21212"/>
                <a:gd name="connsiteX29" fmla="*/ 16036 w 21212"/>
                <a:gd name="connsiteY29" fmla="*/ 16079 h 21212"/>
                <a:gd name="connsiteX30" fmla="*/ 15994 w 21212"/>
                <a:gd name="connsiteY30" fmla="*/ 16079 h 21212"/>
                <a:gd name="connsiteX31" fmla="*/ 15951 w 21212"/>
                <a:gd name="connsiteY31" fmla="*/ 16079 h 21212"/>
                <a:gd name="connsiteX32" fmla="*/ 15909 w 21212"/>
                <a:gd name="connsiteY32" fmla="*/ 16058 h 21212"/>
                <a:gd name="connsiteX33" fmla="*/ 15909 w 21212"/>
                <a:gd name="connsiteY33" fmla="*/ 16058 h 21212"/>
                <a:gd name="connsiteX34" fmla="*/ 15909 w 21212"/>
                <a:gd name="connsiteY34" fmla="*/ 15994 h 21212"/>
                <a:gd name="connsiteX35" fmla="*/ 15951 w 21212"/>
                <a:gd name="connsiteY35" fmla="*/ 15973 h 21212"/>
                <a:gd name="connsiteX36" fmla="*/ 15994 w 21212"/>
                <a:gd name="connsiteY36" fmla="*/ 16036 h 21212"/>
                <a:gd name="connsiteX37" fmla="*/ 16036 w 21212"/>
                <a:gd name="connsiteY37" fmla="*/ 16036 h 21212"/>
                <a:gd name="connsiteX38" fmla="*/ 16036 w 21212"/>
                <a:gd name="connsiteY38" fmla="*/ 16036 h 21212"/>
                <a:gd name="connsiteX39" fmla="*/ 16079 w 21212"/>
                <a:gd name="connsiteY39" fmla="*/ 16036 h 21212"/>
                <a:gd name="connsiteX40" fmla="*/ 16079 w 21212"/>
                <a:gd name="connsiteY40" fmla="*/ 16036 h 21212"/>
                <a:gd name="connsiteX41" fmla="*/ 16164 w 21212"/>
                <a:gd name="connsiteY41" fmla="*/ 16036 h 21212"/>
                <a:gd name="connsiteX42" fmla="*/ 16164 w 21212"/>
                <a:gd name="connsiteY42" fmla="*/ 15973 h 21212"/>
                <a:gd name="connsiteX43" fmla="*/ 16036 w 21212"/>
                <a:gd name="connsiteY43" fmla="*/ 15951 h 21212"/>
                <a:gd name="connsiteX44" fmla="*/ 16036 w 21212"/>
                <a:gd name="connsiteY44" fmla="*/ 15951 h 21212"/>
                <a:gd name="connsiteX45" fmla="*/ 15994 w 21212"/>
                <a:gd name="connsiteY45" fmla="*/ 15951 h 21212"/>
                <a:gd name="connsiteX46" fmla="*/ 15994 w 21212"/>
                <a:gd name="connsiteY46" fmla="*/ 15973 h 21212"/>
                <a:gd name="connsiteX47" fmla="*/ 15994 w 21212"/>
                <a:gd name="connsiteY47" fmla="*/ 15973 h 21212"/>
                <a:gd name="connsiteX48" fmla="*/ 15951 w 21212"/>
                <a:gd name="connsiteY48" fmla="*/ 15973 h 21212"/>
                <a:gd name="connsiteX49" fmla="*/ 15951 w 21212"/>
                <a:gd name="connsiteY49" fmla="*/ 15973 h 21212"/>
                <a:gd name="connsiteX50" fmla="*/ 15951 w 21212"/>
                <a:gd name="connsiteY50" fmla="*/ 16036 h 21212"/>
                <a:gd name="connsiteX51" fmla="*/ 15994 w 21212"/>
                <a:gd name="connsiteY51"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51" y="15973"/>
                  </a:moveTo>
                  <a:cubicBezTo>
                    <a:pt x="15951" y="15973"/>
                    <a:pt x="15951" y="15973"/>
                    <a:pt x="15951" y="15973"/>
                  </a:cubicBezTo>
                  <a:cubicBezTo>
                    <a:pt x="15994" y="15973"/>
                    <a:pt x="15994" y="15973"/>
                    <a:pt x="15994" y="15973"/>
                  </a:cubicBezTo>
                  <a:lnTo>
                    <a:pt x="15994" y="15973"/>
                  </a:lnTo>
                  <a:lnTo>
                    <a:pt x="16036" y="15973"/>
                  </a:lnTo>
                  <a:lnTo>
                    <a:pt x="16036" y="15973"/>
                  </a:lnTo>
                  <a:lnTo>
                    <a:pt x="15994" y="15973"/>
                  </a:lnTo>
                  <a:lnTo>
                    <a:pt x="16036" y="15909"/>
                  </a:lnTo>
                  <a:lnTo>
                    <a:pt x="16185" y="15994"/>
                  </a:lnTo>
                  <a:lnTo>
                    <a:pt x="16185" y="16058"/>
                  </a:lnTo>
                  <a:lnTo>
                    <a:pt x="16185" y="16058"/>
                  </a:lnTo>
                  <a:cubicBezTo>
                    <a:pt x="16185" y="16058"/>
                    <a:pt x="16185" y="16058"/>
                    <a:pt x="16185" y="16079"/>
                  </a:cubicBezTo>
                  <a:cubicBezTo>
                    <a:pt x="16185" y="16079"/>
                    <a:pt x="16185" y="16079"/>
                    <a:pt x="16164" y="16079"/>
                  </a:cubicBezTo>
                  <a:lnTo>
                    <a:pt x="16164" y="16079"/>
                  </a:lnTo>
                  <a:cubicBezTo>
                    <a:pt x="16164" y="16121"/>
                    <a:pt x="16164" y="16121"/>
                    <a:pt x="16164" y="16121"/>
                  </a:cubicBezTo>
                  <a:lnTo>
                    <a:pt x="16079" y="16079"/>
                  </a:lnTo>
                  <a:lnTo>
                    <a:pt x="16079" y="16079"/>
                  </a:lnTo>
                  <a:lnTo>
                    <a:pt x="16164" y="16079"/>
                  </a:lnTo>
                  <a:lnTo>
                    <a:pt x="16164" y="16079"/>
                  </a:lnTo>
                  <a:lnTo>
                    <a:pt x="16164" y="16079"/>
                  </a:lnTo>
                  <a:cubicBezTo>
                    <a:pt x="16164" y="16079"/>
                    <a:pt x="16164" y="16058"/>
                    <a:pt x="16185" y="16058"/>
                  </a:cubicBezTo>
                  <a:lnTo>
                    <a:pt x="16164" y="16058"/>
                  </a:lnTo>
                  <a:lnTo>
                    <a:pt x="16164" y="15994"/>
                  </a:lnTo>
                  <a:lnTo>
                    <a:pt x="16164" y="15994"/>
                  </a:lnTo>
                  <a:cubicBezTo>
                    <a:pt x="16164" y="16058"/>
                    <a:pt x="16164" y="16058"/>
                    <a:pt x="16164" y="16058"/>
                  </a:cubicBezTo>
                  <a:lnTo>
                    <a:pt x="16164" y="16058"/>
                  </a:lnTo>
                  <a:lnTo>
                    <a:pt x="16079" y="16079"/>
                  </a:lnTo>
                  <a:lnTo>
                    <a:pt x="16079" y="16079"/>
                  </a:lnTo>
                  <a:lnTo>
                    <a:pt x="16036" y="16079"/>
                  </a:lnTo>
                  <a:lnTo>
                    <a:pt x="16036" y="16079"/>
                  </a:lnTo>
                  <a:cubicBezTo>
                    <a:pt x="15994" y="16079"/>
                    <a:pt x="15994" y="16079"/>
                    <a:pt x="15994" y="16079"/>
                  </a:cubicBezTo>
                  <a:lnTo>
                    <a:pt x="15951" y="16079"/>
                  </a:lnTo>
                  <a:cubicBezTo>
                    <a:pt x="15951" y="16058"/>
                    <a:pt x="15909" y="16058"/>
                    <a:pt x="15909" y="16058"/>
                  </a:cubicBezTo>
                  <a:lnTo>
                    <a:pt x="15909" y="16058"/>
                  </a:lnTo>
                  <a:cubicBezTo>
                    <a:pt x="15909" y="15994"/>
                    <a:pt x="15909" y="15994"/>
                    <a:pt x="15909" y="15994"/>
                  </a:cubicBezTo>
                  <a:cubicBezTo>
                    <a:pt x="15909" y="15994"/>
                    <a:pt x="15951" y="15973"/>
                    <a:pt x="15951" y="15973"/>
                  </a:cubicBezTo>
                  <a:close/>
                  <a:moveTo>
                    <a:pt x="15994" y="16036"/>
                  </a:moveTo>
                  <a:cubicBezTo>
                    <a:pt x="15994" y="16036"/>
                    <a:pt x="15994" y="16036"/>
                    <a:pt x="16036" y="16036"/>
                  </a:cubicBezTo>
                  <a:lnTo>
                    <a:pt x="16036" y="16036"/>
                  </a:lnTo>
                  <a:lnTo>
                    <a:pt x="16079" y="16036"/>
                  </a:lnTo>
                  <a:lnTo>
                    <a:pt x="16079" y="16036"/>
                  </a:lnTo>
                  <a:lnTo>
                    <a:pt x="16164" y="16036"/>
                  </a:lnTo>
                  <a:cubicBezTo>
                    <a:pt x="16164" y="15973"/>
                    <a:pt x="16164" y="15973"/>
                    <a:pt x="16164" y="15973"/>
                  </a:cubicBezTo>
                  <a:lnTo>
                    <a:pt x="16036" y="15951"/>
                  </a:lnTo>
                  <a:lnTo>
                    <a:pt x="16036" y="15951"/>
                  </a:lnTo>
                  <a:cubicBezTo>
                    <a:pt x="16036" y="15951"/>
                    <a:pt x="16036" y="15951"/>
                    <a:pt x="15994" y="15951"/>
                  </a:cubicBezTo>
                  <a:lnTo>
                    <a:pt x="15994" y="15973"/>
                  </a:lnTo>
                  <a:lnTo>
                    <a:pt x="15994" y="15973"/>
                  </a:lnTo>
                  <a:cubicBezTo>
                    <a:pt x="15951" y="15973"/>
                    <a:pt x="15951" y="15973"/>
                    <a:pt x="15951" y="15973"/>
                  </a:cubicBezTo>
                  <a:lnTo>
                    <a:pt x="15951" y="15973"/>
                  </a:lnTo>
                  <a:lnTo>
                    <a:pt x="15951" y="16036"/>
                  </a:lnTo>
                  <a:lnTo>
                    <a:pt x="15994" y="16036"/>
                  </a:lnTo>
                  <a:close/>
                </a:path>
              </a:pathLst>
            </a:custGeom>
            <a:solidFill>
              <a:srgbClr val="000000"/>
            </a:solid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624FEFF2-DD46-454F-9EEE-E641F1C5F2C4}"/>
                </a:ext>
              </a:extLst>
            </p:cNvPr>
            <p:cNvSpPr/>
            <p:nvPr/>
          </p:nvSpPr>
          <p:spPr>
            <a:xfrm>
              <a:off x="6406573" y="4745096"/>
              <a:ext cx="31327" cy="31327"/>
            </a:xfrm>
            <a:custGeom>
              <a:avLst/>
              <a:gdLst>
                <a:gd name="connsiteX0" fmla="*/ 16121 w 21212"/>
                <a:gd name="connsiteY0" fmla="*/ 16100 h 21212"/>
                <a:gd name="connsiteX1" fmla="*/ 16121 w 21212"/>
                <a:gd name="connsiteY1" fmla="*/ 16100 h 21212"/>
                <a:gd name="connsiteX2" fmla="*/ 16121 w 21212"/>
                <a:gd name="connsiteY2" fmla="*/ 16100 h 21212"/>
                <a:gd name="connsiteX3" fmla="*/ 16015 w 21212"/>
                <a:gd name="connsiteY3" fmla="*/ 16100 h 21212"/>
                <a:gd name="connsiteX4" fmla="*/ 16015 w 21212"/>
                <a:gd name="connsiteY4" fmla="*/ 16100 h 21212"/>
                <a:gd name="connsiteX5" fmla="*/ 16015 w 21212"/>
                <a:gd name="connsiteY5" fmla="*/ 16100 h 21212"/>
                <a:gd name="connsiteX6" fmla="*/ 15994 w 21212"/>
                <a:gd name="connsiteY6" fmla="*/ 16100 h 21212"/>
                <a:gd name="connsiteX7" fmla="*/ 15909 w 21212"/>
                <a:gd name="connsiteY7" fmla="*/ 16036 h 21212"/>
                <a:gd name="connsiteX8" fmla="*/ 15994 w 21212"/>
                <a:gd name="connsiteY8" fmla="*/ 15994 h 21212"/>
                <a:gd name="connsiteX9" fmla="*/ 16015 w 21212"/>
                <a:gd name="connsiteY9" fmla="*/ 16036 h 21212"/>
                <a:gd name="connsiteX10" fmla="*/ 16057 w 21212"/>
                <a:gd name="connsiteY10" fmla="*/ 16100 h 21212"/>
                <a:gd name="connsiteX11" fmla="*/ 16057 w 21212"/>
                <a:gd name="connsiteY11" fmla="*/ 16100 h 21212"/>
                <a:gd name="connsiteX12" fmla="*/ 16121 w 21212"/>
                <a:gd name="connsiteY12" fmla="*/ 16036 h 21212"/>
                <a:gd name="connsiteX13" fmla="*/ 16121 w 21212"/>
                <a:gd name="connsiteY13" fmla="*/ 16036 h 21212"/>
                <a:gd name="connsiteX14" fmla="*/ 16121 w 21212"/>
                <a:gd name="connsiteY14" fmla="*/ 15994 h 21212"/>
                <a:gd name="connsiteX15" fmla="*/ 16121 w 21212"/>
                <a:gd name="connsiteY15" fmla="*/ 15994 h 21212"/>
                <a:gd name="connsiteX16" fmla="*/ 16015 w 21212"/>
                <a:gd name="connsiteY16" fmla="*/ 15973 h 21212"/>
                <a:gd name="connsiteX17" fmla="*/ 16015 w 21212"/>
                <a:gd name="connsiteY17" fmla="*/ 15909 h 21212"/>
                <a:gd name="connsiteX18" fmla="*/ 16142 w 21212"/>
                <a:gd name="connsiteY18" fmla="*/ 15994 h 21212"/>
                <a:gd name="connsiteX19" fmla="*/ 16142 w 21212"/>
                <a:gd name="connsiteY19" fmla="*/ 15994 h 21212"/>
                <a:gd name="connsiteX20" fmla="*/ 16142 w 21212"/>
                <a:gd name="connsiteY20" fmla="*/ 15994 h 21212"/>
                <a:gd name="connsiteX21" fmla="*/ 16142 w 21212"/>
                <a:gd name="connsiteY21" fmla="*/ 16036 h 21212"/>
                <a:gd name="connsiteX22" fmla="*/ 16142 w 21212"/>
                <a:gd name="connsiteY22" fmla="*/ 16036 h 21212"/>
                <a:gd name="connsiteX23" fmla="*/ 16142 w 21212"/>
                <a:gd name="connsiteY23" fmla="*/ 16036 h 21212"/>
                <a:gd name="connsiteX24" fmla="*/ 16121 w 21212"/>
                <a:gd name="connsiteY24"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100"/>
                  </a:moveTo>
                  <a:lnTo>
                    <a:pt x="16121" y="16100"/>
                  </a:lnTo>
                  <a:lnTo>
                    <a:pt x="16121" y="16100"/>
                  </a:lnTo>
                  <a:cubicBezTo>
                    <a:pt x="16057" y="16100"/>
                    <a:pt x="16057" y="16100"/>
                    <a:pt x="16015" y="16100"/>
                  </a:cubicBezTo>
                  <a:lnTo>
                    <a:pt x="16015" y="16100"/>
                  </a:lnTo>
                  <a:lnTo>
                    <a:pt x="16015" y="16100"/>
                  </a:lnTo>
                  <a:cubicBezTo>
                    <a:pt x="16015" y="16100"/>
                    <a:pt x="16015" y="16100"/>
                    <a:pt x="15994" y="16100"/>
                  </a:cubicBezTo>
                  <a:lnTo>
                    <a:pt x="15909" y="16036"/>
                  </a:lnTo>
                  <a:lnTo>
                    <a:pt x="15994" y="15994"/>
                  </a:lnTo>
                  <a:lnTo>
                    <a:pt x="16015" y="16036"/>
                  </a:lnTo>
                  <a:cubicBezTo>
                    <a:pt x="16015" y="16036"/>
                    <a:pt x="16015" y="16036"/>
                    <a:pt x="16057" y="16100"/>
                  </a:cubicBezTo>
                  <a:lnTo>
                    <a:pt x="16057" y="16100"/>
                  </a:lnTo>
                  <a:lnTo>
                    <a:pt x="16121" y="16036"/>
                  </a:lnTo>
                  <a:lnTo>
                    <a:pt x="16121" y="16036"/>
                  </a:lnTo>
                  <a:cubicBezTo>
                    <a:pt x="16121" y="16036"/>
                    <a:pt x="16121" y="16036"/>
                    <a:pt x="16121" y="15994"/>
                  </a:cubicBezTo>
                  <a:lnTo>
                    <a:pt x="16121" y="15994"/>
                  </a:lnTo>
                  <a:lnTo>
                    <a:pt x="16015" y="15973"/>
                  </a:lnTo>
                  <a:lnTo>
                    <a:pt x="16015" y="15909"/>
                  </a:lnTo>
                  <a:lnTo>
                    <a:pt x="16142" y="15994"/>
                  </a:lnTo>
                  <a:lnTo>
                    <a:pt x="16142" y="15994"/>
                  </a:lnTo>
                  <a:lnTo>
                    <a:pt x="16142" y="15994"/>
                  </a:lnTo>
                  <a:cubicBezTo>
                    <a:pt x="16142" y="15994"/>
                    <a:pt x="16142" y="15994"/>
                    <a:pt x="16142" y="16036"/>
                  </a:cubicBezTo>
                  <a:lnTo>
                    <a:pt x="16142" y="16036"/>
                  </a:lnTo>
                  <a:lnTo>
                    <a:pt x="16142" y="16036"/>
                  </a:lnTo>
                  <a:cubicBezTo>
                    <a:pt x="16142" y="16036"/>
                    <a:pt x="16142" y="16036"/>
                    <a:pt x="16121" y="16100"/>
                  </a:cubicBezTo>
                  <a:close/>
                </a:path>
              </a:pathLst>
            </a:custGeom>
            <a:solidFill>
              <a:srgbClr val="000000"/>
            </a:solid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962D6C17-4E71-46AD-B972-BF130F219942}"/>
                </a:ext>
              </a:extLst>
            </p:cNvPr>
            <p:cNvSpPr/>
            <p:nvPr/>
          </p:nvSpPr>
          <p:spPr>
            <a:xfrm>
              <a:off x="6406886" y="4744907"/>
              <a:ext cx="31327" cy="31327"/>
            </a:xfrm>
            <a:custGeom>
              <a:avLst/>
              <a:gdLst>
                <a:gd name="connsiteX0" fmla="*/ 16079 w 21212"/>
                <a:gd name="connsiteY0" fmla="*/ 16036 h 21212"/>
                <a:gd name="connsiteX1" fmla="*/ 16079 w 21212"/>
                <a:gd name="connsiteY1" fmla="*/ 16036 h 21212"/>
                <a:gd name="connsiteX2" fmla="*/ 16163 w 21212"/>
                <a:gd name="connsiteY2" fmla="*/ 16036 h 21212"/>
                <a:gd name="connsiteX3" fmla="*/ 16163 w 21212"/>
                <a:gd name="connsiteY3" fmla="*/ 16036 h 21212"/>
                <a:gd name="connsiteX4" fmla="*/ 16163 w 21212"/>
                <a:gd name="connsiteY4" fmla="*/ 16036 h 21212"/>
                <a:gd name="connsiteX5" fmla="*/ 16079 w 21212"/>
                <a:gd name="connsiteY5" fmla="*/ 16036 h 21212"/>
                <a:gd name="connsiteX6" fmla="*/ 16057 w 21212"/>
                <a:gd name="connsiteY6" fmla="*/ 16100 h 21212"/>
                <a:gd name="connsiteX7" fmla="*/ 16015 w 21212"/>
                <a:gd name="connsiteY7" fmla="*/ 16100 h 21212"/>
                <a:gd name="connsiteX8" fmla="*/ 15973 w 21212"/>
                <a:gd name="connsiteY8" fmla="*/ 16100 h 21212"/>
                <a:gd name="connsiteX9" fmla="*/ 15930 w 21212"/>
                <a:gd name="connsiteY9" fmla="*/ 16100 h 21212"/>
                <a:gd name="connsiteX10" fmla="*/ 15930 w 21212"/>
                <a:gd name="connsiteY10" fmla="*/ 16036 h 21212"/>
                <a:gd name="connsiteX11" fmla="*/ 15909 w 21212"/>
                <a:gd name="connsiteY11" fmla="*/ 16036 h 21212"/>
                <a:gd name="connsiteX12" fmla="*/ 15930 w 21212"/>
                <a:gd name="connsiteY12" fmla="*/ 15994 h 21212"/>
                <a:gd name="connsiteX13" fmla="*/ 15930 w 21212"/>
                <a:gd name="connsiteY13" fmla="*/ 15994 h 21212"/>
                <a:gd name="connsiteX14" fmla="*/ 15973 w 21212"/>
                <a:gd name="connsiteY14" fmla="*/ 15994 h 21212"/>
                <a:gd name="connsiteX15" fmla="*/ 16015 w 21212"/>
                <a:gd name="connsiteY15" fmla="*/ 15909 h 21212"/>
                <a:gd name="connsiteX16" fmla="*/ 16057 w 21212"/>
                <a:gd name="connsiteY16" fmla="*/ 15909 h 21212"/>
                <a:gd name="connsiteX17" fmla="*/ 16079 w 21212"/>
                <a:gd name="connsiteY17" fmla="*/ 15994 h 21212"/>
                <a:gd name="connsiteX18" fmla="*/ 16079 w 21212"/>
                <a:gd name="connsiteY18" fmla="*/ 15994 h 21212"/>
                <a:gd name="connsiteX19" fmla="*/ 16079 w 21212"/>
                <a:gd name="connsiteY19" fmla="*/ 15994 h 21212"/>
                <a:gd name="connsiteX20" fmla="*/ 15973 w 21212"/>
                <a:gd name="connsiteY20" fmla="*/ 16036 h 21212"/>
                <a:gd name="connsiteX21" fmla="*/ 16015 w 21212"/>
                <a:gd name="connsiteY21" fmla="*/ 16036 h 21212"/>
                <a:gd name="connsiteX22" fmla="*/ 16015 w 21212"/>
                <a:gd name="connsiteY22" fmla="*/ 16100 h 21212"/>
                <a:gd name="connsiteX23" fmla="*/ 16079 w 21212"/>
                <a:gd name="connsiteY23" fmla="*/ 16036 h 21212"/>
                <a:gd name="connsiteX24" fmla="*/ 16079 w 21212"/>
                <a:gd name="connsiteY24" fmla="*/ 16036 h 21212"/>
                <a:gd name="connsiteX25" fmla="*/ 15973 w 21212"/>
                <a:gd name="connsiteY25" fmla="*/ 15994 h 21212"/>
                <a:gd name="connsiteX26" fmla="*/ 15930 w 21212"/>
                <a:gd name="connsiteY26" fmla="*/ 16036 h 21212"/>
                <a:gd name="connsiteX27" fmla="*/ 15930 w 21212"/>
                <a:gd name="connsiteY27" fmla="*/ 16036 h 21212"/>
                <a:gd name="connsiteX28" fmla="*/ 15930 w 21212"/>
                <a:gd name="connsiteY28" fmla="*/ 16036 h 21212"/>
                <a:gd name="connsiteX29" fmla="*/ 15930 w 21212"/>
                <a:gd name="connsiteY29" fmla="*/ 16036 h 21212"/>
                <a:gd name="connsiteX30" fmla="*/ 16057 w 21212"/>
                <a:gd name="connsiteY30" fmla="*/ 15994 h 21212"/>
                <a:gd name="connsiteX31" fmla="*/ 16015 w 21212"/>
                <a:gd name="connsiteY31" fmla="*/ 15994 h 21212"/>
                <a:gd name="connsiteX32" fmla="*/ 16015 w 21212"/>
                <a:gd name="connsiteY32" fmla="*/ 15994 h 21212"/>
                <a:gd name="connsiteX33" fmla="*/ 15973 w 21212"/>
                <a:gd name="connsiteY33" fmla="*/ 15994 h 21212"/>
                <a:gd name="connsiteX34" fmla="*/ 15973 w 21212"/>
                <a:gd name="connsiteY3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6036"/>
                  </a:moveTo>
                  <a:lnTo>
                    <a:pt x="16079" y="16036"/>
                  </a:lnTo>
                  <a:lnTo>
                    <a:pt x="16163" y="16036"/>
                  </a:lnTo>
                  <a:lnTo>
                    <a:pt x="16163" y="16036"/>
                  </a:lnTo>
                  <a:lnTo>
                    <a:pt x="16163" y="16036"/>
                  </a:lnTo>
                  <a:lnTo>
                    <a:pt x="16079" y="16036"/>
                  </a:lnTo>
                  <a:cubicBezTo>
                    <a:pt x="16079" y="16036"/>
                    <a:pt x="16079" y="16100"/>
                    <a:pt x="16057" y="16100"/>
                  </a:cubicBezTo>
                  <a:cubicBezTo>
                    <a:pt x="16057" y="16100"/>
                    <a:pt x="16057" y="16100"/>
                    <a:pt x="16015" y="16100"/>
                  </a:cubicBezTo>
                  <a:cubicBezTo>
                    <a:pt x="16015" y="16100"/>
                    <a:pt x="16015" y="16100"/>
                    <a:pt x="15973" y="16100"/>
                  </a:cubicBezTo>
                  <a:cubicBezTo>
                    <a:pt x="15973" y="16100"/>
                    <a:pt x="15973" y="16100"/>
                    <a:pt x="15930" y="16100"/>
                  </a:cubicBezTo>
                  <a:lnTo>
                    <a:pt x="15930" y="16036"/>
                  </a:lnTo>
                  <a:lnTo>
                    <a:pt x="15909" y="16036"/>
                  </a:lnTo>
                  <a:cubicBezTo>
                    <a:pt x="15909" y="16036"/>
                    <a:pt x="15909" y="15994"/>
                    <a:pt x="15930" y="15994"/>
                  </a:cubicBezTo>
                  <a:lnTo>
                    <a:pt x="15930" y="15994"/>
                  </a:lnTo>
                  <a:lnTo>
                    <a:pt x="15973" y="15994"/>
                  </a:lnTo>
                  <a:cubicBezTo>
                    <a:pt x="15973" y="15909"/>
                    <a:pt x="16015" y="15909"/>
                    <a:pt x="16015" y="15909"/>
                  </a:cubicBezTo>
                  <a:cubicBezTo>
                    <a:pt x="16015" y="15909"/>
                    <a:pt x="16015" y="15909"/>
                    <a:pt x="16057" y="15909"/>
                  </a:cubicBezTo>
                  <a:cubicBezTo>
                    <a:pt x="16057" y="15994"/>
                    <a:pt x="16057" y="15994"/>
                    <a:pt x="16079" y="15994"/>
                  </a:cubicBezTo>
                  <a:lnTo>
                    <a:pt x="16079" y="15994"/>
                  </a:lnTo>
                  <a:lnTo>
                    <a:pt x="16079" y="15994"/>
                  </a:lnTo>
                  <a:lnTo>
                    <a:pt x="15973" y="16036"/>
                  </a:lnTo>
                  <a:lnTo>
                    <a:pt x="16015" y="16036"/>
                  </a:lnTo>
                  <a:cubicBezTo>
                    <a:pt x="16015" y="16100"/>
                    <a:pt x="16015" y="16100"/>
                    <a:pt x="16015" y="16100"/>
                  </a:cubicBezTo>
                  <a:cubicBezTo>
                    <a:pt x="16057" y="16100"/>
                    <a:pt x="16057" y="16036"/>
                    <a:pt x="16079" y="16036"/>
                  </a:cubicBezTo>
                  <a:lnTo>
                    <a:pt x="16079" y="16036"/>
                  </a:lnTo>
                  <a:close/>
                  <a:moveTo>
                    <a:pt x="15973" y="15994"/>
                  </a:moveTo>
                  <a:cubicBezTo>
                    <a:pt x="15973" y="15994"/>
                    <a:pt x="15930" y="15994"/>
                    <a:pt x="15930" y="16036"/>
                  </a:cubicBezTo>
                  <a:cubicBezTo>
                    <a:pt x="15930" y="15994"/>
                    <a:pt x="15930" y="16036"/>
                    <a:pt x="15930" y="16036"/>
                  </a:cubicBezTo>
                  <a:lnTo>
                    <a:pt x="15930" y="16036"/>
                  </a:lnTo>
                  <a:lnTo>
                    <a:pt x="15930" y="16036"/>
                  </a:lnTo>
                  <a:lnTo>
                    <a:pt x="16057" y="15994"/>
                  </a:lnTo>
                  <a:lnTo>
                    <a:pt x="16015" y="15994"/>
                  </a:lnTo>
                  <a:lnTo>
                    <a:pt x="16015" y="15994"/>
                  </a:lnTo>
                  <a:lnTo>
                    <a:pt x="15973" y="15994"/>
                  </a:lnTo>
                  <a:lnTo>
                    <a:pt x="15973" y="15994"/>
                  </a:lnTo>
                  <a:close/>
                </a:path>
              </a:pathLst>
            </a:custGeom>
            <a:solidFill>
              <a:srgbClr val="000000"/>
            </a:solid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A3672C2B-A82E-436C-B5C7-96C6EEEC4D4F}"/>
                </a:ext>
              </a:extLst>
            </p:cNvPr>
            <p:cNvSpPr/>
            <p:nvPr/>
          </p:nvSpPr>
          <p:spPr>
            <a:xfrm>
              <a:off x="6407293" y="4744907"/>
              <a:ext cx="31327" cy="31327"/>
            </a:xfrm>
            <a:custGeom>
              <a:avLst/>
              <a:gdLst>
                <a:gd name="connsiteX0" fmla="*/ 15973 w 21212"/>
                <a:gd name="connsiteY0" fmla="*/ 15994 h 21212"/>
                <a:gd name="connsiteX1" fmla="*/ 15909 w 21212"/>
                <a:gd name="connsiteY1" fmla="*/ 15994 h 21212"/>
                <a:gd name="connsiteX2" fmla="*/ 15973 w 21212"/>
                <a:gd name="connsiteY2" fmla="*/ 15909 h 21212"/>
                <a:gd name="connsiteX3" fmla="*/ 15994 w 21212"/>
                <a:gd name="connsiteY3" fmla="*/ 15909 h 21212"/>
                <a:gd name="connsiteX4" fmla="*/ 15973 w 21212"/>
                <a:gd name="connsiteY4" fmla="*/ 15994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73" y="15994"/>
                  </a:moveTo>
                  <a:lnTo>
                    <a:pt x="15909" y="15994"/>
                  </a:lnTo>
                  <a:lnTo>
                    <a:pt x="15973" y="15909"/>
                  </a:lnTo>
                  <a:lnTo>
                    <a:pt x="15994" y="15909"/>
                  </a:lnTo>
                  <a:lnTo>
                    <a:pt x="15973" y="15994"/>
                  </a:lnTo>
                  <a:close/>
                </a:path>
              </a:pathLst>
            </a:custGeom>
            <a:solidFill>
              <a:srgbClr val="000000"/>
            </a:solid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AFAE74F-AB52-4176-86F6-FB13F73347E4}"/>
                </a:ext>
              </a:extLst>
            </p:cNvPr>
            <p:cNvSpPr/>
            <p:nvPr/>
          </p:nvSpPr>
          <p:spPr>
            <a:xfrm>
              <a:off x="6407293" y="4744532"/>
              <a:ext cx="31327" cy="31327"/>
            </a:xfrm>
            <a:custGeom>
              <a:avLst/>
              <a:gdLst>
                <a:gd name="connsiteX0" fmla="*/ 16164 w 21212"/>
                <a:gd name="connsiteY0" fmla="*/ 16015 h 21212"/>
                <a:gd name="connsiteX1" fmla="*/ 16227 w 21212"/>
                <a:gd name="connsiteY1" fmla="*/ 16015 h 21212"/>
                <a:gd name="connsiteX2" fmla="*/ 16227 w 21212"/>
                <a:gd name="connsiteY2" fmla="*/ 16015 h 21212"/>
                <a:gd name="connsiteX3" fmla="*/ 16206 w 21212"/>
                <a:gd name="connsiteY3" fmla="*/ 16015 h 21212"/>
                <a:gd name="connsiteX4" fmla="*/ 16079 w 21212"/>
                <a:gd name="connsiteY4" fmla="*/ 15951 h 21212"/>
                <a:gd name="connsiteX5" fmla="*/ 16100 w 21212"/>
                <a:gd name="connsiteY5" fmla="*/ 15909 h 21212"/>
                <a:gd name="connsiteX6" fmla="*/ 16376 w 21212"/>
                <a:gd name="connsiteY6" fmla="*/ 16015 h 21212"/>
                <a:gd name="connsiteX7" fmla="*/ 16312 w 21212"/>
                <a:gd name="connsiteY7" fmla="*/ 16015 h 21212"/>
                <a:gd name="connsiteX8" fmla="*/ 16079 w 21212"/>
                <a:gd name="connsiteY8" fmla="*/ 16015 h 21212"/>
                <a:gd name="connsiteX9" fmla="*/ 15973 w 21212"/>
                <a:gd name="connsiteY9" fmla="*/ 16015 h 21212"/>
                <a:gd name="connsiteX10" fmla="*/ 15973 w 21212"/>
                <a:gd name="connsiteY10" fmla="*/ 16015 h 21212"/>
                <a:gd name="connsiteX11" fmla="*/ 16015 w 21212"/>
                <a:gd name="connsiteY11" fmla="*/ 16036 h 21212"/>
                <a:gd name="connsiteX12" fmla="*/ 16164 w 21212"/>
                <a:gd name="connsiteY12" fmla="*/ 16100 h 21212"/>
                <a:gd name="connsiteX13" fmla="*/ 16100 w 21212"/>
                <a:gd name="connsiteY13" fmla="*/ 16100 h 21212"/>
                <a:gd name="connsiteX14" fmla="*/ 15909 w 21212"/>
                <a:gd name="connsiteY14" fmla="*/ 16015 h 21212"/>
                <a:gd name="connsiteX15" fmla="*/ 15973 w 21212"/>
                <a:gd name="connsiteY15" fmla="*/ 16015 h 21212"/>
                <a:gd name="connsiteX16" fmla="*/ 16164 w 21212"/>
                <a:gd name="connsiteY16"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12" h="21212">
                  <a:moveTo>
                    <a:pt x="16164" y="16015"/>
                  </a:moveTo>
                  <a:cubicBezTo>
                    <a:pt x="16206" y="16015"/>
                    <a:pt x="16206" y="16015"/>
                    <a:pt x="16227" y="16015"/>
                  </a:cubicBezTo>
                  <a:lnTo>
                    <a:pt x="16227" y="16015"/>
                  </a:lnTo>
                  <a:lnTo>
                    <a:pt x="16206" y="16015"/>
                  </a:lnTo>
                  <a:lnTo>
                    <a:pt x="16079" y="15951"/>
                  </a:lnTo>
                  <a:lnTo>
                    <a:pt x="16100" y="15909"/>
                  </a:lnTo>
                  <a:lnTo>
                    <a:pt x="16376" y="16015"/>
                  </a:lnTo>
                  <a:lnTo>
                    <a:pt x="16312" y="16015"/>
                  </a:lnTo>
                  <a:lnTo>
                    <a:pt x="16079" y="16015"/>
                  </a:lnTo>
                  <a:cubicBezTo>
                    <a:pt x="16015" y="16015"/>
                    <a:pt x="15994" y="16015"/>
                    <a:pt x="15973" y="16015"/>
                  </a:cubicBezTo>
                  <a:lnTo>
                    <a:pt x="15973" y="16015"/>
                  </a:lnTo>
                  <a:cubicBezTo>
                    <a:pt x="15994" y="16036"/>
                    <a:pt x="15994" y="16036"/>
                    <a:pt x="16015" y="16036"/>
                  </a:cubicBezTo>
                  <a:lnTo>
                    <a:pt x="16164" y="16100"/>
                  </a:lnTo>
                  <a:lnTo>
                    <a:pt x="16100" y="16100"/>
                  </a:lnTo>
                  <a:lnTo>
                    <a:pt x="15909" y="16015"/>
                  </a:lnTo>
                  <a:lnTo>
                    <a:pt x="15973" y="16015"/>
                  </a:lnTo>
                  <a:lnTo>
                    <a:pt x="16164" y="16015"/>
                  </a:lnTo>
                  <a:close/>
                </a:path>
              </a:pathLst>
            </a:custGeom>
            <a:solidFill>
              <a:srgbClr val="000000"/>
            </a:solid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B12EE67-66B8-4428-AF24-EB970C1081E7}"/>
                </a:ext>
              </a:extLst>
            </p:cNvPr>
            <p:cNvSpPr/>
            <p:nvPr/>
          </p:nvSpPr>
          <p:spPr>
            <a:xfrm>
              <a:off x="6407763" y="4744532"/>
              <a:ext cx="31327" cy="31327"/>
            </a:xfrm>
            <a:custGeom>
              <a:avLst/>
              <a:gdLst>
                <a:gd name="connsiteX0" fmla="*/ 16185 w 21212"/>
                <a:gd name="connsiteY0" fmla="*/ 15909 h 21212"/>
                <a:gd name="connsiteX1" fmla="*/ 16185 w 21212"/>
                <a:gd name="connsiteY1" fmla="*/ 15909 h 21212"/>
                <a:gd name="connsiteX2" fmla="*/ 16185 w 21212"/>
                <a:gd name="connsiteY2" fmla="*/ 15951 h 21212"/>
                <a:gd name="connsiteX3" fmla="*/ 16185 w 21212"/>
                <a:gd name="connsiteY3" fmla="*/ 15951 h 21212"/>
                <a:gd name="connsiteX4" fmla="*/ 16185 w 21212"/>
                <a:gd name="connsiteY4" fmla="*/ 15951 h 21212"/>
                <a:gd name="connsiteX5" fmla="*/ 16121 w 21212"/>
                <a:gd name="connsiteY5" fmla="*/ 15973 h 21212"/>
                <a:gd name="connsiteX6" fmla="*/ 16121 w 21212"/>
                <a:gd name="connsiteY6" fmla="*/ 15973 h 21212"/>
                <a:gd name="connsiteX7" fmla="*/ 16079 w 21212"/>
                <a:gd name="connsiteY7" fmla="*/ 15973 h 21212"/>
                <a:gd name="connsiteX8" fmla="*/ 16057 w 21212"/>
                <a:gd name="connsiteY8" fmla="*/ 15973 h 21212"/>
                <a:gd name="connsiteX9" fmla="*/ 16057 w 21212"/>
                <a:gd name="connsiteY9" fmla="*/ 15973 h 21212"/>
                <a:gd name="connsiteX10" fmla="*/ 15994 w 21212"/>
                <a:gd name="connsiteY10" fmla="*/ 15973 h 21212"/>
                <a:gd name="connsiteX11" fmla="*/ 15994 w 21212"/>
                <a:gd name="connsiteY11" fmla="*/ 15951 h 21212"/>
                <a:gd name="connsiteX12" fmla="*/ 16057 w 21212"/>
                <a:gd name="connsiteY12" fmla="*/ 15951 h 21212"/>
                <a:gd name="connsiteX13" fmla="*/ 16057 w 21212"/>
                <a:gd name="connsiteY13" fmla="*/ 15909 h 21212"/>
                <a:gd name="connsiteX14" fmla="*/ 16079 w 21212"/>
                <a:gd name="connsiteY14" fmla="*/ 15909 h 21212"/>
                <a:gd name="connsiteX15" fmla="*/ 16079 w 21212"/>
                <a:gd name="connsiteY15" fmla="*/ 15909 h 21212"/>
                <a:gd name="connsiteX16" fmla="*/ 16079 w 21212"/>
                <a:gd name="connsiteY16" fmla="*/ 15909 h 21212"/>
                <a:gd name="connsiteX17" fmla="*/ 16079 w 21212"/>
                <a:gd name="connsiteY17" fmla="*/ 15909 h 21212"/>
                <a:gd name="connsiteX18" fmla="*/ 16079 w 21212"/>
                <a:gd name="connsiteY18" fmla="*/ 15909 h 21212"/>
                <a:gd name="connsiteX19" fmla="*/ 16079 w 21212"/>
                <a:gd name="connsiteY19" fmla="*/ 15909 h 21212"/>
                <a:gd name="connsiteX20" fmla="*/ 16057 w 21212"/>
                <a:gd name="connsiteY20" fmla="*/ 15909 h 21212"/>
                <a:gd name="connsiteX21" fmla="*/ 15994 w 21212"/>
                <a:gd name="connsiteY21" fmla="*/ 15909 h 21212"/>
                <a:gd name="connsiteX22" fmla="*/ 15909 w 21212"/>
                <a:gd name="connsiteY22" fmla="*/ 15909 h 21212"/>
                <a:gd name="connsiteX23" fmla="*/ 15909 w 21212"/>
                <a:gd name="connsiteY23" fmla="*/ 15951 h 21212"/>
                <a:gd name="connsiteX24" fmla="*/ 15909 w 21212"/>
                <a:gd name="connsiteY24" fmla="*/ 15909 h 21212"/>
                <a:gd name="connsiteX25" fmla="*/ 15909 w 21212"/>
                <a:gd name="connsiteY25" fmla="*/ 15909 h 21212"/>
                <a:gd name="connsiteX26" fmla="*/ 15909 w 21212"/>
                <a:gd name="connsiteY26" fmla="*/ 15909 h 21212"/>
                <a:gd name="connsiteX27" fmla="*/ 15909 w 21212"/>
                <a:gd name="connsiteY27" fmla="*/ 15909 h 21212"/>
                <a:gd name="connsiteX28" fmla="*/ 15994 w 21212"/>
                <a:gd name="connsiteY28" fmla="*/ 15909 h 21212"/>
                <a:gd name="connsiteX29" fmla="*/ 16057 w 21212"/>
                <a:gd name="connsiteY29" fmla="*/ 15909 h 21212"/>
                <a:gd name="connsiteX30" fmla="*/ 16079 w 21212"/>
                <a:gd name="connsiteY30" fmla="*/ 15909 h 21212"/>
                <a:gd name="connsiteX31" fmla="*/ 16079 w 21212"/>
                <a:gd name="connsiteY31" fmla="*/ 15909 h 21212"/>
                <a:gd name="connsiteX32" fmla="*/ 16121 w 21212"/>
                <a:gd name="connsiteY32" fmla="*/ 15909 h 21212"/>
                <a:gd name="connsiteX33" fmla="*/ 16185 w 21212"/>
                <a:gd name="connsiteY33" fmla="*/ 15909 h 21212"/>
                <a:gd name="connsiteX34" fmla="*/ 16206 w 21212"/>
                <a:gd name="connsiteY34" fmla="*/ 15951 h 21212"/>
                <a:gd name="connsiteX35" fmla="*/ 16185 w 21212"/>
                <a:gd name="connsiteY35" fmla="*/ 15909 h 21212"/>
                <a:gd name="connsiteX36" fmla="*/ 16121 w 21212"/>
                <a:gd name="connsiteY36" fmla="*/ 15909 h 21212"/>
                <a:gd name="connsiteX37" fmla="*/ 16079 w 21212"/>
                <a:gd name="connsiteY37" fmla="*/ 15909 h 21212"/>
                <a:gd name="connsiteX38" fmla="*/ 16079 w 21212"/>
                <a:gd name="connsiteY38" fmla="*/ 15909 h 21212"/>
                <a:gd name="connsiteX39" fmla="*/ 16057 w 21212"/>
                <a:gd name="connsiteY39" fmla="*/ 15951 h 21212"/>
                <a:gd name="connsiteX40" fmla="*/ 16079 w 21212"/>
                <a:gd name="connsiteY40" fmla="*/ 15951 h 21212"/>
                <a:gd name="connsiteX41" fmla="*/ 16079 w 21212"/>
                <a:gd name="connsiteY41" fmla="*/ 15951 h 21212"/>
                <a:gd name="connsiteX42" fmla="*/ 16079 w 21212"/>
                <a:gd name="connsiteY42" fmla="*/ 15951 h 21212"/>
                <a:gd name="connsiteX43" fmla="*/ 16079 w 21212"/>
                <a:gd name="connsiteY43" fmla="*/ 15951 h 21212"/>
                <a:gd name="connsiteX44" fmla="*/ 16121 w 21212"/>
                <a:gd name="connsiteY44" fmla="*/ 15951 h 21212"/>
                <a:gd name="connsiteX45" fmla="*/ 16121 w 21212"/>
                <a:gd name="connsiteY45" fmla="*/ 15951 h 21212"/>
                <a:gd name="connsiteX46" fmla="*/ 16121 w 21212"/>
                <a:gd name="connsiteY46" fmla="*/ 15951 h 21212"/>
                <a:gd name="connsiteX47" fmla="*/ 16185 w 21212"/>
                <a:gd name="connsiteY47" fmla="*/ 15909 h 21212"/>
                <a:gd name="connsiteX48" fmla="*/ 16185 w 21212"/>
                <a:gd name="connsiteY48" fmla="*/ 15909 h 21212"/>
                <a:gd name="connsiteX49" fmla="*/ 16121 w 21212"/>
                <a:gd name="connsiteY49"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85" y="15909"/>
                  </a:moveTo>
                  <a:lnTo>
                    <a:pt x="16185" y="15909"/>
                  </a:lnTo>
                  <a:lnTo>
                    <a:pt x="16185" y="15951"/>
                  </a:lnTo>
                  <a:lnTo>
                    <a:pt x="16185" y="15951"/>
                  </a:lnTo>
                  <a:lnTo>
                    <a:pt x="16185" y="15951"/>
                  </a:lnTo>
                  <a:lnTo>
                    <a:pt x="16121" y="15973"/>
                  </a:lnTo>
                  <a:lnTo>
                    <a:pt x="16121" y="15973"/>
                  </a:lnTo>
                  <a:lnTo>
                    <a:pt x="16079" y="15973"/>
                  </a:lnTo>
                  <a:lnTo>
                    <a:pt x="16057" y="15973"/>
                  </a:lnTo>
                  <a:lnTo>
                    <a:pt x="16057" y="15973"/>
                  </a:lnTo>
                  <a:cubicBezTo>
                    <a:pt x="16057" y="15973"/>
                    <a:pt x="16057" y="15973"/>
                    <a:pt x="15994" y="15973"/>
                  </a:cubicBezTo>
                  <a:cubicBezTo>
                    <a:pt x="15994" y="15951"/>
                    <a:pt x="15994" y="15951"/>
                    <a:pt x="15994" y="15951"/>
                  </a:cubicBezTo>
                  <a:cubicBezTo>
                    <a:pt x="15994" y="15951"/>
                    <a:pt x="15994" y="15951"/>
                    <a:pt x="16057" y="15951"/>
                  </a:cubicBezTo>
                  <a:cubicBezTo>
                    <a:pt x="16057" y="15909"/>
                    <a:pt x="16057" y="15909"/>
                    <a:pt x="16057" y="15909"/>
                  </a:cubicBezTo>
                  <a:cubicBezTo>
                    <a:pt x="16057" y="15909"/>
                    <a:pt x="16057" y="15909"/>
                    <a:pt x="16079" y="15909"/>
                  </a:cubicBezTo>
                  <a:lnTo>
                    <a:pt x="16079" y="15909"/>
                  </a:lnTo>
                  <a:lnTo>
                    <a:pt x="16079" y="15909"/>
                  </a:lnTo>
                  <a:lnTo>
                    <a:pt x="16079" y="15909"/>
                  </a:lnTo>
                  <a:lnTo>
                    <a:pt x="16079" y="15909"/>
                  </a:lnTo>
                  <a:lnTo>
                    <a:pt x="16079" y="15909"/>
                  </a:lnTo>
                  <a:cubicBezTo>
                    <a:pt x="16057" y="15909"/>
                    <a:pt x="16057" y="15909"/>
                    <a:pt x="16057" y="15909"/>
                  </a:cubicBezTo>
                  <a:lnTo>
                    <a:pt x="15994" y="15909"/>
                  </a:lnTo>
                  <a:cubicBezTo>
                    <a:pt x="15994" y="15909"/>
                    <a:pt x="15994" y="15909"/>
                    <a:pt x="15909" y="15909"/>
                  </a:cubicBezTo>
                  <a:cubicBezTo>
                    <a:pt x="15909" y="15909"/>
                    <a:pt x="15909" y="15909"/>
                    <a:pt x="15909" y="15951"/>
                  </a:cubicBezTo>
                  <a:lnTo>
                    <a:pt x="15909" y="15909"/>
                  </a:lnTo>
                  <a:lnTo>
                    <a:pt x="15909" y="15909"/>
                  </a:lnTo>
                  <a:lnTo>
                    <a:pt x="15909" y="15909"/>
                  </a:lnTo>
                  <a:lnTo>
                    <a:pt x="15909" y="15909"/>
                  </a:lnTo>
                  <a:cubicBezTo>
                    <a:pt x="15909" y="15909"/>
                    <a:pt x="15909" y="15909"/>
                    <a:pt x="15994" y="15909"/>
                  </a:cubicBezTo>
                  <a:lnTo>
                    <a:pt x="16057" y="15909"/>
                  </a:lnTo>
                  <a:lnTo>
                    <a:pt x="16079" y="15909"/>
                  </a:lnTo>
                  <a:lnTo>
                    <a:pt x="16079" y="15909"/>
                  </a:lnTo>
                  <a:lnTo>
                    <a:pt x="16121" y="15909"/>
                  </a:lnTo>
                  <a:lnTo>
                    <a:pt x="16185" y="15909"/>
                  </a:lnTo>
                  <a:lnTo>
                    <a:pt x="16206" y="15951"/>
                  </a:lnTo>
                  <a:lnTo>
                    <a:pt x="16185" y="15909"/>
                  </a:lnTo>
                  <a:close/>
                  <a:moveTo>
                    <a:pt x="16121" y="15909"/>
                  </a:moveTo>
                  <a:cubicBezTo>
                    <a:pt x="16121" y="15909"/>
                    <a:pt x="16121" y="15909"/>
                    <a:pt x="16079" y="15909"/>
                  </a:cubicBezTo>
                  <a:lnTo>
                    <a:pt x="16079" y="15909"/>
                  </a:lnTo>
                  <a:cubicBezTo>
                    <a:pt x="16057" y="15909"/>
                    <a:pt x="16057" y="15951"/>
                    <a:pt x="16057" y="15951"/>
                  </a:cubicBezTo>
                  <a:cubicBezTo>
                    <a:pt x="16057" y="15951"/>
                    <a:pt x="16057" y="15951"/>
                    <a:pt x="16079" y="15951"/>
                  </a:cubicBezTo>
                  <a:lnTo>
                    <a:pt x="16079" y="15951"/>
                  </a:lnTo>
                  <a:cubicBezTo>
                    <a:pt x="16079" y="15951"/>
                    <a:pt x="16079" y="15973"/>
                    <a:pt x="16079" y="15951"/>
                  </a:cubicBezTo>
                  <a:lnTo>
                    <a:pt x="16079" y="15951"/>
                  </a:lnTo>
                  <a:cubicBezTo>
                    <a:pt x="16121" y="15951"/>
                    <a:pt x="16121" y="15951"/>
                    <a:pt x="16121" y="15951"/>
                  </a:cubicBezTo>
                  <a:lnTo>
                    <a:pt x="16121" y="15951"/>
                  </a:lnTo>
                  <a:lnTo>
                    <a:pt x="16121" y="15951"/>
                  </a:lnTo>
                  <a:cubicBezTo>
                    <a:pt x="16185" y="15909"/>
                    <a:pt x="16185" y="15909"/>
                    <a:pt x="16185" y="15909"/>
                  </a:cubicBezTo>
                  <a:lnTo>
                    <a:pt x="16185" y="15909"/>
                  </a:lnTo>
                  <a:lnTo>
                    <a:pt x="16121" y="15909"/>
                  </a:lnTo>
                  <a:close/>
                </a:path>
              </a:pathLst>
            </a:custGeom>
            <a:solidFill>
              <a:srgbClr val="000000"/>
            </a:solid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78267A14-867C-46C5-A4C8-5658131A2FB8}"/>
                </a:ext>
              </a:extLst>
            </p:cNvPr>
            <p:cNvSpPr/>
            <p:nvPr/>
          </p:nvSpPr>
          <p:spPr>
            <a:xfrm>
              <a:off x="6408076" y="4744188"/>
              <a:ext cx="31327" cy="31327"/>
            </a:xfrm>
            <a:custGeom>
              <a:avLst/>
              <a:gdLst>
                <a:gd name="connsiteX0" fmla="*/ 16185 w 21212"/>
                <a:gd name="connsiteY0" fmla="*/ 16015 h 21212"/>
                <a:gd name="connsiteX1" fmla="*/ 16100 w 21212"/>
                <a:gd name="connsiteY1" fmla="*/ 16121 h 21212"/>
                <a:gd name="connsiteX2" fmla="*/ 16100 w 21212"/>
                <a:gd name="connsiteY2" fmla="*/ 16015 h 21212"/>
                <a:gd name="connsiteX3" fmla="*/ 16036 w 21212"/>
                <a:gd name="connsiteY3" fmla="*/ 16015 h 21212"/>
                <a:gd name="connsiteX4" fmla="*/ 16036 w 21212"/>
                <a:gd name="connsiteY4" fmla="*/ 16015 h 21212"/>
                <a:gd name="connsiteX5" fmla="*/ 16036 w 21212"/>
                <a:gd name="connsiteY5" fmla="*/ 16015 h 21212"/>
                <a:gd name="connsiteX6" fmla="*/ 15994 w 21212"/>
                <a:gd name="connsiteY6" fmla="*/ 16015 h 21212"/>
                <a:gd name="connsiteX7" fmla="*/ 15994 w 21212"/>
                <a:gd name="connsiteY7" fmla="*/ 16015 h 21212"/>
                <a:gd name="connsiteX8" fmla="*/ 15994 w 21212"/>
                <a:gd name="connsiteY8" fmla="*/ 16121 h 21212"/>
                <a:gd name="connsiteX9" fmla="*/ 16100 w 21212"/>
                <a:gd name="connsiteY9" fmla="*/ 16142 h 21212"/>
                <a:gd name="connsiteX10" fmla="*/ 16036 w 21212"/>
                <a:gd name="connsiteY10" fmla="*/ 16142 h 21212"/>
                <a:gd name="connsiteX11" fmla="*/ 15909 w 21212"/>
                <a:gd name="connsiteY11" fmla="*/ 16121 h 21212"/>
                <a:gd name="connsiteX12" fmla="*/ 15909 w 21212"/>
                <a:gd name="connsiteY12" fmla="*/ 16121 h 21212"/>
                <a:gd name="connsiteX13" fmla="*/ 15973 w 21212"/>
                <a:gd name="connsiteY13" fmla="*/ 16121 h 21212"/>
                <a:gd name="connsiteX14" fmla="*/ 15973 w 21212"/>
                <a:gd name="connsiteY14" fmla="*/ 16121 h 21212"/>
                <a:gd name="connsiteX15" fmla="*/ 15973 w 21212"/>
                <a:gd name="connsiteY15" fmla="*/ 16015 h 21212"/>
                <a:gd name="connsiteX16" fmla="*/ 15973 w 21212"/>
                <a:gd name="connsiteY16" fmla="*/ 16015 h 21212"/>
                <a:gd name="connsiteX17" fmla="*/ 15973 w 21212"/>
                <a:gd name="connsiteY17" fmla="*/ 16015 h 21212"/>
                <a:gd name="connsiteX18" fmla="*/ 15994 w 21212"/>
                <a:gd name="connsiteY18" fmla="*/ 16015 h 21212"/>
                <a:gd name="connsiteX19" fmla="*/ 16036 w 21212"/>
                <a:gd name="connsiteY19" fmla="*/ 15951 h 21212"/>
                <a:gd name="connsiteX20" fmla="*/ 16036 w 21212"/>
                <a:gd name="connsiteY20" fmla="*/ 15951 h 21212"/>
                <a:gd name="connsiteX21" fmla="*/ 16036 w 21212"/>
                <a:gd name="connsiteY21" fmla="*/ 15951 h 21212"/>
                <a:gd name="connsiteX22" fmla="*/ 16100 w 21212"/>
                <a:gd name="connsiteY22" fmla="*/ 15951 h 21212"/>
                <a:gd name="connsiteX23" fmla="*/ 16100 w 21212"/>
                <a:gd name="connsiteY23" fmla="*/ 15930 h 21212"/>
                <a:gd name="connsiteX24" fmla="*/ 16100 w 21212"/>
                <a:gd name="connsiteY24" fmla="*/ 15930 h 21212"/>
                <a:gd name="connsiteX25" fmla="*/ 16100 w 21212"/>
                <a:gd name="connsiteY25" fmla="*/ 15930 h 21212"/>
                <a:gd name="connsiteX26" fmla="*/ 16100 w 21212"/>
                <a:gd name="connsiteY26" fmla="*/ 15909 h 21212"/>
                <a:gd name="connsiteX27" fmla="*/ 16185 w 21212"/>
                <a:gd name="connsiteY27" fmla="*/ 15930 h 21212"/>
                <a:gd name="connsiteX28" fmla="*/ 16291 w 21212"/>
                <a:gd name="connsiteY28" fmla="*/ 15951 h 21212"/>
                <a:gd name="connsiteX29" fmla="*/ 16291 w 21212"/>
                <a:gd name="connsiteY29" fmla="*/ 15951 h 21212"/>
                <a:gd name="connsiteX30" fmla="*/ 16100 w 21212"/>
                <a:gd name="connsiteY30" fmla="*/ 15930 h 21212"/>
                <a:gd name="connsiteX31" fmla="*/ 16100 w 21212"/>
                <a:gd name="connsiteY31" fmla="*/ 15930 h 21212"/>
                <a:gd name="connsiteX32" fmla="*/ 16100 w 21212"/>
                <a:gd name="connsiteY32" fmla="*/ 15930 h 21212"/>
                <a:gd name="connsiteX33" fmla="*/ 16100 w 21212"/>
                <a:gd name="connsiteY33" fmla="*/ 15930 h 21212"/>
                <a:gd name="connsiteX34" fmla="*/ 16100 w 21212"/>
                <a:gd name="connsiteY34" fmla="*/ 15951 h 21212"/>
                <a:gd name="connsiteX35" fmla="*/ 16100 w 21212"/>
                <a:gd name="connsiteY35" fmla="*/ 15951 h 21212"/>
                <a:gd name="connsiteX36" fmla="*/ 16100 w 21212"/>
                <a:gd name="connsiteY36" fmla="*/ 15951 h 21212"/>
                <a:gd name="connsiteX37" fmla="*/ 16185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85" y="16015"/>
                  </a:moveTo>
                  <a:lnTo>
                    <a:pt x="16100" y="16121"/>
                  </a:lnTo>
                  <a:lnTo>
                    <a:pt x="16100" y="16015"/>
                  </a:lnTo>
                  <a:cubicBezTo>
                    <a:pt x="16036" y="16015"/>
                    <a:pt x="16036" y="16015"/>
                    <a:pt x="16036" y="16015"/>
                  </a:cubicBezTo>
                  <a:lnTo>
                    <a:pt x="16036" y="16015"/>
                  </a:lnTo>
                  <a:lnTo>
                    <a:pt x="16036" y="16015"/>
                  </a:lnTo>
                  <a:cubicBezTo>
                    <a:pt x="15994" y="16015"/>
                    <a:pt x="15994" y="16015"/>
                    <a:pt x="15994" y="16015"/>
                  </a:cubicBezTo>
                  <a:lnTo>
                    <a:pt x="15994" y="16015"/>
                  </a:lnTo>
                  <a:cubicBezTo>
                    <a:pt x="15994" y="16015"/>
                    <a:pt x="15973" y="16121"/>
                    <a:pt x="15994" y="16121"/>
                  </a:cubicBezTo>
                  <a:lnTo>
                    <a:pt x="16100" y="16142"/>
                  </a:lnTo>
                  <a:lnTo>
                    <a:pt x="16036" y="16142"/>
                  </a:lnTo>
                  <a:lnTo>
                    <a:pt x="15909" y="16121"/>
                  </a:lnTo>
                  <a:lnTo>
                    <a:pt x="15909" y="16121"/>
                  </a:lnTo>
                  <a:lnTo>
                    <a:pt x="15973" y="16121"/>
                  </a:lnTo>
                  <a:lnTo>
                    <a:pt x="15973" y="16121"/>
                  </a:lnTo>
                  <a:lnTo>
                    <a:pt x="15973" y="16015"/>
                  </a:lnTo>
                  <a:lnTo>
                    <a:pt x="15973" y="16015"/>
                  </a:lnTo>
                  <a:lnTo>
                    <a:pt x="15973" y="16015"/>
                  </a:lnTo>
                  <a:lnTo>
                    <a:pt x="15994" y="16015"/>
                  </a:lnTo>
                  <a:cubicBezTo>
                    <a:pt x="15994" y="15951"/>
                    <a:pt x="15994" y="15951"/>
                    <a:pt x="16036" y="15951"/>
                  </a:cubicBezTo>
                  <a:lnTo>
                    <a:pt x="16036" y="15951"/>
                  </a:lnTo>
                  <a:lnTo>
                    <a:pt x="16036" y="15951"/>
                  </a:lnTo>
                  <a:cubicBezTo>
                    <a:pt x="16036" y="15951"/>
                    <a:pt x="16036" y="15951"/>
                    <a:pt x="16100" y="15951"/>
                  </a:cubicBezTo>
                  <a:lnTo>
                    <a:pt x="16100" y="15930"/>
                  </a:lnTo>
                  <a:lnTo>
                    <a:pt x="16100" y="15930"/>
                  </a:lnTo>
                  <a:lnTo>
                    <a:pt x="16100" y="15930"/>
                  </a:lnTo>
                  <a:lnTo>
                    <a:pt x="16100" y="15909"/>
                  </a:lnTo>
                  <a:cubicBezTo>
                    <a:pt x="16100" y="15930"/>
                    <a:pt x="16185" y="15930"/>
                    <a:pt x="16185" y="15930"/>
                  </a:cubicBezTo>
                  <a:lnTo>
                    <a:pt x="16291" y="15951"/>
                  </a:lnTo>
                  <a:lnTo>
                    <a:pt x="16291" y="15951"/>
                  </a:lnTo>
                  <a:lnTo>
                    <a:pt x="16100" y="15930"/>
                  </a:lnTo>
                  <a:lnTo>
                    <a:pt x="16100" y="15930"/>
                  </a:lnTo>
                  <a:lnTo>
                    <a:pt x="16100" y="15930"/>
                  </a:lnTo>
                  <a:lnTo>
                    <a:pt x="16100" y="15930"/>
                  </a:lnTo>
                  <a:cubicBezTo>
                    <a:pt x="16100" y="15930"/>
                    <a:pt x="16100" y="15930"/>
                    <a:pt x="16100" y="15951"/>
                  </a:cubicBezTo>
                  <a:lnTo>
                    <a:pt x="16100" y="15951"/>
                  </a:lnTo>
                  <a:lnTo>
                    <a:pt x="16100" y="15951"/>
                  </a:lnTo>
                  <a:lnTo>
                    <a:pt x="16185" y="16015"/>
                  </a:lnTo>
                  <a:close/>
                </a:path>
              </a:pathLst>
            </a:custGeom>
            <a:solidFill>
              <a:srgbClr val="000000"/>
            </a:solid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AC79D9B-E09F-44D9-942D-91EED48DD202}"/>
                </a:ext>
              </a:extLst>
            </p:cNvPr>
            <p:cNvSpPr/>
            <p:nvPr/>
          </p:nvSpPr>
          <p:spPr>
            <a:xfrm>
              <a:off x="6408453" y="4743968"/>
              <a:ext cx="31327" cy="31327"/>
            </a:xfrm>
            <a:custGeom>
              <a:avLst/>
              <a:gdLst>
                <a:gd name="connsiteX0" fmla="*/ 16142 w 21212"/>
                <a:gd name="connsiteY0" fmla="*/ 16058 h 21212"/>
                <a:gd name="connsiteX1" fmla="*/ 15909 w 21212"/>
                <a:gd name="connsiteY1" fmla="*/ 15909 h 21212"/>
                <a:gd name="connsiteX2" fmla="*/ 15951 w 21212"/>
                <a:gd name="connsiteY2" fmla="*/ 15909 h 21212"/>
                <a:gd name="connsiteX3" fmla="*/ 16164 w 21212"/>
                <a:gd name="connsiteY3" fmla="*/ 15994 h 21212"/>
                <a:gd name="connsiteX4" fmla="*/ 16142 w 21212"/>
                <a:gd name="connsiteY4" fmla="*/ 1605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42" y="16058"/>
                  </a:moveTo>
                  <a:lnTo>
                    <a:pt x="15909" y="15909"/>
                  </a:lnTo>
                  <a:lnTo>
                    <a:pt x="15951" y="15909"/>
                  </a:lnTo>
                  <a:lnTo>
                    <a:pt x="16164" y="15994"/>
                  </a:lnTo>
                  <a:lnTo>
                    <a:pt x="16142" y="16058"/>
                  </a:lnTo>
                  <a:close/>
                </a:path>
              </a:pathLst>
            </a:custGeom>
            <a:solidFill>
              <a:srgbClr val="000000"/>
            </a:solid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6900C941-4E1E-436D-AFFF-8A938A176E31}"/>
                </a:ext>
              </a:extLst>
            </p:cNvPr>
            <p:cNvSpPr/>
            <p:nvPr/>
          </p:nvSpPr>
          <p:spPr>
            <a:xfrm>
              <a:off x="6408797" y="4743968"/>
              <a:ext cx="31327" cy="31327"/>
            </a:xfrm>
            <a:custGeom>
              <a:avLst/>
              <a:gdLst>
                <a:gd name="connsiteX0" fmla="*/ 16036 w 21212"/>
                <a:gd name="connsiteY0" fmla="*/ 15930 h 21212"/>
                <a:gd name="connsiteX1" fmla="*/ 16142 w 21212"/>
                <a:gd name="connsiteY1" fmla="*/ 15930 h 21212"/>
                <a:gd name="connsiteX2" fmla="*/ 16142 w 21212"/>
                <a:gd name="connsiteY2" fmla="*/ 15909 h 21212"/>
                <a:gd name="connsiteX3" fmla="*/ 16185 w 21212"/>
                <a:gd name="connsiteY3" fmla="*/ 15930 h 21212"/>
                <a:gd name="connsiteX4" fmla="*/ 16142 w 21212"/>
                <a:gd name="connsiteY4" fmla="*/ 15930 h 21212"/>
                <a:gd name="connsiteX5" fmla="*/ 16036 w 21212"/>
                <a:gd name="connsiteY5" fmla="*/ 15994 h 21212"/>
                <a:gd name="connsiteX6" fmla="*/ 16036 w 21212"/>
                <a:gd name="connsiteY6" fmla="*/ 15994 h 21212"/>
                <a:gd name="connsiteX7" fmla="*/ 16015 w 21212"/>
                <a:gd name="connsiteY7" fmla="*/ 15994 h 21212"/>
                <a:gd name="connsiteX8" fmla="*/ 15951 w 21212"/>
                <a:gd name="connsiteY8" fmla="*/ 15994 h 21212"/>
                <a:gd name="connsiteX9" fmla="*/ 15909 w 21212"/>
                <a:gd name="connsiteY9" fmla="*/ 15994 h 21212"/>
                <a:gd name="connsiteX10" fmla="*/ 15909 w 21212"/>
                <a:gd name="connsiteY10" fmla="*/ 15994 h 21212"/>
                <a:gd name="connsiteX11" fmla="*/ 15909 w 21212"/>
                <a:gd name="connsiteY11" fmla="*/ 15930 h 21212"/>
                <a:gd name="connsiteX12" fmla="*/ 15909 w 21212"/>
                <a:gd name="connsiteY12" fmla="*/ 15909 h 21212"/>
                <a:gd name="connsiteX13" fmla="*/ 15909 w 21212"/>
                <a:gd name="connsiteY13" fmla="*/ 15909 h 21212"/>
                <a:gd name="connsiteX14" fmla="*/ 15930 w 21212"/>
                <a:gd name="connsiteY14" fmla="*/ 15909 h 21212"/>
                <a:gd name="connsiteX15" fmla="*/ 15951 w 21212"/>
                <a:gd name="connsiteY15" fmla="*/ 15909 h 21212"/>
                <a:gd name="connsiteX16" fmla="*/ 16036 w 21212"/>
                <a:gd name="connsiteY16" fmla="*/ 15930 h 21212"/>
                <a:gd name="connsiteX17" fmla="*/ 16036 w 21212"/>
                <a:gd name="connsiteY17" fmla="*/ 15930 h 21212"/>
                <a:gd name="connsiteX18" fmla="*/ 16036 w 21212"/>
                <a:gd name="connsiteY18" fmla="*/ 15930 h 21212"/>
                <a:gd name="connsiteX19" fmla="*/ 16036 w 21212"/>
                <a:gd name="connsiteY19" fmla="*/ 15930 h 21212"/>
                <a:gd name="connsiteX20" fmla="*/ 15930 w 21212"/>
                <a:gd name="connsiteY20" fmla="*/ 15994 h 21212"/>
                <a:gd name="connsiteX21" fmla="*/ 15951 w 21212"/>
                <a:gd name="connsiteY21" fmla="*/ 15994 h 21212"/>
                <a:gd name="connsiteX22" fmla="*/ 16015 w 21212"/>
                <a:gd name="connsiteY22" fmla="*/ 15994 h 21212"/>
                <a:gd name="connsiteX23" fmla="*/ 16015 w 21212"/>
                <a:gd name="connsiteY23" fmla="*/ 15994 h 21212"/>
                <a:gd name="connsiteX24" fmla="*/ 16036 w 21212"/>
                <a:gd name="connsiteY24" fmla="*/ 15930 h 21212"/>
                <a:gd name="connsiteX25" fmla="*/ 15930 w 21212"/>
                <a:gd name="connsiteY25" fmla="*/ 15909 h 21212"/>
                <a:gd name="connsiteX26" fmla="*/ 15930 w 21212"/>
                <a:gd name="connsiteY26" fmla="*/ 15909 h 21212"/>
                <a:gd name="connsiteX27" fmla="*/ 15930 w 21212"/>
                <a:gd name="connsiteY27" fmla="*/ 15909 h 21212"/>
                <a:gd name="connsiteX28" fmla="*/ 15930 w 21212"/>
                <a:gd name="connsiteY28" fmla="*/ 15909 h 21212"/>
                <a:gd name="connsiteX29" fmla="*/ 15930 w 21212"/>
                <a:gd name="connsiteY29" fmla="*/ 15909 h 21212"/>
                <a:gd name="connsiteX30" fmla="*/ 16015 w 21212"/>
                <a:gd name="connsiteY30" fmla="*/ 15909 h 21212"/>
                <a:gd name="connsiteX31" fmla="*/ 16015 w 21212"/>
                <a:gd name="connsiteY31" fmla="*/ 15909 h 21212"/>
                <a:gd name="connsiteX32" fmla="*/ 15930 w 21212"/>
                <a:gd name="connsiteY32" fmla="*/ 15909 h 21212"/>
                <a:gd name="connsiteX33" fmla="*/ 15930 w 21212"/>
                <a:gd name="connsiteY33" fmla="*/ 15909 h 21212"/>
                <a:gd name="connsiteX34" fmla="*/ 15930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36" y="15930"/>
                  </a:moveTo>
                  <a:cubicBezTo>
                    <a:pt x="16036" y="15930"/>
                    <a:pt x="16036" y="15930"/>
                    <a:pt x="16142" y="15930"/>
                  </a:cubicBezTo>
                  <a:cubicBezTo>
                    <a:pt x="16142" y="15930"/>
                    <a:pt x="16142" y="15930"/>
                    <a:pt x="16142" y="15909"/>
                  </a:cubicBezTo>
                  <a:lnTo>
                    <a:pt x="16185" y="15930"/>
                  </a:lnTo>
                  <a:cubicBezTo>
                    <a:pt x="16185" y="15930"/>
                    <a:pt x="16185" y="15930"/>
                    <a:pt x="16142" y="15930"/>
                  </a:cubicBezTo>
                  <a:cubicBezTo>
                    <a:pt x="16142" y="15930"/>
                    <a:pt x="16142" y="15994"/>
                    <a:pt x="16036" y="15994"/>
                  </a:cubicBezTo>
                  <a:lnTo>
                    <a:pt x="16036" y="15994"/>
                  </a:lnTo>
                  <a:cubicBezTo>
                    <a:pt x="16015" y="15994"/>
                    <a:pt x="16015" y="15994"/>
                    <a:pt x="16015" y="15994"/>
                  </a:cubicBezTo>
                  <a:cubicBezTo>
                    <a:pt x="15951" y="15994"/>
                    <a:pt x="15951" y="15994"/>
                    <a:pt x="15951" y="15994"/>
                  </a:cubicBezTo>
                  <a:cubicBezTo>
                    <a:pt x="15930" y="15994"/>
                    <a:pt x="15930" y="15994"/>
                    <a:pt x="15909" y="15994"/>
                  </a:cubicBezTo>
                  <a:lnTo>
                    <a:pt x="15909" y="15994"/>
                  </a:lnTo>
                  <a:cubicBezTo>
                    <a:pt x="15909" y="15930"/>
                    <a:pt x="15909" y="15930"/>
                    <a:pt x="15909" y="15930"/>
                  </a:cubicBezTo>
                  <a:lnTo>
                    <a:pt x="15909" y="15909"/>
                  </a:lnTo>
                  <a:lnTo>
                    <a:pt x="15909" y="15909"/>
                  </a:lnTo>
                  <a:cubicBezTo>
                    <a:pt x="15930" y="15909"/>
                    <a:pt x="15930" y="15909"/>
                    <a:pt x="15930" y="15909"/>
                  </a:cubicBezTo>
                  <a:lnTo>
                    <a:pt x="15951" y="15909"/>
                  </a:lnTo>
                  <a:lnTo>
                    <a:pt x="16036" y="15930"/>
                  </a:lnTo>
                  <a:lnTo>
                    <a:pt x="16036" y="15930"/>
                  </a:lnTo>
                  <a:lnTo>
                    <a:pt x="16036" y="15930"/>
                  </a:lnTo>
                  <a:lnTo>
                    <a:pt x="16036" y="15930"/>
                  </a:lnTo>
                  <a:lnTo>
                    <a:pt x="15930" y="15994"/>
                  </a:lnTo>
                  <a:lnTo>
                    <a:pt x="15951" y="15994"/>
                  </a:lnTo>
                  <a:lnTo>
                    <a:pt x="16015" y="15994"/>
                  </a:lnTo>
                  <a:lnTo>
                    <a:pt x="16015" y="15994"/>
                  </a:lnTo>
                  <a:cubicBezTo>
                    <a:pt x="16036" y="15973"/>
                    <a:pt x="16036" y="15973"/>
                    <a:pt x="16036" y="15930"/>
                  </a:cubicBezTo>
                  <a:close/>
                  <a:moveTo>
                    <a:pt x="15930" y="15909"/>
                  </a:moveTo>
                  <a:lnTo>
                    <a:pt x="15930" y="15909"/>
                  </a:lnTo>
                  <a:cubicBezTo>
                    <a:pt x="15909" y="15909"/>
                    <a:pt x="15909" y="15930"/>
                    <a:pt x="15930" y="15909"/>
                  </a:cubicBezTo>
                  <a:lnTo>
                    <a:pt x="15930" y="15909"/>
                  </a:lnTo>
                  <a:lnTo>
                    <a:pt x="15930" y="15909"/>
                  </a:lnTo>
                  <a:lnTo>
                    <a:pt x="16015" y="15909"/>
                  </a:lnTo>
                  <a:lnTo>
                    <a:pt x="16015" y="15909"/>
                  </a:lnTo>
                  <a:cubicBezTo>
                    <a:pt x="15951" y="15909"/>
                    <a:pt x="15951" y="15909"/>
                    <a:pt x="15930" y="15909"/>
                  </a:cubicBezTo>
                  <a:cubicBezTo>
                    <a:pt x="15951" y="15909"/>
                    <a:pt x="15951" y="15909"/>
                    <a:pt x="15930" y="15909"/>
                  </a:cubicBezTo>
                  <a:lnTo>
                    <a:pt x="15930" y="15909"/>
                  </a:lnTo>
                  <a:close/>
                </a:path>
              </a:pathLst>
            </a:custGeom>
            <a:solidFill>
              <a:srgbClr val="000000"/>
            </a:solid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59DD3946-3AAC-495C-91C6-3F89F062058D}"/>
                </a:ext>
              </a:extLst>
            </p:cNvPr>
            <p:cNvSpPr/>
            <p:nvPr/>
          </p:nvSpPr>
          <p:spPr>
            <a:xfrm>
              <a:off x="6408984" y="4743750"/>
              <a:ext cx="31327" cy="31327"/>
            </a:xfrm>
            <a:custGeom>
              <a:avLst/>
              <a:gdLst>
                <a:gd name="connsiteX0" fmla="*/ 16142 w 21212"/>
                <a:gd name="connsiteY0" fmla="*/ 15909 h 21212"/>
                <a:gd name="connsiteX1" fmla="*/ 16142 w 21212"/>
                <a:gd name="connsiteY1" fmla="*/ 15973 h 21212"/>
                <a:gd name="connsiteX2" fmla="*/ 16227 w 21212"/>
                <a:gd name="connsiteY2" fmla="*/ 15973 h 21212"/>
                <a:gd name="connsiteX3" fmla="*/ 16227 w 21212"/>
                <a:gd name="connsiteY3" fmla="*/ 15994 h 21212"/>
                <a:gd name="connsiteX4" fmla="*/ 16142 w 21212"/>
                <a:gd name="connsiteY4" fmla="*/ 15994 h 21212"/>
                <a:gd name="connsiteX5" fmla="*/ 16121 w 21212"/>
                <a:gd name="connsiteY5" fmla="*/ 16057 h 21212"/>
                <a:gd name="connsiteX6" fmla="*/ 16058 w 21212"/>
                <a:gd name="connsiteY6" fmla="*/ 16057 h 21212"/>
                <a:gd name="connsiteX7" fmla="*/ 16058 w 21212"/>
                <a:gd name="connsiteY7" fmla="*/ 16057 h 21212"/>
                <a:gd name="connsiteX8" fmla="*/ 16015 w 21212"/>
                <a:gd name="connsiteY8" fmla="*/ 16057 h 21212"/>
                <a:gd name="connsiteX9" fmla="*/ 15909 w 21212"/>
                <a:gd name="connsiteY9" fmla="*/ 15994 h 21212"/>
                <a:gd name="connsiteX10" fmla="*/ 15909 w 21212"/>
                <a:gd name="connsiteY10" fmla="*/ 15994 h 21212"/>
                <a:gd name="connsiteX11" fmla="*/ 15909 w 21212"/>
                <a:gd name="connsiteY11" fmla="*/ 15973 h 21212"/>
                <a:gd name="connsiteX12" fmla="*/ 16015 w 21212"/>
                <a:gd name="connsiteY12" fmla="*/ 15909 h 21212"/>
                <a:gd name="connsiteX13" fmla="*/ 16058 w 21212"/>
                <a:gd name="connsiteY13" fmla="*/ 15909 h 21212"/>
                <a:gd name="connsiteX14" fmla="*/ 16058 w 21212"/>
                <a:gd name="connsiteY14" fmla="*/ 15909 h 21212"/>
                <a:gd name="connsiteX15" fmla="*/ 16142 w 21212"/>
                <a:gd name="connsiteY15" fmla="*/ 15909 h 21212"/>
                <a:gd name="connsiteX16" fmla="*/ 16142 w 21212"/>
                <a:gd name="connsiteY16" fmla="*/ 15909 h 21212"/>
                <a:gd name="connsiteX17" fmla="*/ 16121 w 21212"/>
                <a:gd name="connsiteY17" fmla="*/ 15973 h 21212"/>
                <a:gd name="connsiteX18" fmla="*/ 16121 w 21212"/>
                <a:gd name="connsiteY18" fmla="*/ 15909 h 21212"/>
                <a:gd name="connsiteX19" fmla="*/ 16058 w 21212"/>
                <a:gd name="connsiteY19" fmla="*/ 15909 h 21212"/>
                <a:gd name="connsiteX20" fmla="*/ 16058 w 21212"/>
                <a:gd name="connsiteY20" fmla="*/ 15909 h 21212"/>
                <a:gd name="connsiteX21" fmla="*/ 16058 w 21212"/>
                <a:gd name="connsiteY21" fmla="*/ 15973 h 21212"/>
                <a:gd name="connsiteX22" fmla="*/ 16015 w 21212"/>
                <a:gd name="connsiteY22" fmla="*/ 15973 h 21212"/>
                <a:gd name="connsiteX23" fmla="*/ 16015 w 21212"/>
                <a:gd name="connsiteY23" fmla="*/ 15994 h 21212"/>
                <a:gd name="connsiteX24" fmla="*/ 16015 w 21212"/>
                <a:gd name="connsiteY24" fmla="*/ 15994 h 21212"/>
                <a:gd name="connsiteX25" fmla="*/ 16058 w 21212"/>
                <a:gd name="connsiteY25" fmla="*/ 15994 h 21212"/>
                <a:gd name="connsiteX26" fmla="*/ 16058 w 21212"/>
                <a:gd name="connsiteY26" fmla="*/ 15994 h 21212"/>
                <a:gd name="connsiteX27" fmla="*/ 16058 w 21212"/>
                <a:gd name="connsiteY27" fmla="*/ 15994 h 21212"/>
                <a:gd name="connsiteX28" fmla="*/ 16121 w 21212"/>
                <a:gd name="connsiteY28" fmla="*/ 15973 h 21212"/>
                <a:gd name="connsiteX29" fmla="*/ 16121 w 21212"/>
                <a:gd name="connsiteY29" fmla="*/ 15973 h 21212"/>
                <a:gd name="connsiteX30" fmla="*/ 16121 w 21212"/>
                <a:gd name="connsiteY30" fmla="*/ 15973 h 21212"/>
                <a:gd name="connsiteX31" fmla="*/ 16121 w 21212"/>
                <a:gd name="connsiteY31" fmla="*/ 15973 h 21212"/>
                <a:gd name="connsiteX32" fmla="*/ 16121 w 21212"/>
                <a:gd name="connsiteY32" fmla="*/ 15973 h 21212"/>
                <a:gd name="connsiteX33" fmla="*/ 16121 w 21212"/>
                <a:gd name="connsiteY33"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42" y="15909"/>
                  </a:moveTo>
                  <a:lnTo>
                    <a:pt x="16142" y="15973"/>
                  </a:lnTo>
                  <a:cubicBezTo>
                    <a:pt x="16227" y="15973"/>
                    <a:pt x="16227" y="15973"/>
                    <a:pt x="16227" y="15973"/>
                  </a:cubicBezTo>
                  <a:lnTo>
                    <a:pt x="16227" y="15994"/>
                  </a:lnTo>
                  <a:lnTo>
                    <a:pt x="16142" y="15994"/>
                  </a:lnTo>
                  <a:cubicBezTo>
                    <a:pt x="16121" y="15994"/>
                    <a:pt x="16121" y="16057"/>
                    <a:pt x="16121" y="16057"/>
                  </a:cubicBezTo>
                  <a:lnTo>
                    <a:pt x="16058" y="16057"/>
                  </a:lnTo>
                  <a:lnTo>
                    <a:pt x="16058" y="16057"/>
                  </a:lnTo>
                  <a:lnTo>
                    <a:pt x="16015" y="16057"/>
                  </a:lnTo>
                  <a:cubicBezTo>
                    <a:pt x="16015" y="15994"/>
                    <a:pt x="15909" y="15994"/>
                    <a:pt x="15909" y="15994"/>
                  </a:cubicBezTo>
                  <a:lnTo>
                    <a:pt x="15909" y="15994"/>
                  </a:lnTo>
                  <a:lnTo>
                    <a:pt x="15909" y="15973"/>
                  </a:lnTo>
                  <a:cubicBezTo>
                    <a:pt x="15909" y="15973"/>
                    <a:pt x="16015" y="15973"/>
                    <a:pt x="16015" y="15909"/>
                  </a:cubicBezTo>
                  <a:lnTo>
                    <a:pt x="16058" y="15909"/>
                  </a:lnTo>
                  <a:lnTo>
                    <a:pt x="16058" y="15909"/>
                  </a:lnTo>
                  <a:lnTo>
                    <a:pt x="16142" y="15909"/>
                  </a:lnTo>
                  <a:cubicBezTo>
                    <a:pt x="16121" y="15909"/>
                    <a:pt x="16121" y="15909"/>
                    <a:pt x="16142" y="15909"/>
                  </a:cubicBezTo>
                  <a:close/>
                  <a:moveTo>
                    <a:pt x="16121" y="15973"/>
                  </a:moveTo>
                  <a:cubicBezTo>
                    <a:pt x="16121" y="15909"/>
                    <a:pt x="16121" y="15909"/>
                    <a:pt x="16121" y="15909"/>
                  </a:cubicBezTo>
                  <a:cubicBezTo>
                    <a:pt x="16058" y="15909"/>
                    <a:pt x="16058" y="15909"/>
                    <a:pt x="16058" y="15909"/>
                  </a:cubicBezTo>
                  <a:lnTo>
                    <a:pt x="16058" y="15909"/>
                  </a:lnTo>
                  <a:cubicBezTo>
                    <a:pt x="16058" y="15973"/>
                    <a:pt x="16058" y="15973"/>
                    <a:pt x="16058" y="15973"/>
                  </a:cubicBezTo>
                  <a:cubicBezTo>
                    <a:pt x="16015" y="15973"/>
                    <a:pt x="16015" y="15973"/>
                    <a:pt x="16015" y="15973"/>
                  </a:cubicBezTo>
                  <a:cubicBezTo>
                    <a:pt x="16015" y="15973"/>
                    <a:pt x="16015" y="15973"/>
                    <a:pt x="16015" y="15994"/>
                  </a:cubicBezTo>
                  <a:lnTo>
                    <a:pt x="16015" y="15994"/>
                  </a:lnTo>
                  <a:lnTo>
                    <a:pt x="16058" y="15994"/>
                  </a:lnTo>
                  <a:lnTo>
                    <a:pt x="16058" y="15994"/>
                  </a:lnTo>
                  <a:lnTo>
                    <a:pt x="16058" y="15994"/>
                  </a:lnTo>
                  <a:cubicBezTo>
                    <a:pt x="16058" y="15994"/>
                    <a:pt x="16058" y="15994"/>
                    <a:pt x="16121" y="15973"/>
                  </a:cubicBezTo>
                  <a:lnTo>
                    <a:pt x="16121" y="15973"/>
                  </a:lnTo>
                  <a:lnTo>
                    <a:pt x="16121" y="15973"/>
                  </a:lnTo>
                  <a:cubicBezTo>
                    <a:pt x="16142" y="15994"/>
                    <a:pt x="16142" y="15994"/>
                    <a:pt x="16121" y="15973"/>
                  </a:cubicBezTo>
                  <a:lnTo>
                    <a:pt x="16121" y="15973"/>
                  </a:lnTo>
                  <a:lnTo>
                    <a:pt x="16121" y="15973"/>
                  </a:lnTo>
                  <a:close/>
                </a:path>
              </a:pathLst>
            </a:custGeom>
            <a:solidFill>
              <a:srgbClr val="000000"/>
            </a:solid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697B2561-D87E-404B-88A6-19F902BF4097}"/>
                </a:ext>
              </a:extLst>
            </p:cNvPr>
            <p:cNvSpPr/>
            <p:nvPr/>
          </p:nvSpPr>
          <p:spPr>
            <a:xfrm>
              <a:off x="6409454" y="4743467"/>
              <a:ext cx="31327" cy="31327"/>
            </a:xfrm>
            <a:custGeom>
              <a:avLst/>
              <a:gdLst>
                <a:gd name="connsiteX0" fmla="*/ 16121 w 21212"/>
                <a:gd name="connsiteY0" fmla="*/ 15973 h 21212"/>
                <a:gd name="connsiteX1" fmla="*/ 16121 w 21212"/>
                <a:gd name="connsiteY1" fmla="*/ 15973 h 21212"/>
                <a:gd name="connsiteX2" fmla="*/ 16121 w 21212"/>
                <a:gd name="connsiteY2" fmla="*/ 15973 h 21212"/>
                <a:gd name="connsiteX3" fmla="*/ 16121 w 21212"/>
                <a:gd name="connsiteY3" fmla="*/ 15973 h 21212"/>
                <a:gd name="connsiteX4" fmla="*/ 16121 w 21212"/>
                <a:gd name="connsiteY4" fmla="*/ 15973 h 21212"/>
                <a:gd name="connsiteX5" fmla="*/ 16121 w 21212"/>
                <a:gd name="connsiteY5" fmla="*/ 15973 h 21212"/>
                <a:gd name="connsiteX6" fmla="*/ 16100 w 21212"/>
                <a:gd name="connsiteY6" fmla="*/ 16036 h 21212"/>
                <a:gd name="connsiteX7" fmla="*/ 16015 w 21212"/>
                <a:gd name="connsiteY7" fmla="*/ 16036 h 21212"/>
                <a:gd name="connsiteX8" fmla="*/ 16015 w 21212"/>
                <a:gd name="connsiteY8" fmla="*/ 16036 h 21212"/>
                <a:gd name="connsiteX9" fmla="*/ 15994 w 21212"/>
                <a:gd name="connsiteY9" fmla="*/ 16036 h 21212"/>
                <a:gd name="connsiteX10" fmla="*/ 15994 w 21212"/>
                <a:gd name="connsiteY10" fmla="*/ 15973 h 21212"/>
                <a:gd name="connsiteX11" fmla="*/ 15994 w 21212"/>
                <a:gd name="connsiteY11" fmla="*/ 15973 h 21212"/>
                <a:gd name="connsiteX12" fmla="*/ 15994 w 21212"/>
                <a:gd name="connsiteY12" fmla="*/ 15973 h 21212"/>
                <a:gd name="connsiteX13" fmla="*/ 16015 w 21212"/>
                <a:gd name="connsiteY13" fmla="*/ 15951 h 21212"/>
                <a:gd name="connsiteX14" fmla="*/ 16015 w 21212"/>
                <a:gd name="connsiteY14" fmla="*/ 15951 h 21212"/>
                <a:gd name="connsiteX15" fmla="*/ 16121 w 21212"/>
                <a:gd name="connsiteY15" fmla="*/ 15973 h 21212"/>
                <a:gd name="connsiteX16" fmla="*/ 16121 w 21212"/>
                <a:gd name="connsiteY16" fmla="*/ 15973 h 21212"/>
                <a:gd name="connsiteX17" fmla="*/ 16121 w 21212"/>
                <a:gd name="connsiteY17" fmla="*/ 15973 h 21212"/>
                <a:gd name="connsiteX18" fmla="*/ 16015 w 21212"/>
                <a:gd name="connsiteY18" fmla="*/ 15909 h 21212"/>
                <a:gd name="connsiteX19" fmla="*/ 16015 w 21212"/>
                <a:gd name="connsiteY19" fmla="*/ 15909 h 21212"/>
                <a:gd name="connsiteX20" fmla="*/ 15994 w 21212"/>
                <a:gd name="connsiteY20" fmla="*/ 15951 h 21212"/>
                <a:gd name="connsiteX21" fmla="*/ 15994 w 21212"/>
                <a:gd name="connsiteY21" fmla="*/ 15951 h 21212"/>
                <a:gd name="connsiteX22" fmla="*/ 15930 w 21212"/>
                <a:gd name="connsiteY22" fmla="*/ 15951 h 21212"/>
                <a:gd name="connsiteX23" fmla="*/ 15930 w 21212"/>
                <a:gd name="connsiteY23" fmla="*/ 15973 h 21212"/>
                <a:gd name="connsiteX24" fmla="*/ 15909 w 21212"/>
                <a:gd name="connsiteY24" fmla="*/ 15973 h 21212"/>
                <a:gd name="connsiteX25" fmla="*/ 15909 w 21212"/>
                <a:gd name="connsiteY25" fmla="*/ 15951 h 21212"/>
                <a:gd name="connsiteX26" fmla="*/ 15909 w 21212"/>
                <a:gd name="connsiteY26" fmla="*/ 15951 h 21212"/>
                <a:gd name="connsiteX27" fmla="*/ 15930 w 21212"/>
                <a:gd name="connsiteY27" fmla="*/ 15951 h 21212"/>
                <a:gd name="connsiteX28" fmla="*/ 15930 w 21212"/>
                <a:gd name="connsiteY28" fmla="*/ 15909 h 21212"/>
                <a:gd name="connsiteX29" fmla="*/ 15994 w 21212"/>
                <a:gd name="connsiteY29" fmla="*/ 15909 h 21212"/>
                <a:gd name="connsiteX30" fmla="*/ 16015 w 21212"/>
                <a:gd name="connsiteY30" fmla="*/ 15909 h 21212"/>
                <a:gd name="connsiteX31" fmla="*/ 16100 w 21212"/>
                <a:gd name="connsiteY31" fmla="*/ 15909 h 21212"/>
                <a:gd name="connsiteX32" fmla="*/ 16100 w 21212"/>
                <a:gd name="connsiteY32" fmla="*/ 15909 h 21212"/>
                <a:gd name="connsiteX33" fmla="*/ 16185 w 21212"/>
                <a:gd name="connsiteY33" fmla="*/ 15951 h 21212"/>
                <a:gd name="connsiteX34" fmla="*/ 16185 w 21212"/>
                <a:gd name="connsiteY34" fmla="*/ 15973 h 21212"/>
                <a:gd name="connsiteX35" fmla="*/ 16121 w 21212"/>
                <a:gd name="connsiteY35" fmla="*/ 15973 h 21212"/>
                <a:gd name="connsiteX36" fmla="*/ 16100 w 21212"/>
                <a:gd name="connsiteY36" fmla="*/ 15951 h 21212"/>
                <a:gd name="connsiteX37" fmla="*/ 16100 w 21212"/>
                <a:gd name="connsiteY37" fmla="*/ 15951 h 21212"/>
                <a:gd name="connsiteX38" fmla="*/ 16015 w 21212"/>
                <a:gd name="connsiteY38" fmla="*/ 15973 h 21212"/>
                <a:gd name="connsiteX39" fmla="*/ 16015 w 21212"/>
                <a:gd name="connsiteY39" fmla="*/ 15973 h 21212"/>
                <a:gd name="connsiteX40" fmla="*/ 16015 w 21212"/>
                <a:gd name="connsiteY40" fmla="*/ 15973 h 21212"/>
                <a:gd name="connsiteX41" fmla="*/ 16015 w 21212"/>
                <a:gd name="connsiteY41" fmla="*/ 15973 h 21212"/>
                <a:gd name="connsiteX42" fmla="*/ 16100 w 21212"/>
                <a:gd name="connsiteY42" fmla="*/ 15951 h 21212"/>
                <a:gd name="connsiteX43" fmla="*/ 16100 w 21212"/>
                <a:gd name="connsiteY43" fmla="*/ 15951 h 21212"/>
                <a:gd name="connsiteX44" fmla="*/ 16100 w 21212"/>
                <a:gd name="connsiteY44" fmla="*/ 15951 h 21212"/>
                <a:gd name="connsiteX45" fmla="*/ 16100 w 21212"/>
                <a:gd name="connsiteY45" fmla="*/ 15951 h 21212"/>
                <a:gd name="connsiteX46" fmla="*/ 16100 w 21212"/>
                <a:gd name="connsiteY46" fmla="*/ 15951 h 21212"/>
                <a:gd name="connsiteX47" fmla="*/ 16100 w 21212"/>
                <a:gd name="connsiteY47" fmla="*/ 15951 h 21212"/>
                <a:gd name="connsiteX48" fmla="*/ 16100 w 21212"/>
                <a:gd name="connsiteY48" fmla="*/ 15951 h 21212"/>
                <a:gd name="connsiteX49" fmla="*/ 16100 w 21212"/>
                <a:gd name="connsiteY4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21" y="15973"/>
                  </a:moveTo>
                  <a:lnTo>
                    <a:pt x="16121" y="15973"/>
                  </a:lnTo>
                  <a:lnTo>
                    <a:pt x="16121" y="15973"/>
                  </a:lnTo>
                  <a:lnTo>
                    <a:pt x="16121" y="15973"/>
                  </a:lnTo>
                  <a:lnTo>
                    <a:pt x="16121" y="15973"/>
                  </a:lnTo>
                  <a:lnTo>
                    <a:pt x="16121" y="15973"/>
                  </a:lnTo>
                  <a:cubicBezTo>
                    <a:pt x="16100" y="15973"/>
                    <a:pt x="16100" y="15973"/>
                    <a:pt x="16100" y="16036"/>
                  </a:cubicBezTo>
                  <a:cubicBezTo>
                    <a:pt x="16100" y="16036"/>
                    <a:pt x="16100" y="16036"/>
                    <a:pt x="16015" y="16036"/>
                  </a:cubicBezTo>
                  <a:lnTo>
                    <a:pt x="16015" y="16036"/>
                  </a:lnTo>
                  <a:lnTo>
                    <a:pt x="15994" y="16036"/>
                  </a:lnTo>
                  <a:cubicBezTo>
                    <a:pt x="15994" y="16036"/>
                    <a:pt x="15994" y="16036"/>
                    <a:pt x="15994" y="15973"/>
                  </a:cubicBezTo>
                  <a:lnTo>
                    <a:pt x="15994" y="15973"/>
                  </a:lnTo>
                  <a:lnTo>
                    <a:pt x="15994" y="15973"/>
                  </a:lnTo>
                  <a:lnTo>
                    <a:pt x="16015" y="15951"/>
                  </a:lnTo>
                  <a:lnTo>
                    <a:pt x="16015" y="15951"/>
                  </a:lnTo>
                  <a:lnTo>
                    <a:pt x="16121" y="15973"/>
                  </a:lnTo>
                  <a:lnTo>
                    <a:pt x="16121" y="15973"/>
                  </a:lnTo>
                  <a:lnTo>
                    <a:pt x="16121" y="15973"/>
                  </a:lnTo>
                  <a:cubicBezTo>
                    <a:pt x="16015" y="15951"/>
                    <a:pt x="16015" y="15909"/>
                    <a:pt x="16015" y="15909"/>
                  </a:cubicBezTo>
                  <a:lnTo>
                    <a:pt x="16015" y="15909"/>
                  </a:lnTo>
                  <a:cubicBezTo>
                    <a:pt x="16015" y="15909"/>
                    <a:pt x="16015" y="15909"/>
                    <a:pt x="15994" y="15951"/>
                  </a:cubicBezTo>
                  <a:cubicBezTo>
                    <a:pt x="15994" y="15951"/>
                    <a:pt x="15994" y="15909"/>
                    <a:pt x="15994" y="15951"/>
                  </a:cubicBezTo>
                  <a:cubicBezTo>
                    <a:pt x="15930" y="15951"/>
                    <a:pt x="15930" y="15951"/>
                    <a:pt x="15930" y="15951"/>
                  </a:cubicBezTo>
                  <a:lnTo>
                    <a:pt x="15930" y="15973"/>
                  </a:lnTo>
                  <a:lnTo>
                    <a:pt x="15909" y="15973"/>
                  </a:lnTo>
                  <a:cubicBezTo>
                    <a:pt x="15909" y="15951"/>
                    <a:pt x="15909" y="15951"/>
                    <a:pt x="15909" y="15951"/>
                  </a:cubicBezTo>
                  <a:lnTo>
                    <a:pt x="15909" y="15951"/>
                  </a:lnTo>
                  <a:lnTo>
                    <a:pt x="15930" y="15951"/>
                  </a:lnTo>
                  <a:cubicBezTo>
                    <a:pt x="15930" y="15951"/>
                    <a:pt x="15930" y="15951"/>
                    <a:pt x="15930" y="15909"/>
                  </a:cubicBezTo>
                  <a:cubicBezTo>
                    <a:pt x="15994" y="15909"/>
                    <a:pt x="15994" y="15909"/>
                    <a:pt x="15994" y="15909"/>
                  </a:cubicBezTo>
                  <a:lnTo>
                    <a:pt x="16015" y="15909"/>
                  </a:lnTo>
                  <a:cubicBezTo>
                    <a:pt x="16100" y="15909"/>
                    <a:pt x="16100" y="15909"/>
                    <a:pt x="16100" y="15909"/>
                  </a:cubicBezTo>
                  <a:lnTo>
                    <a:pt x="16100" y="15909"/>
                  </a:lnTo>
                  <a:lnTo>
                    <a:pt x="16185" y="15951"/>
                  </a:lnTo>
                  <a:lnTo>
                    <a:pt x="16185" y="15973"/>
                  </a:lnTo>
                  <a:lnTo>
                    <a:pt x="16121" y="15973"/>
                  </a:lnTo>
                  <a:close/>
                  <a:moveTo>
                    <a:pt x="16100" y="15951"/>
                  </a:moveTo>
                  <a:lnTo>
                    <a:pt x="16100" y="15951"/>
                  </a:lnTo>
                  <a:cubicBezTo>
                    <a:pt x="16015" y="15951"/>
                    <a:pt x="16015" y="15973"/>
                    <a:pt x="16015" y="15973"/>
                  </a:cubicBezTo>
                  <a:lnTo>
                    <a:pt x="16015" y="15973"/>
                  </a:lnTo>
                  <a:lnTo>
                    <a:pt x="16015" y="15973"/>
                  </a:lnTo>
                  <a:lnTo>
                    <a:pt x="16015" y="15973"/>
                  </a:lnTo>
                  <a:cubicBezTo>
                    <a:pt x="16015" y="15973"/>
                    <a:pt x="16015" y="15973"/>
                    <a:pt x="16100" y="15951"/>
                  </a:cubicBezTo>
                  <a:lnTo>
                    <a:pt x="16100" y="15951"/>
                  </a:lnTo>
                  <a:lnTo>
                    <a:pt x="16100" y="15951"/>
                  </a:lnTo>
                  <a:lnTo>
                    <a:pt x="16100" y="15951"/>
                  </a:lnTo>
                  <a:cubicBezTo>
                    <a:pt x="16121" y="15973"/>
                    <a:pt x="16121" y="15973"/>
                    <a:pt x="16100" y="15951"/>
                  </a:cubicBezTo>
                  <a:lnTo>
                    <a:pt x="16100" y="15951"/>
                  </a:lnTo>
                  <a:cubicBezTo>
                    <a:pt x="16121" y="15951"/>
                    <a:pt x="16121" y="15951"/>
                    <a:pt x="16100" y="15951"/>
                  </a:cubicBezTo>
                  <a:lnTo>
                    <a:pt x="16100" y="15951"/>
                  </a:lnTo>
                  <a:close/>
                </a:path>
              </a:pathLst>
            </a:custGeom>
            <a:solidFill>
              <a:srgbClr val="000000"/>
            </a:solid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C7591171-83FC-41BF-B405-A6481C1B3F29}"/>
                </a:ext>
              </a:extLst>
            </p:cNvPr>
            <p:cNvSpPr/>
            <p:nvPr/>
          </p:nvSpPr>
          <p:spPr>
            <a:xfrm>
              <a:off x="6409736" y="4743247"/>
              <a:ext cx="31327" cy="31327"/>
            </a:xfrm>
            <a:custGeom>
              <a:avLst/>
              <a:gdLst>
                <a:gd name="connsiteX0" fmla="*/ 16036 w 21212"/>
                <a:gd name="connsiteY0" fmla="*/ 15994 h 21212"/>
                <a:gd name="connsiteX1" fmla="*/ 16036 w 21212"/>
                <a:gd name="connsiteY1" fmla="*/ 15994 h 21212"/>
                <a:gd name="connsiteX2" fmla="*/ 15994 w 21212"/>
                <a:gd name="connsiteY2" fmla="*/ 15994 h 21212"/>
                <a:gd name="connsiteX3" fmla="*/ 15994 w 21212"/>
                <a:gd name="connsiteY3" fmla="*/ 16036 h 21212"/>
                <a:gd name="connsiteX4" fmla="*/ 15994 w 21212"/>
                <a:gd name="connsiteY4" fmla="*/ 16036 h 21212"/>
                <a:gd name="connsiteX5" fmla="*/ 15994 w 21212"/>
                <a:gd name="connsiteY5" fmla="*/ 16036 h 21212"/>
                <a:gd name="connsiteX6" fmla="*/ 16079 w 21212"/>
                <a:gd name="connsiteY6" fmla="*/ 16057 h 21212"/>
                <a:gd name="connsiteX7" fmla="*/ 16079 w 21212"/>
                <a:gd name="connsiteY7" fmla="*/ 16057 h 21212"/>
                <a:gd name="connsiteX8" fmla="*/ 15909 w 21212"/>
                <a:gd name="connsiteY8" fmla="*/ 16036 h 21212"/>
                <a:gd name="connsiteX9" fmla="*/ 15930 w 21212"/>
                <a:gd name="connsiteY9" fmla="*/ 16036 h 21212"/>
                <a:gd name="connsiteX10" fmla="*/ 15930 w 21212"/>
                <a:gd name="connsiteY10" fmla="*/ 16036 h 21212"/>
                <a:gd name="connsiteX11" fmla="*/ 15930 w 21212"/>
                <a:gd name="connsiteY11" fmla="*/ 16036 h 21212"/>
                <a:gd name="connsiteX12" fmla="*/ 15930 w 21212"/>
                <a:gd name="connsiteY12" fmla="*/ 16036 h 21212"/>
                <a:gd name="connsiteX13" fmla="*/ 15930 w 21212"/>
                <a:gd name="connsiteY13" fmla="*/ 15994 h 21212"/>
                <a:gd name="connsiteX14" fmla="*/ 15994 w 21212"/>
                <a:gd name="connsiteY14" fmla="*/ 15994 h 21212"/>
                <a:gd name="connsiteX15" fmla="*/ 15994 w 21212"/>
                <a:gd name="connsiteY15" fmla="*/ 15909 h 21212"/>
                <a:gd name="connsiteX16" fmla="*/ 15994 w 21212"/>
                <a:gd name="connsiteY16" fmla="*/ 15909 h 21212"/>
                <a:gd name="connsiteX17" fmla="*/ 15994 w 21212"/>
                <a:gd name="connsiteY17" fmla="*/ 15909 h 21212"/>
                <a:gd name="connsiteX18" fmla="*/ 16036 w 21212"/>
                <a:gd name="connsiteY18"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36" y="15994"/>
                  </a:moveTo>
                  <a:lnTo>
                    <a:pt x="16036" y="15994"/>
                  </a:lnTo>
                  <a:lnTo>
                    <a:pt x="15994" y="15994"/>
                  </a:lnTo>
                  <a:cubicBezTo>
                    <a:pt x="15994" y="15994"/>
                    <a:pt x="15994" y="15994"/>
                    <a:pt x="15994" y="16036"/>
                  </a:cubicBezTo>
                  <a:lnTo>
                    <a:pt x="15994" y="16036"/>
                  </a:lnTo>
                  <a:lnTo>
                    <a:pt x="15994" y="16036"/>
                  </a:lnTo>
                  <a:lnTo>
                    <a:pt x="16079" y="16057"/>
                  </a:lnTo>
                  <a:lnTo>
                    <a:pt x="16079" y="16057"/>
                  </a:lnTo>
                  <a:lnTo>
                    <a:pt x="15909" y="16036"/>
                  </a:lnTo>
                  <a:lnTo>
                    <a:pt x="15930" y="16036"/>
                  </a:lnTo>
                  <a:lnTo>
                    <a:pt x="15930" y="16036"/>
                  </a:lnTo>
                  <a:lnTo>
                    <a:pt x="15930" y="16036"/>
                  </a:lnTo>
                  <a:lnTo>
                    <a:pt x="15930" y="16036"/>
                  </a:lnTo>
                  <a:cubicBezTo>
                    <a:pt x="15930" y="16036"/>
                    <a:pt x="15930" y="16036"/>
                    <a:pt x="15930" y="15994"/>
                  </a:cubicBezTo>
                  <a:lnTo>
                    <a:pt x="15994" y="15994"/>
                  </a:lnTo>
                  <a:cubicBezTo>
                    <a:pt x="15994" y="15909"/>
                    <a:pt x="15994" y="15909"/>
                    <a:pt x="15994" y="15909"/>
                  </a:cubicBezTo>
                  <a:lnTo>
                    <a:pt x="15994" y="15909"/>
                  </a:lnTo>
                  <a:lnTo>
                    <a:pt x="15994" y="15909"/>
                  </a:lnTo>
                  <a:lnTo>
                    <a:pt x="16036" y="15994"/>
                  </a:lnTo>
                  <a:close/>
                </a:path>
              </a:pathLst>
            </a:custGeom>
            <a:solidFill>
              <a:srgbClr val="000000"/>
            </a:solid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26F816E3-AD35-44BF-94DB-CAF92514CC8A}"/>
                </a:ext>
              </a:extLst>
            </p:cNvPr>
            <p:cNvSpPr/>
            <p:nvPr/>
          </p:nvSpPr>
          <p:spPr>
            <a:xfrm>
              <a:off x="6409956" y="4743153"/>
              <a:ext cx="31327" cy="31327"/>
            </a:xfrm>
            <a:custGeom>
              <a:avLst/>
              <a:gdLst>
                <a:gd name="connsiteX0" fmla="*/ 15909 w 21212"/>
                <a:gd name="connsiteY0" fmla="*/ 15952 h 21212"/>
                <a:gd name="connsiteX1" fmla="*/ 15909 w 21212"/>
                <a:gd name="connsiteY1" fmla="*/ 15909 h 21212"/>
                <a:gd name="connsiteX2" fmla="*/ 15951 w 21212"/>
                <a:gd name="connsiteY2" fmla="*/ 15909 h 21212"/>
                <a:gd name="connsiteX3" fmla="*/ 15951 w 21212"/>
                <a:gd name="connsiteY3" fmla="*/ 15909 h 21212"/>
                <a:gd name="connsiteX4" fmla="*/ 15951 w 21212"/>
                <a:gd name="connsiteY4" fmla="*/ 15952 h 21212"/>
                <a:gd name="connsiteX5" fmla="*/ 15909 w 21212"/>
                <a:gd name="connsiteY5" fmla="*/ 15952 h 21212"/>
                <a:gd name="connsiteX6" fmla="*/ 15909 w 21212"/>
                <a:gd name="connsiteY6" fmla="*/ 15952 h 21212"/>
                <a:gd name="connsiteX7" fmla="*/ 15909 w 21212"/>
                <a:gd name="connsiteY7" fmla="*/ 15952 h 21212"/>
                <a:gd name="connsiteX8" fmla="*/ 15909 w 21212"/>
                <a:gd name="connsiteY8" fmla="*/ 15952 h 21212"/>
                <a:gd name="connsiteX9" fmla="*/ 15909 w 21212"/>
                <a:gd name="connsiteY9" fmla="*/ 15952 h 21212"/>
                <a:gd name="connsiteX10" fmla="*/ 15951 w 21212"/>
                <a:gd name="connsiteY10" fmla="*/ 16058 h 21212"/>
                <a:gd name="connsiteX11" fmla="*/ 15994 w 21212"/>
                <a:gd name="connsiteY11" fmla="*/ 16058 h 21212"/>
                <a:gd name="connsiteX12" fmla="*/ 15994 w 21212"/>
                <a:gd name="connsiteY12" fmla="*/ 16058 h 21212"/>
                <a:gd name="connsiteX13" fmla="*/ 15994 w 21212"/>
                <a:gd name="connsiteY13" fmla="*/ 15973 h 21212"/>
                <a:gd name="connsiteX14" fmla="*/ 15994 w 21212"/>
                <a:gd name="connsiteY14" fmla="*/ 15973 h 21212"/>
                <a:gd name="connsiteX15" fmla="*/ 16036 w 21212"/>
                <a:gd name="connsiteY15" fmla="*/ 15973 h 21212"/>
                <a:gd name="connsiteX16" fmla="*/ 16036 w 21212"/>
                <a:gd name="connsiteY16" fmla="*/ 15973 h 21212"/>
                <a:gd name="connsiteX17" fmla="*/ 16036 w 21212"/>
                <a:gd name="connsiteY17" fmla="*/ 15973 h 21212"/>
                <a:gd name="connsiteX18" fmla="*/ 16036 w 21212"/>
                <a:gd name="connsiteY18" fmla="*/ 15973 h 21212"/>
                <a:gd name="connsiteX19" fmla="*/ 16036 w 21212"/>
                <a:gd name="connsiteY19" fmla="*/ 15973 h 21212"/>
                <a:gd name="connsiteX20" fmla="*/ 15994 w 21212"/>
                <a:gd name="connsiteY20" fmla="*/ 15973 h 21212"/>
                <a:gd name="connsiteX21" fmla="*/ 15994 w 21212"/>
                <a:gd name="connsiteY21" fmla="*/ 16100 h 21212"/>
                <a:gd name="connsiteX22" fmla="*/ 15994 w 21212"/>
                <a:gd name="connsiteY22" fmla="*/ 16100 h 21212"/>
                <a:gd name="connsiteX23" fmla="*/ 15951 w 21212"/>
                <a:gd name="connsiteY23" fmla="*/ 16100 h 21212"/>
                <a:gd name="connsiteX24" fmla="*/ 15909 w 21212"/>
                <a:gd name="connsiteY24" fmla="*/ 16058 h 21212"/>
                <a:gd name="connsiteX25" fmla="*/ 15909 w 21212"/>
                <a:gd name="connsiteY25" fmla="*/ 15952 h 21212"/>
                <a:gd name="connsiteX26" fmla="*/ 15909 w 21212"/>
                <a:gd name="connsiteY26" fmla="*/ 15952 h 21212"/>
                <a:gd name="connsiteX27" fmla="*/ 15909 w 21212"/>
                <a:gd name="connsiteY27" fmla="*/ 15952 h 21212"/>
                <a:gd name="connsiteX28" fmla="*/ 15909 w 21212"/>
                <a:gd name="connsiteY28" fmla="*/ 15952 h 21212"/>
                <a:gd name="connsiteX29" fmla="*/ 15909 w 21212"/>
                <a:gd name="connsiteY29" fmla="*/ 15952 h 21212"/>
                <a:gd name="connsiteX30" fmla="*/ 15909 w 21212"/>
                <a:gd name="connsiteY30" fmla="*/ 1595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09" y="15952"/>
                  </a:moveTo>
                  <a:cubicBezTo>
                    <a:pt x="15909" y="15952"/>
                    <a:pt x="15909" y="15952"/>
                    <a:pt x="15909" y="15909"/>
                  </a:cubicBezTo>
                  <a:cubicBezTo>
                    <a:pt x="15951" y="15909"/>
                    <a:pt x="15951" y="15909"/>
                    <a:pt x="15951" y="15909"/>
                  </a:cubicBezTo>
                  <a:lnTo>
                    <a:pt x="15951" y="15909"/>
                  </a:lnTo>
                  <a:cubicBezTo>
                    <a:pt x="15951" y="15952"/>
                    <a:pt x="15951" y="15952"/>
                    <a:pt x="15951" y="15952"/>
                  </a:cubicBezTo>
                  <a:cubicBezTo>
                    <a:pt x="15909" y="15952"/>
                    <a:pt x="15909" y="15952"/>
                    <a:pt x="15909" y="15952"/>
                  </a:cubicBezTo>
                  <a:cubicBezTo>
                    <a:pt x="15909" y="15952"/>
                    <a:pt x="15909" y="15952"/>
                    <a:pt x="15909" y="15952"/>
                  </a:cubicBezTo>
                  <a:lnTo>
                    <a:pt x="15909" y="15952"/>
                  </a:lnTo>
                  <a:lnTo>
                    <a:pt x="15909" y="15952"/>
                  </a:lnTo>
                  <a:lnTo>
                    <a:pt x="15909" y="15952"/>
                  </a:lnTo>
                  <a:cubicBezTo>
                    <a:pt x="15951" y="15973"/>
                    <a:pt x="15951" y="15973"/>
                    <a:pt x="15951" y="16058"/>
                  </a:cubicBezTo>
                  <a:cubicBezTo>
                    <a:pt x="15951" y="16058"/>
                    <a:pt x="15951" y="16058"/>
                    <a:pt x="15994" y="16058"/>
                  </a:cubicBezTo>
                  <a:lnTo>
                    <a:pt x="15994" y="16058"/>
                  </a:lnTo>
                  <a:cubicBezTo>
                    <a:pt x="15994" y="15973"/>
                    <a:pt x="15994" y="15973"/>
                    <a:pt x="15994" y="15973"/>
                  </a:cubicBezTo>
                  <a:lnTo>
                    <a:pt x="15994" y="15973"/>
                  </a:lnTo>
                  <a:lnTo>
                    <a:pt x="16036" y="15973"/>
                  </a:lnTo>
                  <a:lnTo>
                    <a:pt x="16036" y="15973"/>
                  </a:lnTo>
                  <a:lnTo>
                    <a:pt x="16036" y="15973"/>
                  </a:lnTo>
                  <a:lnTo>
                    <a:pt x="16036" y="15973"/>
                  </a:lnTo>
                  <a:lnTo>
                    <a:pt x="16036" y="15973"/>
                  </a:lnTo>
                  <a:lnTo>
                    <a:pt x="15994" y="15973"/>
                  </a:lnTo>
                  <a:cubicBezTo>
                    <a:pt x="15994" y="16058"/>
                    <a:pt x="15994" y="16058"/>
                    <a:pt x="15994" y="16100"/>
                  </a:cubicBezTo>
                  <a:lnTo>
                    <a:pt x="15994" y="16100"/>
                  </a:lnTo>
                  <a:cubicBezTo>
                    <a:pt x="15951" y="16100"/>
                    <a:pt x="15951" y="16100"/>
                    <a:pt x="15951" y="16100"/>
                  </a:cubicBezTo>
                  <a:cubicBezTo>
                    <a:pt x="15909" y="16100"/>
                    <a:pt x="15909" y="16100"/>
                    <a:pt x="15909" y="16058"/>
                  </a:cubicBezTo>
                  <a:cubicBezTo>
                    <a:pt x="15909" y="16058"/>
                    <a:pt x="15909" y="16058"/>
                    <a:pt x="15909" y="15952"/>
                  </a:cubicBezTo>
                  <a:lnTo>
                    <a:pt x="15909" y="15952"/>
                  </a:lnTo>
                  <a:lnTo>
                    <a:pt x="15909" y="15952"/>
                  </a:lnTo>
                  <a:cubicBezTo>
                    <a:pt x="15909" y="15973"/>
                    <a:pt x="15909" y="15973"/>
                    <a:pt x="15909" y="15952"/>
                  </a:cubicBezTo>
                  <a:lnTo>
                    <a:pt x="15909" y="15952"/>
                  </a:lnTo>
                  <a:lnTo>
                    <a:pt x="15909" y="15952"/>
                  </a:lnTo>
                  <a:close/>
                </a:path>
              </a:pathLst>
            </a:custGeom>
            <a:solidFill>
              <a:srgbClr val="000000"/>
            </a:solid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18ACC8E6-A707-41CA-9054-0CFDF2F3E954}"/>
                </a:ext>
              </a:extLst>
            </p:cNvPr>
            <p:cNvSpPr/>
            <p:nvPr/>
          </p:nvSpPr>
          <p:spPr>
            <a:xfrm>
              <a:off x="6410081" y="4742996"/>
              <a:ext cx="31327" cy="31327"/>
            </a:xfrm>
            <a:custGeom>
              <a:avLst/>
              <a:gdLst>
                <a:gd name="connsiteX0" fmla="*/ 16142 w 21212"/>
                <a:gd name="connsiteY0" fmla="*/ 16015 h 21212"/>
                <a:gd name="connsiteX1" fmla="*/ 16142 w 21212"/>
                <a:gd name="connsiteY1" fmla="*/ 16058 h 21212"/>
                <a:gd name="connsiteX2" fmla="*/ 16100 w 21212"/>
                <a:gd name="connsiteY2" fmla="*/ 16058 h 21212"/>
                <a:gd name="connsiteX3" fmla="*/ 15994 w 21212"/>
                <a:gd name="connsiteY3" fmla="*/ 16058 h 21212"/>
                <a:gd name="connsiteX4" fmla="*/ 15994 w 21212"/>
                <a:gd name="connsiteY4" fmla="*/ 16058 h 21212"/>
                <a:gd name="connsiteX5" fmla="*/ 15951 w 21212"/>
                <a:gd name="connsiteY5" fmla="*/ 16058 h 21212"/>
                <a:gd name="connsiteX6" fmla="*/ 15951 w 21212"/>
                <a:gd name="connsiteY6" fmla="*/ 16058 h 21212"/>
                <a:gd name="connsiteX7" fmla="*/ 15909 w 21212"/>
                <a:gd name="connsiteY7" fmla="*/ 16015 h 21212"/>
                <a:gd name="connsiteX8" fmla="*/ 15909 w 21212"/>
                <a:gd name="connsiteY8" fmla="*/ 15951 h 21212"/>
                <a:gd name="connsiteX9" fmla="*/ 15994 w 21212"/>
                <a:gd name="connsiteY9" fmla="*/ 16015 h 21212"/>
                <a:gd name="connsiteX10" fmla="*/ 15994 w 21212"/>
                <a:gd name="connsiteY10" fmla="*/ 16015 h 21212"/>
                <a:gd name="connsiteX11" fmla="*/ 16100 w 21212"/>
                <a:gd name="connsiteY11" fmla="*/ 16015 h 21212"/>
                <a:gd name="connsiteX12" fmla="*/ 16142 w 21212"/>
                <a:gd name="connsiteY12" fmla="*/ 16015 h 21212"/>
                <a:gd name="connsiteX13" fmla="*/ 16142 w 21212"/>
                <a:gd name="connsiteY13" fmla="*/ 16015 h 21212"/>
                <a:gd name="connsiteX14" fmla="*/ 16142 w 21212"/>
                <a:gd name="connsiteY14" fmla="*/ 15951 h 21212"/>
                <a:gd name="connsiteX15" fmla="*/ 16142 w 21212"/>
                <a:gd name="connsiteY15" fmla="*/ 15951 h 21212"/>
                <a:gd name="connsiteX16" fmla="*/ 15951 w 21212"/>
                <a:gd name="connsiteY16" fmla="*/ 15909 h 21212"/>
                <a:gd name="connsiteX17" fmla="*/ 15994 w 21212"/>
                <a:gd name="connsiteY17" fmla="*/ 15909 h 21212"/>
                <a:gd name="connsiteX18" fmla="*/ 16142 w 21212"/>
                <a:gd name="connsiteY18" fmla="*/ 15951 h 21212"/>
                <a:gd name="connsiteX19" fmla="*/ 16164 w 21212"/>
                <a:gd name="connsiteY19" fmla="*/ 15951 h 21212"/>
                <a:gd name="connsiteX20" fmla="*/ 16164 w 21212"/>
                <a:gd name="connsiteY20" fmla="*/ 15951 h 21212"/>
                <a:gd name="connsiteX21" fmla="*/ 16164 w 21212"/>
                <a:gd name="connsiteY21" fmla="*/ 15951 h 21212"/>
                <a:gd name="connsiteX22" fmla="*/ 16142 w 21212"/>
                <a:gd name="connsiteY22" fmla="*/ 16015 h 21212"/>
                <a:gd name="connsiteX23" fmla="*/ 16142 w 21212"/>
                <a:gd name="connsiteY23" fmla="*/ 16015 h 21212"/>
                <a:gd name="connsiteX24" fmla="*/ 16142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015"/>
                  </a:moveTo>
                  <a:lnTo>
                    <a:pt x="16142" y="16058"/>
                  </a:lnTo>
                  <a:cubicBezTo>
                    <a:pt x="16100" y="16058"/>
                    <a:pt x="16100" y="16058"/>
                    <a:pt x="16100" y="16058"/>
                  </a:cubicBezTo>
                  <a:cubicBezTo>
                    <a:pt x="16100" y="16058"/>
                    <a:pt x="16100" y="16058"/>
                    <a:pt x="15994" y="16058"/>
                  </a:cubicBezTo>
                  <a:lnTo>
                    <a:pt x="15994" y="16058"/>
                  </a:lnTo>
                  <a:lnTo>
                    <a:pt x="15951" y="16058"/>
                  </a:lnTo>
                  <a:lnTo>
                    <a:pt x="15951" y="16058"/>
                  </a:lnTo>
                  <a:lnTo>
                    <a:pt x="15909" y="16015"/>
                  </a:lnTo>
                  <a:lnTo>
                    <a:pt x="15909" y="15951"/>
                  </a:lnTo>
                  <a:lnTo>
                    <a:pt x="15994" y="16015"/>
                  </a:lnTo>
                  <a:lnTo>
                    <a:pt x="15994" y="16015"/>
                  </a:lnTo>
                  <a:cubicBezTo>
                    <a:pt x="16100" y="16015"/>
                    <a:pt x="16100" y="16015"/>
                    <a:pt x="16100" y="16015"/>
                  </a:cubicBezTo>
                  <a:cubicBezTo>
                    <a:pt x="16100" y="16015"/>
                    <a:pt x="16100" y="16015"/>
                    <a:pt x="16142" y="16015"/>
                  </a:cubicBezTo>
                  <a:lnTo>
                    <a:pt x="16142" y="16015"/>
                  </a:lnTo>
                  <a:cubicBezTo>
                    <a:pt x="16142" y="16015"/>
                    <a:pt x="16142" y="16015"/>
                    <a:pt x="16142" y="15951"/>
                  </a:cubicBezTo>
                  <a:lnTo>
                    <a:pt x="16142" y="15951"/>
                  </a:lnTo>
                  <a:lnTo>
                    <a:pt x="15951" y="15909"/>
                  </a:lnTo>
                  <a:lnTo>
                    <a:pt x="15994" y="15909"/>
                  </a:lnTo>
                  <a:lnTo>
                    <a:pt x="16142" y="15951"/>
                  </a:lnTo>
                  <a:lnTo>
                    <a:pt x="16164" y="15951"/>
                  </a:lnTo>
                  <a:lnTo>
                    <a:pt x="16164" y="15951"/>
                  </a:lnTo>
                  <a:lnTo>
                    <a:pt x="16164" y="15951"/>
                  </a:lnTo>
                  <a:cubicBezTo>
                    <a:pt x="16164" y="16015"/>
                    <a:pt x="16164" y="16015"/>
                    <a:pt x="16142" y="16015"/>
                  </a:cubicBezTo>
                  <a:lnTo>
                    <a:pt x="16142" y="16015"/>
                  </a:lnTo>
                  <a:lnTo>
                    <a:pt x="16142" y="16015"/>
                  </a:lnTo>
                  <a:close/>
                </a:path>
              </a:pathLst>
            </a:custGeom>
            <a:solidFill>
              <a:srgbClr val="000000"/>
            </a:solid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EA978AB-D28B-4F0E-B278-76E716EAB94F}"/>
                </a:ext>
              </a:extLst>
            </p:cNvPr>
            <p:cNvSpPr/>
            <p:nvPr/>
          </p:nvSpPr>
          <p:spPr>
            <a:xfrm>
              <a:off x="6410551" y="4742996"/>
              <a:ext cx="31327" cy="31327"/>
            </a:xfrm>
            <a:custGeom>
              <a:avLst/>
              <a:gdLst>
                <a:gd name="connsiteX0" fmla="*/ 15909 w 21212"/>
                <a:gd name="connsiteY0" fmla="*/ 15909 h 21212"/>
                <a:gd name="connsiteX1" fmla="*/ 15909 w 21212"/>
                <a:gd name="connsiteY1" fmla="*/ 15909 h 21212"/>
                <a:gd name="connsiteX2" fmla="*/ 15994 w 21212"/>
                <a:gd name="connsiteY2" fmla="*/ 15951 h 21212"/>
                <a:gd name="connsiteX3" fmla="*/ 15951 w 21212"/>
                <a:gd name="connsiteY3" fmla="*/ 16015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09" y="15909"/>
                  </a:lnTo>
                  <a:lnTo>
                    <a:pt x="15994" y="15951"/>
                  </a:lnTo>
                  <a:lnTo>
                    <a:pt x="15951" y="16015"/>
                  </a:lnTo>
                  <a:lnTo>
                    <a:pt x="15909" y="15909"/>
                  </a:lnTo>
                  <a:close/>
                </a:path>
              </a:pathLst>
            </a:custGeom>
            <a:solidFill>
              <a:srgbClr val="000000"/>
            </a:solid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7BA2F242-F54F-40BA-AB40-540183575AF8}"/>
                </a:ext>
              </a:extLst>
            </p:cNvPr>
            <p:cNvSpPr/>
            <p:nvPr/>
          </p:nvSpPr>
          <p:spPr>
            <a:xfrm>
              <a:off x="6410582" y="4742747"/>
              <a:ext cx="31327" cy="31327"/>
            </a:xfrm>
            <a:custGeom>
              <a:avLst/>
              <a:gdLst>
                <a:gd name="connsiteX0" fmla="*/ 16185 w 21212"/>
                <a:gd name="connsiteY0" fmla="*/ 15973 h 21212"/>
                <a:gd name="connsiteX1" fmla="*/ 16185 w 21212"/>
                <a:gd name="connsiteY1" fmla="*/ 15973 h 21212"/>
                <a:gd name="connsiteX2" fmla="*/ 16185 w 21212"/>
                <a:gd name="connsiteY2" fmla="*/ 15973 h 21212"/>
                <a:gd name="connsiteX3" fmla="*/ 16185 w 21212"/>
                <a:gd name="connsiteY3" fmla="*/ 15973 h 21212"/>
                <a:gd name="connsiteX4" fmla="*/ 16100 w 21212"/>
                <a:gd name="connsiteY4" fmla="*/ 15973 h 21212"/>
                <a:gd name="connsiteX5" fmla="*/ 16100 w 21212"/>
                <a:gd name="connsiteY5" fmla="*/ 15973 h 21212"/>
                <a:gd name="connsiteX6" fmla="*/ 16036 w 21212"/>
                <a:gd name="connsiteY6" fmla="*/ 15973 h 21212"/>
                <a:gd name="connsiteX7" fmla="*/ 15930 w 21212"/>
                <a:gd name="connsiteY7" fmla="*/ 15973 h 21212"/>
                <a:gd name="connsiteX8" fmla="*/ 15909 w 21212"/>
                <a:gd name="connsiteY8" fmla="*/ 15973 h 21212"/>
                <a:gd name="connsiteX9" fmla="*/ 15909 w 21212"/>
                <a:gd name="connsiteY9" fmla="*/ 15973 h 21212"/>
                <a:gd name="connsiteX10" fmla="*/ 15930 w 21212"/>
                <a:gd name="connsiteY10" fmla="*/ 15973 h 21212"/>
                <a:gd name="connsiteX11" fmla="*/ 15909 w 21212"/>
                <a:gd name="connsiteY11" fmla="*/ 15973 h 21212"/>
                <a:gd name="connsiteX12" fmla="*/ 15909 w 21212"/>
                <a:gd name="connsiteY12" fmla="*/ 15909 h 21212"/>
                <a:gd name="connsiteX13" fmla="*/ 15930 w 21212"/>
                <a:gd name="connsiteY13" fmla="*/ 15973 h 21212"/>
                <a:gd name="connsiteX14" fmla="*/ 16036 w 21212"/>
                <a:gd name="connsiteY14" fmla="*/ 15909 h 21212"/>
                <a:gd name="connsiteX15" fmla="*/ 16036 w 21212"/>
                <a:gd name="connsiteY15" fmla="*/ 15909 h 21212"/>
                <a:gd name="connsiteX16" fmla="*/ 15973 w 21212"/>
                <a:gd name="connsiteY16" fmla="*/ 15973 h 21212"/>
                <a:gd name="connsiteX17" fmla="*/ 16100 w 21212"/>
                <a:gd name="connsiteY17" fmla="*/ 15973 h 21212"/>
                <a:gd name="connsiteX18" fmla="*/ 16100 w 21212"/>
                <a:gd name="connsiteY18" fmla="*/ 15973 h 21212"/>
                <a:gd name="connsiteX19" fmla="*/ 16185 w 21212"/>
                <a:gd name="connsiteY19" fmla="*/ 15973 h 21212"/>
                <a:gd name="connsiteX20" fmla="*/ 16185 w 21212"/>
                <a:gd name="connsiteY20" fmla="*/ 15973 h 21212"/>
                <a:gd name="connsiteX21" fmla="*/ 16185 w 21212"/>
                <a:gd name="connsiteY21" fmla="*/ 15973 h 21212"/>
                <a:gd name="connsiteX22" fmla="*/ 16185 w 21212"/>
                <a:gd name="connsiteY22" fmla="*/ 15973 h 21212"/>
                <a:gd name="connsiteX23" fmla="*/ 16185 w 21212"/>
                <a:gd name="connsiteY23" fmla="*/ 15973 h 21212"/>
                <a:gd name="connsiteX24" fmla="*/ 16185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5973"/>
                  </a:moveTo>
                  <a:lnTo>
                    <a:pt x="16185" y="15973"/>
                  </a:lnTo>
                  <a:lnTo>
                    <a:pt x="16185" y="15973"/>
                  </a:lnTo>
                  <a:lnTo>
                    <a:pt x="16185" y="15973"/>
                  </a:lnTo>
                  <a:cubicBezTo>
                    <a:pt x="16185" y="15973"/>
                    <a:pt x="16185" y="15973"/>
                    <a:pt x="16100" y="15973"/>
                  </a:cubicBezTo>
                  <a:lnTo>
                    <a:pt x="16100" y="15973"/>
                  </a:lnTo>
                  <a:lnTo>
                    <a:pt x="16036" y="15973"/>
                  </a:lnTo>
                  <a:lnTo>
                    <a:pt x="15930" y="15973"/>
                  </a:lnTo>
                  <a:lnTo>
                    <a:pt x="15909" y="15973"/>
                  </a:lnTo>
                  <a:lnTo>
                    <a:pt x="15909" y="15973"/>
                  </a:lnTo>
                  <a:lnTo>
                    <a:pt x="15930" y="15973"/>
                  </a:lnTo>
                  <a:lnTo>
                    <a:pt x="15909" y="15973"/>
                  </a:lnTo>
                  <a:lnTo>
                    <a:pt x="15909" y="15909"/>
                  </a:lnTo>
                  <a:lnTo>
                    <a:pt x="15930" y="15973"/>
                  </a:lnTo>
                  <a:lnTo>
                    <a:pt x="16036" y="15909"/>
                  </a:lnTo>
                  <a:lnTo>
                    <a:pt x="16036" y="15909"/>
                  </a:lnTo>
                  <a:lnTo>
                    <a:pt x="15973" y="15973"/>
                  </a:lnTo>
                  <a:lnTo>
                    <a:pt x="16100" y="15973"/>
                  </a:lnTo>
                  <a:lnTo>
                    <a:pt x="16100" y="15973"/>
                  </a:lnTo>
                  <a:cubicBezTo>
                    <a:pt x="16100" y="15973"/>
                    <a:pt x="16100" y="15973"/>
                    <a:pt x="16185" y="15973"/>
                  </a:cubicBezTo>
                  <a:lnTo>
                    <a:pt x="16185" y="15973"/>
                  </a:lnTo>
                  <a:lnTo>
                    <a:pt x="16185" y="15973"/>
                  </a:lnTo>
                  <a:lnTo>
                    <a:pt x="16185" y="15973"/>
                  </a:lnTo>
                  <a:lnTo>
                    <a:pt x="16185" y="15973"/>
                  </a:lnTo>
                  <a:lnTo>
                    <a:pt x="16185" y="15973"/>
                  </a:lnTo>
                  <a:close/>
                </a:path>
              </a:pathLst>
            </a:custGeom>
            <a:solidFill>
              <a:srgbClr val="000000"/>
            </a:solid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2EFC99AA-CC06-40FE-8F49-4EC306596441}"/>
                </a:ext>
              </a:extLst>
            </p:cNvPr>
            <p:cNvSpPr/>
            <p:nvPr/>
          </p:nvSpPr>
          <p:spPr>
            <a:xfrm>
              <a:off x="6410864" y="4742652"/>
              <a:ext cx="31327" cy="31327"/>
            </a:xfrm>
            <a:custGeom>
              <a:avLst/>
              <a:gdLst>
                <a:gd name="connsiteX0" fmla="*/ 16142 w 21212"/>
                <a:gd name="connsiteY0" fmla="*/ 15994 h 21212"/>
                <a:gd name="connsiteX1" fmla="*/ 16142 w 21212"/>
                <a:gd name="connsiteY1" fmla="*/ 15994 h 21212"/>
                <a:gd name="connsiteX2" fmla="*/ 16142 w 21212"/>
                <a:gd name="connsiteY2" fmla="*/ 15994 h 21212"/>
                <a:gd name="connsiteX3" fmla="*/ 16142 w 21212"/>
                <a:gd name="connsiteY3" fmla="*/ 15994 h 21212"/>
                <a:gd name="connsiteX4" fmla="*/ 16142 w 21212"/>
                <a:gd name="connsiteY4" fmla="*/ 15994 h 21212"/>
                <a:gd name="connsiteX5" fmla="*/ 16142 w 21212"/>
                <a:gd name="connsiteY5" fmla="*/ 15994 h 21212"/>
                <a:gd name="connsiteX6" fmla="*/ 16079 w 21212"/>
                <a:gd name="connsiteY6" fmla="*/ 16058 h 21212"/>
                <a:gd name="connsiteX7" fmla="*/ 16036 w 21212"/>
                <a:gd name="connsiteY7" fmla="*/ 16058 h 21212"/>
                <a:gd name="connsiteX8" fmla="*/ 15994 w 21212"/>
                <a:gd name="connsiteY8" fmla="*/ 16058 h 21212"/>
                <a:gd name="connsiteX9" fmla="*/ 15994 w 21212"/>
                <a:gd name="connsiteY9" fmla="*/ 15994 h 21212"/>
                <a:gd name="connsiteX10" fmla="*/ 15994 w 21212"/>
                <a:gd name="connsiteY10" fmla="*/ 15994 h 21212"/>
                <a:gd name="connsiteX11" fmla="*/ 15909 w 21212"/>
                <a:gd name="connsiteY11" fmla="*/ 15994 h 21212"/>
                <a:gd name="connsiteX12" fmla="*/ 15909 w 21212"/>
                <a:gd name="connsiteY12" fmla="*/ 15994 h 21212"/>
                <a:gd name="connsiteX13" fmla="*/ 15994 w 21212"/>
                <a:gd name="connsiteY13" fmla="*/ 15994 h 21212"/>
                <a:gd name="connsiteX14" fmla="*/ 15994 w 21212"/>
                <a:gd name="connsiteY14" fmla="*/ 15909 h 21212"/>
                <a:gd name="connsiteX15" fmla="*/ 16036 w 21212"/>
                <a:gd name="connsiteY15" fmla="*/ 15909 h 21212"/>
                <a:gd name="connsiteX16" fmla="*/ 16079 w 21212"/>
                <a:gd name="connsiteY16" fmla="*/ 15909 h 21212"/>
                <a:gd name="connsiteX17" fmla="*/ 16142 w 21212"/>
                <a:gd name="connsiteY17" fmla="*/ 15909 h 21212"/>
                <a:gd name="connsiteX18" fmla="*/ 16142 w 21212"/>
                <a:gd name="connsiteY18" fmla="*/ 15909 h 21212"/>
                <a:gd name="connsiteX19" fmla="*/ 16142 w 21212"/>
                <a:gd name="connsiteY19" fmla="*/ 15909 h 21212"/>
                <a:gd name="connsiteX20" fmla="*/ 15994 w 21212"/>
                <a:gd name="connsiteY20" fmla="*/ 15994 h 21212"/>
                <a:gd name="connsiteX21" fmla="*/ 16036 w 21212"/>
                <a:gd name="connsiteY21" fmla="*/ 15994 h 21212"/>
                <a:gd name="connsiteX22" fmla="*/ 16036 w 21212"/>
                <a:gd name="connsiteY22" fmla="*/ 15994 h 21212"/>
                <a:gd name="connsiteX23" fmla="*/ 16079 w 21212"/>
                <a:gd name="connsiteY23" fmla="*/ 15994 h 21212"/>
                <a:gd name="connsiteX24" fmla="*/ 16142 w 21212"/>
                <a:gd name="connsiteY24" fmla="*/ 15994 h 21212"/>
                <a:gd name="connsiteX25" fmla="*/ 15994 w 21212"/>
                <a:gd name="connsiteY25" fmla="*/ 15994 h 21212"/>
                <a:gd name="connsiteX26" fmla="*/ 15994 w 21212"/>
                <a:gd name="connsiteY26" fmla="*/ 15994 h 21212"/>
                <a:gd name="connsiteX27" fmla="*/ 15994 w 21212"/>
                <a:gd name="connsiteY27" fmla="*/ 15994 h 21212"/>
                <a:gd name="connsiteX28" fmla="*/ 15994 w 21212"/>
                <a:gd name="connsiteY28" fmla="*/ 15994 h 21212"/>
                <a:gd name="connsiteX29" fmla="*/ 15994 w 21212"/>
                <a:gd name="connsiteY29" fmla="*/ 15994 h 21212"/>
                <a:gd name="connsiteX30" fmla="*/ 16036 w 21212"/>
                <a:gd name="connsiteY30" fmla="*/ 15994 h 21212"/>
                <a:gd name="connsiteX31" fmla="*/ 16036 w 21212"/>
                <a:gd name="connsiteY31" fmla="*/ 15909 h 21212"/>
                <a:gd name="connsiteX32" fmla="*/ 16036 w 21212"/>
                <a:gd name="connsiteY32" fmla="*/ 15909 h 21212"/>
                <a:gd name="connsiteX33" fmla="*/ 15994 w 21212"/>
                <a:gd name="connsiteY33" fmla="*/ 15994 h 21212"/>
                <a:gd name="connsiteX34" fmla="*/ 15994 w 21212"/>
                <a:gd name="connsiteY3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42" y="15994"/>
                  </a:moveTo>
                  <a:lnTo>
                    <a:pt x="16142" y="15994"/>
                  </a:lnTo>
                  <a:lnTo>
                    <a:pt x="16142" y="15994"/>
                  </a:lnTo>
                  <a:lnTo>
                    <a:pt x="16142" y="15994"/>
                  </a:lnTo>
                  <a:lnTo>
                    <a:pt x="16142" y="15994"/>
                  </a:lnTo>
                  <a:lnTo>
                    <a:pt x="16142" y="15994"/>
                  </a:lnTo>
                  <a:cubicBezTo>
                    <a:pt x="16142" y="15994"/>
                    <a:pt x="16142" y="15994"/>
                    <a:pt x="16079" y="16058"/>
                  </a:cubicBezTo>
                  <a:lnTo>
                    <a:pt x="16036" y="16058"/>
                  </a:lnTo>
                  <a:cubicBezTo>
                    <a:pt x="16036" y="16058"/>
                    <a:pt x="16036" y="16058"/>
                    <a:pt x="15994" y="16058"/>
                  </a:cubicBezTo>
                  <a:cubicBezTo>
                    <a:pt x="15994" y="16058"/>
                    <a:pt x="15994" y="16058"/>
                    <a:pt x="15994" y="15994"/>
                  </a:cubicBezTo>
                  <a:lnTo>
                    <a:pt x="15994" y="15994"/>
                  </a:lnTo>
                  <a:cubicBezTo>
                    <a:pt x="15909" y="15994"/>
                    <a:pt x="15909" y="15994"/>
                    <a:pt x="15909" y="15994"/>
                  </a:cubicBezTo>
                  <a:lnTo>
                    <a:pt x="15909" y="15994"/>
                  </a:lnTo>
                  <a:cubicBezTo>
                    <a:pt x="15994" y="15994"/>
                    <a:pt x="15994" y="15994"/>
                    <a:pt x="15994" y="15994"/>
                  </a:cubicBezTo>
                  <a:cubicBezTo>
                    <a:pt x="15994" y="15909"/>
                    <a:pt x="15994" y="15909"/>
                    <a:pt x="15994" y="15909"/>
                  </a:cubicBezTo>
                  <a:lnTo>
                    <a:pt x="16036" y="15909"/>
                  </a:lnTo>
                  <a:cubicBezTo>
                    <a:pt x="16036" y="15909"/>
                    <a:pt x="16036" y="15909"/>
                    <a:pt x="16079" y="15909"/>
                  </a:cubicBezTo>
                  <a:cubicBezTo>
                    <a:pt x="16079" y="15909"/>
                    <a:pt x="16079" y="15909"/>
                    <a:pt x="16142" y="15909"/>
                  </a:cubicBezTo>
                  <a:lnTo>
                    <a:pt x="16142" y="15909"/>
                  </a:lnTo>
                  <a:lnTo>
                    <a:pt x="16142" y="15909"/>
                  </a:lnTo>
                  <a:lnTo>
                    <a:pt x="15994" y="15994"/>
                  </a:lnTo>
                  <a:lnTo>
                    <a:pt x="16036" y="15994"/>
                  </a:lnTo>
                  <a:lnTo>
                    <a:pt x="16036" y="15994"/>
                  </a:lnTo>
                  <a:cubicBezTo>
                    <a:pt x="16079" y="15994"/>
                    <a:pt x="16079" y="15994"/>
                    <a:pt x="16079" y="15994"/>
                  </a:cubicBezTo>
                  <a:cubicBezTo>
                    <a:pt x="16079" y="15994"/>
                    <a:pt x="16079" y="15994"/>
                    <a:pt x="16142" y="15994"/>
                  </a:cubicBezTo>
                  <a:close/>
                  <a:moveTo>
                    <a:pt x="15994" y="15994"/>
                  </a:moveTo>
                  <a:lnTo>
                    <a:pt x="15994" y="15994"/>
                  </a:lnTo>
                  <a:lnTo>
                    <a:pt x="15994" y="15994"/>
                  </a:lnTo>
                  <a:lnTo>
                    <a:pt x="15994" y="15994"/>
                  </a:lnTo>
                  <a:lnTo>
                    <a:pt x="15994" y="15994"/>
                  </a:lnTo>
                  <a:lnTo>
                    <a:pt x="16036" y="15994"/>
                  </a:lnTo>
                  <a:lnTo>
                    <a:pt x="16036" y="15909"/>
                  </a:lnTo>
                  <a:lnTo>
                    <a:pt x="16036" y="15909"/>
                  </a:lnTo>
                  <a:cubicBezTo>
                    <a:pt x="16036" y="15909"/>
                    <a:pt x="15994" y="15909"/>
                    <a:pt x="15994" y="15994"/>
                  </a:cubicBezTo>
                  <a:lnTo>
                    <a:pt x="15994" y="15994"/>
                  </a:lnTo>
                  <a:close/>
                </a:path>
              </a:pathLst>
            </a:custGeom>
            <a:solidFill>
              <a:srgbClr val="000000"/>
            </a:solid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A7CF9207-7703-410A-86B7-CB9E9CC05127}"/>
                </a:ext>
              </a:extLst>
            </p:cNvPr>
            <p:cNvSpPr/>
            <p:nvPr/>
          </p:nvSpPr>
          <p:spPr>
            <a:xfrm>
              <a:off x="6411084" y="4742370"/>
              <a:ext cx="31327" cy="31327"/>
            </a:xfrm>
            <a:custGeom>
              <a:avLst/>
              <a:gdLst>
                <a:gd name="connsiteX0" fmla="*/ 16227 w 21212"/>
                <a:gd name="connsiteY0" fmla="*/ 16100 h 21212"/>
                <a:gd name="connsiteX1" fmla="*/ 16164 w 21212"/>
                <a:gd name="connsiteY1" fmla="*/ 16100 h 21212"/>
                <a:gd name="connsiteX2" fmla="*/ 16079 w 21212"/>
                <a:gd name="connsiteY2" fmla="*/ 16015 h 21212"/>
                <a:gd name="connsiteX3" fmla="*/ 16058 w 21212"/>
                <a:gd name="connsiteY3" fmla="*/ 16015 h 21212"/>
                <a:gd name="connsiteX4" fmla="*/ 16058 w 21212"/>
                <a:gd name="connsiteY4" fmla="*/ 16015 h 21212"/>
                <a:gd name="connsiteX5" fmla="*/ 16058 w 21212"/>
                <a:gd name="connsiteY5" fmla="*/ 16015 h 21212"/>
                <a:gd name="connsiteX6" fmla="*/ 15994 w 21212"/>
                <a:gd name="connsiteY6" fmla="*/ 16015 h 21212"/>
                <a:gd name="connsiteX7" fmla="*/ 15994 w 21212"/>
                <a:gd name="connsiteY7" fmla="*/ 16100 h 21212"/>
                <a:gd name="connsiteX8" fmla="*/ 15994 w 21212"/>
                <a:gd name="connsiteY8" fmla="*/ 16100 h 21212"/>
                <a:gd name="connsiteX9" fmla="*/ 16079 w 21212"/>
                <a:gd name="connsiteY9" fmla="*/ 16100 h 21212"/>
                <a:gd name="connsiteX10" fmla="*/ 16079 w 21212"/>
                <a:gd name="connsiteY10" fmla="*/ 16185 h 21212"/>
                <a:gd name="connsiteX11" fmla="*/ 15909 w 21212"/>
                <a:gd name="connsiteY11" fmla="*/ 16100 h 21212"/>
                <a:gd name="connsiteX12" fmla="*/ 15973 w 21212"/>
                <a:gd name="connsiteY12" fmla="*/ 16100 h 21212"/>
                <a:gd name="connsiteX13" fmla="*/ 15973 w 21212"/>
                <a:gd name="connsiteY13" fmla="*/ 16100 h 21212"/>
                <a:gd name="connsiteX14" fmla="*/ 15973 w 21212"/>
                <a:gd name="connsiteY14" fmla="*/ 16100 h 21212"/>
                <a:gd name="connsiteX15" fmla="*/ 15973 w 21212"/>
                <a:gd name="connsiteY15" fmla="*/ 16100 h 21212"/>
                <a:gd name="connsiteX16" fmla="*/ 15973 w 21212"/>
                <a:gd name="connsiteY16" fmla="*/ 16015 h 21212"/>
                <a:gd name="connsiteX17" fmla="*/ 15994 w 21212"/>
                <a:gd name="connsiteY17" fmla="*/ 16015 h 21212"/>
                <a:gd name="connsiteX18" fmla="*/ 15994 w 21212"/>
                <a:gd name="connsiteY18" fmla="*/ 16015 h 21212"/>
                <a:gd name="connsiteX19" fmla="*/ 16058 w 21212"/>
                <a:gd name="connsiteY19" fmla="*/ 15973 h 21212"/>
                <a:gd name="connsiteX20" fmla="*/ 16079 w 21212"/>
                <a:gd name="connsiteY20" fmla="*/ 15973 h 21212"/>
                <a:gd name="connsiteX21" fmla="*/ 16079 w 21212"/>
                <a:gd name="connsiteY21" fmla="*/ 15973 h 21212"/>
                <a:gd name="connsiteX22" fmla="*/ 16079 w 21212"/>
                <a:gd name="connsiteY22" fmla="*/ 15909 h 21212"/>
                <a:gd name="connsiteX23" fmla="*/ 16142 w 21212"/>
                <a:gd name="connsiteY23" fmla="*/ 15909 h 21212"/>
                <a:gd name="connsiteX24" fmla="*/ 16142 w 21212"/>
                <a:gd name="connsiteY24" fmla="*/ 15909 h 21212"/>
                <a:gd name="connsiteX25" fmla="*/ 16164 w 21212"/>
                <a:gd name="connsiteY25" fmla="*/ 15909 h 21212"/>
                <a:gd name="connsiteX26" fmla="*/ 16164 w 21212"/>
                <a:gd name="connsiteY26" fmla="*/ 15909 h 21212"/>
                <a:gd name="connsiteX27" fmla="*/ 16227 w 21212"/>
                <a:gd name="connsiteY27" fmla="*/ 15909 h 21212"/>
                <a:gd name="connsiteX28" fmla="*/ 16312 w 21212"/>
                <a:gd name="connsiteY28" fmla="*/ 15973 h 21212"/>
                <a:gd name="connsiteX29" fmla="*/ 16291 w 21212"/>
                <a:gd name="connsiteY29" fmla="*/ 15973 h 21212"/>
                <a:gd name="connsiteX30" fmla="*/ 16227 w 21212"/>
                <a:gd name="connsiteY30" fmla="*/ 15909 h 21212"/>
                <a:gd name="connsiteX31" fmla="*/ 16164 w 21212"/>
                <a:gd name="connsiteY31" fmla="*/ 15909 h 21212"/>
                <a:gd name="connsiteX32" fmla="*/ 16164 w 21212"/>
                <a:gd name="connsiteY32" fmla="*/ 15909 h 21212"/>
                <a:gd name="connsiteX33" fmla="*/ 16142 w 21212"/>
                <a:gd name="connsiteY33" fmla="*/ 15909 h 21212"/>
                <a:gd name="connsiteX34" fmla="*/ 16142 w 21212"/>
                <a:gd name="connsiteY34" fmla="*/ 15909 h 21212"/>
                <a:gd name="connsiteX35" fmla="*/ 16079 w 21212"/>
                <a:gd name="connsiteY35" fmla="*/ 15973 h 21212"/>
                <a:gd name="connsiteX36" fmla="*/ 16079 w 21212"/>
                <a:gd name="connsiteY36" fmla="*/ 15973 h 21212"/>
                <a:gd name="connsiteX37" fmla="*/ 16227 w 21212"/>
                <a:gd name="connsiteY37"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100"/>
                  </a:moveTo>
                  <a:lnTo>
                    <a:pt x="16164" y="16100"/>
                  </a:lnTo>
                  <a:lnTo>
                    <a:pt x="16079" y="16015"/>
                  </a:lnTo>
                  <a:cubicBezTo>
                    <a:pt x="16079" y="16015"/>
                    <a:pt x="16079" y="16015"/>
                    <a:pt x="16058" y="16015"/>
                  </a:cubicBezTo>
                  <a:cubicBezTo>
                    <a:pt x="16058" y="15973"/>
                    <a:pt x="16058" y="16015"/>
                    <a:pt x="16058" y="16015"/>
                  </a:cubicBezTo>
                  <a:lnTo>
                    <a:pt x="16058" y="16015"/>
                  </a:lnTo>
                  <a:lnTo>
                    <a:pt x="15994" y="16015"/>
                  </a:lnTo>
                  <a:cubicBezTo>
                    <a:pt x="15994" y="16015"/>
                    <a:pt x="15994" y="16015"/>
                    <a:pt x="15994" y="16100"/>
                  </a:cubicBezTo>
                  <a:lnTo>
                    <a:pt x="15994" y="16100"/>
                  </a:lnTo>
                  <a:lnTo>
                    <a:pt x="16079" y="16100"/>
                  </a:lnTo>
                  <a:lnTo>
                    <a:pt x="16079" y="16185"/>
                  </a:lnTo>
                  <a:lnTo>
                    <a:pt x="15909" y="16100"/>
                  </a:lnTo>
                  <a:lnTo>
                    <a:pt x="15973" y="16100"/>
                  </a:lnTo>
                  <a:lnTo>
                    <a:pt x="15973" y="16100"/>
                  </a:lnTo>
                  <a:lnTo>
                    <a:pt x="15973" y="16100"/>
                  </a:lnTo>
                  <a:lnTo>
                    <a:pt x="15973" y="16100"/>
                  </a:lnTo>
                  <a:lnTo>
                    <a:pt x="15973" y="16015"/>
                  </a:lnTo>
                  <a:lnTo>
                    <a:pt x="15994" y="16015"/>
                  </a:lnTo>
                  <a:lnTo>
                    <a:pt x="15994" y="16015"/>
                  </a:lnTo>
                  <a:cubicBezTo>
                    <a:pt x="15994" y="15973"/>
                    <a:pt x="16058" y="15973"/>
                    <a:pt x="16058" y="15973"/>
                  </a:cubicBezTo>
                  <a:lnTo>
                    <a:pt x="16079" y="15973"/>
                  </a:lnTo>
                  <a:lnTo>
                    <a:pt x="16079" y="15973"/>
                  </a:lnTo>
                  <a:cubicBezTo>
                    <a:pt x="16079" y="15973"/>
                    <a:pt x="16079" y="15973"/>
                    <a:pt x="16079" y="15909"/>
                  </a:cubicBezTo>
                  <a:cubicBezTo>
                    <a:pt x="16079" y="15909"/>
                    <a:pt x="16079" y="15909"/>
                    <a:pt x="16142" y="15909"/>
                  </a:cubicBezTo>
                  <a:lnTo>
                    <a:pt x="16142" y="15909"/>
                  </a:lnTo>
                  <a:lnTo>
                    <a:pt x="16164" y="15909"/>
                  </a:lnTo>
                  <a:lnTo>
                    <a:pt x="16164" y="15909"/>
                  </a:lnTo>
                  <a:lnTo>
                    <a:pt x="16227" y="15909"/>
                  </a:lnTo>
                  <a:lnTo>
                    <a:pt x="16312" y="15973"/>
                  </a:lnTo>
                  <a:lnTo>
                    <a:pt x="16291" y="15973"/>
                  </a:lnTo>
                  <a:lnTo>
                    <a:pt x="16227" y="15909"/>
                  </a:lnTo>
                  <a:lnTo>
                    <a:pt x="16164" y="15909"/>
                  </a:lnTo>
                  <a:lnTo>
                    <a:pt x="16164" y="15909"/>
                  </a:lnTo>
                  <a:lnTo>
                    <a:pt x="16142" y="15909"/>
                  </a:lnTo>
                  <a:lnTo>
                    <a:pt x="16142" y="15909"/>
                  </a:lnTo>
                  <a:cubicBezTo>
                    <a:pt x="16142" y="15909"/>
                    <a:pt x="16142" y="15909"/>
                    <a:pt x="16079" y="15973"/>
                  </a:cubicBezTo>
                  <a:lnTo>
                    <a:pt x="16079" y="15973"/>
                  </a:lnTo>
                  <a:lnTo>
                    <a:pt x="16227" y="16100"/>
                  </a:lnTo>
                  <a:close/>
                </a:path>
              </a:pathLst>
            </a:custGeom>
            <a:solidFill>
              <a:srgbClr val="000000"/>
            </a:solid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A91560C0-7758-4EF4-B877-4B7A653314E1}"/>
                </a:ext>
              </a:extLst>
            </p:cNvPr>
            <p:cNvSpPr/>
            <p:nvPr/>
          </p:nvSpPr>
          <p:spPr>
            <a:xfrm>
              <a:off x="6411554" y="4742183"/>
              <a:ext cx="31327" cy="31327"/>
            </a:xfrm>
            <a:custGeom>
              <a:avLst/>
              <a:gdLst>
                <a:gd name="connsiteX0" fmla="*/ 16121 w 21212"/>
                <a:gd name="connsiteY0" fmla="*/ 15909 h 21212"/>
                <a:gd name="connsiteX1" fmla="*/ 16121 w 21212"/>
                <a:gd name="connsiteY1" fmla="*/ 15909 h 21212"/>
                <a:gd name="connsiteX2" fmla="*/ 16142 w 21212"/>
                <a:gd name="connsiteY2" fmla="*/ 15951 h 21212"/>
                <a:gd name="connsiteX3" fmla="*/ 16142 w 21212"/>
                <a:gd name="connsiteY3" fmla="*/ 15951 h 21212"/>
                <a:gd name="connsiteX4" fmla="*/ 16142 w 21212"/>
                <a:gd name="connsiteY4" fmla="*/ 16015 h 21212"/>
                <a:gd name="connsiteX5" fmla="*/ 16121 w 21212"/>
                <a:gd name="connsiteY5" fmla="*/ 16015 h 21212"/>
                <a:gd name="connsiteX6" fmla="*/ 16121 w 21212"/>
                <a:gd name="connsiteY6" fmla="*/ 16015 h 21212"/>
                <a:gd name="connsiteX7" fmla="*/ 16100 w 21212"/>
                <a:gd name="connsiteY7" fmla="*/ 16015 h 21212"/>
                <a:gd name="connsiteX8" fmla="*/ 16036 w 21212"/>
                <a:gd name="connsiteY8" fmla="*/ 16036 h 21212"/>
                <a:gd name="connsiteX9" fmla="*/ 16036 w 21212"/>
                <a:gd name="connsiteY9" fmla="*/ 16036 h 21212"/>
                <a:gd name="connsiteX10" fmla="*/ 16121 w 21212"/>
                <a:gd name="connsiteY10" fmla="*/ 16036 h 21212"/>
                <a:gd name="connsiteX11" fmla="*/ 16121 w 21212"/>
                <a:gd name="connsiteY11" fmla="*/ 16100 h 21212"/>
                <a:gd name="connsiteX12" fmla="*/ 15909 w 21212"/>
                <a:gd name="connsiteY12" fmla="*/ 16015 h 21212"/>
                <a:gd name="connsiteX13" fmla="*/ 15909 w 21212"/>
                <a:gd name="connsiteY13" fmla="*/ 15951 h 21212"/>
                <a:gd name="connsiteX14" fmla="*/ 15909 w 21212"/>
                <a:gd name="connsiteY14" fmla="*/ 15951 h 21212"/>
                <a:gd name="connsiteX15" fmla="*/ 15909 w 21212"/>
                <a:gd name="connsiteY15" fmla="*/ 15951 h 21212"/>
                <a:gd name="connsiteX16" fmla="*/ 15909 w 21212"/>
                <a:gd name="connsiteY16" fmla="*/ 15951 h 21212"/>
                <a:gd name="connsiteX17" fmla="*/ 15909 w 21212"/>
                <a:gd name="connsiteY17" fmla="*/ 15951 h 21212"/>
                <a:gd name="connsiteX18" fmla="*/ 15973 w 21212"/>
                <a:gd name="connsiteY18" fmla="*/ 15951 h 21212"/>
                <a:gd name="connsiteX19" fmla="*/ 15973 w 21212"/>
                <a:gd name="connsiteY19" fmla="*/ 15909 h 21212"/>
                <a:gd name="connsiteX20" fmla="*/ 15994 w 21212"/>
                <a:gd name="connsiteY20" fmla="*/ 15909 h 21212"/>
                <a:gd name="connsiteX21" fmla="*/ 16036 w 21212"/>
                <a:gd name="connsiteY21" fmla="*/ 15909 h 21212"/>
                <a:gd name="connsiteX22" fmla="*/ 16121 w 21212"/>
                <a:gd name="connsiteY22" fmla="*/ 15909 h 21212"/>
                <a:gd name="connsiteX23" fmla="*/ 16121 w 21212"/>
                <a:gd name="connsiteY23" fmla="*/ 15909 h 21212"/>
                <a:gd name="connsiteX24" fmla="*/ 16100 w 21212"/>
                <a:gd name="connsiteY24" fmla="*/ 15951 h 21212"/>
                <a:gd name="connsiteX25" fmla="*/ 16100 w 21212"/>
                <a:gd name="connsiteY25" fmla="*/ 15909 h 21212"/>
                <a:gd name="connsiteX26" fmla="*/ 16036 w 21212"/>
                <a:gd name="connsiteY26" fmla="*/ 15909 h 21212"/>
                <a:gd name="connsiteX27" fmla="*/ 15994 w 21212"/>
                <a:gd name="connsiteY27" fmla="*/ 15909 h 21212"/>
                <a:gd name="connsiteX28" fmla="*/ 15973 w 21212"/>
                <a:gd name="connsiteY28" fmla="*/ 15951 h 21212"/>
                <a:gd name="connsiteX29" fmla="*/ 15973 w 21212"/>
                <a:gd name="connsiteY29" fmla="*/ 15951 h 21212"/>
                <a:gd name="connsiteX30" fmla="*/ 15973 w 21212"/>
                <a:gd name="connsiteY30" fmla="*/ 15951 h 21212"/>
                <a:gd name="connsiteX31" fmla="*/ 15973 w 21212"/>
                <a:gd name="connsiteY31" fmla="*/ 16015 h 21212"/>
                <a:gd name="connsiteX32" fmla="*/ 15973 w 21212"/>
                <a:gd name="connsiteY32" fmla="*/ 16015 h 21212"/>
                <a:gd name="connsiteX33" fmla="*/ 16036 w 21212"/>
                <a:gd name="connsiteY33" fmla="*/ 16015 h 21212"/>
                <a:gd name="connsiteX34" fmla="*/ 16100 w 21212"/>
                <a:gd name="connsiteY34" fmla="*/ 16015 h 21212"/>
                <a:gd name="connsiteX35" fmla="*/ 16100 w 21212"/>
                <a:gd name="connsiteY35" fmla="*/ 16015 h 21212"/>
                <a:gd name="connsiteX36" fmla="*/ 16121 w 21212"/>
                <a:gd name="connsiteY36" fmla="*/ 16015 h 21212"/>
                <a:gd name="connsiteX37" fmla="*/ 16100 w 21212"/>
                <a:gd name="connsiteY37" fmla="*/ 15951 h 21212"/>
                <a:gd name="connsiteX38" fmla="*/ 16100 w 21212"/>
                <a:gd name="connsiteY38" fmla="*/ 15951 h 21212"/>
                <a:gd name="connsiteX39" fmla="*/ 16100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21" y="15909"/>
                  </a:moveTo>
                  <a:lnTo>
                    <a:pt x="16121" y="15909"/>
                  </a:lnTo>
                  <a:cubicBezTo>
                    <a:pt x="16142" y="15951"/>
                    <a:pt x="16142" y="15951"/>
                    <a:pt x="16142" y="15951"/>
                  </a:cubicBezTo>
                  <a:lnTo>
                    <a:pt x="16142" y="15951"/>
                  </a:lnTo>
                  <a:lnTo>
                    <a:pt x="16142" y="16015"/>
                  </a:lnTo>
                  <a:cubicBezTo>
                    <a:pt x="16121" y="16015"/>
                    <a:pt x="16121" y="16015"/>
                    <a:pt x="16121" y="16015"/>
                  </a:cubicBezTo>
                  <a:lnTo>
                    <a:pt x="16121" y="16015"/>
                  </a:lnTo>
                  <a:cubicBezTo>
                    <a:pt x="16121" y="16015"/>
                    <a:pt x="16121" y="16015"/>
                    <a:pt x="16100" y="16015"/>
                  </a:cubicBezTo>
                  <a:cubicBezTo>
                    <a:pt x="16100" y="16015"/>
                    <a:pt x="16100" y="16036"/>
                    <a:pt x="16036" y="16036"/>
                  </a:cubicBezTo>
                  <a:lnTo>
                    <a:pt x="16036" y="16036"/>
                  </a:lnTo>
                  <a:lnTo>
                    <a:pt x="16121" y="16036"/>
                  </a:lnTo>
                  <a:lnTo>
                    <a:pt x="16121" y="16100"/>
                  </a:lnTo>
                  <a:lnTo>
                    <a:pt x="15909" y="16015"/>
                  </a:lnTo>
                  <a:lnTo>
                    <a:pt x="15909" y="15951"/>
                  </a:lnTo>
                  <a:lnTo>
                    <a:pt x="15909" y="15951"/>
                  </a:lnTo>
                  <a:lnTo>
                    <a:pt x="15909" y="15951"/>
                  </a:lnTo>
                  <a:lnTo>
                    <a:pt x="15909" y="15951"/>
                  </a:lnTo>
                  <a:lnTo>
                    <a:pt x="15909" y="15951"/>
                  </a:lnTo>
                  <a:lnTo>
                    <a:pt x="15973" y="15951"/>
                  </a:lnTo>
                  <a:cubicBezTo>
                    <a:pt x="15973" y="15909"/>
                    <a:pt x="15973" y="15909"/>
                    <a:pt x="15973" y="15909"/>
                  </a:cubicBezTo>
                  <a:lnTo>
                    <a:pt x="15994" y="15909"/>
                  </a:lnTo>
                  <a:lnTo>
                    <a:pt x="16036" y="15909"/>
                  </a:lnTo>
                  <a:cubicBezTo>
                    <a:pt x="16036" y="15909"/>
                    <a:pt x="16036" y="15909"/>
                    <a:pt x="16121" y="15909"/>
                  </a:cubicBezTo>
                  <a:cubicBezTo>
                    <a:pt x="16100" y="15909"/>
                    <a:pt x="16100" y="15909"/>
                    <a:pt x="16121" y="15909"/>
                  </a:cubicBezTo>
                  <a:close/>
                  <a:moveTo>
                    <a:pt x="16100" y="15951"/>
                  </a:moveTo>
                  <a:cubicBezTo>
                    <a:pt x="16100" y="15909"/>
                    <a:pt x="16100" y="15909"/>
                    <a:pt x="16100" y="15909"/>
                  </a:cubicBezTo>
                  <a:cubicBezTo>
                    <a:pt x="16036" y="15909"/>
                    <a:pt x="16036" y="15909"/>
                    <a:pt x="16036" y="15909"/>
                  </a:cubicBezTo>
                  <a:lnTo>
                    <a:pt x="15994" y="15909"/>
                  </a:lnTo>
                  <a:cubicBezTo>
                    <a:pt x="15994" y="15909"/>
                    <a:pt x="15994" y="15909"/>
                    <a:pt x="15973" y="15951"/>
                  </a:cubicBezTo>
                  <a:lnTo>
                    <a:pt x="15973" y="15951"/>
                  </a:lnTo>
                  <a:lnTo>
                    <a:pt x="15973" y="15951"/>
                  </a:lnTo>
                  <a:cubicBezTo>
                    <a:pt x="15973" y="15951"/>
                    <a:pt x="15973" y="15951"/>
                    <a:pt x="15973" y="16015"/>
                  </a:cubicBezTo>
                  <a:lnTo>
                    <a:pt x="15973" y="16015"/>
                  </a:lnTo>
                  <a:lnTo>
                    <a:pt x="16036" y="16015"/>
                  </a:lnTo>
                  <a:cubicBezTo>
                    <a:pt x="16036" y="16015"/>
                    <a:pt x="16036" y="16015"/>
                    <a:pt x="16100" y="16015"/>
                  </a:cubicBezTo>
                  <a:lnTo>
                    <a:pt x="16100" y="16015"/>
                  </a:lnTo>
                  <a:lnTo>
                    <a:pt x="16121" y="16015"/>
                  </a:lnTo>
                  <a:cubicBezTo>
                    <a:pt x="16121" y="16015"/>
                    <a:pt x="16121" y="16015"/>
                    <a:pt x="16100" y="15951"/>
                  </a:cubicBezTo>
                  <a:lnTo>
                    <a:pt x="16100" y="15951"/>
                  </a:lnTo>
                  <a:lnTo>
                    <a:pt x="16100" y="15951"/>
                  </a:lnTo>
                  <a:close/>
                </a:path>
              </a:pathLst>
            </a:custGeom>
            <a:solidFill>
              <a:srgbClr val="000000"/>
            </a:solid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BEDFC12B-6991-43D7-B0F7-3ACD982EB64B}"/>
                </a:ext>
              </a:extLst>
            </p:cNvPr>
            <p:cNvSpPr/>
            <p:nvPr/>
          </p:nvSpPr>
          <p:spPr>
            <a:xfrm>
              <a:off x="6411836" y="4741964"/>
              <a:ext cx="31327" cy="31327"/>
            </a:xfrm>
            <a:custGeom>
              <a:avLst/>
              <a:gdLst>
                <a:gd name="connsiteX0" fmla="*/ 16142 w 21212"/>
                <a:gd name="connsiteY0" fmla="*/ 16057 h 21212"/>
                <a:gd name="connsiteX1" fmla="*/ 16142 w 21212"/>
                <a:gd name="connsiteY1" fmla="*/ 16057 h 21212"/>
                <a:gd name="connsiteX2" fmla="*/ 16057 w 21212"/>
                <a:gd name="connsiteY2" fmla="*/ 16057 h 21212"/>
                <a:gd name="connsiteX3" fmla="*/ 16057 w 21212"/>
                <a:gd name="connsiteY3" fmla="*/ 16057 h 21212"/>
                <a:gd name="connsiteX4" fmla="*/ 15973 w 21212"/>
                <a:gd name="connsiteY4" fmla="*/ 16057 h 21212"/>
                <a:gd name="connsiteX5" fmla="*/ 15973 w 21212"/>
                <a:gd name="connsiteY5" fmla="*/ 16057 h 21212"/>
                <a:gd name="connsiteX6" fmla="*/ 15951 w 21212"/>
                <a:gd name="connsiteY6" fmla="*/ 16057 h 21212"/>
                <a:gd name="connsiteX7" fmla="*/ 15909 w 21212"/>
                <a:gd name="connsiteY7" fmla="*/ 16015 h 21212"/>
                <a:gd name="connsiteX8" fmla="*/ 15930 w 21212"/>
                <a:gd name="connsiteY8" fmla="*/ 15973 h 21212"/>
                <a:gd name="connsiteX9" fmla="*/ 15973 w 21212"/>
                <a:gd name="connsiteY9" fmla="*/ 16015 h 21212"/>
                <a:gd name="connsiteX10" fmla="*/ 15973 w 21212"/>
                <a:gd name="connsiteY10" fmla="*/ 16015 h 21212"/>
                <a:gd name="connsiteX11" fmla="*/ 16057 w 21212"/>
                <a:gd name="connsiteY11" fmla="*/ 16015 h 21212"/>
                <a:gd name="connsiteX12" fmla="*/ 16142 w 21212"/>
                <a:gd name="connsiteY12" fmla="*/ 16015 h 21212"/>
                <a:gd name="connsiteX13" fmla="*/ 16142 w 21212"/>
                <a:gd name="connsiteY13" fmla="*/ 16015 h 21212"/>
                <a:gd name="connsiteX14" fmla="*/ 16142 w 21212"/>
                <a:gd name="connsiteY14" fmla="*/ 15973 h 21212"/>
                <a:gd name="connsiteX15" fmla="*/ 16142 w 21212"/>
                <a:gd name="connsiteY15" fmla="*/ 15973 h 21212"/>
                <a:gd name="connsiteX16" fmla="*/ 15973 w 21212"/>
                <a:gd name="connsiteY16" fmla="*/ 15951 h 21212"/>
                <a:gd name="connsiteX17" fmla="*/ 15973 w 21212"/>
                <a:gd name="connsiteY17" fmla="*/ 15909 h 21212"/>
                <a:gd name="connsiteX18" fmla="*/ 16164 w 21212"/>
                <a:gd name="connsiteY18" fmla="*/ 15973 h 21212"/>
                <a:gd name="connsiteX19" fmla="*/ 16164 w 21212"/>
                <a:gd name="connsiteY19" fmla="*/ 15973 h 21212"/>
                <a:gd name="connsiteX20" fmla="*/ 16164 w 21212"/>
                <a:gd name="connsiteY20" fmla="*/ 15973 h 21212"/>
                <a:gd name="connsiteX21" fmla="*/ 16164 w 21212"/>
                <a:gd name="connsiteY21" fmla="*/ 15973 h 21212"/>
                <a:gd name="connsiteX22" fmla="*/ 16164 w 21212"/>
                <a:gd name="connsiteY22" fmla="*/ 16015 h 21212"/>
                <a:gd name="connsiteX23" fmla="*/ 16164 w 21212"/>
                <a:gd name="connsiteY23" fmla="*/ 16015 h 21212"/>
                <a:gd name="connsiteX24" fmla="*/ 16142 w 21212"/>
                <a:gd name="connsiteY24"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057"/>
                  </a:moveTo>
                  <a:lnTo>
                    <a:pt x="16142" y="16057"/>
                  </a:lnTo>
                  <a:cubicBezTo>
                    <a:pt x="16057" y="16057"/>
                    <a:pt x="16057" y="16057"/>
                    <a:pt x="16057" y="16057"/>
                  </a:cubicBezTo>
                  <a:lnTo>
                    <a:pt x="16057" y="16057"/>
                  </a:lnTo>
                  <a:lnTo>
                    <a:pt x="15973" y="16057"/>
                  </a:lnTo>
                  <a:lnTo>
                    <a:pt x="15973" y="16057"/>
                  </a:lnTo>
                  <a:lnTo>
                    <a:pt x="15951" y="16057"/>
                  </a:lnTo>
                  <a:lnTo>
                    <a:pt x="15909" y="16015"/>
                  </a:lnTo>
                  <a:lnTo>
                    <a:pt x="15930" y="15973"/>
                  </a:lnTo>
                  <a:lnTo>
                    <a:pt x="15973" y="16015"/>
                  </a:lnTo>
                  <a:lnTo>
                    <a:pt x="15973" y="16015"/>
                  </a:lnTo>
                  <a:lnTo>
                    <a:pt x="16057" y="16015"/>
                  </a:lnTo>
                  <a:cubicBezTo>
                    <a:pt x="16057" y="16015"/>
                    <a:pt x="16057" y="16015"/>
                    <a:pt x="16142" y="16015"/>
                  </a:cubicBezTo>
                  <a:lnTo>
                    <a:pt x="16142" y="16015"/>
                  </a:lnTo>
                  <a:cubicBezTo>
                    <a:pt x="16142" y="16015"/>
                    <a:pt x="16142" y="16015"/>
                    <a:pt x="16142" y="15973"/>
                  </a:cubicBezTo>
                  <a:lnTo>
                    <a:pt x="16142" y="15973"/>
                  </a:lnTo>
                  <a:lnTo>
                    <a:pt x="15973" y="15951"/>
                  </a:lnTo>
                  <a:lnTo>
                    <a:pt x="15973" y="15909"/>
                  </a:lnTo>
                  <a:lnTo>
                    <a:pt x="16164" y="15973"/>
                  </a:lnTo>
                  <a:lnTo>
                    <a:pt x="16164" y="15973"/>
                  </a:lnTo>
                  <a:lnTo>
                    <a:pt x="16164" y="15973"/>
                  </a:lnTo>
                  <a:lnTo>
                    <a:pt x="16164" y="15973"/>
                  </a:lnTo>
                  <a:lnTo>
                    <a:pt x="16164" y="16015"/>
                  </a:lnTo>
                  <a:lnTo>
                    <a:pt x="16164" y="16015"/>
                  </a:lnTo>
                  <a:cubicBezTo>
                    <a:pt x="16164" y="16015"/>
                    <a:pt x="16164" y="16015"/>
                    <a:pt x="16142" y="16057"/>
                  </a:cubicBezTo>
                  <a:close/>
                </a:path>
              </a:pathLst>
            </a:custGeom>
            <a:solidFill>
              <a:srgbClr val="000000"/>
            </a:solid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97D58680-1C85-44A9-A6A2-E3593F4C4C44}"/>
                </a:ext>
              </a:extLst>
            </p:cNvPr>
            <p:cNvSpPr/>
            <p:nvPr/>
          </p:nvSpPr>
          <p:spPr>
            <a:xfrm>
              <a:off x="6412180" y="4741775"/>
              <a:ext cx="31327" cy="31327"/>
            </a:xfrm>
            <a:custGeom>
              <a:avLst/>
              <a:gdLst>
                <a:gd name="connsiteX0" fmla="*/ 15930 w 21212"/>
                <a:gd name="connsiteY0" fmla="*/ 16036 h 21212"/>
                <a:gd name="connsiteX1" fmla="*/ 15930 w 21212"/>
                <a:gd name="connsiteY1" fmla="*/ 16036 h 21212"/>
                <a:gd name="connsiteX2" fmla="*/ 15973 w 21212"/>
                <a:gd name="connsiteY2" fmla="*/ 16036 h 21212"/>
                <a:gd name="connsiteX3" fmla="*/ 15973 w 21212"/>
                <a:gd name="connsiteY3" fmla="*/ 16036 h 21212"/>
                <a:gd name="connsiteX4" fmla="*/ 15973 w 21212"/>
                <a:gd name="connsiteY4" fmla="*/ 16036 h 21212"/>
                <a:gd name="connsiteX5" fmla="*/ 16015 w 21212"/>
                <a:gd name="connsiteY5" fmla="*/ 16036 h 21212"/>
                <a:gd name="connsiteX6" fmla="*/ 16036 w 21212"/>
                <a:gd name="connsiteY6" fmla="*/ 15973 h 21212"/>
                <a:gd name="connsiteX7" fmla="*/ 16036 w 21212"/>
                <a:gd name="connsiteY7" fmla="*/ 15973 h 21212"/>
                <a:gd name="connsiteX8" fmla="*/ 16100 w 21212"/>
                <a:gd name="connsiteY8" fmla="*/ 16036 h 21212"/>
                <a:gd name="connsiteX9" fmla="*/ 16100 w 21212"/>
                <a:gd name="connsiteY9" fmla="*/ 16036 h 21212"/>
                <a:gd name="connsiteX10" fmla="*/ 16100 w 21212"/>
                <a:gd name="connsiteY10" fmla="*/ 16036 h 21212"/>
                <a:gd name="connsiteX11" fmla="*/ 16100 w 21212"/>
                <a:gd name="connsiteY11" fmla="*/ 16036 h 21212"/>
                <a:gd name="connsiteX12" fmla="*/ 16036 w 21212"/>
                <a:gd name="connsiteY12" fmla="*/ 16079 h 21212"/>
                <a:gd name="connsiteX13" fmla="*/ 16036 w 21212"/>
                <a:gd name="connsiteY13" fmla="*/ 16079 h 21212"/>
                <a:gd name="connsiteX14" fmla="*/ 16015 w 21212"/>
                <a:gd name="connsiteY14" fmla="*/ 16079 h 21212"/>
                <a:gd name="connsiteX15" fmla="*/ 16015 w 21212"/>
                <a:gd name="connsiteY15" fmla="*/ 16079 h 21212"/>
                <a:gd name="connsiteX16" fmla="*/ 16015 w 21212"/>
                <a:gd name="connsiteY16" fmla="*/ 16100 h 21212"/>
                <a:gd name="connsiteX17" fmla="*/ 15973 w 21212"/>
                <a:gd name="connsiteY17" fmla="*/ 16079 h 21212"/>
                <a:gd name="connsiteX18" fmla="*/ 16015 w 21212"/>
                <a:gd name="connsiteY18" fmla="*/ 16079 h 21212"/>
                <a:gd name="connsiteX19" fmla="*/ 16015 w 21212"/>
                <a:gd name="connsiteY19" fmla="*/ 16079 h 21212"/>
                <a:gd name="connsiteX20" fmla="*/ 16036 w 21212"/>
                <a:gd name="connsiteY20" fmla="*/ 16036 h 21212"/>
                <a:gd name="connsiteX21" fmla="*/ 16036 w 21212"/>
                <a:gd name="connsiteY21" fmla="*/ 16036 h 21212"/>
                <a:gd name="connsiteX22" fmla="*/ 16036 w 21212"/>
                <a:gd name="connsiteY22" fmla="*/ 16036 h 21212"/>
                <a:gd name="connsiteX23" fmla="*/ 16036 w 21212"/>
                <a:gd name="connsiteY23" fmla="*/ 16036 h 21212"/>
                <a:gd name="connsiteX24" fmla="*/ 16036 w 21212"/>
                <a:gd name="connsiteY24" fmla="*/ 16036 h 21212"/>
                <a:gd name="connsiteX25" fmla="*/ 16015 w 21212"/>
                <a:gd name="connsiteY25" fmla="*/ 16036 h 21212"/>
                <a:gd name="connsiteX26" fmla="*/ 16015 w 21212"/>
                <a:gd name="connsiteY26" fmla="*/ 16036 h 21212"/>
                <a:gd name="connsiteX27" fmla="*/ 16015 w 21212"/>
                <a:gd name="connsiteY27" fmla="*/ 16036 h 21212"/>
                <a:gd name="connsiteX28" fmla="*/ 15973 w 21212"/>
                <a:gd name="connsiteY28" fmla="*/ 16036 h 21212"/>
                <a:gd name="connsiteX29" fmla="*/ 15973 w 21212"/>
                <a:gd name="connsiteY29" fmla="*/ 16036 h 21212"/>
                <a:gd name="connsiteX30" fmla="*/ 15930 w 21212"/>
                <a:gd name="connsiteY30" fmla="*/ 16036 h 21212"/>
                <a:gd name="connsiteX31" fmla="*/ 15930 w 21212"/>
                <a:gd name="connsiteY31" fmla="*/ 16036 h 21212"/>
                <a:gd name="connsiteX32" fmla="*/ 15930 w 21212"/>
                <a:gd name="connsiteY32" fmla="*/ 16036 h 21212"/>
                <a:gd name="connsiteX33" fmla="*/ 15930 w 21212"/>
                <a:gd name="connsiteY33" fmla="*/ 16036 h 21212"/>
                <a:gd name="connsiteX34" fmla="*/ 15909 w 21212"/>
                <a:gd name="connsiteY34" fmla="*/ 15973 h 21212"/>
                <a:gd name="connsiteX35" fmla="*/ 15930 w 21212"/>
                <a:gd name="connsiteY35" fmla="*/ 15973 h 21212"/>
                <a:gd name="connsiteX36" fmla="*/ 15930 w 21212"/>
                <a:gd name="connsiteY36" fmla="*/ 15973 h 21212"/>
                <a:gd name="connsiteX37" fmla="*/ 15973 w 21212"/>
                <a:gd name="connsiteY37" fmla="*/ 15909 h 21212"/>
                <a:gd name="connsiteX38" fmla="*/ 16015 w 21212"/>
                <a:gd name="connsiteY38" fmla="*/ 15973 h 21212"/>
                <a:gd name="connsiteX39" fmla="*/ 15973 w 21212"/>
                <a:gd name="connsiteY39" fmla="*/ 15973 h 21212"/>
                <a:gd name="connsiteX40" fmla="*/ 15930 w 21212"/>
                <a:gd name="connsiteY40" fmla="*/ 15973 h 21212"/>
                <a:gd name="connsiteX41" fmla="*/ 15930 w 21212"/>
                <a:gd name="connsiteY41" fmla="*/ 15973 h 21212"/>
                <a:gd name="connsiteX42" fmla="*/ 15930 w 21212"/>
                <a:gd name="connsiteY42" fmla="*/ 16036 h 21212"/>
                <a:gd name="connsiteX43" fmla="*/ 15930 w 21212"/>
                <a:gd name="connsiteY43" fmla="*/ 16036 h 21212"/>
                <a:gd name="connsiteX44" fmla="*/ 15930 w 21212"/>
                <a:gd name="connsiteY44"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30" y="16036"/>
                  </a:moveTo>
                  <a:lnTo>
                    <a:pt x="15930" y="16036"/>
                  </a:lnTo>
                  <a:lnTo>
                    <a:pt x="15973" y="16036"/>
                  </a:lnTo>
                  <a:lnTo>
                    <a:pt x="15973" y="16036"/>
                  </a:lnTo>
                  <a:lnTo>
                    <a:pt x="15973" y="16036"/>
                  </a:lnTo>
                  <a:cubicBezTo>
                    <a:pt x="16015" y="16036"/>
                    <a:pt x="16015" y="16036"/>
                    <a:pt x="16015" y="16036"/>
                  </a:cubicBezTo>
                  <a:lnTo>
                    <a:pt x="16036" y="15973"/>
                  </a:lnTo>
                  <a:lnTo>
                    <a:pt x="16036" y="15973"/>
                  </a:lnTo>
                  <a:cubicBezTo>
                    <a:pt x="16100" y="15973"/>
                    <a:pt x="16100" y="15973"/>
                    <a:pt x="16100" y="16036"/>
                  </a:cubicBezTo>
                  <a:lnTo>
                    <a:pt x="16100" y="16036"/>
                  </a:lnTo>
                  <a:lnTo>
                    <a:pt x="16100" y="16036"/>
                  </a:lnTo>
                  <a:lnTo>
                    <a:pt x="16100" y="16036"/>
                  </a:lnTo>
                  <a:cubicBezTo>
                    <a:pt x="16100" y="16079"/>
                    <a:pt x="16100" y="16079"/>
                    <a:pt x="16036" y="16079"/>
                  </a:cubicBezTo>
                  <a:lnTo>
                    <a:pt x="16036" y="16079"/>
                  </a:lnTo>
                  <a:lnTo>
                    <a:pt x="16015" y="16079"/>
                  </a:lnTo>
                  <a:lnTo>
                    <a:pt x="16015" y="16079"/>
                  </a:lnTo>
                  <a:cubicBezTo>
                    <a:pt x="16015" y="16100"/>
                    <a:pt x="16015" y="16100"/>
                    <a:pt x="16015" y="16100"/>
                  </a:cubicBezTo>
                  <a:lnTo>
                    <a:pt x="15973" y="16079"/>
                  </a:lnTo>
                  <a:cubicBezTo>
                    <a:pt x="16015" y="16079"/>
                    <a:pt x="16015" y="16079"/>
                    <a:pt x="16015" y="16079"/>
                  </a:cubicBezTo>
                  <a:lnTo>
                    <a:pt x="16015" y="16079"/>
                  </a:lnTo>
                  <a:cubicBezTo>
                    <a:pt x="16036" y="16036"/>
                    <a:pt x="16036" y="16079"/>
                    <a:pt x="16036" y="16036"/>
                  </a:cubicBezTo>
                  <a:lnTo>
                    <a:pt x="16036" y="16036"/>
                  </a:lnTo>
                  <a:lnTo>
                    <a:pt x="16036" y="16036"/>
                  </a:lnTo>
                  <a:lnTo>
                    <a:pt x="16036" y="16036"/>
                  </a:lnTo>
                  <a:lnTo>
                    <a:pt x="16036" y="16036"/>
                  </a:lnTo>
                  <a:lnTo>
                    <a:pt x="16015" y="16036"/>
                  </a:lnTo>
                  <a:lnTo>
                    <a:pt x="16015" y="16036"/>
                  </a:lnTo>
                  <a:lnTo>
                    <a:pt x="16015" y="16036"/>
                  </a:lnTo>
                  <a:lnTo>
                    <a:pt x="15973" y="16036"/>
                  </a:lnTo>
                  <a:lnTo>
                    <a:pt x="15973" y="16036"/>
                  </a:lnTo>
                  <a:cubicBezTo>
                    <a:pt x="15930" y="16036"/>
                    <a:pt x="15930" y="16036"/>
                    <a:pt x="15930" y="16036"/>
                  </a:cubicBezTo>
                  <a:lnTo>
                    <a:pt x="15930" y="16036"/>
                  </a:lnTo>
                  <a:cubicBezTo>
                    <a:pt x="15909" y="16036"/>
                    <a:pt x="15909" y="16036"/>
                    <a:pt x="15930" y="16036"/>
                  </a:cubicBezTo>
                  <a:lnTo>
                    <a:pt x="15930" y="16036"/>
                  </a:lnTo>
                  <a:cubicBezTo>
                    <a:pt x="15909" y="16036"/>
                    <a:pt x="15909" y="16036"/>
                    <a:pt x="15909" y="15973"/>
                  </a:cubicBezTo>
                  <a:lnTo>
                    <a:pt x="15930" y="15973"/>
                  </a:lnTo>
                  <a:lnTo>
                    <a:pt x="15930" y="15973"/>
                  </a:lnTo>
                  <a:cubicBezTo>
                    <a:pt x="15973" y="15973"/>
                    <a:pt x="15973" y="15973"/>
                    <a:pt x="15973" y="15909"/>
                  </a:cubicBezTo>
                  <a:lnTo>
                    <a:pt x="16015" y="15973"/>
                  </a:lnTo>
                  <a:cubicBezTo>
                    <a:pt x="15973" y="15973"/>
                    <a:pt x="15973" y="15973"/>
                    <a:pt x="15973" y="15973"/>
                  </a:cubicBezTo>
                  <a:cubicBezTo>
                    <a:pt x="15973" y="15973"/>
                    <a:pt x="15973" y="15973"/>
                    <a:pt x="15930" y="15973"/>
                  </a:cubicBezTo>
                  <a:lnTo>
                    <a:pt x="15930" y="15973"/>
                  </a:lnTo>
                  <a:cubicBezTo>
                    <a:pt x="15930" y="16036"/>
                    <a:pt x="15930" y="16036"/>
                    <a:pt x="15930" y="16036"/>
                  </a:cubicBezTo>
                  <a:lnTo>
                    <a:pt x="15930" y="16036"/>
                  </a:lnTo>
                  <a:lnTo>
                    <a:pt x="15930" y="16036"/>
                  </a:lnTo>
                  <a:close/>
                </a:path>
              </a:pathLst>
            </a:custGeom>
            <a:solidFill>
              <a:srgbClr val="000000"/>
            </a:solid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CCE684A-5190-4655-B397-EFDE018B211E}"/>
                </a:ext>
              </a:extLst>
            </p:cNvPr>
            <p:cNvSpPr/>
            <p:nvPr/>
          </p:nvSpPr>
          <p:spPr>
            <a:xfrm>
              <a:off x="6412462" y="4741649"/>
              <a:ext cx="31327" cy="31327"/>
            </a:xfrm>
            <a:custGeom>
              <a:avLst/>
              <a:gdLst>
                <a:gd name="connsiteX0" fmla="*/ 15951 w 21212"/>
                <a:gd name="connsiteY0" fmla="*/ 15951 h 21212"/>
                <a:gd name="connsiteX1" fmla="*/ 15994 w 21212"/>
                <a:gd name="connsiteY1" fmla="*/ 15951 h 21212"/>
                <a:gd name="connsiteX2" fmla="*/ 15994 w 21212"/>
                <a:gd name="connsiteY2" fmla="*/ 15951 h 21212"/>
                <a:gd name="connsiteX3" fmla="*/ 15994 w 21212"/>
                <a:gd name="connsiteY3" fmla="*/ 15951 h 21212"/>
                <a:gd name="connsiteX4" fmla="*/ 16036 w 21212"/>
                <a:gd name="connsiteY4" fmla="*/ 15951 h 21212"/>
                <a:gd name="connsiteX5" fmla="*/ 16036 w 21212"/>
                <a:gd name="connsiteY5" fmla="*/ 15930 h 21212"/>
                <a:gd name="connsiteX6" fmla="*/ 16100 w 21212"/>
                <a:gd name="connsiteY6" fmla="*/ 15930 h 21212"/>
                <a:gd name="connsiteX7" fmla="*/ 16164 w 21212"/>
                <a:gd name="connsiteY7" fmla="*/ 15930 h 21212"/>
                <a:gd name="connsiteX8" fmla="*/ 16164 w 21212"/>
                <a:gd name="connsiteY8" fmla="*/ 15930 h 21212"/>
                <a:gd name="connsiteX9" fmla="*/ 16206 w 21212"/>
                <a:gd name="connsiteY9" fmla="*/ 15951 h 21212"/>
                <a:gd name="connsiteX10" fmla="*/ 16206 w 21212"/>
                <a:gd name="connsiteY10" fmla="*/ 15951 h 21212"/>
                <a:gd name="connsiteX11" fmla="*/ 16164 w 21212"/>
                <a:gd name="connsiteY11" fmla="*/ 15951 h 21212"/>
                <a:gd name="connsiteX12" fmla="*/ 16164 w 21212"/>
                <a:gd name="connsiteY12" fmla="*/ 15994 h 21212"/>
                <a:gd name="connsiteX13" fmla="*/ 16079 w 21212"/>
                <a:gd name="connsiteY13" fmla="*/ 15994 h 21212"/>
                <a:gd name="connsiteX14" fmla="*/ 16079 w 21212"/>
                <a:gd name="connsiteY14" fmla="*/ 15994 h 21212"/>
                <a:gd name="connsiteX15" fmla="*/ 16015 w 21212"/>
                <a:gd name="connsiteY15" fmla="*/ 15994 h 21212"/>
                <a:gd name="connsiteX16" fmla="*/ 16015 w 21212"/>
                <a:gd name="connsiteY16" fmla="*/ 15994 h 21212"/>
                <a:gd name="connsiteX17" fmla="*/ 16015 w 21212"/>
                <a:gd name="connsiteY17" fmla="*/ 15994 h 21212"/>
                <a:gd name="connsiteX18" fmla="*/ 16015 w 21212"/>
                <a:gd name="connsiteY18" fmla="*/ 15994 h 21212"/>
                <a:gd name="connsiteX19" fmla="*/ 16079 w 21212"/>
                <a:gd name="connsiteY19" fmla="*/ 15994 h 21212"/>
                <a:gd name="connsiteX20" fmla="*/ 16079 w 21212"/>
                <a:gd name="connsiteY20" fmla="*/ 15951 h 21212"/>
                <a:gd name="connsiteX21" fmla="*/ 16142 w 21212"/>
                <a:gd name="connsiteY21" fmla="*/ 15951 h 21212"/>
                <a:gd name="connsiteX22" fmla="*/ 16142 w 21212"/>
                <a:gd name="connsiteY22" fmla="*/ 15951 h 21212"/>
                <a:gd name="connsiteX23" fmla="*/ 16142 w 21212"/>
                <a:gd name="connsiteY23" fmla="*/ 15951 h 21212"/>
                <a:gd name="connsiteX24" fmla="*/ 16079 w 21212"/>
                <a:gd name="connsiteY24" fmla="*/ 15951 h 21212"/>
                <a:gd name="connsiteX25" fmla="*/ 16079 w 21212"/>
                <a:gd name="connsiteY25" fmla="*/ 15951 h 21212"/>
                <a:gd name="connsiteX26" fmla="*/ 16015 w 21212"/>
                <a:gd name="connsiteY26" fmla="*/ 15951 h 21212"/>
                <a:gd name="connsiteX27" fmla="*/ 16015 w 21212"/>
                <a:gd name="connsiteY27" fmla="*/ 15951 h 21212"/>
                <a:gd name="connsiteX28" fmla="*/ 16015 w 21212"/>
                <a:gd name="connsiteY28" fmla="*/ 15951 h 21212"/>
                <a:gd name="connsiteX29" fmla="*/ 15973 w 21212"/>
                <a:gd name="connsiteY29" fmla="*/ 15951 h 21212"/>
                <a:gd name="connsiteX30" fmla="*/ 15951 w 21212"/>
                <a:gd name="connsiteY30" fmla="*/ 15951 h 21212"/>
                <a:gd name="connsiteX31" fmla="*/ 15951 w 21212"/>
                <a:gd name="connsiteY31" fmla="*/ 15951 h 21212"/>
                <a:gd name="connsiteX32" fmla="*/ 15909 w 21212"/>
                <a:gd name="connsiteY32" fmla="*/ 15951 h 21212"/>
                <a:gd name="connsiteX33" fmla="*/ 15909 w 21212"/>
                <a:gd name="connsiteY33" fmla="*/ 15951 h 21212"/>
                <a:gd name="connsiteX34" fmla="*/ 15951 w 21212"/>
                <a:gd name="connsiteY34" fmla="*/ 15951 h 21212"/>
                <a:gd name="connsiteX35" fmla="*/ 15951 w 21212"/>
                <a:gd name="connsiteY35" fmla="*/ 15951 h 21212"/>
                <a:gd name="connsiteX36" fmla="*/ 15994 w 21212"/>
                <a:gd name="connsiteY36" fmla="*/ 15909 h 21212"/>
                <a:gd name="connsiteX37" fmla="*/ 16036 w 21212"/>
                <a:gd name="connsiteY37" fmla="*/ 15909 h 21212"/>
                <a:gd name="connsiteX38" fmla="*/ 16036 w 21212"/>
                <a:gd name="connsiteY38" fmla="*/ 15909 h 21212"/>
                <a:gd name="connsiteX39" fmla="*/ 16036 w 21212"/>
                <a:gd name="connsiteY39" fmla="*/ 15909 h 21212"/>
                <a:gd name="connsiteX40" fmla="*/ 15994 w 21212"/>
                <a:gd name="connsiteY40" fmla="*/ 15930 h 21212"/>
                <a:gd name="connsiteX41" fmla="*/ 15951 w 21212"/>
                <a:gd name="connsiteY41" fmla="*/ 15951 h 21212"/>
                <a:gd name="connsiteX42" fmla="*/ 15951 w 21212"/>
                <a:gd name="connsiteY42" fmla="*/ 15951 h 21212"/>
                <a:gd name="connsiteX43" fmla="*/ 15951 w 21212"/>
                <a:gd name="connsiteY43" fmla="*/ 15951 h 21212"/>
                <a:gd name="connsiteX44" fmla="*/ 15951 w 21212"/>
                <a:gd name="connsiteY4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51"/>
                  </a:moveTo>
                  <a:lnTo>
                    <a:pt x="15994" y="15951"/>
                  </a:lnTo>
                  <a:lnTo>
                    <a:pt x="15994" y="15951"/>
                  </a:lnTo>
                  <a:lnTo>
                    <a:pt x="15994" y="15951"/>
                  </a:lnTo>
                  <a:lnTo>
                    <a:pt x="16036" y="15951"/>
                  </a:lnTo>
                  <a:lnTo>
                    <a:pt x="16036" y="15930"/>
                  </a:lnTo>
                  <a:lnTo>
                    <a:pt x="16100" y="15930"/>
                  </a:lnTo>
                  <a:cubicBezTo>
                    <a:pt x="16100" y="15930"/>
                    <a:pt x="16100" y="15930"/>
                    <a:pt x="16164" y="15930"/>
                  </a:cubicBezTo>
                  <a:lnTo>
                    <a:pt x="16164" y="15930"/>
                  </a:lnTo>
                  <a:cubicBezTo>
                    <a:pt x="16206" y="15951"/>
                    <a:pt x="16206" y="15951"/>
                    <a:pt x="16206" y="15951"/>
                  </a:cubicBezTo>
                  <a:lnTo>
                    <a:pt x="16206" y="15951"/>
                  </a:lnTo>
                  <a:cubicBezTo>
                    <a:pt x="16206" y="15951"/>
                    <a:pt x="16206" y="15951"/>
                    <a:pt x="16164" y="15951"/>
                  </a:cubicBezTo>
                  <a:cubicBezTo>
                    <a:pt x="16164" y="15994"/>
                    <a:pt x="16164" y="15994"/>
                    <a:pt x="16164" y="15994"/>
                  </a:cubicBezTo>
                  <a:lnTo>
                    <a:pt x="16079" y="15994"/>
                  </a:lnTo>
                  <a:lnTo>
                    <a:pt x="16079" y="15994"/>
                  </a:lnTo>
                  <a:cubicBezTo>
                    <a:pt x="16079" y="15994"/>
                    <a:pt x="16079" y="15994"/>
                    <a:pt x="16015" y="15994"/>
                  </a:cubicBezTo>
                  <a:lnTo>
                    <a:pt x="16015" y="15994"/>
                  </a:lnTo>
                  <a:lnTo>
                    <a:pt x="16015" y="15994"/>
                  </a:lnTo>
                  <a:lnTo>
                    <a:pt x="16015" y="15994"/>
                  </a:lnTo>
                  <a:cubicBezTo>
                    <a:pt x="16079" y="15994"/>
                    <a:pt x="16079" y="15994"/>
                    <a:pt x="16079" y="15994"/>
                  </a:cubicBezTo>
                  <a:cubicBezTo>
                    <a:pt x="16079" y="15994"/>
                    <a:pt x="16079" y="15994"/>
                    <a:pt x="16079" y="15951"/>
                  </a:cubicBezTo>
                  <a:cubicBezTo>
                    <a:pt x="16142" y="15951"/>
                    <a:pt x="16142" y="15951"/>
                    <a:pt x="16142" y="15951"/>
                  </a:cubicBezTo>
                  <a:lnTo>
                    <a:pt x="16142" y="15951"/>
                  </a:lnTo>
                  <a:lnTo>
                    <a:pt x="16142" y="15951"/>
                  </a:lnTo>
                  <a:cubicBezTo>
                    <a:pt x="16079" y="15951"/>
                    <a:pt x="16079" y="15951"/>
                    <a:pt x="16079" y="15951"/>
                  </a:cubicBezTo>
                  <a:lnTo>
                    <a:pt x="16079" y="15951"/>
                  </a:lnTo>
                  <a:cubicBezTo>
                    <a:pt x="16079" y="15951"/>
                    <a:pt x="16079" y="15951"/>
                    <a:pt x="16015" y="15951"/>
                  </a:cubicBezTo>
                  <a:lnTo>
                    <a:pt x="16015" y="15951"/>
                  </a:lnTo>
                  <a:lnTo>
                    <a:pt x="16015" y="15951"/>
                  </a:lnTo>
                  <a:cubicBezTo>
                    <a:pt x="15973" y="15951"/>
                    <a:pt x="15973" y="15951"/>
                    <a:pt x="15973" y="15951"/>
                  </a:cubicBezTo>
                  <a:cubicBezTo>
                    <a:pt x="15973" y="15951"/>
                    <a:pt x="15973" y="15951"/>
                    <a:pt x="15951" y="15951"/>
                  </a:cubicBezTo>
                  <a:lnTo>
                    <a:pt x="15951" y="15951"/>
                  </a:lnTo>
                  <a:cubicBezTo>
                    <a:pt x="15951" y="15951"/>
                    <a:pt x="15951" y="15951"/>
                    <a:pt x="15909" y="15951"/>
                  </a:cubicBezTo>
                  <a:lnTo>
                    <a:pt x="15909" y="15951"/>
                  </a:lnTo>
                  <a:cubicBezTo>
                    <a:pt x="15909" y="15930"/>
                    <a:pt x="15909" y="15930"/>
                    <a:pt x="15951" y="15951"/>
                  </a:cubicBezTo>
                  <a:lnTo>
                    <a:pt x="15951" y="15951"/>
                  </a:lnTo>
                  <a:cubicBezTo>
                    <a:pt x="15951" y="15909"/>
                    <a:pt x="15994" y="15909"/>
                    <a:pt x="15994" y="15909"/>
                  </a:cubicBezTo>
                  <a:cubicBezTo>
                    <a:pt x="15994" y="15909"/>
                    <a:pt x="15994" y="15909"/>
                    <a:pt x="16036" y="15909"/>
                  </a:cubicBezTo>
                  <a:lnTo>
                    <a:pt x="16036" y="15909"/>
                  </a:lnTo>
                  <a:lnTo>
                    <a:pt x="16036" y="15909"/>
                  </a:lnTo>
                  <a:cubicBezTo>
                    <a:pt x="15994" y="15909"/>
                    <a:pt x="15994" y="15930"/>
                    <a:pt x="15994" y="15930"/>
                  </a:cubicBezTo>
                  <a:lnTo>
                    <a:pt x="15951" y="15951"/>
                  </a:lnTo>
                  <a:cubicBezTo>
                    <a:pt x="15951" y="15951"/>
                    <a:pt x="15951" y="15951"/>
                    <a:pt x="15951" y="15951"/>
                  </a:cubicBezTo>
                  <a:lnTo>
                    <a:pt x="15951" y="15951"/>
                  </a:lnTo>
                  <a:lnTo>
                    <a:pt x="15951" y="15951"/>
                  </a:lnTo>
                  <a:close/>
                </a:path>
              </a:pathLst>
            </a:custGeom>
            <a:solidFill>
              <a:srgbClr val="000000"/>
            </a:solid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40AD8F26-1E05-4ADF-9829-775FBD1039B8}"/>
                </a:ext>
              </a:extLst>
            </p:cNvPr>
            <p:cNvSpPr/>
            <p:nvPr/>
          </p:nvSpPr>
          <p:spPr>
            <a:xfrm>
              <a:off x="6412557" y="4741493"/>
              <a:ext cx="31327" cy="31327"/>
            </a:xfrm>
            <a:custGeom>
              <a:avLst/>
              <a:gdLst>
                <a:gd name="connsiteX0" fmla="*/ 15951 w 21212"/>
                <a:gd name="connsiteY0" fmla="*/ 15909 h 21212"/>
                <a:gd name="connsiteX1" fmla="*/ 15909 w 21212"/>
                <a:gd name="connsiteY1" fmla="*/ 15909 h 21212"/>
                <a:gd name="connsiteX2" fmla="*/ 15951 w 21212"/>
                <a:gd name="connsiteY2" fmla="*/ 15909 h 21212"/>
                <a:gd name="connsiteX3" fmla="*/ 15951 w 21212"/>
                <a:gd name="connsiteY3" fmla="*/ 15909 h 21212"/>
                <a:gd name="connsiteX4" fmla="*/ 15951 w 21212"/>
                <a:gd name="connsiteY4" fmla="*/ 15909 h 21212"/>
                <a:gd name="connsiteX5" fmla="*/ 16163 w 21212"/>
                <a:gd name="connsiteY5" fmla="*/ 16036 h 21212"/>
                <a:gd name="connsiteX6" fmla="*/ 16015 w 21212"/>
                <a:gd name="connsiteY6" fmla="*/ 15909 h 21212"/>
                <a:gd name="connsiteX7" fmla="*/ 16015 w 21212"/>
                <a:gd name="connsiteY7" fmla="*/ 15909 h 21212"/>
                <a:gd name="connsiteX8" fmla="*/ 16163 w 21212"/>
                <a:gd name="connsiteY8" fmla="*/ 16036 h 21212"/>
                <a:gd name="connsiteX9" fmla="*/ 16163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51" y="15909"/>
                  </a:moveTo>
                  <a:lnTo>
                    <a:pt x="15909" y="15909"/>
                  </a:lnTo>
                  <a:lnTo>
                    <a:pt x="15951" y="15909"/>
                  </a:lnTo>
                  <a:lnTo>
                    <a:pt x="15951" y="15909"/>
                  </a:lnTo>
                  <a:lnTo>
                    <a:pt x="15951" y="15909"/>
                  </a:lnTo>
                  <a:close/>
                  <a:moveTo>
                    <a:pt x="16163" y="16036"/>
                  </a:moveTo>
                  <a:lnTo>
                    <a:pt x="16015" y="15909"/>
                  </a:lnTo>
                  <a:lnTo>
                    <a:pt x="16015" y="15909"/>
                  </a:lnTo>
                  <a:lnTo>
                    <a:pt x="16163" y="16036"/>
                  </a:lnTo>
                  <a:lnTo>
                    <a:pt x="16163" y="16036"/>
                  </a:lnTo>
                  <a:close/>
                </a:path>
              </a:pathLst>
            </a:custGeom>
            <a:solidFill>
              <a:srgbClr val="000000"/>
            </a:solid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ED0E56D8-467A-454F-9012-B9DD3EE140DE}"/>
                </a:ext>
              </a:extLst>
            </p:cNvPr>
            <p:cNvSpPr/>
            <p:nvPr/>
          </p:nvSpPr>
          <p:spPr>
            <a:xfrm>
              <a:off x="6412806" y="4741400"/>
              <a:ext cx="31327" cy="31327"/>
            </a:xfrm>
            <a:custGeom>
              <a:avLst/>
              <a:gdLst>
                <a:gd name="connsiteX0" fmla="*/ 16142 w 21212"/>
                <a:gd name="connsiteY0" fmla="*/ 15952 h 21212"/>
                <a:gd name="connsiteX1" fmla="*/ 16142 w 21212"/>
                <a:gd name="connsiteY1" fmla="*/ 15952 h 21212"/>
                <a:gd name="connsiteX2" fmla="*/ 16142 w 21212"/>
                <a:gd name="connsiteY2" fmla="*/ 15952 h 21212"/>
                <a:gd name="connsiteX3" fmla="*/ 16100 w 21212"/>
                <a:gd name="connsiteY3" fmla="*/ 15973 h 21212"/>
                <a:gd name="connsiteX4" fmla="*/ 16100 w 21212"/>
                <a:gd name="connsiteY4" fmla="*/ 15973 h 21212"/>
                <a:gd name="connsiteX5" fmla="*/ 16079 w 21212"/>
                <a:gd name="connsiteY5" fmla="*/ 15973 h 21212"/>
                <a:gd name="connsiteX6" fmla="*/ 16015 w 21212"/>
                <a:gd name="connsiteY6" fmla="*/ 15973 h 21212"/>
                <a:gd name="connsiteX7" fmla="*/ 15951 w 21212"/>
                <a:gd name="connsiteY7" fmla="*/ 15952 h 21212"/>
                <a:gd name="connsiteX8" fmla="*/ 15951 w 21212"/>
                <a:gd name="connsiteY8" fmla="*/ 15973 h 21212"/>
                <a:gd name="connsiteX9" fmla="*/ 15909 w 21212"/>
                <a:gd name="connsiteY9" fmla="*/ 15952 h 21212"/>
                <a:gd name="connsiteX10" fmla="*/ 15951 w 21212"/>
                <a:gd name="connsiteY10" fmla="*/ 15952 h 21212"/>
                <a:gd name="connsiteX11" fmla="*/ 15909 w 21212"/>
                <a:gd name="connsiteY11" fmla="*/ 15952 h 21212"/>
                <a:gd name="connsiteX12" fmla="*/ 15951 w 21212"/>
                <a:gd name="connsiteY12" fmla="*/ 15909 h 21212"/>
                <a:gd name="connsiteX13" fmla="*/ 15994 w 21212"/>
                <a:gd name="connsiteY13" fmla="*/ 15952 h 21212"/>
                <a:gd name="connsiteX14" fmla="*/ 16015 w 21212"/>
                <a:gd name="connsiteY14" fmla="*/ 15909 h 21212"/>
                <a:gd name="connsiteX15" fmla="*/ 16015 w 21212"/>
                <a:gd name="connsiteY15" fmla="*/ 15909 h 21212"/>
                <a:gd name="connsiteX16" fmla="*/ 15994 w 21212"/>
                <a:gd name="connsiteY16" fmla="*/ 15952 h 21212"/>
                <a:gd name="connsiteX17" fmla="*/ 16079 w 21212"/>
                <a:gd name="connsiteY17" fmla="*/ 15973 h 21212"/>
                <a:gd name="connsiteX18" fmla="*/ 16079 w 21212"/>
                <a:gd name="connsiteY18" fmla="*/ 15973 h 21212"/>
                <a:gd name="connsiteX19" fmla="*/ 16100 w 21212"/>
                <a:gd name="connsiteY19" fmla="*/ 15973 h 21212"/>
                <a:gd name="connsiteX20" fmla="*/ 16100 w 21212"/>
                <a:gd name="connsiteY20" fmla="*/ 15973 h 21212"/>
                <a:gd name="connsiteX21" fmla="*/ 16100 w 21212"/>
                <a:gd name="connsiteY21" fmla="*/ 15973 h 21212"/>
                <a:gd name="connsiteX22" fmla="*/ 16142 w 21212"/>
                <a:gd name="connsiteY22" fmla="*/ 15952 h 21212"/>
                <a:gd name="connsiteX23" fmla="*/ 16142 w 21212"/>
                <a:gd name="connsiteY23" fmla="*/ 15952 h 21212"/>
                <a:gd name="connsiteX24" fmla="*/ 16142 w 21212"/>
                <a:gd name="connsiteY24" fmla="*/ 1595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52"/>
                  </a:moveTo>
                  <a:lnTo>
                    <a:pt x="16142" y="15952"/>
                  </a:lnTo>
                  <a:lnTo>
                    <a:pt x="16142" y="15952"/>
                  </a:lnTo>
                  <a:lnTo>
                    <a:pt x="16100" y="15973"/>
                  </a:lnTo>
                  <a:lnTo>
                    <a:pt x="16100" y="15973"/>
                  </a:lnTo>
                  <a:cubicBezTo>
                    <a:pt x="16079" y="15973"/>
                    <a:pt x="16079" y="15973"/>
                    <a:pt x="16079" y="15973"/>
                  </a:cubicBezTo>
                  <a:lnTo>
                    <a:pt x="16015" y="15973"/>
                  </a:lnTo>
                  <a:lnTo>
                    <a:pt x="15951" y="15952"/>
                  </a:lnTo>
                  <a:lnTo>
                    <a:pt x="15951" y="15973"/>
                  </a:lnTo>
                  <a:lnTo>
                    <a:pt x="15909" y="15952"/>
                  </a:lnTo>
                  <a:lnTo>
                    <a:pt x="15951" y="15952"/>
                  </a:lnTo>
                  <a:lnTo>
                    <a:pt x="15909" y="15952"/>
                  </a:lnTo>
                  <a:lnTo>
                    <a:pt x="15951" y="15909"/>
                  </a:lnTo>
                  <a:lnTo>
                    <a:pt x="15994" y="15952"/>
                  </a:lnTo>
                  <a:lnTo>
                    <a:pt x="16015" y="15909"/>
                  </a:lnTo>
                  <a:lnTo>
                    <a:pt x="16015" y="15909"/>
                  </a:lnTo>
                  <a:lnTo>
                    <a:pt x="15994" y="15952"/>
                  </a:lnTo>
                  <a:lnTo>
                    <a:pt x="16079" y="15973"/>
                  </a:lnTo>
                  <a:lnTo>
                    <a:pt x="16079" y="15973"/>
                  </a:lnTo>
                  <a:cubicBezTo>
                    <a:pt x="16100" y="15973"/>
                    <a:pt x="16100" y="15973"/>
                    <a:pt x="16100" y="15973"/>
                  </a:cubicBezTo>
                  <a:lnTo>
                    <a:pt x="16100" y="15973"/>
                  </a:lnTo>
                  <a:lnTo>
                    <a:pt x="16100" y="15973"/>
                  </a:lnTo>
                  <a:lnTo>
                    <a:pt x="16142" y="15952"/>
                  </a:lnTo>
                  <a:lnTo>
                    <a:pt x="16142" y="15952"/>
                  </a:lnTo>
                  <a:lnTo>
                    <a:pt x="16142" y="15952"/>
                  </a:lnTo>
                  <a:close/>
                </a:path>
              </a:pathLst>
            </a:custGeom>
            <a:solidFill>
              <a:srgbClr val="000000"/>
            </a:solid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810254A3-660A-4549-B4A9-C589299A21F7}"/>
                </a:ext>
              </a:extLst>
            </p:cNvPr>
            <p:cNvSpPr/>
            <p:nvPr/>
          </p:nvSpPr>
          <p:spPr>
            <a:xfrm>
              <a:off x="6413152" y="4741180"/>
              <a:ext cx="31327" cy="31327"/>
            </a:xfrm>
            <a:custGeom>
              <a:avLst/>
              <a:gdLst>
                <a:gd name="connsiteX0" fmla="*/ 16100 w 21212"/>
                <a:gd name="connsiteY0" fmla="*/ 16015 h 21212"/>
                <a:gd name="connsiteX1" fmla="*/ 16100 w 21212"/>
                <a:gd name="connsiteY1" fmla="*/ 16015 h 21212"/>
                <a:gd name="connsiteX2" fmla="*/ 16100 w 21212"/>
                <a:gd name="connsiteY2" fmla="*/ 16015 h 21212"/>
                <a:gd name="connsiteX3" fmla="*/ 16100 w 21212"/>
                <a:gd name="connsiteY3" fmla="*/ 16057 h 21212"/>
                <a:gd name="connsiteX4" fmla="*/ 16100 w 21212"/>
                <a:gd name="connsiteY4" fmla="*/ 16057 h 21212"/>
                <a:gd name="connsiteX5" fmla="*/ 16079 w 21212"/>
                <a:gd name="connsiteY5" fmla="*/ 16057 h 21212"/>
                <a:gd name="connsiteX6" fmla="*/ 16079 w 21212"/>
                <a:gd name="connsiteY6" fmla="*/ 16079 h 21212"/>
                <a:gd name="connsiteX7" fmla="*/ 15994 w 21212"/>
                <a:gd name="connsiteY7" fmla="*/ 16079 h 21212"/>
                <a:gd name="connsiteX8" fmla="*/ 15951 w 21212"/>
                <a:gd name="connsiteY8" fmla="*/ 16079 h 21212"/>
                <a:gd name="connsiteX9" fmla="*/ 15951 w 21212"/>
                <a:gd name="connsiteY9" fmla="*/ 16079 h 21212"/>
                <a:gd name="connsiteX10" fmla="*/ 15909 w 21212"/>
                <a:gd name="connsiteY10" fmla="*/ 16057 h 21212"/>
                <a:gd name="connsiteX11" fmla="*/ 15909 w 21212"/>
                <a:gd name="connsiteY11" fmla="*/ 16057 h 21212"/>
                <a:gd name="connsiteX12" fmla="*/ 15951 w 21212"/>
                <a:gd name="connsiteY12" fmla="*/ 16015 h 21212"/>
                <a:gd name="connsiteX13" fmla="*/ 15951 w 21212"/>
                <a:gd name="connsiteY13" fmla="*/ 16015 h 21212"/>
                <a:gd name="connsiteX14" fmla="*/ 15994 w 21212"/>
                <a:gd name="connsiteY14" fmla="*/ 16015 h 21212"/>
                <a:gd name="connsiteX15" fmla="*/ 16100 w 21212"/>
                <a:gd name="connsiteY15" fmla="*/ 16015 h 21212"/>
                <a:gd name="connsiteX16" fmla="*/ 16100 w 21212"/>
                <a:gd name="connsiteY16" fmla="*/ 16015 h 21212"/>
                <a:gd name="connsiteX17" fmla="*/ 15994 w 21212"/>
                <a:gd name="connsiteY17" fmla="*/ 16015 h 21212"/>
                <a:gd name="connsiteX18" fmla="*/ 15994 w 21212"/>
                <a:gd name="connsiteY18" fmla="*/ 15973 h 21212"/>
                <a:gd name="connsiteX19" fmla="*/ 15994 w 21212"/>
                <a:gd name="connsiteY19" fmla="*/ 15973 h 21212"/>
                <a:gd name="connsiteX20" fmla="*/ 15951 w 21212"/>
                <a:gd name="connsiteY20" fmla="*/ 16015 h 21212"/>
                <a:gd name="connsiteX21" fmla="*/ 15909 w 21212"/>
                <a:gd name="connsiteY21" fmla="*/ 16015 h 21212"/>
                <a:gd name="connsiteX22" fmla="*/ 15909 w 21212"/>
                <a:gd name="connsiteY22" fmla="*/ 16015 h 21212"/>
                <a:gd name="connsiteX23" fmla="*/ 15909 w 21212"/>
                <a:gd name="connsiteY23" fmla="*/ 16015 h 21212"/>
                <a:gd name="connsiteX24" fmla="*/ 15909 w 21212"/>
                <a:gd name="connsiteY24" fmla="*/ 16015 h 21212"/>
                <a:gd name="connsiteX25" fmla="*/ 15909 w 21212"/>
                <a:gd name="connsiteY25" fmla="*/ 16015 h 21212"/>
                <a:gd name="connsiteX26" fmla="*/ 15909 w 21212"/>
                <a:gd name="connsiteY26" fmla="*/ 16015 h 21212"/>
                <a:gd name="connsiteX27" fmla="*/ 15909 w 21212"/>
                <a:gd name="connsiteY27" fmla="*/ 16015 h 21212"/>
                <a:gd name="connsiteX28" fmla="*/ 15909 w 21212"/>
                <a:gd name="connsiteY28" fmla="*/ 16015 h 21212"/>
                <a:gd name="connsiteX29" fmla="*/ 15951 w 21212"/>
                <a:gd name="connsiteY29" fmla="*/ 15973 h 21212"/>
                <a:gd name="connsiteX30" fmla="*/ 15994 w 21212"/>
                <a:gd name="connsiteY30" fmla="*/ 15909 h 21212"/>
                <a:gd name="connsiteX31" fmla="*/ 15994 w 21212"/>
                <a:gd name="connsiteY31" fmla="*/ 15973 h 21212"/>
                <a:gd name="connsiteX32" fmla="*/ 16079 w 21212"/>
                <a:gd name="connsiteY32" fmla="*/ 15973 h 21212"/>
                <a:gd name="connsiteX33" fmla="*/ 16142 w 21212"/>
                <a:gd name="connsiteY33" fmla="*/ 16015 h 21212"/>
                <a:gd name="connsiteX34" fmla="*/ 16142 w 21212"/>
                <a:gd name="connsiteY34" fmla="*/ 16015 h 21212"/>
                <a:gd name="connsiteX35" fmla="*/ 16100 w 21212"/>
                <a:gd name="connsiteY35" fmla="*/ 16015 h 21212"/>
                <a:gd name="connsiteX36" fmla="*/ 16079 w 21212"/>
                <a:gd name="connsiteY36" fmla="*/ 16015 h 21212"/>
                <a:gd name="connsiteX37" fmla="*/ 15994 w 21212"/>
                <a:gd name="connsiteY37" fmla="*/ 16015 h 21212"/>
                <a:gd name="connsiteX38" fmla="*/ 15994 w 21212"/>
                <a:gd name="connsiteY38" fmla="*/ 16015 h 21212"/>
                <a:gd name="connsiteX39" fmla="*/ 15951 w 21212"/>
                <a:gd name="connsiteY39" fmla="*/ 16057 h 21212"/>
                <a:gd name="connsiteX40" fmla="*/ 15994 w 21212"/>
                <a:gd name="connsiteY40" fmla="*/ 16057 h 21212"/>
                <a:gd name="connsiteX41" fmla="*/ 15994 w 21212"/>
                <a:gd name="connsiteY41" fmla="*/ 16057 h 21212"/>
                <a:gd name="connsiteX42" fmla="*/ 15994 w 21212"/>
                <a:gd name="connsiteY42" fmla="*/ 16079 h 21212"/>
                <a:gd name="connsiteX43" fmla="*/ 16079 w 21212"/>
                <a:gd name="connsiteY43" fmla="*/ 16057 h 21212"/>
                <a:gd name="connsiteX44" fmla="*/ 16079 w 21212"/>
                <a:gd name="connsiteY44" fmla="*/ 16057 h 21212"/>
                <a:gd name="connsiteX45" fmla="*/ 16079 w 21212"/>
                <a:gd name="connsiteY45" fmla="*/ 16057 h 21212"/>
                <a:gd name="connsiteX46" fmla="*/ 16079 w 21212"/>
                <a:gd name="connsiteY46" fmla="*/ 16015 h 21212"/>
                <a:gd name="connsiteX47" fmla="*/ 16079 w 21212"/>
                <a:gd name="connsiteY47" fmla="*/ 16015 h 21212"/>
                <a:gd name="connsiteX48" fmla="*/ 16079 w 21212"/>
                <a:gd name="connsiteY48" fmla="*/ 16015 h 21212"/>
                <a:gd name="connsiteX49" fmla="*/ 16079 w 21212"/>
                <a:gd name="connsiteY4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00" y="16015"/>
                  </a:moveTo>
                  <a:lnTo>
                    <a:pt x="16100" y="16015"/>
                  </a:lnTo>
                  <a:lnTo>
                    <a:pt x="16100" y="16015"/>
                  </a:lnTo>
                  <a:cubicBezTo>
                    <a:pt x="16100" y="16057"/>
                    <a:pt x="16100" y="16057"/>
                    <a:pt x="16100" y="16057"/>
                  </a:cubicBezTo>
                  <a:lnTo>
                    <a:pt x="16100" y="16057"/>
                  </a:lnTo>
                  <a:cubicBezTo>
                    <a:pt x="16079" y="16057"/>
                    <a:pt x="16079" y="16057"/>
                    <a:pt x="16079" y="16057"/>
                  </a:cubicBezTo>
                  <a:cubicBezTo>
                    <a:pt x="16079" y="16079"/>
                    <a:pt x="16079" y="16079"/>
                    <a:pt x="16079" y="16079"/>
                  </a:cubicBezTo>
                  <a:lnTo>
                    <a:pt x="15994" y="16079"/>
                  </a:lnTo>
                  <a:cubicBezTo>
                    <a:pt x="15994" y="16079"/>
                    <a:pt x="15994" y="16079"/>
                    <a:pt x="15951" y="16079"/>
                  </a:cubicBezTo>
                  <a:lnTo>
                    <a:pt x="15951" y="16079"/>
                  </a:lnTo>
                  <a:cubicBezTo>
                    <a:pt x="15951" y="16079"/>
                    <a:pt x="15951" y="16079"/>
                    <a:pt x="15909" y="16057"/>
                  </a:cubicBezTo>
                  <a:lnTo>
                    <a:pt x="15909" y="16057"/>
                  </a:lnTo>
                  <a:cubicBezTo>
                    <a:pt x="15909" y="16057"/>
                    <a:pt x="15909" y="16057"/>
                    <a:pt x="15951" y="16015"/>
                  </a:cubicBezTo>
                  <a:lnTo>
                    <a:pt x="15951" y="16015"/>
                  </a:lnTo>
                  <a:lnTo>
                    <a:pt x="15994" y="16015"/>
                  </a:lnTo>
                  <a:cubicBezTo>
                    <a:pt x="15994" y="16015"/>
                    <a:pt x="15994" y="16015"/>
                    <a:pt x="16100" y="16015"/>
                  </a:cubicBezTo>
                  <a:lnTo>
                    <a:pt x="16100" y="16015"/>
                  </a:lnTo>
                  <a:lnTo>
                    <a:pt x="15994" y="16015"/>
                  </a:lnTo>
                  <a:cubicBezTo>
                    <a:pt x="15994" y="16015"/>
                    <a:pt x="15994" y="16015"/>
                    <a:pt x="15994" y="15973"/>
                  </a:cubicBezTo>
                  <a:lnTo>
                    <a:pt x="15994" y="15973"/>
                  </a:lnTo>
                  <a:cubicBezTo>
                    <a:pt x="15951" y="15973"/>
                    <a:pt x="15951" y="15973"/>
                    <a:pt x="15951" y="16015"/>
                  </a:cubicBezTo>
                  <a:lnTo>
                    <a:pt x="15909" y="16015"/>
                  </a:lnTo>
                  <a:lnTo>
                    <a:pt x="15909" y="16015"/>
                  </a:lnTo>
                  <a:lnTo>
                    <a:pt x="15909" y="16015"/>
                  </a:lnTo>
                  <a:lnTo>
                    <a:pt x="15909" y="16015"/>
                  </a:lnTo>
                  <a:lnTo>
                    <a:pt x="15909" y="16015"/>
                  </a:lnTo>
                  <a:lnTo>
                    <a:pt x="15909" y="16015"/>
                  </a:lnTo>
                  <a:lnTo>
                    <a:pt x="15909" y="16015"/>
                  </a:lnTo>
                  <a:lnTo>
                    <a:pt x="15909" y="16015"/>
                  </a:lnTo>
                  <a:cubicBezTo>
                    <a:pt x="15909" y="15973"/>
                    <a:pt x="15951" y="15973"/>
                    <a:pt x="15951" y="15973"/>
                  </a:cubicBezTo>
                  <a:cubicBezTo>
                    <a:pt x="15951" y="15973"/>
                    <a:pt x="15994" y="15973"/>
                    <a:pt x="15994" y="15909"/>
                  </a:cubicBezTo>
                  <a:cubicBezTo>
                    <a:pt x="15994" y="15973"/>
                    <a:pt x="15994" y="15973"/>
                    <a:pt x="15994" y="15973"/>
                  </a:cubicBezTo>
                  <a:cubicBezTo>
                    <a:pt x="16079" y="15973"/>
                    <a:pt x="16079" y="15973"/>
                    <a:pt x="16079" y="15973"/>
                  </a:cubicBezTo>
                  <a:lnTo>
                    <a:pt x="16142" y="16015"/>
                  </a:lnTo>
                  <a:lnTo>
                    <a:pt x="16142" y="16015"/>
                  </a:lnTo>
                  <a:lnTo>
                    <a:pt x="16100" y="16015"/>
                  </a:lnTo>
                  <a:close/>
                  <a:moveTo>
                    <a:pt x="16079" y="16015"/>
                  </a:moveTo>
                  <a:cubicBezTo>
                    <a:pt x="16079" y="16015"/>
                    <a:pt x="16079" y="16015"/>
                    <a:pt x="15994" y="16015"/>
                  </a:cubicBezTo>
                  <a:lnTo>
                    <a:pt x="15994" y="16015"/>
                  </a:lnTo>
                  <a:cubicBezTo>
                    <a:pt x="15951" y="16015"/>
                    <a:pt x="15951" y="16057"/>
                    <a:pt x="15951" y="16057"/>
                  </a:cubicBezTo>
                  <a:cubicBezTo>
                    <a:pt x="15951" y="16057"/>
                    <a:pt x="15951" y="16057"/>
                    <a:pt x="15994" y="16057"/>
                  </a:cubicBezTo>
                  <a:lnTo>
                    <a:pt x="15994" y="16057"/>
                  </a:lnTo>
                  <a:lnTo>
                    <a:pt x="15994" y="16079"/>
                  </a:lnTo>
                  <a:cubicBezTo>
                    <a:pt x="15994" y="16057"/>
                    <a:pt x="15994" y="16057"/>
                    <a:pt x="16079" y="16057"/>
                  </a:cubicBezTo>
                  <a:lnTo>
                    <a:pt x="16079" y="16057"/>
                  </a:lnTo>
                  <a:lnTo>
                    <a:pt x="16079" y="16057"/>
                  </a:lnTo>
                  <a:cubicBezTo>
                    <a:pt x="16079" y="16057"/>
                    <a:pt x="16079" y="16057"/>
                    <a:pt x="16079" y="16015"/>
                  </a:cubicBezTo>
                  <a:lnTo>
                    <a:pt x="16079" y="16015"/>
                  </a:lnTo>
                  <a:lnTo>
                    <a:pt x="16079" y="16015"/>
                  </a:lnTo>
                  <a:lnTo>
                    <a:pt x="16079" y="16015"/>
                  </a:lnTo>
                  <a:close/>
                </a:path>
              </a:pathLst>
            </a:custGeom>
            <a:solidFill>
              <a:srgbClr val="000000"/>
            </a:solid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CFE67502-0B21-4E98-9799-80AE7857E2A7}"/>
                </a:ext>
              </a:extLst>
            </p:cNvPr>
            <p:cNvSpPr/>
            <p:nvPr/>
          </p:nvSpPr>
          <p:spPr>
            <a:xfrm>
              <a:off x="6413401" y="4741031"/>
              <a:ext cx="31327" cy="31327"/>
            </a:xfrm>
            <a:custGeom>
              <a:avLst/>
              <a:gdLst>
                <a:gd name="connsiteX0" fmla="*/ 16185 w 21212"/>
                <a:gd name="connsiteY0" fmla="*/ 15989 h 21212"/>
                <a:gd name="connsiteX1" fmla="*/ 16100 w 21212"/>
                <a:gd name="connsiteY1" fmla="*/ 16010 h 21212"/>
                <a:gd name="connsiteX2" fmla="*/ 16057 w 21212"/>
                <a:gd name="connsiteY2" fmla="*/ 15967 h 21212"/>
                <a:gd name="connsiteX3" fmla="*/ 16036 w 21212"/>
                <a:gd name="connsiteY3" fmla="*/ 15967 h 21212"/>
                <a:gd name="connsiteX4" fmla="*/ 16036 w 21212"/>
                <a:gd name="connsiteY4" fmla="*/ 15967 h 21212"/>
                <a:gd name="connsiteX5" fmla="*/ 16036 w 21212"/>
                <a:gd name="connsiteY5" fmla="*/ 15967 h 21212"/>
                <a:gd name="connsiteX6" fmla="*/ 15973 w 21212"/>
                <a:gd name="connsiteY6" fmla="*/ 15989 h 21212"/>
                <a:gd name="connsiteX7" fmla="*/ 15973 w 21212"/>
                <a:gd name="connsiteY7" fmla="*/ 15989 h 21212"/>
                <a:gd name="connsiteX8" fmla="*/ 15973 w 21212"/>
                <a:gd name="connsiteY8" fmla="*/ 16010 h 21212"/>
                <a:gd name="connsiteX9" fmla="*/ 16057 w 21212"/>
                <a:gd name="connsiteY9" fmla="*/ 16073 h 21212"/>
                <a:gd name="connsiteX10" fmla="*/ 16036 w 21212"/>
                <a:gd name="connsiteY10" fmla="*/ 16073 h 21212"/>
                <a:gd name="connsiteX11" fmla="*/ 15909 w 21212"/>
                <a:gd name="connsiteY11" fmla="*/ 16010 h 21212"/>
                <a:gd name="connsiteX12" fmla="*/ 15909 w 21212"/>
                <a:gd name="connsiteY12" fmla="*/ 15989 h 21212"/>
                <a:gd name="connsiteX13" fmla="*/ 15930 w 21212"/>
                <a:gd name="connsiteY13" fmla="*/ 15989 h 21212"/>
                <a:gd name="connsiteX14" fmla="*/ 15930 w 21212"/>
                <a:gd name="connsiteY14" fmla="*/ 15989 h 21212"/>
                <a:gd name="connsiteX15" fmla="*/ 15930 w 21212"/>
                <a:gd name="connsiteY15" fmla="*/ 15989 h 21212"/>
                <a:gd name="connsiteX16" fmla="*/ 15930 w 21212"/>
                <a:gd name="connsiteY16" fmla="*/ 15989 h 21212"/>
                <a:gd name="connsiteX17" fmla="*/ 15930 w 21212"/>
                <a:gd name="connsiteY17" fmla="*/ 15989 h 21212"/>
                <a:gd name="connsiteX18" fmla="*/ 15973 w 21212"/>
                <a:gd name="connsiteY18" fmla="*/ 15967 h 21212"/>
                <a:gd name="connsiteX19" fmla="*/ 16036 w 21212"/>
                <a:gd name="connsiteY19" fmla="*/ 15967 h 21212"/>
                <a:gd name="connsiteX20" fmla="*/ 16057 w 21212"/>
                <a:gd name="connsiteY20" fmla="*/ 15967 h 21212"/>
                <a:gd name="connsiteX21" fmla="*/ 16057 w 21212"/>
                <a:gd name="connsiteY21" fmla="*/ 15967 h 21212"/>
                <a:gd name="connsiteX22" fmla="*/ 16057 w 21212"/>
                <a:gd name="connsiteY22" fmla="*/ 15925 h 21212"/>
                <a:gd name="connsiteX23" fmla="*/ 16057 w 21212"/>
                <a:gd name="connsiteY23" fmla="*/ 15925 h 21212"/>
                <a:gd name="connsiteX24" fmla="*/ 16100 w 21212"/>
                <a:gd name="connsiteY24" fmla="*/ 15925 h 21212"/>
                <a:gd name="connsiteX25" fmla="*/ 16100 w 21212"/>
                <a:gd name="connsiteY25" fmla="*/ 15925 h 21212"/>
                <a:gd name="connsiteX26" fmla="*/ 16100 w 21212"/>
                <a:gd name="connsiteY26" fmla="*/ 15925 h 21212"/>
                <a:gd name="connsiteX27" fmla="*/ 16185 w 21212"/>
                <a:gd name="connsiteY27" fmla="*/ 15925 h 21212"/>
                <a:gd name="connsiteX28" fmla="*/ 16270 w 21212"/>
                <a:gd name="connsiteY28" fmla="*/ 15967 h 21212"/>
                <a:gd name="connsiteX29" fmla="*/ 16270 w 21212"/>
                <a:gd name="connsiteY29" fmla="*/ 15967 h 21212"/>
                <a:gd name="connsiteX30" fmla="*/ 16185 w 21212"/>
                <a:gd name="connsiteY30" fmla="*/ 15925 h 21212"/>
                <a:gd name="connsiteX31" fmla="*/ 16100 w 21212"/>
                <a:gd name="connsiteY31" fmla="*/ 15925 h 21212"/>
                <a:gd name="connsiteX32" fmla="*/ 16100 w 21212"/>
                <a:gd name="connsiteY32" fmla="*/ 15925 h 21212"/>
                <a:gd name="connsiteX33" fmla="*/ 16100 w 21212"/>
                <a:gd name="connsiteY33" fmla="*/ 15925 h 21212"/>
                <a:gd name="connsiteX34" fmla="*/ 16100 w 21212"/>
                <a:gd name="connsiteY34" fmla="*/ 15925 h 21212"/>
                <a:gd name="connsiteX35" fmla="*/ 16057 w 21212"/>
                <a:gd name="connsiteY35" fmla="*/ 15967 h 21212"/>
                <a:gd name="connsiteX36" fmla="*/ 16057 w 21212"/>
                <a:gd name="connsiteY36" fmla="*/ 15967 h 21212"/>
                <a:gd name="connsiteX37" fmla="*/ 16185 w 21212"/>
                <a:gd name="connsiteY37" fmla="*/ 1598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85" y="15989"/>
                  </a:moveTo>
                  <a:lnTo>
                    <a:pt x="16100" y="16010"/>
                  </a:lnTo>
                  <a:lnTo>
                    <a:pt x="16057" y="15967"/>
                  </a:lnTo>
                  <a:cubicBezTo>
                    <a:pt x="16036" y="15967"/>
                    <a:pt x="16036" y="15967"/>
                    <a:pt x="16036" y="15967"/>
                  </a:cubicBezTo>
                  <a:lnTo>
                    <a:pt x="16036" y="15967"/>
                  </a:lnTo>
                  <a:lnTo>
                    <a:pt x="16036" y="15967"/>
                  </a:lnTo>
                  <a:lnTo>
                    <a:pt x="15973" y="15989"/>
                  </a:lnTo>
                  <a:lnTo>
                    <a:pt x="15973" y="15989"/>
                  </a:lnTo>
                  <a:cubicBezTo>
                    <a:pt x="15973" y="15989"/>
                    <a:pt x="15930" y="15989"/>
                    <a:pt x="15973" y="16010"/>
                  </a:cubicBezTo>
                  <a:lnTo>
                    <a:pt x="16057" y="16073"/>
                  </a:lnTo>
                  <a:lnTo>
                    <a:pt x="16036" y="16073"/>
                  </a:lnTo>
                  <a:lnTo>
                    <a:pt x="15909" y="16010"/>
                  </a:lnTo>
                  <a:lnTo>
                    <a:pt x="15909" y="15989"/>
                  </a:lnTo>
                  <a:lnTo>
                    <a:pt x="15930" y="15989"/>
                  </a:lnTo>
                  <a:lnTo>
                    <a:pt x="15930" y="15989"/>
                  </a:lnTo>
                  <a:lnTo>
                    <a:pt x="15930" y="15989"/>
                  </a:lnTo>
                  <a:lnTo>
                    <a:pt x="15930" y="15989"/>
                  </a:lnTo>
                  <a:lnTo>
                    <a:pt x="15930" y="15989"/>
                  </a:lnTo>
                  <a:cubicBezTo>
                    <a:pt x="15930" y="15967"/>
                    <a:pt x="15973" y="15967"/>
                    <a:pt x="15973" y="15967"/>
                  </a:cubicBezTo>
                  <a:cubicBezTo>
                    <a:pt x="15973" y="15967"/>
                    <a:pt x="15973" y="15967"/>
                    <a:pt x="16036" y="15967"/>
                  </a:cubicBezTo>
                  <a:cubicBezTo>
                    <a:pt x="16036" y="15967"/>
                    <a:pt x="16036" y="15967"/>
                    <a:pt x="16057" y="15967"/>
                  </a:cubicBezTo>
                  <a:lnTo>
                    <a:pt x="16057" y="15967"/>
                  </a:lnTo>
                  <a:cubicBezTo>
                    <a:pt x="16057" y="15967"/>
                    <a:pt x="16057" y="15967"/>
                    <a:pt x="16057" y="15925"/>
                  </a:cubicBezTo>
                  <a:lnTo>
                    <a:pt x="16057" y="15925"/>
                  </a:lnTo>
                  <a:lnTo>
                    <a:pt x="16100" y="15925"/>
                  </a:lnTo>
                  <a:cubicBezTo>
                    <a:pt x="16100" y="15904"/>
                    <a:pt x="16100" y="15904"/>
                    <a:pt x="16100" y="15925"/>
                  </a:cubicBezTo>
                  <a:lnTo>
                    <a:pt x="16100" y="15925"/>
                  </a:lnTo>
                  <a:cubicBezTo>
                    <a:pt x="16185" y="15925"/>
                    <a:pt x="16185" y="15925"/>
                    <a:pt x="16185" y="15925"/>
                  </a:cubicBezTo>
                  <a:lnTo>
                    <a:pt x="16270" y="15967"/>
                  </a:lnTo>
                  <a:lnTo>
                    <a:pt x="16270" y="15967"/>
                  </a:lnTo>
                  <a:lnTo>
                    <a:pt x="16185" y="15925"/>
                  </a:lnTo>
                  <a:cubicBezTo>
                    <a:pt x="16100" y="15925"/>
                    <a:pt x="16100" y="15925"/>
                    <a:pt x="16100" y="15925"/>
                  </a:cubicBezTo>
                  <a:lnTo>
                    <a:pt x="16100" y="15925"/>
                  </a:lnTo>
                  <a:lnTo>
                    <a:pt x="16100" y="15925"/>
                  </a:lnTo>
                  <a:lnTo>
                    <a:pt x="16100" y="15925"/>
                  </a:lnTo>
                  <a:cubicBezTo>
                    <a:pt x="16100" y="15925"/>
                    <a:pt x="16057" y="15925"/>
                    <a:pt x="16057" y="15967"/>
                  </a:cubicBezTo>
                  <a:lnTo>
                    <a:pt x="16057" y="15967"/>
                  </a:lnTo>
                  <a:lnTo>
                    <a:pt x="16185" y="15989"/>
                  </a:lnTo>
                  <a:close/>
                </a:path>
              </a:pathLst>
            </a:custGeom>
            <a:solidFill>
              <a:srgbClr val="000000"/>
            </a:solid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91BF5D9F-3199-4164-84E3-55DA63EF4B9E}"/>
                </a:ext>
              </a:extLst>
            </p:cNvPr>
            <p:cNvSpPr/>
            <p:nvPr/>
          </p:nvSpPr>
          <p:spPr>
            <a:xfrm>
              <a:off x="6413809" y="4740843"/>
              <a:ext cx="31327" cy="31327"/>
            </a:xfrm>
            <a:custGeom>
              <a:avLst/>
              <a:gdLst>
                <a:gd name="connsiteX0" fmla="*/ 16121 w 21212"/>
                <a:gd name="connsiteY0" fmla="*/ 15947 h 21212"/>
                <a:gd name="connsiteX1" fmla="*/ 16121 w 21212"/>
                <a:gd name="connsiteY1" fmla="*/ 15947 h 21212"/>
                <a:gd name="connsiteX2" fmla="*/ 16121 w 21212"/>
                <a:gd name="connsiteY2" fmla="*/ 15947 h 21212"/>
                <a:gd name="connsiteX3" fmla="*/ 16206 w 21212"/>
                <a:gd name="connsiteY3" fmla="*/ 15947 h 21212"/>
                <a:gd name="connsiteX4" fmla="*/ 16121 w 21212"/>
                <a:gd name="connsiteY4" fmla="*/ 15947 h 21212"/>
                <a:gd name="connsiteX5" fmla="*/ 16142 w 21212"/>
                <a:gd name="connsiteY5" fmla="*/ 16032 h 21212"/>
                <a:gd name="connsiteX6" fmla="*/ 16121 w 21212"/>
                <a:gd name="connsiteY6" fmla="*/ 16032 h 21212"/>
                <a:gd name="connsiteX7" fmla="*/ 16079 w 21212"/>
                <a:gd name="connsiteY7" fmla="*/ 16053 h 21212"/>
                <a:gd name="connsiteX8" fmla="*/ 16058 w 21212"/>
                <a:gd name="connsiteY8" fmla="*/ 16053 h 21212"/>
                <a:gd name="connsiteX9" fmla="*/ 15973 w 21212"/>
                <a:gd name="connsiteY9" fmla="*/ 16032 h 21212"/>
                <a:gd name="connsiteX10" fmla="*/ 15909 w 21212"/>
                <a:gd name="connsiteY10" fmla="*/ 16032 h 21212"/>
                <a:gd name="connsiteX11" fmla="*/ 15909 w 21212"/>
                <a:gd name="connsiteY11" fmla="*/ 15947 h 21212"/>
                <a:gd name="connsiteX12" fmla="*/ 15909 w 21212"/>
                <a:gd name="connsiteY12" fmla="*/ 15947 h 21212"/>
                <a:gd name="connsiteX13" fmla="*/ 15973 w 21212"/>
                <a:gd name="connsiteY13" fmla="*/ 15947 h 21212"/>
                <a:gd name="connsiteX14" fmla="*/ 15973 w 21212"/>
                <a:gd name="connsiteY14" fmla="*/ 15947 h 21212"/>
                <a:gd name="connsiteX15" fmla="*/ 16058 w 21212"/>
                <a:gd name="connsiteY15" fmla="*/ 15947 h 21212"/>
                <a:gd name="connsiteX16" fmla="*/ 16079 w 21212"/>
                <a:gd name="connsiteY16" fmla="*/ 15947 h 21212"/>
                <a:gd name="connsiteX17" fmla="*/ 16121 w 21212"/>
                <a:gd name="connsiteY17" fmla="*/ 15947 h 21212"/>
                <a:gd name="connsiteX18" fmla="*/ 16121 w 21212"/>
                <a:gd name="connsiteY18" fmla="*/ 15947 h 21212"/>
                <a:gd name="connsiteX19" fmla="*/ 16121 w 21212"/>
                <a:gd name="connsiteY19" fmla="*/ 15947 h 21212"/>
                <a:gd name="connsiteX20" fmla="*/ 15973 w 21212"/>
                <a:gd name="connsiteY20" fmla="*/ 16032 h 21212"/>
                <a:gd name="connsiteX21" fmla="*/ 16058 w 21212"/>
                <a:gd name="connsiteY21" fmla="*/ 16032 h 21212"/>
                <a:gd name="connsiteX22" fmla="*/ 16079 w 21212"/>
                <a:gd name="connsiteY22" fmla="*/ 16032 h 21212"/>
                <a:gd name="connsiteX23" fmla="*/ 16121 w 21212"/>
                <a:gd name="connsiteY23" fmla="*/ 16032 h 21212"/>
                <a:gd name="connsiteX24" fmla="*/ 16121 w 21212"/>
                <a:gd name="connsiteY24" fmla="*/ 15947 h 21212"/>
                <a:gd name="connsiteX25" fmla="*/ 15973 w 21212"/>
                <a:gd name="connsiteY25" fmla="*/ 15947 h 21212"/>
                <a:gd name="connsiteX26" fmla="*/ 15973 w 21212"/>
                <a:gd name="connsiteY26" fmla="*/ 15947 h 21212"/>
                <a:gd name="connsiteX27" fmla="*/ 15973 w 21212"/>
                <a:gd name="connsiteY27" fmla="*/ 15947 h 21212"/>
                <a:gd name="connsiteX28" fmla="*/ 15973 w 21212"/>
                <a:gd name="connsiteY28" fmla="*/ 15947 h 21212"/>
                <a:gd name="connsiteX29" fmla="*/ 15973 w 21212"/>
                <a:gd name="connsiteY29" fmla="*/ 16032 h 21212"/>
                <a:gd name="connsiteX30" fmla="*/ 16079 w 21212"/>
                <a:gd name="connsiteY30" fmla="*/ 15947 h 21212"/>
                <a:gd name="connsiteX31" fmla="*/ 16079 w 21212"/>
                <a:gd name="connsiteY31" fmla="*/ 15947 h 21212"/>
                <a:gd name="connsiteX32" fmla="*/ 16058 w 21212"/>
                <a:gd name="connsiteY32" fmla="*/ 15947 h 21212"/>
                <a:gd name="connsiteX33" fmla="*/ 16058 w 21212"/>
                <a:gd name="connsiteY33" fmla="*/ 15947 h 21212"/>
                <a:gd name="connsiteX34" fmla="*/ 15973 w 21212"/>
                <a:gd name="connsiteY34" fmla="*/ 1594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21" y="15947"/>
                  </a:moveTo>
                  <a:cubicBezTo>
                    <a:pt x="16142" y="15947"/>
                    <a:pt x="16142" y="15947"/>
                    <a:pt x="16121" y="15947"/>
                  </a:cubicBezTo>
                  <a:lnTo>
                    <a:pt x="16121" y="15947"/>
                  </a:lnTo>
                  <a:lnTo>
                    <a:pt x="16206" y="15947"/>
                  </a:lnTo>
                  <a:cubicBezTo>
                    <a:pt x="16206" y="15947"/>
                    <a:pt x="16206" y="15947"/>
                    <a:pt x="16121" y="15947"/>
                  </a:cubicBezTo>
                  <a:cubicBezTo>
                    <a:pt x="16142" y="16032"/>
                    <a:pt x="16142" y="16032"/>
                    <a:pt x="16142" y="16032"/>
                  </a:cubicBezTo>
                  <a:cubicBezTo>
                    <a:pt x="16121" y="16032"/>
                    <a:pt x="16121" y="16032"/>
                    <a:pt x="16121" y="16032"/>
                  </a:cubicBezTo>
                  <a:cubicBezTo>
                    <a:pt x="16079" y="16053"/>
                    <a:pt x="16079" y="16053"/>
                    <a:pt x="16079" y="16053"/>
                  </a:cubicBezTo>
                  <a:cubicBezTo>
                    <a:pt x="16058" y="16053"/>
                    <a:pt x="16058" y="16053"/>
                    <a:pt x="16058" y="16053"/>
                  </a:cubicBezTo>
                  <a:cubicBezTo>
                    <a:pt x="15973" y="16053"/>
                    <a:pt x="15973" y="16032"/>
                    <a:pt x="15973" y="16032"/>
                  </a:cubicBezTo>
                  <a:lnTo>
                    <a:pt x="15909" y="16032"/>
                  </a:lnTo>
                  <a:cubicBezTo>
                    <a:pt x="15909" y="15947"/>
                    <a:pt x="15909" y="15947"/>
                    <a:pt x="15909" y="15947"/>
                  </a:cubicBezTo>
                  <a:lnTo>
                    <a:pt x="15909" y="15947"/>
                  </a:lnTo>
                  <a:lnTo>
                    <a:pt x="15973" y="15947"/>
                  </a:lnTo>
                  <a:lnTo>
                    <a:pt x="15973" y="15947"/>
                  </a:lnTo>
                  <a:cubicBezTo>
                    <a:pt x="16058" y="15862"/>
                    <a:pt x="16058" y="15947"/>
                    <a:pt x="16058" y="15947"/>
                  </a:cubicBezTo>
                  <a:cubicBezTo>
                    <a:pt x="16079" y="15947"/>
                    <a:pt x="16079" y="15947"/>
                    <a:pt x="16079" y="15947"/>
                  </a:cubicBezTo>
                  <a:cubicBezTo>
                    <a:pt x="16121" y="15947"/>
                    <a:pt x="16121" y="15947"/>
                    <a:pt x="16121" y="15947"/>
                  </a:cubicBezTo>
                  <a:lnTo>
                    <a:pt x="16121" y="15947"/>
                  </a:lnTo>
                  <a:lnTo>
                    <a:pt x="16121" y="15947"/>
                  </a:lnTo>
                  <a:lnTo>
                    <a:pt x="15973" y="16032"/>
                  </a:lnTo>
                  <a:cubicBezTo>
                    <a:pt x="16058" y="16032"/>
                    <a:pt x="16058" y="16032"/>
                    <a:pt x="16058" y="16032"/>
                  </a:cubicBezTo>
                  <a:lnTo>
                    <a:pt x="16079" y="16032"/>
                  </a:lnTo>
                  <a:cubicBezTo>
                    <a:pt x="16079" y="16032"/>
                    <a:pt x="16079" y="16032"/>
                    <a:pt x="16121" y="16032"/>
                  </a:cubicBezTo>
                  <a:cubicBezTo>
                    <a:pt x="16121" y="16032"/>
                    <a:pt x="16121" y="16032"/>
                    <a:pt x="16121" y="15947"/>
                  </a:cubicBezTo>
                  <a:close/>
                  <a:moveTo>
                    <a:pt x="15973" y="15947"/>
                  </a:moveTo>
                  <a:lnTo>
                    <a:pt x="15973" y="15947"/>
                  </a:lnTo>
                  <a:lnTo>
                    <a:pt x="15973" y="15947"/>
                  </a:lnTo>
                  <a:lnTo>
                    <a:pt x="15973" y="15947"/>
                  </a:lnTo>
                  <a:lnTo>
                    <a:pt x="15973" y="16032"/>
                  </a:lnTo>
                  <a:lnTo>
                    <a:pt x="16079" y="15947"/>
                  </a:lnTo>
                  <a:lnTo>
                    <a:pt x="16079" y="15947"/>
                  </a:lnTo>
                  <a:lnTo>
                    <a:pt x="16058" y="15947"/>
                  </a:lnTo>
                  <a:lnTo>
                    <a:pt x="16058" y="15947"/>
                  </a:lnTo>
                  <a:cubicBezTo>
                    <a:pt x="15973" y="15947"/>
                    <a:pt x="15973" y="15947"/>
                    <a:pt x="15973" y="15947"/>
                  </a:cubicBezTo>
                  <a:close/>
                </a:path>
              </a:pathLst>
            </a:custGeom>
            <a:solidFill>
              <a:srgbClr val="000000"/>
            </a:solid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7A7282AF-00D6-4D6B-89DD-FEA72F4832F7}"/>
                </a:ext>
              </a:extLst>
            </p:cNvPr>
            <p:cNvSpPr/>
            <p:nvPr/>
          </p:nvSpPr>
          <p:spPr>
            <a:xfrm>
              <a:off x="6414060" y="4740616"/>
              <a:ext cx="31327" cy="31327"/>
            </a:xfrm>
            <a:custGeom>
              <a:avLst/>
              <a:gdLst>
                <a:gd name="connsiteX0" fmla="*/ 16185 w 21212"/>
                <a:gd name="connsiteY0" fmla="*/ 16015 h 21212"/>
                <a:gd name="connsiteX1" fmla="*/ 16185 w 21212"/>
                <a:gd name="connsiteY1" fmla="*/ 16015 h 21212"/>
                <a:gd name="connsiteX2" fmla="*/ 16185 w 21212"/>
                <a:gd name="connsiteY2" fmla="*/ 16015 h 21212"/>
                <a:gd name="connsiteX3" fmla="*/ 16121 w 21212"/>
                <a:gd name="connsiteY3" fmla="*/ 16100 h 21212"/>
                <a:gd name="connsiteX4" fmla="*/ 16121 w 21212"/>
                <a:gd name="connsiteY4" fmla="*/ 16100 h 21212"/>
                <a:gd name="connsiteX5" fmla="*/ 16079 w 21212"/>
                <a:gd name="connsiteY5" fmla="*/ 16100 h 21212"/>
                <a:gd name="connsiteX6" fmla="*/ 16079 w 21212"/>
                <a:gd name="connsiteY6" fmla="*/ 16100 h 21212"/>
                <a:gd name="connsiteX7" fmla="*/ 15951 w 21212"/>
                <a:gd name="connsiteY7" fmla="*/ 16015 h 21212"/>
                <a:gd name="connsiteX8" fmla="*/ 15909 w 21212"/>
                <a:gd name="connsiteY8" fmla="*/ 16015 h 21212"/>
                <a:gd name="connsiteX9" fmla="*/ 15909 w 21212"/>
                <a:gd name="connsiteY9" fmla="*/ 16015 h 21212"/>
                <a:gd name="connsiteX10" fmla="*/ 15951 w 21212"/>
                <a:gd name="connsiteY10" fmla="*/ 16015 h 21212"/>
                <a:gd name="connsiteX11" fmla="*/ 15909 w 21212"/>
                <a:gd name="connsiteY11" fmla="*/ 16015 h 21212"/>
                <a:gd name="connsiteX12" fmla="*/ 15951 w 21212"/>
                <a:gd name="connsiteY12" fmla="*/ 16015 h 21212"/>
                <a:gd name="connsiteX13" fmla="*/ 15951 w 21212"/>
                <a:gd name="connsiteY13" fmla="*/ 16015 h 21212"/>
                <a:gd name="connsiteX14" fmla="*/ 16036 w 21212"/>
                <a:gd name="connsiteY14" fmla="*/ 15909 h 21212"/>
                <a:gd name="connsiteX15" fmla="*/ 16036 w 21212"/>
                <a:gd name="connsiteY15" fmla="*/ 15909 h 21212"/>
                <a:gd name="connsiteX16" fmla="*/ 15973 w 21212"/>
                <a:gd name="connsiteY16" fmla="*/ 16015 h 21212"/>
                <a:gd name="connsiteX17" fmla="*/ 16079 w 21212"/>
                <a:gd name="connsiteY17" fmla="*/ 16015 h 21212"/>
                <a:gd name="connsiteX18" fmla="*/ 16079 w 21212"/>
                <a:gd name="connsiteY18" fmla="*/ 16015 h 21212"/>
                <a:gd name="connsiteX19" fmla="*/ 16121 w 21212"/>
                <a:gd name="connsiteY19" fmla="*/ 16015 h 21212"/>
                <a:gd name="connsiteX20" fmla="*/ 16121 w 21212"/>
                <a:gd name="connsiteY20" fmla="*/ 16015 h 21212"/>
                <a:gd name="connsiteX21" fmla="*/ 16121 w 21212"/>
                <a:gd name="connsiteY21" fmla="*/ 16015 h 21212"/>
                <a:gd name="connsiteX22" fmla="*/ 16185 w 21212"/>
                <a:gd name="connsiteY22" fmla="*/ 16015 h 21212"/>
                <a:gd name="connsiteX23" fmla="*/ 16185 w 21212"/>
                <a:gd name="connsiteY23" fmla="*/ 16015 h 21212"/>
                <a:gd name="connsiteX24" fmla="*/ 16185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15"/>
                  </a:moveTo>
                  <a:lnTo>
                    <a:pt x="16185" y="16015"/>
                  </a:lnTo>
                  <a:lnTo>
                    <a:pt x="16185" y="16015"/>
                  </a:lnTo>
                  <a:cubicBezTo>
                    <a:pt x="16121" y="16015"/>
                    <a:pt x="16121" y="16015"/>
                    <a:pt x="16121" y="16100"/>
                  </a:cubicBezTo>
                  <a:lnTo>
                    <a:pt x="16121" y="16100"/>
                  </a:lnTo>
                  <a:cubicBezTo>
                    <a:pt x="16079" y="16100"/>
                    <a:pt x="16079" y="16100"/>
                    <a:pt x="16079" y="16100"/>
                  </a:cubicBezTo>
                  <a:lnTo>
                    <a:pt x="16079" y="16100"/>
                  </a:lnTo>
                  <a:lnTo>
                    <a:pt x="15951" y="16015"/>
                  </a:lnTo>
                  <a:lnTo>
                    <a:pt x="15909" y="16015"/>
                  </a:lnTo>
                  <a:lnTo>
                    <a:pt x="15909" y="16015"/>
                  </a:lnTo>
                  <a:lnTo>
                    <a:pt x="15951" y="16015"/>
                  </a:lnTo>
                  <a:lnTo>
                    <a:pt x="15909" y="16015"/>
                  </a:lnTo>
                  <a:lnTo>
                    <a:pt x="15951" y="16015"/>
                  </a:lnTo>
                  <a:lnTo>
                    <a:pt x="15951" y="16015"/>
                  </a:lnTo>
                  <a:lnTo>
                    <a:pt x="16036" y="15909"/>
                  </a:lnTo>
                  <a:lnTo>
                    <a:pt x="16036" y="15909"/>
                  </a:lnTo>
                  <a:lnTo>
                    <a:pt x="15973" y="16015"/>
                  </a:lnTo>
                  <a:lnTo>
                    <a:pt x="16079" y="16015"/>
                  </a:lnTo>
                  <a:lnTo>
                    <a:pt x="16079" y="16015"/>
                  </a:lnTo>
                  <a:lnTo>
                    <a:pt x="16121" y="16015"/>
                  </a:lnTo>
                  <a:lnTo>
                    <a:pt x="16121" y="16015"/>
                  </a:lnTo>
                  <a:lnTo>
                    <a:pt x="16121" y="16015"/>
                  </a:lnTo>
                  <a:lnTo>
                    <a:pt x="16185" y="16015"/>
                  </a:lnTo>
                  <a:lnTo>
                    <a:pt x="16185" y="16015"/>
                  </a:lnTo>
                  <a:lnTo>
                    <a:pt x="16185" y="16015"/>
                  </a:lnTo>
                  <a:close/>
                </a:path>
              </a:pathLst>
            </a:custGeom>
            <a:solidFill>
              <a:srgbClr val="000000"/>
            </a:solid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24EFFE5D-A50F-41CD-8EE1-ACA23C8B5E4A}"/>
                </a:ext>
              </a:extLst>
            </p:cNvPr>
            <p:cNvSpPr/>
            <p:nvPr/>
          </p:nvSpPr>
          <p:spPr>
            <a:xfrm>
              <a:off x="6414466" y="4740428"/>
              <a:ext cx="31327" cy="31327"/>
            </a:xfrm>
            <a:custGeom>
              <a:avLst/>
              <a:gdLst>
                <a:gd name="connsiteX0" fmla="*/ 16079 w 21212"/>
                <a:gd name="connsiteY0" fmla="*/ 16015 h 21212"/>
                <a:gd name="connsiteX1" fmla="*/ 16079 w 21212"/>
                <a:gd name="connsiteY1" fmla="*/ 15973 h 21212"/>
                <a:gd name="connsiteX2" fmla="*/ 16142 w 21212"/>
                <a:gd name="connsiteY2" fmla="*/ 15973 h 21212"/>
                <a:gd name="connsiteX3" fmla="*/ 16142 w 21212"/>
                <a:gd name="connsiteY3" fmla="*/ 15973 h 21212"/>
                <a:gd name="connsiteX4" fmla="*/ 16142 w 21212"/>
                <a:gd name="connsiteY4" fmla="*/ 16015 h 21212"/>
                <a:gd name="connsiteX5" fmla="*/ 16079 w 21212"/>
                <a:gd name="connsiteY5" fmla="*/ 16015 h 21212"/>
                <a:gd name="connsiteX6" fmla="*/ 16079 w 21212"/>
                <a:gd name="connsiteY6" fmla="*/ 16015 h 21212"/>
                <a:gd name="connsiteX7" fmla="*/ 16079 w 21212"/>
                <a:gd name="connsiteY7" fmla="*/ 16015 h 21212"/>
                <a:gd name="connsiteX8" fmla="*/ 15973 w 21212"/>
                <a:gd name="connsiteY8" fmla="*/ 16036 h 21212"/>
                <a:gd name="connsiteX9" fmla="*/ 15930 w 21212"/>
                <a:gd name="connsiteY9" fmla="*/ 16036 h 21212"/>
                <a:gd name="connsiteX10" fmla="*/ 15930 w 21212"/>
                <a:gd name="connsiteY10" fmla="*/ 16015 h 21212"/>
                <a:gd name="connsiteX11" fmla="*/ 15909 w 21212"/>
                <a:gd name="connsiteY11" fmla="*/ 15973 h 21212"/>
                <a:gd name="connsiteX12" fmla="*/ 15909 w 21212"/>
                <a:gd name="connsiteY12" fmla="*/ 15973 h 21212"/>
                <a:gd name="connsiteX13" fmla="*/ 15930 w 21212"/>
                <a:gd name="connsiteY13" fmla="*/ 15973 h 21212"/>
                <a:gd name="connsiteX14" fmla="*/ 15973 w 21212"/>
                <a:gd name="connsiteY14" fmla="*/ 15909 h 21212"/>
                <a:gd name="connsiteX15" fmla="*/ 15973 w 21212"/>
                <a:gd name="connsiteY15" fmla="*/ 15909 h 21212"/>
                <a:gd name="connsiteX16" fmla="*/ 16057 w 21212"/>
                <a:gd name="connsiteY16" fmla="*/ 15909 h 21212"/>
                <a:gd name="connsiteX17" fmla="*/ 16079 w 21212"/>
                <a:gd name="connsiteY17" fmla="*/ 15909 h 21212"/>
                <a:gd name="connsiteX18" fmla="*/ 16079 w 21212"/>
                <a:gd name="connsiteY18" fmla="*/ 15909 h 21212"/>
                <a:gd name="connsiteX19" fmla="*/ 16079 w 21212"/>
                <a:gd name="connsiteY19" fmla="*/ 15909 h 21212"/>
                <a:gd name="connsiteX20" fmla="*/ 15973 w 21212"/>
                <a:gd name="connsiteY20" fmla="*/ 16015 h 21212"/>
                <a:gd name="connsiteX21" fmla="*/ 15973 w 21212"/>
                <a:gd name="connsiteY21" fmla="*/ 16015 h 21212"/>
                <a:gd name="connsiteX22" fmla="*/ 16079 w 21212"/>
                <a:gd name="connsiteY22" fmla="*/ 16015 h 21212"/>
                <a:gd name="connsiteX23" fmla="*/ 16079 w 21212"/>
                <a:gd name="connsiteY23" fmla="*/ 16015 h 21212"/>
                <a:gd name="connsiteX24" fmla="*/ 16079 w 21212"/>
                <a:gd name="connsiteY24" fmla="*/ 16015 h 21212"/>
                <a:gd name="connsiteX25" fmla="*/ 15930 w 21212"/>
                <a:gd name="connsiteY25" fmla="*/ 15973 h 21212"/>
                <a:gd name="connsiteX26" fmla="*/ 15930 w 21212"/>
                <a:gd name="connsiteY26" fmla="*/ 15973 h 21212"/>
                <a:gd name="connsiteX27" fmla="*/ 15930 w 21212"/>
                <a:gd name="connsiteY27" fmla="*/ 15973 h 21212"/>
                <a:gd name="connsiteX28" fmla="*/ 15930 w 21212"/>
                <a:gd name="connsiteY28" fmla="*/ 16015 h 21212"/>
                <a:gd name="connsiteX29" fmla="*/ 15930 w 21212"/>
                <a:gd name="connsiteY29" fmla="*/ 16015 h 21212"/>
                <a:gd name="connsiteX30" fmla="*/ 16057 w 21212"/>
                <a:gd name="connsiteY30" fmla="*/ 15973 h 21212"/>
                <a:gd name="connsiteX31" fmla="*/ 16057 w 21212"/>
                <a:gd name="connsiteY31" fmla="*/ 15973 h 21212"/>
                <a:gd name="connsiteX32" fmla="*/ 15973 w 21212"/>
                <a:gd name="connsiteY32" fmla="*/ 15973 h 21212"/>
                <a:gd name="connsiteX33" fmla="*/ 15973 w 21212"/>
                <a:gd name="connsiteY33" fmla="*/ 15973 h 21212"/>
                <a:gd name="connsiteX34" fmla="*/ 15930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79" y="16015"/>
                  </a:moveTo>
                  <a:lnTo>
                    <a:pt x="16079" y="15973"/>
                  </a:lnTo>
                  <a:cubicBezTo>
                    <a:pt x="16142" y="15973"/>
                    <a:pt x="16142" y="15973"/>
                    <a:pt x="16142" y="15973"/>
                  </a:cubicBezTo>
                  <a:lnTo>
                    <a:pt x="16142" y="15973"/>
                  </a:lnTo>
                  <a:cubicBezTo>
                    <a:pt x="16142" y="15973"/>
                    <a:pt x="16142" y="15973"/>
                    <a:pt x="16142" y="16015"/>
                  </a:cubicBezTo>
                  <a:cubicBezTo>
                    <a:pt x="16142" y="16015"/>
                    <a:pt x="16142" y="16015"/>
                    <a:pt x="16079" y="16015"/>
                  </a:cubicBezTo>
                  <a:cubicBezTo>
                    <a:pt x="16079" y="16015"/>
                    <a:pt x="16079" y="16015"/>
                    <a:pt x="16079" y="16015"/>
                  </a:cubicBezTo>
                  <a:lnTo>
                    <a:pt x="16079" y="16015"/>
                  </a:lnTo>
                  <a:lnTo>
                    <a:pt x="15973" y="16036"/>
                  </a:lnTo>
                  <a:lnTo>
                    <a:pt x="15930" y="16036"/>
                  </a:lnTo>
                  <a:lnTo>
                    <a:pt x="15930" y="16015"/>
                  </a:lnTo>
                  <a:cubicBezTo>
                    <a:pt x="15909" y="16015"/>
                    <a:pt x="15909" y="16015"/>
                    <a:pt x="15909" y="15973"/>
                  </a:cubicBezTo>
                  <a:lnTo>
                    <a:pt x="15909" y="15973"/>
                  </a:lnTo>
                  <a:lnTo>
                    <a:pt x="15930" y="15973"/>
                  </a:lnTo>
                  <a:cubicBezTo>
                    <a:pt x="15930" y="15909"/>
                    <a:pt x="15930" y="15909"/>
                    <a:pt x="15973" y="15909"/>
                  </a:cubicBezTo>
                  <a:lnTo>
                    <a:pt x="15973" y="15909"/>
                  </a:lnTo>
                  <a:cubicBezTo>
                    <a:pt x="16057" y="15909"/>
                    <a:pt x="16057" y="15909"/>
                    <a:pt x="16057" y="15909"/>
                  </a:cubicBezTo>
                  <a:lnTo>
                    <a:pt x="16079" y="15909"/>
                  </a:lnTo>
                  <a:lnTo>
                    <a:pt x="16079" y="15909"/>
                  </a:lnTo>
                  <a:lnTo>
                    <a:pt x="16079" y="15909"/>
                  </a:lnTo>
                  <a:lnTo>
                    <a:pt x="15973" y="16015"/>
                  </a:lnTo>
                  <a:lnTo>
                    <a:pt x="15973" y="16015"/>
                  </a:lnTo>
                  <a:cubicBezTo>
                    <a:pt x="16057" y="16015"/>
                    <a:pt x="16057" y="16015"/>
                    <a:pt x="16079" y="16015"/>
                  </a:cubicBezTo>
                  <a:lnTo>
                    <a:pt x="16079" y="16015"/>
                  </a:lnTo>
                  <a:lnTo>
                    <a:pt x="16079" y="16015"/>
                  </a:lnTo>
                  <a:close/>
                  <a:moveTo>
                    <a:pt x="15930" y="15973"/>
                  </a:moveTo>
                  <a:lnTo>
                    <a:pt x="15930" y="15973"/>
                  </a:lnTo>
                  <a:lnTo>
                    <a:pt x="15930" y="15973"/>
                  </a:lnTo>
                  <a:cubicBezTo>
                    <a:pt x="15930" y="15973"/>
                    <a:pt x="15930" y="15973"/>
                    <a:pt x="15930" y="16015"/>
                  </a:cubicBezTo>
                  <a:lnTo>
                    <a:pt x="15930" y="16015"/>
                  </a:lnTo>
                  <a:lnTo>
                    <a:pt x="16057" y="15973"/>
                  </a:lnTo>
                  <a:lnTo>
                    <a:pt x="16057" y="15973"/>
                  </a:lnTo>
                  <a:cubicBezTo>
                    <a:pt x="16057" y="15973"/>
                    <a:pt x="16057" y="15973"/>
                    <a:pt x="15973" y="15973"/>
                  </a:cubicBezTo>
                  <a:lnTo>
                    <a:pt x="15973" y="15973"/>
                  </a:lnTo>
                  <a:cubicBezTo>
                    <a:pt x="15973" y="15973"/>
                    <a:pt x="15973" y="15973"/>
                    <a:pt x="15930" y="15973"/>
                  </a:cubicBezTo>
                  <a:close/>
                </a:path>
              </a:pathLst>
            </a:custGeom>
            <a:solidFill>
              <a:srgbClr val="000000"/>
            </a:solid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49DDCE5B-2F58-472C-9F3C-86AE929A0BB3}"/>
                </a:ext>
              </a:extLst>
            </p:cNvPr>
            <p:cNvSpPr/>
            <p:nvPr/>
          </p:nvSpPr>
          <p:spPr>
            <a:xfrm>
              <a:off x="6414717" y="4740272"/>
              <a:ext cx="31327" cy="31327"/>
            </a:xfrm>
            <a:custGeom>
              <a:avLst/>
              <a:gdLst>
                <a:gd name="connsiteX0" fmla="*/ 15973 w 21212"/>
                <a:gd name="connsiteY0" fmla="*/ 15951 h 21212"/>
                <a:gd name="connsiteX1" fmla="*/ 15973 w 21212"/>
                <a:gd name="connsiteY1" fmla="*/ 15951 h 21212"/>
                <a:gd name="connsiteX2" fmla="*/ 15973 w 21212"/>
                <a:gd name="connsiteY2" fmla="*/ 15951 h 21212"/>
                <a:gd name="connsiteX3" fmla="*/ 15973 w 21212"/>
                <a:gd name="connsiteY3" fmla="*/ 15951 h 21212"/>
                <a:gd name="connsiteX4" fmla="*/ 15973 w 21212"/>
                <a:gd name="connsiteY4" fmla="*/ 15951 h 21212"/>
                <a:gd name="connsiteX5" fmla="*/ 15973 w 21212"/>
                <a:gd name="connsiteY5" fmla="*/ 15951 h 21212"/>
                <a:gd name="connsiteX6" fmla="*/ 16036 w 21212"/>
                <a:gd name="connsiteY6" fmla="*/ 16015 h 21212"/>
                <a:gd name="connsiteX7" fmla="*/ 15994 w 21212"/>
                <a:gd name="connsiteY7" fmla="*/ 16079 h 21212"/>
                <a:gd name="connsiteX8" fmla="*/ 15909 w 21212"/>
                <a:gd name="connsiteY8" fmla="*/ 15973 h 21212"/>
                <a:gd name="connsiteX9" fmla="*/ 15909 w 21212"/>
                <a:gd name="connsiteY9" fmla="*/ 15973 h 21212"/>
                <a:gd name="connsiteX10" fmla="*/ 15909 w 21212"/>
                <a:gd name="connsiteY10" fmla="*/ 15973 h 21212"/>
                <a:gd name="connsiteX11" fmla="*/ 15909 w 21212"/>
                <a:gd name="connsiteY11" fmla="*/ 15973 h 21212"/>
                <a:gd name="connsiteX12" fmla="*/ 15909 w 21212"/>
                <a:gd name="connsiteY12" fmla="*/ 15951 h 21212"/>
                <a:gd name="connsiteX13" fmla="*/ 15909 w 21212"/>
                <a:gd name="connsiteY13" fmla="*/ 15951 h 21212"/>
                <a:gd name="connsiteX14" fmla="*/ 15973 w 21212"/>
                <a:gd name="connsiteY14" fmla="*/ 15951 h 21212"/>
                <a:gd name="connsiteX15" fmla="*/ 15973 w 21212"/>
                <a:gd name="connsiteY15" fmla="*/ 15909 h 21212"/>
                <a:gd name="connsiteX16" fmla="*/ 15973 w 21212"/>
                <a:gd name="connsiteY16" fmla="*/ 15951 h 21212"/>
                <a:gd name="connsiteX17" fmla="*/ 15973 w 21212"/>
                <a:gd name="connsiteY17" fmla="*/ 15951 h 21212"/>
                <a:gd name="connsiteX18" fmla="*/ 15973 w 21212"/>
                <a:gd name="connsiteY18"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5973" y="15951"/>
                  </a:moveTo>
                  <a:lnTo>
                    <a:pt x="15973" y="15951"/>
                  </a:lnTo>
                  <a:lnTo>
                    <a:pt x="15973" y="15951"/>
                  </a:lnTo>
                  <a:lnTo>
                    <a:pt x="15973" y="15951"/>
                  </a:lnTo>
                  <a:lnTo>
                    <a:pt x="15973" y="15951"/>
                  </a:lnTo>
                  <a:lnTo>
                    <a:pt x="15973" y="15951"/>
                  </a:lnTo>
                  <a:lnTo>
                    <a:pt x="16036" y="16015"/>
                  </a:lnTo>
                  <a:lnTo>
                    <a:pt x="15994" y="16079"/>
                  </a:lnTo>
                  <a:lnTo>
                    <a:pt x="15909" y="15973"/>
                  </a:lnTo>
                  <a:lnTo>
                    <a:pt x="15909" y="15973"/>
                  </a:lnTo>
                  <a:lnTo>
                    <a:pt x="15909" y="15973"/>
                  </a:lnTo>
                  <a:lnTo>
                    <a:pt x="15909" y="15973"/>
                  </a:lnTo>
                  <a:cubicBezTo>
                    <a:pt x="15909" y="15973"/>
                    <a:pt x="15909" y="15973"/>
                    <a:pt x="15909" y="15951"/>
                  </a:cubicBezTo>
                  <a:lnTo>
                    <a:pt x="15909" y="15951"/>
                  </a:lnTo>
                  <a:lnTo>
                    <a:pt x="15973" y="15951"/>
                  </a:lnTo>
                  <a:cubicBezTo>
                    <a:pt x="15973" y="15951"/>
                    <a:pt x="15973" y="15951"/>
                    <a:pt x="15973" y="15909"/>
                  </a:cubicBezTo>
                  <a:cubicBezTo>
                    <a:pt x="15973" y="15951"/>
                    <a:pt x="15973" y="15951"/>
                    <a:pt x="15973" y="15951"/>
                  </a:cubicBezTo>
                  <a:lnTo>
                    <a:pt x="15973" y="15951"/>
                  </a:lnTo>
                  <a:lnTo>
                    <a:pt x="15973" y="15951"/>
                  </a:lnTo>
                  <a:close/>
                </a:path>
              </a:pathLst>
            </a:custGeom>
            <a:solidFill>
              <a:srgbClr val="000000"/>
            </a:solid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E72E3353-8744-4C0E-9FFB-B034FD5316CF}"/>
                </a:ext>
              </a:extLst>
            </p:cNvPr>
            <p:cNvSpPr/>
            <p:nvPr/>
          </p:nvSpPr>
          <p:spPr>
            <a:xfrm>
              <a:off x="6414843" y="4740186"/>
              <a:ext cx="31327" cy="31327"/>
            </a:xfrm>
            <a:custGeom>
              <a:avLst/>
              <a:gdLst>
                <a:gd name="connsiteX0" fmla="*/ 16057 w 21212"/>
                <a:gd name="connsiteY0" fmla="*/ 15925 h 21212"/>
                <a:gd name="connsiteX1" fmla="*/ 16100 w 21212"/>
                <a:gd name="connsiteY1" fmla="*/ 15925 h 21212"/>
                <a:gd name="connsiteX2" fmla="*/ 16185 w 21212"/>
                <a:gd name="connsiteY2" fmla="*/ 15967 h 21212"/>
                <a:gd name="connsiteX3" fmla="*/ 16100 w 21212"/>
                <a:gd name="connsiteY3" fmla="*/ 15967 h 21212"/>
                <a:gd name="connsiteX4" fmla="*/ 16057 w 21212"/>
                <a:gd name="connsiteY4" fmla="*/ 16010 h 21212"/>
                <a:gd name="connsiteX5" fmla="*/ 16036 w 21212"/>
                <a:gd name="connsiteY5" fmla="*/ 16010 h 21212"/>
                <a:gd name="connsiteX6" fmla="*/ 16036 w 21212"/>
                <a:gd name="connsiteY6" fmla="*/ 16010 h 21212"/>
                <a:gd name="connsiteX7" fmla="*/ 15973 w 21212"/>
                <a:gd name="connsiteY7" fmla="*/ 16010 h 21212"/>
                <a:gd name="connsiteX8" fmla="*/ 15951 w 21212"/>
                <a:gd name="connsiteY8" fmla="*/ 16010 h 21212"/>
                <a:gd name="connsiteX9" fmla="*/ 15909 w 21212"/>
                <a:gd name="connsiteY9" fmla="*/ 16010 h 21212"/>
                <a:gd name="connsiteX10" fmla="*/ 15909 w 21212"/>
                <a:gd name="connsiteY10" fmla="*/ 15967 h 21212"/>
                <a:gd name="connsiteX11" fmla="*/ 15909 w 21212"/>
                <a:gd name="connsiteY11" fmla="*/ 15925 h 21212"/>
                <a:gd name="connsiteX12" fmla="*/ 15951 w 21212"/>
                <a:gd name="connsiteY12" fmla="*/ 15925 h 21212"/>
                <a:gd name="connsiteX13" fmla="*/ 15973 w 21212"/>
                <a:gd name="connsiteY13" fmla="*/ 15925 h 21212"/>
                <a:gd name="connsiteX14" fmla="*/ 16057 w 21212"/>
                <a:gd name="connsiteY14" fmla="*/ 15925 h 21212"/>
                <a:gd name="connsiteX15" fmla="*/ 16057 w 21212"/>
                <a:gd name="connsiteY15" fmla="*/ 15925 h 21212"/>
                <a:gd name="connsiteX16" fmla="*/ 16057 w 21212"/>
                <a:gd name="connsiteY16" fmla="*/ 15925 h 21212"/>
                <a:gd name="connsiteX17" fmla="*/ 16057 w 21212"/>
                <a:gd name="connsiteY17" fmla="*/ 15925 h 21212"/>
                <a:gd name="connsiteX18" fmla="*/ 16057 w 21212"/>
                <a:gd name="connsiteY18" fmla="*/ 15925 h 21212"/>
                <a:gd name="connsiteX19" fmla="*/ 15973 w 21212"/>
                <a:gd name="connsiteY19" fmla="*/ 15925 h 21212"/>
                <a:gd name="connsiteX20" fmla="*/ 15973 w 21212"/>
                <a:gd name="connsiteY20" fmla="*/ 15925 h 21212"/>
                <a:gd name="connsiteX21" fmla="*/ 15951 w 21212"/>
                <a:gd name="connsiteY21" fmla="*/ 15925 h 21212"/>
                <a:gd name="connsiteX22" fmla="*/ 15951 w 21212"/>
                <a:gd name="connsiteY22" fmla="*/ 15925 h 21212"/>
                <a:gd name="connsiteX23" fmla="*/ 15951 w 21212"/>
                <a:gd name="connsiteY23" fmla="*/ 15967 h 21212"/>
                <a:gd name="connsiteX24" fmla="*/ 15951 w 21212"/>
                <a:gd name="connsiteY24" fmla="*/ 15967 h 21212"/>
                <a:gd name="connsiteX25" fmla="*/ 15951 w 21212"/>
                <a:gd name="connsiteY25" fmla="*/ 16010 h 21212"/>
                <a:gd name="connsiteX26" fmla="*/ 15973 w 21212"/>
                <a:gd name="connsiteY26" fmla="*/ 16010 h 21212"/>
                <a:gd name="connsiteX27" fmla="*/ 16036 w 21212"/>
                <a:gd name="connsiteY27" fmla="*/ 16010 h 21212"/>
                <a:gd name="connsiteX28" fmla="*/ 16036 w 21212"/>
                <a:gd name="connsiteY28" fmla="*/ 16010 h 21212"/>
                <a:gd name="connsiteX29" fmla="*/ 16057 w 21212"/>
                <a:gd name="connsiteY29" fmla="*/ 16010 h 21212"/>
                <a:gd name="connsiteX30" fmla="*/ 16057 w 21212"/>
                <a:gd name="connsiteY30" fmla="*/ 15967 h 21212"/>
                <a:gd name="connsiteX31" fmla="*/ 16057 w 21212"/>
                <a:gd name="connsiteY31" fmla="*/ 15967 h 21212"/>
                <a:gd name="connsiteX32" fmla="*/ 16057 w 21212"/>
                <a:gd name="connsiteY32" fmla="*/ 15925 h 21212"/>
                <a:gd name="connsiteX33" fmla="*/ 16057 w 21212"/>
                <a:gd name="connsiteY33" fmla="*/ 1592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057" y="15925"/>
                  </a:moveTo>
                  <a:cubicBezTo>
                    <a:pt x="16100" y="15925"/>
                    <a:pt x="16100" y="15925"/>
                    <a:pt x="16100" y="15925"/>
                  </a:cubicBezTo>
                  <a:cubicBezTo>
                    <a:pt x="16100" y="15925"/>
                    <a:pt x="16185" y="15925"/>
                    <a:pt x="16185" y="15967"/>
                  </a:cubicBezTo>
                  <a:cubicBezTo>
                    <a:pt x="16100" y="15967"/>
                    <a:pt x="16100" y="15967"/>
                    <a:pt x="16100" y="15967"/>
                  </a:cubicBezTo>
                  <a:cubicBezTo>
                    <a:pt x="16100" y="15967"/>
                    <a:pt x="16100" y="16010"/>
                    <a:pt x="16057" y="16010"/>
                  </a:cubicBezTo>
                  <a:cubicBezTo>
                    <a:pt x="16057" y="16010"/>
                    <a:pt x="16057" y="16010"/>
                    <a:pt x="16036" y="16010"/>
                  </a:cubicBezTo>
                  <a:lnTo>
                    <a:pt x="16036" y="16010"/>
                  </a:lnTo>
                  <a:cubicBezTo>
                    <a:pt x="15973" y="16010"/>
                    <a:pt x="15973" y="16010"/>
                    <a:pt x="15973" y="16010"/>
                  </a:cubicBezTo>
                  <a:cubicBezTo>
                    <a:pt x="15951" y="16010"/>
                    <a:pt x="15951" y="16010"/>
                    <a:pt x="15951" y="16010"/>
                  </a:cubicBezTo>
                  <a:lnTo>
                    <a:pt x="15909" y="16010"/>
                  </a:lnTo>
                  <a:cubicBezTo>
                    <a:pt x="15909" y="15967"/>
                    <a:pt x="15909" y="15967"/>
                    <a:pt x="15909" y="15967"/>
                  </a:cubicBezTo>
                  <a:cubicBezTo>
                    <a:pt x="15909" y="15967"/>
                    <a:pt x="15909" y="15967"/>
                    <a:pt x="15909" y="15925"/>
                  </a:cubicBezTo>
                  <a:lnTo>
                    <a:pt x="15951" y="15925"/>
                  </a:lnTo>
                  <a:cubicBezTo>
                    <a:pt x="15951" y="15925"/>
                    <a:pt x="15951" y="15925"/>
                    <a:pt x="15973" y="15925"/>
                  </a:cubicBezTo>
                  <a:cubicBezTo>
                    <a:pt x="15973" y="15904"/>
                    <a:pt x="15973" y="15904"/>
                    <a:pt x="16057" y="15925"/>
                  </a:cubicBezTo>
                  <a:cubicBezTo>
                    <a:pt x="16036" y="15904"/>
                    <a:pt x="16036" y="15904"/>
                    <a:pt x="16057" y="15925"/>
                  </a:cubicBezTo>
                  <a:lnTo>
                    <a:pt x="16057" y="15925"/>
                  </a:lnTo>
                  <a:close/>
                  <a:moveTo>
                    <a:pt x="16057" y="15925"/>
                  </a:moveTo>
                  <a:lnTo>
                    <a:pt x="16057" y="15925"/>
                  </a:lnTo>
                  <a:cubicBezTo>
                    <a:pt x="16036" y="15925"/>
                    <a:pt x="16036" y="15925"/>
                    <a:pt x="15973" y="15925"/>
                  </a:cubicBezTo>
                  <a:lnTo>
                    <a:pt x="15973" y="15925"/>
                  </a:lnTo>
                  <a:cubicBezTo>
                    <a:pt x="15973" y="15925"/>
                    <a:pt x="15973" y="15925"/>
                    <a:pt x="15951" y="15925"/>
                  </a:cubicBezTo>
                  <a:lnTo>
                    <a:pt x="15951" y="15925"/>
                  </a:lnTo>
                  <a:lnTo>
                    <a:pt x="15951" y="15967"/>
                  </a:lnTo>
                  <a:lnTo>
                    <a:pt x="15951" y="15967"/>
                  </a:lnTo>
                  <a:cubicBezTo>
                    <a:pt x="15951" y="15967"/>
                    <a:pt x="15951" y="15967"/>
                    <a:pt x="15951" y="16010"/>
                  </a:cubicBezTo>
                  <a:cubicBezTo>
                    <a:pt x="15973" y="16010"/>
                    <a:pt x="15973" y="16010"/>
                    <a:pt x="15973" y="16010"/>
                  </a:cubicBezTo>
                  <a:cubicBezTo>
                    <a:pt x="15973" y="16010"/>
                    <a:pt x="15973" y="16010"/>
                    <a:pt x="16036" y="16010"/>
                  </a:cubicBezTo>
                  <a:lnTo>
                    <a:pt x="16036" y="16010"/>
                  </a:lnTo>
                  <a:cubicBezTo>
                    <a:pt x="16057" y="16010"/>
                    <a:pt x="16057" y="16010"/>
                    <a:pt x="16057" y="16010"/>
                  </a:cubicBezTo>
                  <a:cubicBezTo>
                    <a:pt x="16057" y="15967"/>
                    <a:pt x="16057" y="15967"/>
                    <a:pt x="16057" y="15967"/>
                  </a:cubicBezTo>
                  <a:cubicBezTo>
                    <a:pt x="16057" y="15967"/>
                    <a:pt x="16100" y="15967"/>
                    <a:pt x="16057" y="15967"/>
                  </a:cubicBezTo>
                  <a:cubicBezTo>
                    <a:pt x="16057" y="15925"/>
                    <a:pt x="16057" y="15925"/>
                    <a:pt x="16057" y="15925"/>
                  </a:cubicBezTo>
                  <a:lnTo>
                    <a:pt x="16057" y="15925"/>
                  </a:lnTo>
                  <a:close/>
                </a:path>
              </a:pathLst>
            </a:custGeom>
            <a:solidFill>
              <a:srgbClr val="000000"/>
            </a:solid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DF594CA9-58E3-4C1C-8782-712B31BF053C}"/>
                </a:ext>
              </a:extLst>
            </p:cNvPr>
            <p:cNvSpPr/>
            <p:nvPr/>
          </p:nvSpPr>
          <p:spPr>
            <a:xfrm>
              <a:off x="6415061" y="4739990"/>
              <a:ext cx="31327" cy="31327"/>
            </a:xfrm>
            <a:custGeom>
              <a:avLst/>
              <a:gdLst>
                <a:gd name="connsiteX0" fmla="*/ 15951 w 21212"/>
                <a:gd name="connsiteY0" fmla="*/ 15973 h 21212"/>
                <a:gd name="connsiteX1" fmla="*/ 16036 w 21212"/>
                <a:gd name="connsiteY1" fmla="*/ 15973 h 21212"/>
                <a:gd name="connsiteX2" fmla="*/ 16036 w 21212"/>
                <a:gd name="connsiteY2" fmla="*/ 15973 h 21212"/>
                <a:gd name="connsiteX3" fmla="*/ 16036 w 21212"/>
                <a:gd name="connsiteY3" fmla="*/ 15973 h 21212"/>
                <a:gd name="connsiteX4" fmla="*/ 16100 w 21212"/>
                <a:gd name="connsiteY4" fmla="*/ 15973 h 21212"/>
                <a:gd name="connsiteX5" fmla="*/ 16100 w 21212"/>
                <a:gd name="connsiteY5" fmla="*/ 15973 h 21212"/>
                <a:gd name="connsiteX6" fmla="*/ 16121 w 21212"/>
                <a:gd name="connsiteY6" fmla="*/ 15973 h 21212"/>
                <a:gd name="connsiteX7" fmla="*/ 16121 w 21212"/>
                <a:gd name="connsiteY7" fmla="*/ 15973 h 21212"/>
                <a:gd name="connsiteX8" fmla="*/ 16164 w 21212"/>
                <a:gd name="connsiteY8" fmla="*/ 15973 h 21212"/>
                <a:gd name="connsiteX9" fmla="*/ 16164 w 21212"/>
                <a:gd name="connsiteY9" fmla="*/ 15973 h 21212"/>
                <a:gd name="connsiteX10" fmla="*/ 16164 w 21212"/>
                <a:gd name="connsiteY10" fmla="*/ 15973 h 21212"/>
                <a:gd name="connsiteX11" fmla="*/ 16164 w 21212"/>
                <a:gd name="connsiteY11" fmla="*/ 16058 h 21212"/>
                <a:gd name="connsiteX12" fmla="*/ 16164 w 21212"/>
                <a:gd name="connsiteY12" fmla="*/ 16079 h 21212"/>
                <a:gd name="connsiteX13" fmla="*/ 16121 w 21212"/>
                <a:gd name="connsiteY13" fmla="*/ 16079 h 21212"/>
                <a:gd name="connsiteX14" fmla="*/ 16121 w 21212"/>
                <a:gd name="connsiteY14" fmla="*/ 16079 h 21212"/>
                <a:gd name="connsiteX15" fmla="*/ 16100 w 21212"/>
                <a:gd name="connsiteY15" fmla="*/ 16079 h 21212"/>
                <a:gd name="connsiteX16" fmla="*/ 16100 w 21212"/>
                <a:gd name="connsiteY16" fmla="*/ 16079 h 21212"/>
                <a:gd name="connsiteX17" fmla="*/ 16100 w 21212"/>
                <a:gd name="connsiteY17" fmla="*/ 16079 h 21212"/>
                <a:gd name="connsiteX18" fmla="*/ 16100 w 21212"/>
                <a:gd name="connsiteY18" fmla="*/ 16058 h 21212"/>
                <a:gd name="connsiteX19" fmla="*/ 16121 w 21212"/>
                <a:gd name="connsiteY19" fmla="*/ 16058 h 21212"/>
                <a:gd name="connsiteX20" fmla="*/ 16121 w 21212"/>
                <a:gd name="connsiteY20" fmla="*/ 16058 h 21212"/>
                <a:gd name="connsiteX21" fmla="*/ 16164 w 21212"/>
                <a:gd name="connsiteY21" fmla="*/ 16058 h 21212"/>
                <a:gd name="connsiteX22" fmla="*/ 16164 w 21212"/>
                <a:gd name="connsiteY22" fmla="*/ 15973 h 21212"/>
                <a:gd name="connsiteX23" fmla="*/ 16121 w 21212"/>
                <a:gd name="connsiteY23" fmla="*/ 15973 h 21212"/>
                <a:gd name="connsiteX24" fmla="*/ 16121 w 21212"/>
                <a:gd name="connsiteY24" fmla="*/ 15973 h 21212"/>
                <a:gd name="connsiteX25" fmla="*/ 16121 w 21212"/>
                <a:gd name="connsiteY25" fmla="*/ 15973 h 21212"/>
                <a:gd name="connsiteX26" fmla="*/ 16100 w 21212"/>
                <a:gd name="connsiteY26" fmla="*/ 15973 h 21212"/>
                <a:gd name="connsiteX27" fmla="*/ 16100 w 21212"/>
                <a:gd name="connsiteY27" fmla="*/ 16058 h 21212"/>
                <a:gd name="connsiteX28" fmla="*/ 16036 w 21212"/>
                <a:gd name="connsiteY28" fmla="*/ 16058 h 21212"/>
                <a:gd name="connsiteX29" fmla="*/ 16036 w 21212"/>
                <a:gd name="connsiteY29" fmla="*/ 16058 h 21212"/>
                <a:gd name="connsiteX30" fmla="*/ 15951 w 21212"/>
                <a:gd name="connsiteY30" fmla="*/ 16058 h 21212"/>
                <a:gd name="connsiteX31" fmla="*/ 15951 w 21212"/>
                <a:gd name="connsiteY31" fmla="*/ 16058 h 21212"/>
                <a:gd name="connsiteX32" fmla="*/ 15909 w 21212"/>
                <a:gd name="connsiteY32" fmla="*/ 15973 h 21212"/>
                <a:gd name="connsiteX33" fmla="*/ 15909 w 21212"/>
                <a:gd name="connsiteY33" fmla="*/ 15973 h 21212"/>
                <a:gd name="connsiteX34" fmla="*/ 15909 w 21212"/>
                <a:gd name="connsiteY34" fmla="*/ 15973 h 21212"/>
                <a:gd name="connsiteX35" fmla="*/ 15951 w 21212"/>
                <a:gd name="connsiteY35" fmla="*/ 15973 h 21212"/>
                <a:gd name="connsiteX36" fmla="*/ 16036 w 21212"/>
                <a:gd name="connsiteY36" fmla="*/ 15909 h 21212"/>
                <a:gd name="connsiteX37" fmla="*/ 16036 w 21212"/>
                <a:gd name="connsiteY37" fmla="*/ 15909 h 21212"/>
                <a:gd name="connsiteX38" fmla="*/ 16100 w 21212"/>
                <a:gd name="connsiteY38" fmla="*/ 15909 h 21212"/>
                <a:gd name="connsiteX39" fmla="*/ 16015 w 21212"/>
                <a:gd name="connsiteY39" fmla="*/ 15909 h 21212"/>
                <a:gd name="connsiteX40" fmla="*/ 16015 w 21212"/>
                <a:gd name="connsiteY40" fmla="*/ 15973 h 21212"/>
                <a:gd name="connsiteX41" fmla="*/ 15951 w 21212"/>
                <a:gd name="connsiteY41" fmla="*/ 15973 h 21212"/>
                <a:gd name="connsiteX42" fmla="*/ 15951 w 21212"/>
                <a:gd name="connsiteY42" fmla="*/ 15973 h 21212"/>
                <a:gd name="connsiteX43" fmla="*/ 15951 w 21212"/>
                <a:gd name="connsiteY43" fmla="*/ 15973 h 21212"/>
                <a:gd name="connsiteX44" fmla="*/ 15951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73"/>
                  </a:moveTo>
                  <a:lnTo>
                    <a:pt x="16036" y="15973"/>
                  </a:lnTo>
                  <a:lnTo>
                    <a:pt x="16036" y="15973"/>
                  </a:lnTo>
                  <a:lnTo>
                    <a:pt x="16036" y="15973"/>
                  </a:lnTo>
                  <a:lnTo>
                    <a:pt x="16100" y="15973"/>
                  </a:lnTo>
                  <a:lnTo>
                    <a:pt x="16100" y="15973"/>
                  </a:lnTo>
                  <a:lnTo>
                    <a:pt x="16121" y="15973"/>
                  </a:lnTo>
                  <a:lnTo>
                    <a:pt x="16121" y="15973"/>
                  </a:lnTo>
                  <a:lnTo>
                    <a:pt x="16164" y="15973"/>
                  </a:lnTo>
                  <a:lnTo>
                    <a:pt x="16164" y="15973"/>
                  </a:lnTo>
                  <a:lnTo>
                    <a:pt x="16164" y="15973"/>
                  </a:lnTo>
                  <a:cubicBezTo>
                    <a:pt x="16164" y="16058"/>
                    <a:pt x="16164" y="16058"/>
                    <a:pt x="16164" y="16058"/>
                  </a:cubicBezTo>
                  <a:cubicBezTo>
                    <a:pt x="16164" y="16058"/>
                    <a:pt x="16164" y="16058"/>
                    <a:pt x="16164" y="16079"/>
                  </a:cubicBezTo>
                  <a:cubicBezTo>
                    <a:pt x="16121" y="16079"/>
                    <a:pt x="16121" y="16079"/>
                    <a:pt x="16121" y="16079"/>
                  </a:cubicBezTo>
                  <a:lnTo>
                    <a:pt x="16121" y="16079"/>
                  </a:lnTo>
                  <a:lnTo>
                    <a:pt x="16100" y="16079"/>
                  </a:lnTo>
                  <a:lnTo>
                    <a:pt x="16100" y="16079"/>
                  </a:lnTo>
                  <a:lnTo>
                    <a:pt x="16100" y="16079"/>
                  </a:lnTo>
                  <a:cubicBezTo>
                    <a:pt x="16100" y="16079"/>
                    <a:pt x="16100" y="16079"/>
                    <a:pt x="16100" y="16058"/>
                  </a:cubicBezTo>
                  <a:cubicBezTo>
                    <a:pt x="16100" y="16079"/>
                    <a:pt x="16121" y="16079"/>
                    <a:pt x="16121" y="16058"/>
                  </a:cubicBezTo>
                  <a:lnTo>
                    <a:pt x="16121" y="16058"/>
                  </a:lnTo>
                  <a:lnTo>
                    <a:pt x="16164" y="16058"/>
                  </a:lnTo>
                  <a:lnTo>
                    <a:pt x="16164" y="15973"/>
                  </a:lnTo>
                  <a:lnTo>
                    <a:pt x="16121" y="15973"/>
                  </a:lnTo>
                  <a:lnTo>
                    <a:pt x="16121" y="15973"/>
                  </a:lnTo>
                  <a:lnTo>
                    <a:pt x="16121" y="15973"/>
                  </a:lnTo>
                  <a:lnTo>
                    <a:pt x="16100" y="15973"/>
                  </a:lnTo>
                  <a:cubicBezTo>
                    <a:pt x="16100" y="15973"/>
                    <a:pt x="16100" y="15973"/>
                    <a:pt x="16100" y="16058"/>
                  </a:cubicBezTo>
                  <a:cubicBezTo>
                    <a:pt x="16100" y="16058"/>
                    <a:pt x="16100" y="16058"/>
                    <a:pt x="16036" y="16058"/>
                  </a:cubicBezTo>
                  <a:lnTo>
                    <a:pt x="16036" y="16058"/>
                  </a:lnTo>
                  <a:lnTo>
                    <a:pt x="15951" y="16058"/>
                  </a:lnTo>
                  <a:lnTo>
                    <a:pt x="15951" y="16058"/>
                  </a:lnTo>
                  <a:cubicBezTo>
                    <a:pt x="15909" y="16058"/>
                    <a:pt x="15909" y="16058"/>
                    <a:pt x="15909" y="15973"/>
                  </a:cubicBezTo>
                  <a:lnTo>
                    <a:pt x="15909" y="15973"/>
                  </a:lnTo>
                  <a:lnTo>
                    <a:pt x="15909" y="15973"/>
                  </a:lnTo>
                  <a:cubicBezTo>
                    <a:pt x="15951" y="15973"/>
                    <a:pt x="15951" y="15973"/>
                    <a:pt x="15951" y="15973"/>
                  </a:cubicBezTo>
                  <a:cubicBezTo>
                    <a:pt x="15951" y="15973"/>
                    <a:pt x="15951" y="15909"/>
                    <a:pt x="16036" y="15909"/>
                  </a:cubicBezTo>
                  <a:lnTo>
                    <a:pt x="16036" y="15909"/>
                  </a:lnTo>
                  <a:lnTo>
                    <a:pt x="16100" y="15909"/>
                  </a:lnTo>
                  <a:lnTo>
                    <a:pt x="16015" y="15909"/>
                  </a:lnTo>
                  <a:cubicBezTo>
                    <a:pt x="16015" y="15973"/>
                    <a:pt x="16015" y="15973"/>
                    <a:pt x="16015" y="15973"/>
                  </a:cubicBezTo>
                  <a:lnTo>
                    <a:pt x="15951" y="15973"/>
                  </a:lnTo>
                  <a:lnTo>
                    <a:pt x="15951" y="15973"/>
                  </a:lnTo>
                  <a:lnTo>
                    <a:pt x="15951"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1B9291F-A265-4223-A7FC-44951D50708E}"/>
                </a:ext>
              </a:extLst>
            </p:cNvPr>
            <p:cNvSpPr/>
            <p:nvPr/>
          </p:nvSpPr>
          <p:spPr>
            <a:xfrm>
              <a:off x="6415407" y="4739802"/>
              <a:ext cx="31327" cy="31327"/>
            </a:xfrm>
            <a:custGeom>
              <a:avLst/>
              <a:gdLst>
                <a:gd name="connsiteX0" fmla="*/ 15951 w 21212"/>
                <a:gd name="connsiteY0" fmla="*/ 15973 h 21212"/>
                <a:gd name="connsiteX1" fmla="*/ 15951 w 21212"/>
                <a:gd name="connsiteY1" fmla="*/ 15973 h 21212"/>
                <a:gd name="connsiteX2" fmla="*/ 15951 w 21212"/>
                <a:gd name="connsiteY2" fmla="*/ 15973 h 21212"/>
                <a:gd name="connsiteX3" fmla="*/ 15951 w 21212"/>
                <a:gd name="connsiteY3" fmla="*/ 15909 h 21212"/>
                <a:gd name="connsiteX4" fmla="*/ 15994 w 21212"/>
                <a:gd name="connsiteY4" fmla="*/ 15909 h 21212"/>
                <a:gd name="connsiteX5" fmla="*/ 15994 w 21212"/>
                <a:gd name="connsiteY5" fmla="*/ 15909 h 21212"/>
                <a:gd name="connsiteX6" fmla="*/ 16015 w 21212"/>
                <a:gd name="connsiteY6" fmla="*/ 15909 h 21212"/>
                <a:gd name="connsiteX7" fmla="*/ 16015 w 21212"/>
                <a:gd name="connsiteY7" fmla="*/ 15909 h 21212"/>
                <a:gd name="connsiteX8" fmla="*/ 16079 w 21212"/>
                <a:gd name="connsiteY8" fmla="*/ 15909 h 21212"/>
                <a:gd name="connsiteX9" fmla="*/ 16100 w 21212"/>
                <a:gd name="connsiteY9" fmla="*/ 15909 h 21212"/>
                <a:gd name="connsiteX10" fmla="*/ 16227 w 21212"/>
                <a:gd name="connsiteY10" fmla="*/ 15973 h 21212"/>
                <a:gd name="connsiteX11" fmla="*/ 16227 w 21212"/>
                <a:gd name="connsiteY11" fmla="*/ 15973 h 21212"/>
                <a:gd name="connsiteX12" fmla="*/ 16079 w 21212"/>
                <a:gd name="connsiteY12" fmla="*/ 15909 h 21212"/>
                <a:gd name="connsiteX13" fmla="*/ 16015 w 21212"/>
                <a:gd name="connsiteY13" fmla="*/ 15909 h 21212"/>
                <a:gd name="connsiteX14" fmla="*/ 16015 w 21212"/>
                <a:gd name="connsiteY14" fmla="*/ 15909 h 21212"/>
                <a:gd name="connsiteX15" fmla="*/ 15994 w 21212"/>
                <a:gd name="connsiteY15" fmla="*/ 15973 h 21212"/>
                <a:gd name="connsiteX16" fmla="*/ 15994 w 21212"/>
                <a:gd name="connsiteY16" fmla="*/ 15973 h 21212"/>
                <a:gd name="connsiteX17" fmla="*/ 16079 w 21212"/>
                <a:gd name="connsiteY17" fmla="*/ 16036 h 21212"/>
                <a:gd name="connsiteX18" fmla="*/ 16079 w 21212"/>
                <a:gd name="connsiteY18" fmla="*/ 16036 h 21212"/>
                <a:gd name="connsiteX19" fmla="*/ 15909 w 21212"/>
                <a:gd name="connsiteY19" fmla="*/ 15973 h 21212"/>
                <a:gd name="connsiteX20" fmla="*/ 15951 w 21212"/>
                <a:gd name="connsiteY20" fmla="*/ 15973 h 21212"/>
                <a:gd name="connsiteX21" fmla="*/ 15951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51" y="15973"/>
                  </a:moveTo>
                  <a:lnTo>
                    <a:pt x="15951" y="15973"/>
                  </a:lnTo>
                  <a:lnTo>
                    <a:pt x="15951" y="15973"/>
                  </a:lnTo>
                  <a:lnTo>
                    <a:pt x="15951" y="15909"/>
                  </a:lnTo>
                  <a:lnTo>
                    <a:pt x="15994" y="15909"/>
                  </a:lnTo>
                  <a:lnTo>
                    <a:pt x="15994" y="15909"/>
                  </a:lnTo>
                  <a:lnTo>
                    <a:pt x="16015" y="15909"/>
                  </a:lnTo>
                  <a:lnTo>
                    <a:pt x="16015" y="15909"/>
                  </a:lnTo>
                  <a:cubicBezTo>
                    <a:pt x="16079" y="15909"/>
                    <a:pt x="16079" y="15909"/>
                    <a:pt x="16079" y="15909"/>
                  </a:cubicBezTo>
                  <a:lnTo>
                    <a:pt x="16100" y="15909"/>
                  </a:lnTo>
                  <a:lnTo>
                    <a:pt x="16227" y="15973"/>
                  </a:lnTo>
                  <a:lnTo>
                    <a:pt x="16227" y="15973"/>
                  </a:lnTo>
                  <a:lnTo>
                    <a:pt x="16079" y="15909"/>
                  </a:lnTo>
                  <a:cubicBezTo>
                    <a:pt x="16079" y="15909"/>
                    <a:pt x="16079" y="15909"/>
                    <a:pt x="16015" y="15909"/>
                  </a:cubicBezTo>
                  <a:lnTo>
                    <a:pt x="16015" y="15909"/>
                  </a:lnTo>
                  <a:cubicBezTo>
                    <a:pt x="15994" y="15909"/>
                    <a:pt x="15994" y="15909"/>
                    <a:pt x="15994" y="15973"/>
                  </a:cubicBezTo>
                  <a:lnTo>
                    <a:pt x="15994" y="15973"/>
                  </a:lnTo>
                  <a:lnTo>
                    <a:pt x="16079" y="16036"/>
                  </a:lnTo>
                  <a:lnTo>
                    <a:pt x="16079" y="16036"/>
                  </a:lnTo>
                  <a:lnTo>
                    <a:pt x="15909" y="15973"/>
                  </a:lnTo>
                  <a:lnTo>
                    <a:pt x="15951"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E287C95F-0A8C-4E41-868F-BE6633050111}"/>
                </a:ext>
              </a:extLst>
            </p:cNvPr>
            <p:cNvSpPr/>
            <p:nvPr/>
          </p:nvSpPr>
          <p:spPr>
            <a:xfrm>
              <a:off x="6415741" y="4739645"/>
              <a:ext cx="31327" cy="31327"/>
            </a:xfrm>
            <a:custGeom>
              <a:avLst/>
              <a:gdLst>
                <a:gd name="connsiteX0" fmla="*/ 16107 w 21212"/>
                <a:gd name="connsiteY0" fmla="*/ 15909 h 21212"/>
                <a:gd name="connsiteX1" fmla="*/ 16171 w 21212"/>
                <a:gd name="connsiteY1" fmla="*/ 15930 h 21212"/>
                <a:gd name="connsiteX2" fmla="*/ 16171 w 21212"/>
                <a:gd name="connsiteY2" fmla="*/ 15930 h 21212"/>
                <a:gd name="connsiteX3" fmla="*/ 16171 w 21212"/>
                <a:gd name="connsiteY3" fmla="*/ 15973 h 21212"/>
                <a:gd name="connsiteX4" fmla="*/ 16107 w 21212"/>
                <a:gd name="connsiteY4" fmla="*/ 15973 h 21212"/>
                <a:gd name="connsiteX5" fmla="*/ 16086 w 21212"/>
                <a:gd name="connsiteY5" fmla="*/ 15973 h 21212"/>
                <a:gd name="connsiteX6" fmla="*/ 16043 w 21212"/>
                <a:gd name="connsiteY6" fmla="*/ 16015 h 21212"/>
                <a:gd name="connsiteX7" fmla="*/ 16001 w 21212"/>
                <a:gd name="connsiteY7" fmla="*/ 16015 h 21212"/>
                <a:gd name="connsiteX8" fmla="*/ 16001 w 21212"/>
                <a:gd name="connsiteY8" fmla="*/ 16015 h 21212"/>
                <a:gd name="connsiteX9" fmla="*/ 15937 w 21212"/>
                <a:gd name="connsiteY9" fmla="*/ 15973 h 21212"/>
                <a:gd name="connsiteX10" fmla="*/ 15937 w 21212"/>
                <a:gd name="connsiteY10" fmla="*/ 15973 h 21212"/>
                <a:gd name="connsiteX11" fmla="*/ 15937 w 21212"/>
                <a:gd name="connsiteY11" fmla="*/ 15930 h 21212"/>
                <a:gd name="connsiteX12" fmla="*/ 16001 w 21212"/>
                <a:gd name="connsiteY12" fmla="*/ 15930 h 21212"/>
                <a:gd name="connsiteX13" fmla="*/ 16001 w 21212"/>
                <a:gd name="connsiteY13" fmla="*/ 15909 h 21212"/>
                <a:gd name="connsiteX14" fmla="*/ 16043 w 21212"/>
                <a:gd name="connsiteY14" fmla="*/ 15909 h 21212"/>
                <a:gd name="connsiteX15" fmla="*/ 16107 w 21212"/>
                <a:gd name="connsiteY15" fmla="*/ 15909 h 21212"/>
                <a:gd name="connsiteX16" fmla="*/ 16107 w 21212"/>
                <a:gd name="connsiteY16" fmla="*/ 15909 h 21212"/>
                <a:gd name="connsiteX17" fmla="*/ 16107 w 21212"/>
                <a:gd name="connsiteY17" fmla="*/ 15930 h 21212"/>
                <a:gd name="connsiteX18" fmla="*/ 16107 w 21212"/>
                <a:gd name="connsiteY18" fmla="*/ 15930 h 21212"/>
                <a:gd name="connsiteX19" fmla="*/ 16043 w 21212"/>
                <a:gd name="connsiteY19" fmla="*/ 15930 h 21212"/>
                <a:gd name="connsiteX20" fmla="*/ 16043 w 21212"/>
                <a:gd name="connsiteY20" fmla="*/ 15930 h 21212"/>
                <a:gd name="connsiteX21" fmla="*/ 16001 w 21212"/>
                <a:gd name="connsiteY21" fmla="*/ 15930 h 21212"/>
                <a:gd name="connsiteX22" fmla="*/ 16001 w 21212"/>
                <a:gd name="connsiteY22" fmla="*/ 15930 h 21212"/>
                <a:gd name="connsiteX23" fmla="*/ 16001 w 21212"/>
                <a:gd name="connsiteY23" fmla="*/ 15930 h 21212"/>
                <a:gd name="connsiteX24" fmla="*/ 16001 w 21212"/>
                <a:gd name="connsiteY24" fmla="*/ 15973 h 21212"/>
                <a:gd name="connsiteX25" fmla="*/ 16001 w 21212"/>
                <a:gd name="connsiteY25" fmla="*/ 15973 h 21212"/>
                <a:gd name="connsiteX26" fmla="*/ 16043 w 21212"/>
                <a:gd name="connsiteY26" fmla="*/ 15973 h 21212"/>
                <a:gd name="connsiteX27" fmla="*/ 16043 w 21212"/>
                <a:gd name="connsiteY27" fmla="*/ 15973 h 21212"/>
                <a:gd name="connsiteX28" fmla="*/ 16086 w 21212"/>
                <a:gd name="connsiteY28" fmla="*/ 15973 h 21212"/>
                <a:gd name="connsiteX29" fmla="*/ 16107 w 21212"/>
                <a:gd name="connsiteY29" fmla="*/ 15973 h 21212"/>
                <a:gd name="connsiteX30" fmla="*/ 16107 w 21212"/>
                <a:gd name="connsiteY30" fmla="*/ 15973 h 21212"/>
                <a:gd name="connsiteX31" fmla="*/ 16107 w 21212"/>
                <a:gd name="connsiteY31" fmla="*/ 15930 h 21212"/>
                <a:gd name="connsiteX32" fmla="*/ 16107 w 21212"/>
                <a:gd name="connsiteY32" fmla="*/ 15930 h 21212"/>
                <a:gd name="connsiteX33" fmla="*/ 16107 w 21212"/>
                <a:gd name="connsiteY33"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07" y="15909"/>
                  </a:moveTo>
                  <a:cubicBezTo>
                    <a:pt x="16171" y="15909"/>
                    <a:pt x="16171" y="15930"/>
                    <a:pt x="16171" y="15930"/>
                  </a:cubicBezTo>
                  <a:lnTo>
                    <a:pt x="16171" y="15930"/>
                  </a:lnTo>
                  <a:cubicBezTo>
                    <a:pt x="16171" y="15930"/>
                    <a:pt x="16171" y="15930"/>
                    <a:pt x="16171" y="15973"/>
                  </a:cubicBezTo>
                  <a:cubicBezTo>
                    <a:pt x="16171" y="15973"/>
                    <a:pt x="16171" y="15973"/>
                    <a:pt x="16107" y="15973"/>
                  </a:cubicBezTo>
                  <a:cubicBezTo>
                    <a:pt x="16107" y="15973"/>
                    <a:pt x="16107" y="15973"/>
                    <a:pt x="16086" y="15973"/>
                  </a:cubicBezTo>
                  <a:cubicBezTo>
                    <a:pt x="16086" y="16015"/>
                    <a:pt x="16086" y="16015"/>
                    <a:pt x="16043" y="16015"/>
                  </a:cubicBezTo>
                  <a:cubicBezTo>
                    <a:pt x="16043" y="16015"/>
                    <a:pt x="16043" y="16015"/>
                    <a:pt x="16001" y="16015"/>
                  </a:cubicBezTo>
                  <a:lnTo>
                    <a:pt x="16001" y="16015"/>
                  </a:lnTo>
                  <a:cubicBezTo>
                    <a:pt x="15937" y="15973"/>
                    <a:pt x="15937" y="15973"/>
                    <a:pt x="15937" y="15973"/>
                  </a:cubicBezTo>
                  <a:cubicBezTo>
                    <a:pt x="15937" y="15973"/>
                    <a:pt x="15874" y="15973"/>
                    <a:pt x="15937" y="15973"/>
                  </a:cubicBezTo>
                  <a:cubicBezTo>
                    <a:pt x="15874" y="15930"/>
                    <a:pt x="15937" y="15930"/>
                    <a:pt x="15937" y="15930"/>
                  </a:cubicBezTo>
                  <a:cubicBezTo>
                    <a:pt x="15937" y="15930"/>
                    <a:pt x="15937" y="15930"/>
                    <a:pt x="16001" y="15930"/>
                  </a:cubicBezTo>
                  <a:lnTo>
                    <a:pt x="16001" y="15909"/>
                  </a:lnTo>
                  <a:cubicBezTo>
                    <a:pt x="16043" y="15909"/>
                    <a:pt x="16043" y="15909"/>
                    <a:pt x="16043" y="15909"/>
                  </a:cubicBezTo>
                  <a:cubicBezTo>
                    <a:pt x="16086" y="15909"/>
                    <a:pt x="16086" y="15909"/>
                    <a:pt x="16107" y="15909"/>
                  </a:cubicBezTo>
                  <a:cubicBezTo>
                    <a:pt x="16107" y="15909"/>
                    <a:pt x="16107" y="15909"/>
                    <a:pt x="16107" y="15909"/>
                  </a:cubicBezTo>
                  <a:close/>
                  <a:moveTo>
                    <a:pt x="16107" y="15930"/>
                  </a:moveTo>
                  <a:lnTo>
                    <a:pt x="16107" y="15930"/>
                  </a:lnTo>
                  <a:lnTo>
                    <a:pt x="16043" y="15930"/>
                  </a:lnTo>
                  <a:lnTo>
                    <a:pt x="16043" y="15930"/>
                  </a:lnTo>
                  <a:cubicBezTo>
                    <a:pt x="16001" y="15930"/>
                    <a:pt x="16001" y="15930"/>
                    <a:pt x="16001" y="15930"/>
                  </a:cubicBezTo>
                  <a:lnTo>
                    <a:pt x="16001" y="15930"/>
                  </a:lnTo>
                  <a:lnTo>
                    <a:pt x="16001" y="15930"/>
                  </a:lnTo>
                  <a:lnTo>
                    <a:pt x="16001" y="15973"/>
                  </a:lnTo>
                  <a:lnTo>
                    <a:pt x="16001" y="15973"/>
                  </a:lnTo>
                  <a:lnTo>
                    <a:pt x="16043" y="15973"/>
                  </a:lnTo>
                  <a:lnTo>
                    <a:pt x="16043" y="15973"/>
                  </a:lnTo>
                  <a:cubicBezTo>
                    <a:pt x="16086" y="15973"/>
                    <a:pt x="16086" y="15973"/>
                    <a:pt x="16086" y="15973"/>
                  </a:cubicBezTo>
                  <a:lnTo>
                    <a:pt x="16107" y="15973"/>
                  </a:lnTo>
                  <a:lnTo>
                    <a:pt x="16107" y="15973"/>
                  </a:lnTo>
                  <a:lnTo>
                    <a:pt x="16107" y="15930"/>
                  </a:lnTo>
                  <a:lnTo>
                    <a:pt x="16107" y="15930"/>
                  </a:lnTo>
                  <a:lnTo>
                    <a:pt x="16107" y="15930"/>
                  </a:lnTo>
                  <a:close/>
                </a:path>
              </a:pathLst>
            </a:custGeom>
            <a:solidFill>
              <a:srgbClr val="000000"/>
            </a:solidFill>
            <a:ln w="952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2F40F62-EFC7-4F10-B966-EB19F4724EC8}"/>
                </a:ext>
              </a:extLst>
            </p:cNvPr>
            <p:cNvSpPr/>
            <p:nvPr/>
          </p:nvSpPr>
          <p:spPr>
            <a:xfrm>
              <a:off x="6416033" y="4739551"/>
              <a:ext cx="31327" cy="31327"/>
            </a:xfrm>
            <a:custGeom>
              <a:avLst/>
              <a:gdLst>
                <a:gd name="connsiteX0" fmla="*/ 15973 w 21212"/>
                <a:gd name="connsiteY0" fmla="*/ 15973 h 21212"/>
                <a:gd name="connsiteX1" fmla="*/ 15973 w 21212"/>
                <a:gd name="connsiteY1" fmla="*/ 15973 h 21212"/>
                <a:gd name="connsiteX2" fmla="*/ 15973 w 21212"/>
                <a:gd name="connsiteY2" fmla="*/ 15930 h 21212"/>
                <a:gd name="connsiteX3" fmla="*/ 15973 w 21212"/>
                <a:gd name="connsiteY3" fmla="*/ 15930 h 21212"/>
                <a:gd name="connsiteX4" fmla="*/ 15973 w 21212"/>
                <a:gd name="connsiteY4" fmla="*/ 15930 h 21212"/>
                <a:gd name="connsiteX5" fmla="*/ 15973 w 21212"/>
                <a:gd name="connsiteY5" fmla="*/ 15930 h 21212"/>
                <a:gd name="connsiteX6" fmla="*/ 15994 w 21212"/>
                <a:gd name="connsiteY6" fmla="*/ 15909 h 21212"/>
                <a:gd name="connsiteX7" fmla="*/ 16057 w 21212"/>
                <a:gd name="connsiteY7" fmla="*/ 15909 h 21212"/>
                <a:gd name="connsiteX8" fmla="*/ 16100 w 21212"/>
                <a:gd name="connsiteY8" fmla="*/ 15909 h 21212"/>
                <a:gd name="connsiteX9" fmla="*/ 16100 w 21212"/>
                <a:gd name="connsiteY9" fmla="*/ 15909 h 21212"/>
                <a:gd name="connsiteX10" fmla="*/ 16206 w 21212"/>
                <a:gd name="connsiteY10" fmla="*/ 15973 h 21212"/>
                <a:gd name="connsiteX11" fmla="*/ 16185 w 21212"/>
                <a:gd name="connsiteY11" fmla="*/ 15973 h 21212"/>
                <a:gd name="connsiteX12" fmla="*/ 16100 w 21212"/>
                <a:gd name="connsiteY12" fmla="*/ 15930 h 21212"/>
                <a:gd name="connsiteX13" fmla="*/ 16057 w 21212"/>
                <a:gd name="connsiteY13" fmla="*/ 15930 h 21212"/>
                <a:gd name="connsiteX14" fmla="*/ 15994 w 21212"/>
                <a:gd name="connsiteY14" fmla="*/ 15930 h 21212"/>
                <a:gd name="connsiteX15" fmla="*/ 15973 w 21212"/>
                <a:gd name="connsiteY15" fmla="*/ 15930 h 21212"/>
                <a:gd name="connsiteX16" fmla="*/ 15973 w 21212"/>
                <a:gd name="connsiteY16" fmla="*/ 15973 h 21212"/>
                <a:gd name="connsiteX17" fmla="*/ 16100 w 21212"/>
                <a:gd name="connsiteY17" fmla="*/ 15973 h 21212"/>
                <a:gd name="connsiteX18" fmla="*/ 16057 w 21212"/>
                <a:gd name="connsiteY18" fmla="*/ 15994 h 21212"/>
                <a:gd name="connsiteX19" fmla="*/ 15909 w 21212"/>
                <a:gd name="connsiteY19" fmla="*/ 15973 h 21212"/>
                <a:gd name="connsiteX20" fmla="*/ 15909 w 21212"/>
                <a:gd name="connsiteY20" fmla="*/ 15973 h 21212"/>
                <a:gd name="connsiteX21" fmla="*/ 15973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73" y="15973"/>
                  </a:moveTo>
                  <a:lnTo>
                    <a:pt x="15973" y="15973"/>
                  </a:lnTo>
                  <a:cubicBezTo>
                    <a:pt x="15973" y="15973"/>
                    <a:pt x="15973" y="15973"/>
                    <a:pt x="15973" y="15930"/>
                  </a:cubicBezTo>
                  <a:lnTo>
                    <a:pt x="15973" y="15930"/>
                  </a:lnTo>
                  <a:lnTo>
                    <a:pt x="15973" y="15930"/>
                  </a:lnTo>
                  <a:lnTo>
                    <a:pt x="15973" y="15930"/>
                  </a:lnTo>
                  <a:cubicBezTo>
                    <a:pt x="15994" y="15909"/>
                    <a:pt x="15994" y="15909"/>
                    <a:pt x="15994" y="15909"/>
                  </a:cubicBezTo>
                  <a:lnTo>
                    <a:pt x="16057" y="15909"/>
                  </a:lnTo>
                  <a:cubicBezTo>
                    <a:pt x="16057" y="15909"/>
                    <a:pt x="16057" y="15909"/>
                    <a:pt x="16100" y="15909"/>
                  </a:cubicBezTo>
                  <a:lnTo>
                    <a:pt x="16100" y="15909"/>
                  </a:lnTo>
                  <a:lnTo>
                    <a:pt x="16206" y="15973"/>
                  </a:lnTo>
                  <a:lnTo>
                    <a:pt x="16185" y="15973"/>
                  </a:lnTo>
                  <a:lnTo>
                    <a:pt x="16100" y="15930"/>
                  </a:lnTo>
                  <a:cubicBezTo>
                    <a:pt x="16057" y="15930"/>
                    <a:pt x="16057" y="15930"/>
                    <a:pt x="16057" y="15930"/>
                  </a:cubicBezTo>
                  <a:lnTo>
                    <a:pt x="15994" y="15930"/>
                  </a:lnTo>
                  <a:lnTo>
                    <a:pt x="15973" y="15930"/>
                  </a:lnTo>
                  <a:cubicBezTo>
                    <a:pt x="15973" y="15973"/>
                    <a:pt x="15973" y="15973"/>
                    <a:pt x="15973" y="15973"/>
                  </a:cubicBezTo>
                  <a:lnTo>
                    <a:pt x="16100" y="15973"/>
                  </a:lnTo>
                  <a:lnTo>
                    <a:pt x="16057" y="15994"/>
                  </a:lnTo>
                  <a:lnTo>
                    <a:pt x="15909" y="15973"/>
                  </a:lnTo>
                  <a:lnTo>
                    <a:pt x="15909"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DFEAD3AE-6C86-456B-8A14-ED4A0640F16D}"/>
                </a:ext>
              </a:extLst>
            </p:cNvPr>
            <p:cNvSpPr/>
            <p:nvPr/>
          </p:nvSpPr>
          <p:spPr>
            <a:xfrm>
              <a:off x="6416441" y="4739551"/>
              <a:ext cx="31327" cy="31327"/>
            </a:xfrm>
            <a:custGeom>
              <a:avLst/>
              <a:gdLst>
                <a:gd name="connsiteX0" fmla="*/ 15909 w 21212"/>
                <a:gd name="connsiteY0" fmla="*/ 15909 h 21212"/>
                <a:gd name="connsiteX1" fmla="*/ 15952 w 21212"/>
                <a:gd name="connsiteY1" fmla="*/ 15909 h 21212"/>
                <a:gd name="connsiteX2" fmla="*/ 16036 w 21212"/>
                <a:gd name="connsiteY2" fmla="*/ 15930 h 21212"/>
                <a:gd name="connsiteX3" fmla="*/ 15994 w 21212"/>
                <a:gd name="connsiteY3" fmla="*/ 15973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52" y="15909"/>
                  </a:lnTo>
                  <a:lnTo>
                    <a:pt x="16036" y="15930"/>
                  </a:lnTo>
                  <a:lnTo>
                    <a:pt x="15994" y="15973"/>
                  </a:lnTo>
                  <a:lnTo>
                    <a:pt x="15909" y="15909"/>
                  </a:lnTo>
                  <a:close/>
                </a:path>
              </a:pathLst>
            </a:custGeom>
            <a:solidFill>
              <a:srgbClr val="000000"/>
            </a:solidFill>
            <a:ln w="952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853D388E-E42C-4451-88D1-642381500887}"/>
                </a:ext>
              </a:extLst>
            </p:cNvPr>
            <p:cNvSpPr/>
            <p:nvPr/>
          </p:nvSpPr>
          <p:spPr>
            <a:xfrm>
              <a:off x="6416503" y="4739143"/>
              <a:ext cx="31327" cy="31327"/>
            </a:xfrm>
            <a:custGeom>
              <a:avLst/>
              <a:gdLst>
                <a:gd name="connsiteX0" fmla="*/ 16015 w 21212"/>
                <a:gd name="connsiteY0" fmla="*/ 15909 h 21212"/>
                <a:gd name="connsiteX1" fmla="*/ 16015 w 21212"/>
                <a:gd name="connsiteY1" fmla="*/ 15909 h 21212"/>
                <a:gd name="connsiteX2" fmla="*/ 16015 w 21212"/>
                <a:gd name="connsiteY2" fmla="*/ 15994 h 21212"/>
                <a:gd name="connsiteX3" fmla="*/ 15994 w 21212"/>
                <a:gd name="connsiteY3" fmla="*/ 15994 h 21212"/>
                <a:gd name="connsiteX4" fmla="*/ 15994 w 21212"/>
                <a:gd name="connsiteY4" fmla="*/ 15994 h 21212"/>
                <a:gd name="connsiteX5" fmla="*/ 15994 w 21212"/>
                <a:gd name="connsiteY5" fmla="*/ 15994 h 21212"/>
                <a:gd name="connsiteX6" fmla="*/ 16100 w 21212"/>
                <a:gd name="connsiteY6" fmla="*/ 16015 h 21212"/>
                <a:gd name="connsiteX7" fmla="*/ 16079 w 21212"/>
                <a:gd name="connsiteY7" fmla="*/ 16015 h 21212"/>
                <a:gd name="connsiteX8" fmla="*/ 15909 w 21212"/>
                <a:gd name="connsiteY8" fmla="*/ 15994 h 21212"/>
                <a:gd name="connsiteX9" fmla="*/ 15951 w 21212"/>
                <a:gd name="connsiteY9" fmla="*/ 15994 h 21212"/>
                <a:gd name="connsiteX10" fmla="*/ 15994 w 21212"/>
                <a:gd name="connsiteY10" fmla="*/ 15994 h 21212"/>
                <a:gd name="connsiteX11" fmla="*/ 15994 w 21212"/>
                <a:gd name="connsiteY11" fmla="*/ 15994 h 21212"/>
                <a:gd name="connsiteX12" fmla="*/ 15994 w 21212"/>
                <a:gd name="connsiteY12" fmla="*/ 15994 h 21212"/>
                <a:gd name="connsiteX13" fmla="*/ 15994 w 21212"/>
                <a:gd name="connsiteY13" fmla="*/ 15994 h 21212"/>
                <a:gd name="connsiteX14" fmla="*/ 16015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lnTo>
                    <a:pt x="16015" y="15994"/>
                  </a:lnTo>
                  <a:cubicBezTo>
                    <a:pt x="15994" y="15994"/>
                    <a:pt x="15994" y="15994"/>
                    <a:pt x="15994" y="15994"/>
                  </a:cubicBezTo>
                  <a:lnTo>
                    <a:pt x="15994" y="15994"/>
                  </a:lnTo>
                  <a:lnTo>
                    <a:pt x="15994" y="15994"/>
                  </a:lnTo>
                  <a:lnTo>
                    <a:pt x="16100" y="16015"/>
                  </a:lnTo>
                  <a:lnTo>
                    <a:pt x="16079" y="16015"/>
                  </a:lnTo>
                  <a:lnTo>
                    <a:pt x="15909" y="15994"/>
                  </a:lnTo>
                  <a:lnTo>
                    <a:pt x="15951" y="15994"/>
                  </a:lnTo>
                  <a:lnTo>
                    <a:pt x="15994" y="15994"/>
                  </a:lnTo>
                  <a:lnTo>
                    <a:pt x="15994" y="15994"/>
                  </a:lnTo>
                  <a:lnTo>
                    <a:pt x="15994" y="15994"/>
                  </a:lnTo>
                  <a:lnTo>
                    <a:pt x="15994" y="15994"/>
                  </a:lnTo>
                  <a:lnTo>
                    <a:pt x="16015" y="15909"/>
                  </a:lnTo>
                  <a:lnTo>
                    <a:pt x="16015" y="15909"/>
                  </a:ln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D016482-8B84-4FD3-98B4-C65774D6583F}"/>
                </a:ext>
              </a:extLst>
            </p:cNvPr>
            <p:cNvSpPr/>
            <p:nvPr/>
          </p:nvSpPr>
          <p:spPr>
            <a:xfrm>
              <a:off x="6416659" y="4739019"/>
              <a:ext cx="31327" cy="31327"/>
            </a:xfrm>
            <a:custGeom>
              <a:avLst/>
              <a:gdLst>
                <a:gd name="connsiteX0" fmla="*/ 16206 w 21212"/>
                <a:gd name="connsiteY0" fmla="*/ 15994 h 21212"/>
                <a:gd name="connsiteX1" fmla="*/ 16121 w 21212"/>
                <a:gd name="connsiteY1" fmla="*/ 16079 h 21212"/>
                <a:gd name="connsiteX2" fmla="*/ 16057 w 21212"/>
                <a:gd name="connsiteY2" fmla="*/ 16079 h 21212"/>
                <a:gd name="connsiteX3" fmla="*/ 16057 w 21212"/>
                <a:gd name="connsiteY3" fmla="*/ 16079 h 21212"/>
                <a:gd name="connsiteX4" fmla="*/ 16036 w 21212"/>
                <a:gd name="connsiteY4" fmla="*/ 16079 h 21212"/>
                <a:gd name="connsiteX5" fmla="*/ 16036 w 21212"/>
                <a:gd name="connsiteY5" fmla="*/ 16079 h 21212"/>
                <a:gd name="connsiteX6" fmla="*/ 16036 w 21212"/>
                <a:gd name="connsiteY6" fmla="*/ 16079 h 21212"/>
                <a:gd name="connsiteX7" fmla="*/ 15909 w 21212"/>
                <a:gd name="connsiteY7" fmla="*/ 15994 h 21212"/>
                <a:gd name="connsiteX8" fmla="*/ 15973 w 21212"/>
                <a:gd name="connsiteY8" fmla="*/ 15994 h 21212"/>
                <a:gd name="connsiteX9" fmla="*/ 16036 w 21212"/>
                <a:gd name="connsiteY9" fmla="*/ 15994 h 21212"/>
                <a:gd name="connsiteX10" fmla="*/ 16057 w 21212"/>
                <a:gd name="connsiteY10" fmla="*/ 16079 h 21212"/>
                <a:gd name="connsiteX11" fmla="*/ 16057 w 21212"/>
                <a:gd name="connsiteY11" fmla="*/ 16079 h 21212"/>
                <a:gd name="connsiteX12" fmla="*/ 16121 w 21212"/>
                <a:gd name="connsiteY12" fmla="*/ 15994 h 21212"/>
                <a:gd name="connsiteX13" fmla="*/ 16206 w 21212"/>
                <a:gd name="connsiteY13" fmla="*/ 15994 h 21212"/>
                <a:gd name="connsiteX14" fmla="*/ 16206 w 21212"/>
                <a:gd name="connsiteY14" fmla="*/ 15994 h 21212"/>
                <a:gd name="connsiteX15" fmla="*/ 16121 w 21212"/>
                <a:gd name="connsiteY15" fmla="*/ 15994 h 21212"/>
                <a:gd name="connsiteX16" fmla="*/ 16036 w 21212"/>
                <a:gd name="connsiteY16" fmla="*/ 15909 h 21212"/>
                <a:gd name="connsiteX17" fmla="*/ 16057 w 21212"/>
                <a:gd name="connsiteY17" fmla="*/ 15909 h 21212"/>
                <a:gd name="connsiteX18" fmla="*/ 16206 w 21212"/>
                <a:gd name="connsiteY18" fmla="*/ 15994 h 21212"/>
                <a:gd name="connsiteX19" fmla="*/ 16206 w 21212"/>
                <a:gd name="connsiteY19" fmla="*/ 15994 h 21212"/>
                <a:gd name="connsiteX20" fmla="*/ 16206 w 21212"/>
                <a:gd name="connsiteY20" fmla="*/ 15994 h 21212"/>
                <a:gd name="connsiteX21" fmla="*/ 16248 w 21212"/>
                <a:gd name="connsiteY21" fmla="*/ 15994 h 21212"/>
                <a:gd name="connsiteX22" fmla="*/ 16248 w 21212"/>
                <a:gd name="connsiteY22" fmla="*/ 15994 h 21212"/>
                <a:gd name="connsiteX23" fmla="*/ 16206 w 21212"/>
                <a:gd name="connsiteY23" fmla="*/ 15994 h 21212"/>
                <a:gd name="connsiteX24" fmla="*/ 16206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94"/>
                  </a:moveTo>
                  <a:lnTo>
                    <a:pt x="16121" y="16079"/>
                  </a:lnTo>
                  <a:cubicBezTo>
                    <a:pt x="16121" y="16079"/>
                    <a:pt x="16121" y="16079"/>
                    <a:pt x="16057" y="16079"/>
                  </a:cubicBezTo>
                  <a:lnTo>
                    <a:pt x="16057" y="16079"/>
                  </a:lnTo>
                  <a:lnTo>
                    <a:pt x="16036" y="16079"/>
                  </a:lnTo>
                  <a:lnTo>
                    <a:pt x="16036" y="16079"/>
                  </a:lnTo>
                  <a:lnTo>
                    <a:pt x="16036" y="16079"/>
                  </a:lnTo>
                  <a:lnTo>
                    <a:pt x="15909" y="15994"/>
                  </a:lnTo>
                  <a:lnTo>
                    <a:pt x="15973" y="15994"/>
                  </a:lnTo>
                  <a:lnTo>
                    <a:pt x="16036" y="15994"/>
                  </a:lnTo>
                  <a:cubicBezTo>
                    <a:pt x="16036" y="15994"/>
                    <a:pt x="16036" y="16079"/>
                    <a:pt x="16057" y="16079"/>
                  </a:cubicBezTo>
                  <a:lnTo>
                    <a:pt x="16057" y="16079"/>
                  </a:lnTo>
                  <a:cubicBezTo>
                    <a:pt x="16121" y="15994"/>
                    <a:pt x="16121" y="15994"/>
                    <a:pt x="16121" y="15994"/>
                  </a:cubicBezTo>
                  <a:lnTo>
                    <a:pt x="16206" y="15994"/>
                  </a:lnTo>
                  <a:lnTo>
                    <a:pt x="16206" y="15994"/>
                  </a:lnTo>
                  <a:cubicBezTo>
                    <a:pt x="16206" y="15994"/>
                    <a:pt x="16206" y="15994"/>
                    <a:pt x="16121" y="15994"/>
                  </a:cubicBezTo>
                  <a:lnTo>
                    <a:pt x="16036" y="15909"/>
                  </a:lnTo>
                  <a:lnTo>
                    <a:pt x="16057" y="15909"/>
                  </a:lnTo>
                  <a:lnTo>
                    <a:pt x="16206" y="15994"/>
                  </a:lnTo>
                  <a:lnTo>
                    <a:pt x="16206" y="15994"/>
                  </a:lnTo>
                  <a:lnTo>
                    <a:pt x="16206" y="15994"/>
                  </a:lnTo>
                  <a:lnTo>
                    <a:pt x="16248" y="15994"/>
                  </a:lnTo>
                  <a:lnTo>
                    <a:pt x="16248" y="15994"/>
                  </a:lnTo>
                  <a:cubicBezTo>
                    <a:pt x="16206" y="15994"/>
                    <a:pt x="16206" y="15994"/>
                    <a:pt x="16206" y="15994"/>
                  </a:cubicBezTo>
                  <a:lnTo>
                    <a:pt x="16206" y="15994"/>
                  </a:lnTo>
                  <a:close/>
                </a:path>
              </a:pathLst>
            </a:custGeom>
            <a:solidFill>
              <a:srgbClr val="000000"/>
            </a:solid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4519CD7E-3481-4DAE-9F20-2016F3A323A1}"/>
                </a:ext>
              </a:extLst>
            </p:cNvPr>
            <p:cNvSpPr/>
            <p:nvPr/>
          </p:nvSpPr>
          <p:spPr>
            <a:xfrm>
              <a:off x="6416879" y="4738863"/>
              <a:ext cx="31327" cy="31327"/>
            </a:xfrm>
            <a:custGeom>
              <a:avLst/>
              <a:gdLst>
                <a:gd name="connsiteX0" fmla="*/ 16270 w 21212"/>
                <a:gd name="connsiteY0" fmla="*/ 15994 h 21212"/>
                <a:gd name="connsiteX1" fmla="*/ 16270 w 21212"/>
                <a:gd name="connsiteY1" fmla="*/ 15994 h 21212"/>
                <a:gd name="connsiteX2" fmla="*/ 16270 w 21212"/>
                <a:gd name="connsiteY2" fmla="*/ 15994 h 21212"/>
                <a:gd name="connsiteX3" fmla="*/ 16270 w 21212"/>
                <a:gd name="connsiteY3" fmla="*/ 15994 h 21212"/>
                <a:gd name="connsiteX4" fmla="*/ 16185 w 21212"/>
                <a:gd name="connsiteY4" fmla="*/ 16015 h 21212"/>
                <a:gd name="connsiteX5" fmla="*/ 16142 w 21212"/>
                <a:gd name="connsiteY5" fmla="*/ 16015 h 21212"/>
                <a:gd name="connsiteX6" fmla="*/ 16142 w 21212"/>
                <a:gd name="connsiteY6" fmla="*/ 16015 h 21212"/>
                <a:gd name="connsiteX7" fmla="*/ 16058 w 21212"/>
                <a:gd name="connsiteY7" fmla="*/ 15994 h 21212"/>
                <a:gd name="connsiteX8" fmla="*/ 15973 w 21212"/>
                <a:gd name="connsiteY8" fmla="*/ 16015 h 21212"/>
                <a:gd name="connsiteX9" fmla="*/ 15909 w 21212"/>
                <a:gd name="connsiteY9" fmla="*/ 15994 h 21212"/>
                <a:gd name="connsiteX10" fmla="*/ 15973 w 21212"/>
                <a:gd name="connsiteY10" fmla="*/ 15951 h 21212"/>
                <a:gd name="connsiteX11" fmla="*/ 15909 w 21212"/>
                <a:gd name="connsiteY11" fmla="*/ 15951 h 21212"/>
                <a:gd name="connsiteX12" fmla="*/ 15973 w 21212"/>
                <a:gd name="connsiteY12" fmla="*/ 15951 h 21212"/>
                <a:gd name="connsiteX13" fmla="*/ 16058 w 21212"/>
                <a:gd name="connsiteY13" fmla="*/ 15951 h 21212"/>
                <a:gd name="connsiteX14" fmla="*/ 16100 w 21212"/>
                <a:gd name="connsiteY14" fmla="*/ 15909 h 21212"/>
                <a:gd name="connsiteX15" fmla="*/ 16142 w 21212"/>
                <a:gd name="connsiteY15" fmla="*/ 15951 h 21212"/>
                <a:gd name="connsiteX16" fmla="*/ 16058 w 21212"/>
                <a:gd name="connsiteY16" fmla="*/ 15951 h 21212"/>
                <a:gd name="connsiteX17" fmla="*/ 16185 w 21212"/>
                <a:gd name="connsiteY17" fmla="*/ 16015 h 21212"/>
                <a:gd name="connsiteX18" fmla="*/ 16185 w 21212"/>
                <a:gd name="connsiteY18" fmla="*/ 16015 h 21212"/>
                <a:gd name="connsiteX19" fmla="*/ 16185 w 21212"/>
                <a:gd name="connsiteY19" fmla="*/ 16015 h 21212"/>
                <a:gd name="connsiteX20" fmla="*/ 16185 w 21212"/>
                <a:gd name="connsiteY20" fmla="*/ 16015 h 21212"/>
                <a:gd name="connsiteX21" fmla="*/ 16270 w 21212"/>
                <a:gd name="connsiteY21" fmla="*/ 15994 h 21212"/>
                <a:gd name="connsiteX22" fmla="*/ 16270 w 21212"/>
                <a:gd name="connsiteY22" fmla="*/ 15994 h 21212"/>
                <a:gd name="connsiteX23" fmla="*/ 16270 w 21212"/>
                <a:gd name="connsiteY23" fmla="*/ 15994 h 21212"/>
                <a:gd name="connsiteX24" fmla="*/ 16270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70" y="15994"/>
                  </a:moveTo>
                  <a:cubicBezTo>
                    <a:pt x="16270" y="16015"/>
                    <a:pt x="16270" y="15994"/>
                    <a:pt x="16270" y="15994"/>
                  </a:cubicBezTo>
                  <a:lnTo>
                    <a:pt x="16270" y="15994"/>
                  </a:lnTo>
                  <a:lnTo>
                    <a:pt x="16270" y="15994"/>
                  </a:lnTo>
                  <a:cubicBezTo>
                    <a:pt x="16185" y="16015"/>
                    <a:pt x="16185" y="16015"/>
                    <a:pt x="16185" y="16015"/>
                  </a:cubicBezTo>
                  <a:cubicBezTo>
                    <a:pt x="16185" y="16015"/>
                    <a:pt x="16185" y="16015"/>
                    <a:pt x="16142" y="16015"/>
                  </a:cubicBezTo>
                  <a:lnTo>
                    <a:pt x="16142" y="16015"/>
                  </a:lnTo>
                  <a:lnTo>
                    <a:pt x="16058" y="15994"/>
                  </a:lnTo>
                  <a:lnTo>
                    <a:pt x="15973" y="16015"/>
                  </a:lnTo>
                  <a:lnTo>
                    <a:pt x="15909" y="15994"/>
                  </a:lnTo>
                  <a:lnTo>
                    <a:pt x="15973" y="15951"/>
                  </a:lnTo>
                  <a:lnTo>
                    <a:pt x="15909" y="15951"/>
                  </a:lnTo>
                  <a:lnTo>
                    <a:pt x="15973" y="15951"/>
                  </a:lnTo>
                  <a:lnTo>
                    <a:pt x="16058" y="15951"/>
                  </a:lnTo>
                  <a:lnTo>
                    <a:pt x="16100" y="15909"/>
                  </a:lnTo>
                  <a:lnTo>
                    <a:pt x="16142" y="15951"/>
                  </a:lnTo>
                  <a:lnTo>
                    <a:pt x="16058" y="15951"/>
                  </a:lnTo>
                  <a:lnTo>
                    <a:pt x="16185" y="16015"/>
                  </a:lnTo>
                  <a:lnTo>
                    <a:pt x="16185" y="16015"/>
                  </a:lnTo>
                  <a:lnTo>
                    <a:pt x="16185" y="16015"/>
                  </a:lnTo>
                  <a:lnTo>
                    <a:pt x="16185" y="16015"/>
                  </a:lnTo>
                  <a:cubicBezTo>
                    <a:pt x="16249" y="16015"/>
                    <a:pt x="16249" y="16015"/>
                    <a:pt x="16270" y="15994"/>
                  </a:cubicBezTo>
                  <a:lnTo>
                    <a:pt x="16270" y="15994"/>
                  </a:lnTo>
                  <a:lnTo>
                    <a:pt x="16270" y="15994"/>
                  </a:lnTo>
                  <a:lnTo>
                    <a:pt x="16270" y="15994"/>
                  </a:lnTo>
                  <a:close/>
                </a:path>
              </a:pathLst>
            </a:custGeom>
            <a:solidFill>
              <a:srgbClr val="000000"/>
            </a:solid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46168A9A-FC28-4328-8D93-DED152197CB2}"/>
                </a:ext>
              </a:extLst>
            </p:cNvPr>
            <p:cNvSpPr/>
            <p:nvPr/>
          </p:nvSpPr>
          <p:spPr>
            <a:xfrm>
              <a:off x="6417223" y="4738799"/>
              <a:ext cx="31327" cy="31327"/>
            </a:xfrm>
            <a:custGeom>
              <a:avLst/>
              <a:gdLst>
                <a:gd name="connsiteX0" fmla="*/ 16036 w 21212"/>
                <a:gd name="connsiteY0" fmla="*/ 15909 h 21212"/>
                <a:gd name="connsiteX1" fmla="*/ 16036 w 21212"/>
                <a:gd name="connsiteY1" fmla="*/ 15909 h 21212"/>
                <a:gd name="connsiteX2" fmla="*/ 16036 w 21212"/>
                <a:gd name="connsiteY2" fmla="*/ 15909 h 21212"/>
                <a:gd name="connsiteX3" fmla="*/ 16036 w 21212"/>
                <a:gd name="connsiteY3" fmla="*/ 15909 h 21212"/>
                <a:gd name="connsiteX4" fmla="*/ 16015 w 21212"/>
                <a:gd name="connsiteY4" fmla="*/ 15973 h 21212"/>
                <a:gd name="connsiteX5" fmla="*/ 16015 w 21212"/>
                <a:gd name="connsiteY5" fmla="*/ 15973 h 21212"/>
                <a:gd name="connsiteX6" fmla="*/ 16058 w 21212"/>
                <a:gd name="connsiteY6" fmla="*/ 16015 h 21212"/>
                <a:gd name="connsiteX7" fmla="*/ 16036 w 21212"/>
                <a:gd name="connsiteY7" fmla="*/ 16015 h 21212"/>
                <a:gd name="connsiteX8" fmla="*/ 15909 w 21212"/>
                <a:gd name="connsiteY8" fmla="*/ 15973 h 21212"/>
                <a:gd name="connsiteX9" fmla="*/ 15951 w 21212"/>
                <a:gd name="connsiteY9" fmla="*/ 15973 h 21212"/>
                <a:gd name="connsiteX10" fmla="*/ 15951 w 21212"/>
                <a:gd name="connsiteY10" fmla="*/ 15973 h 21212"/>
                <a:gd name="connsiteX11" fmla="*/ 15951 w 21212"/>
                <a:gd name="connsiteY11" fmla="*/ 15973 h 21212"/>
                <a:gd name="connsiteX12" fmla="*/ 15951 w 21212"/>
                <a:gd name="connsiteY12" fmla="*/ 15909 h 21212"/>
                <a:gd name="connsiteX13" fmla="*/ 16036 w 21212"/>
                <a:gd name="connsiteY13" fmla="*/ 15909 h 21212"/>
                <a:gd name="connsiteX14" fmla="*/ 16036 w 21212"/>
                <a:gd name="connsiteY14" fmla="*/ 15909 h 21212"/>
                <a:gd name="connsiteX15" fmla="*/ 16036 w 21212"/>
                <a:gd name="connsiteY15" fmla="*/ 15909 h 21212"/>
                <a:gd name="connsiteX16" fmla="*/ 16036 w 21212"/>
                <a:gd name="connsiteY16" fmla="*/ 15909 h 21212"/>
                <a:gd name="connsiteX17" fmla="*/ 16036 w 21212"/>
                <a:gd name="connsiteY17" fmla="*/ 15909 h 21212"/>
                <a:gd name="connsiteX18" fmla="*/ 16036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36" y="15909"/>
                  </a:moveTo>
                  <a:lnTo>
                    <a:pt x="16036" y="15909"/>
                  </a:lnTo>
                  <a:cubicBezTo>
                    <a:pt x="16015" y="15909"/>
                    <a:pt x="16015" y="15909"/>
                    <a:pt x="16036" y="15909"/>
                  </a:cubicBezTo>
                  <a:lnTo>
                    <a:pt x="16036" y="15909"/>
                  </a:lnTo>
                  <a:lnTo>
                    <a:pt x="16015" y="15973"/>
                  </a:lnTo>
                  <a:lnTo>
                    <a:pt x="16015" y="15973"/>
                  </a:lnTo>
                  <a:lnTo>
                    <a:pt x="16058" y="16015"/>
                  </a:lnTo>
                  <a:lnTo>
                    <a:pt x="16036" y="16015"/>
                  </a:lnTo>
                  <a:lnTo>
                    <a:pt x="15909" y="15973"/>
                  </a:lnTo>
                  <a:lnTo>
                    <a:pt x="15951" y="15973"/>
                  </a:lnTo>
                  <a:lnTo>
                    <a:pt x="15951" y="15973"/>
                  </a:lnTo>
                  <a:lnTo>
                    <a:pt x="15951" y="15973"/>
                  </a:lnTo>
                  <a:cubicBezTo>
                    <a:pt x="15951" y="15973"/>
                    <a:pt x="15951" y="15973"/>
                    <a:pt x="15951" y="15909"/>
                  </a:cubicBezTo>
                  <a:cubicBezTo>
                    <a:pt x="15951" y="15909"/>
                    <a:pt x="15951" y="15909"/>
                    <a:pt x="16036" y="15909"/>
                  </a:cubicBezTo>
                  <a:lnTo>
                    <a:pt x="16036" y="15909"/>
                  </a:lnTo>
                  <a:lnTo>
                    <a:pt x="16036" y="15909"/>
                  </a:lnTo>
                  <a:lnTo>
                    <a:pt x="16036" y="15909"/>
                  </a:lnTo>
                  <a:lnTo>
                    <a:pt x="16036" y="15909"/>
                  </a:lnTo>
                  <a:lnTo>
                    <a:pt x="16036" y="15909"/>
                  </a:lnTo>
                  <a:close/>
                </a:path>
              </a:pathLst>
            </a:custGeom>
            <a:solidFill>
              <a:srgbClr val="000000"/>
            </a:solid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1BD57C1B-77E6-45EE-853B-3A43A22CDE9B}"/>
                </a:ext>
              </a:extLst>
            </p:cNvPr>
            <p:cNvSpPr/>
            <p:nvPr/>
          </p:nvSpPr>
          <p:spPr>
            <a:xfrm>
              <a:off x="6417380" y="4738581"/>
              <a:ext cx="31327" cy="31327"/>
            </a:xfrm>
            <a:custGeom>
              <a:avLst/>
              <a:gdLst>
                <a:gd name="connsiteX0" fmla="*/ 16164 w 21212"/>
                <a:gd name="connsiteY0" fmla="*/ 16057 h 21212"/>
                <a:gd name="connsiteX1" fmla="*/ 16164 w 21212"/>
                <a:gd name="connsiteY1" fmla="*/ 16057 h 21212"/>
                <a:gd name="connsiteX2" fmla="*/ 16079 w 21212"/>
                <a:gd name="connsiteY2" fmla="*/ 16057 h 21212"/>
                <a:gd name="connsiteX3" fmla="*/ 16015 w 21212"/>
                <a:gd name="connsiteY3" fmla="*/ 16057 h 21212"/>
                <a:gd name="connsiteX4" fmla="*/ 16015 w 21212"/>
                <a:gd name="connsiteY4" fmla="*/ 16057 h 21212"/>
                <a:gd name="connsiteX5" fmla="*/ 15994 w 21212"/>
                <a:gd name="connsiteY5" fmla="*/ 16057 h 21212"/>
                <a:gd name="connsiteX6" fmla="*/ 15994 w 21212"/>
                <a:gd name="connsiteY6" fmla="*/ 16057 h 21212"/>
                <a:gd name="connsiteX7" fmla="*/ 15909 w 21212"/>
                <a:gd name="connsiteY7" fmla="*/ 15994 h 21212"/>
                <a:gd name="connsiteX8" fmla="*/ 15909 w 21212"/>
                <a:gd name="connsiteY8" fmla="*/ 15994 h 21212"/>
                <a:gd name="connsiteX9" fmla="*/ 16015 w 21212"/>
                <a:gd name="connsiteY9" fmla="*/ 16057 h 21212"/>
                <a:gd name="connsiteX10" fmla="*/ 16015 w 21212"/>
                <a:gd name="connsiteY10" fmla="*/ 16057 h 21212"/>
                <a:gd name="connsiteX11" fmla="*/ 16079 w 21212"/>
                <a:gd name="connsiteY11" fmla="*/ 16057 h 21212"/>
                <a:gd name="connsiteX12" fmla="*/ 16164 w 21212"/>
                <a:gd name="connsiteY12" fmla="*/ 16057 h 21212"/>
                <a:gd name="connsiteX13" fmla="*/ 16164 w 21212"/>
                <a:gd name="connsiteY13" fmla="*/ 15994 h 21212"/>
                <a:gd name="connsiteX14" fmla="*/ 16164 w 21212"/>
                <a:gd name="connsiteY14" fmla="*/ 15994 h 21212"/>
                <a:gd name="connsiteX15" fmla="*/ 16164 w 21212"/>
                <a:gd name="connsiteY15" fmla="*/ 15994 h 21212"/>
                <a:gd name="connsiteX16" fmla="*/ 16015 w 21212"/>
                <a:gd name="connsiteY16" fmla="*/ 15951 h 21212"/>
                <a:gd name="connsiteX17" fmla="*/ 16015 w 21212"/>
                <a:gd name="connsiteY17" fmla="*/ 15909 h 21212"/>
                <a:gd name="connsiteX18" fmla="*/ 16164 w 21212"/>
                <a:gd name="connsiteY18" fmla="*/ 15951 h 21212"/>
                <a:gd name="connsiteX19" fmla="*/ 16164 w 21212"/>
                <a:gd name="connsiteY19" fmla="*/ 15994 h 21212"/>
                <a:gd name="connsiteX20" fmla="*/ 16164 w 21212"/>
                <a:gd name="connsiteY20" fmla="*/ 15994 h 21212"/>
                <a:gd name="connsiteX21" fmla="*/ 16164 w 21212"/>
                <a:gd name="connsiteY21" fmla="*/ 15994 h 21212"/>
                <a:gd name="connsiteX22" fmla="*/ 16164 w 21212"/>
                <a:gd name="connsiteY22" fmla="*/ 15994 h 21212"/>
                <a:gd name="connsiteX23" fmla="*/ 16164 w 21212"/>
                <a:gd name="connsiteY23" fmla="*/ 16057 h 21212"/>
                <a:gd name="connsiteX24" fmla="*/ 16164 w 21212"/>
                <a:gd name="connsiteY24"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6057"/>
                  </a:moveTo>
                  <a:lnTo>
                    <a:pt x="16164" y="16057"/>
                  </a:lnTo>
                  <a:lnTo>
                    <a:pt x="16079" y="16057"/>
                  </a:lnTo>
                  <a:cubicBezTo>
                    <a:pt x="16079" y="16057"/>
                    <a:pt x="16079" y="16057"/>
                    <a:pt x="16015" y="16057"/>
                  </a:cubicBezTo>
                  <a:lnTo>
                    <a:pt x="16015" y="16057"/>
                  </a:lnTo>
                  <a:cubicBezTo>
                    <a:pt x="16015" y="16057"/>
                    <a:pt x="16015" y="16057"/>
                    <a:pt x="15994" y="16057"/>
                  </a:cubicBezTo>
                  <a:lnTo>
                    <a:pt x="15994" y="16057"/>
                  </a:lnTo>
                  <a:lnTo>
                    <a:pt x="15909" y="15994"/>
                  </a:lnTo>
                  <a:lnTo>
                    <a:pt x="15909" y="15994"/>
                  </a:lnTo>
                  <a:lnTo>
                    <a:pt x="16015" y="16057"/>
                  </a:lnTo>
                  <a:lnTo>
                    <a:pt x="16015" y="16057"/>
                  </a:lnTo>
                  <a:cubicBezTo>
                    <a:pt x="16079" y="16057"/>
                    <a:pt x="16079" y="16057"/>
                    <a:pt x="16079" y="16057"/>
                  </a:cubicBezTo>
                  <a:lnTo>
                    <a:pt x="16164" y="16057"/>
                  </a:lnTo>
                  <a:lnTo>
                    <a:pt x="16164" y="15994"/>
                  </a:lnTo>
                  <a:lnTo>
                    <a:pt x="16164" y="15994"/>
                  </a:lnTo>
                  <a:lnTo>
                    <a:pt x="16164" y="15994"/>
                  </a:lnTo>
                  <a:lnTo>
                    <a:pt x="16015" y="15951"/>
                  </a:lnTo>
                  <a:lnTo>
                    <a:pt x="16015" y="15909"/>
                  </a:lnTo>
                  <a:lnTo>
                    <a:pt x="16164" y="15951"/>
                  </a:lnTo>
                  <a:cubicBezTo>
                    <a:pt x="16164" y="15951"/>
                    <a:pt x="16164" y="15951"/>
                    <a:pt x="16164" y="15994"/>
                  </a:cubicBezTo>
                  <a:lnTo>
                    <a:pt x="16164" y="15994"/>
                  </a:lnTo>
                  <a:lnTo>
                    <a:pt x="16164" y="15994"/>
                  </a:lnTo>
                  <a:lnTo>
                    <a:pt x="16164" y="15994"/>
                  </a:lnTo>
                  <a:cubicBezTo>
                    <a:pt x="16164" y="15994"/>
                    <a:pt x="16164" y="15994"/>
                    <a:pt x="16164" y="16057"/>
                  </a:cubicBezTo>
                  <a:lnTo>
                    <a:pt x="16164" y="16057"/>
                  </a:lnTo>
                  <a:close/>
                </a:path>
              </a:pathLst>
            </a:custGeom>
            <a:solidFill>
              <a:srgbClr val="000000"/>
            </a:solid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975D6611-B5AA-484A-A257-9C6107676DDC}"/>
                </a:ext>
              </a:extLst>
            </p:cNvPr>
            <p:cNvSpPr/>
            <p:nvPr/>
          </p:nvSpPr>
          <p:spPr>
            <a:xfrm>
              <a:off x="6417757" y="4738330"/>
              <a:ext cx="31327" cy="31327"/>
            </a:xfrm>
            <a:custGeom>
              <a:avLst/>
              <a:gdLst>
                <a:gd name="connsiteX0" fmla="*/ 16142 w 21212"/>
                <a:gd name="connsiteY0" fmla="*/ 16036 h 21212"/>
                <a:gd name="connsiteX1" fmla="*/ 16100 w 21212"/>
                <a:gd name="connsiteY1" fmla="*/ 16079 h 21212"/>
                <a:gd name="connsiteX2" fmla="*/ 16036 w 21212"/>
                <a:gd name="connsiteY2" fmla="*/ 16015 h 21212"/>
                <a:gd name="connsiteX3" fmla="*/ 15994 w 21212"/>
                <a:gd name="connsiteY3" fmla="*/ 16015 h 21212"/>
                <a:gd name="connsiteX4" fmla="*/ 15994 w 21212"/>
                <a:gd name="connsiteY4" fmla="*/ 16015 h 21212"/>
                <a:gd name="connsiteX5" fmla="*/ 15973 w 21212"/>
                <a:gd name="connsiteY5" fmla="*/ 16015 h 21212"/>
                <a:gd name="connsiteX6" fmla="*/ 15973 w 21212"/>
                <a:gd name="connsiteY6" fmla="*/ 16015 h 21212"/>
                <a:gd name="connsiteX7" fmla="*/ 15909 w 21212"/>
                <a:gd name="connsiteY7" fmla="*/ 16036 h 21212"/>
                <a:gd name="connsiteX8" fmla="*/ 15909 w 21212"/>
                <a:gd name="connsiteY8" fmla="*/ 16079 h 21212"/>
                <a:gd name="connsiteX9" fmla="*/ 16036 w 21212"/>
                <a:gd name="connsiteY9" fmla="*/ 16121 h 21212"/>
                <a:gd name="connsiteX10" fmla="*/ 15994 w 21212"/>
                <a:gd name="connsiteY10" fmla="*/ 16121 h 21212"/>
                <a:gd name="connsiteX11" fmla="*/ 15909 w 21212"/>
                <a:gd name="connsiteY11" fmla="*/ 16079 h 21212"/>
                <a:gd name="connsiteX12" fmla="*/ 15909 w 21212"/>
                <a:gd name="connsiteY12" fmla="*/ 16036 h 21212"/>
                <a:gd name="connsiteX13" fmla="*/ 15909 w 21212"/>
                <a:gd name="connsiteY13" fmla="*/ 16036 h 21212"/>
                <a:gd name="connsiteX14" fmla="*/ 15909 w 21212"/>
                <a:gd name="connsiteY14" fmla="*/ 16036 h 21212"/>
                <a:gd name="connsiteX15" fmla="*/ 15909 w 21212"/>
                <a:gd name="connsiteY15" fmla="*/ 16036 h 21212"/>
                <a:gd name="connsiteX16" fmla="*/ 15909 w 21212"/>
                <a:gd name="connsiteY16" fmla="*/ 16036 h 21212"/>
                <a:gd name="connsiteX17" fmla="*/ 15909 w 21212"/>
                <a:gd name="connsiteY17" fmla="*/ 16015 h 21212"/>
                <a:gd name="connsiteX18" fmla="*/ 15973 w 21212"/>
                <a:gd name="connsiteY18" fmla="*/ 16015 h 21212"/>
                <a:gd name="connsiteX19" fmla="*/ 15973 w 21212"/>
                <a:gd name="connsiteY19" fmla="*/ 16015 h 21212"/>
                <a:gd name="connsiteX20" fmla="*/ 15994 w 21212"/>
                <a:gd name="connsiteY20" fmla="*/ 16015 h 21212"/>
                <a:gd name="connsiteX21" fmla="*/ 15994 w 21212"/>
                <a:gd name="connsiteY21" fmla="*/ 16015 h 21212"/>
                <a:gd name="connsiteX22" fmla="*/ 15994 w 21212"/>
                <a:gd name="connsiteY22" fmla="*/ 15994 h 21212"/>
                <a:gd name="connsiteX23" fmla="*/ 16036 w 21212"/>
                <a:gd name="connsiteY23" fmla="*/ 15909 h 21212"/>
                <a:gd name="connsiteX24" fmla="*/ 16100 w 21212"/>
                <a:gd name="connsiteY24" fmla="*/ 15909 h 21212"/>
                <a:gd name="connsiteX25" fmla="*/ 16100 w 21212"/>
                <a:gd name="connsiteY25" fmla="*/ 15909 h 21212"/>
                <a:gd name="connsiteX26" fmla="*/ 16100 w 21212"/>
                <a:gd name="connsiteY26" fmla="*/ 15909 h 21212"/>
                <a:gd name="connsiteX27" fmla="*/ 16142 w 21212"/>
                <a:gd name="connsiteY27" fmla="*/ 15909 h 21212"/>
                <a:gd name="connsiteX28" fmla="*/ 16206 w 21212"/>
                <a:gd name="connsiteY28" fmla="*/ 16015 h 21212"/>
                <a:gd name="connsiteX29" fmla="*/ 16206 w 21212"/>
                <a:gd name="connsiteY29" fmla="*/ 16015 h 21212"/>
                <a:gd name="connsiteX30" fmla="*/ 16100 w 21212"/>
                <a:gd name="connsiteY30" fmla="*/ 15994 h 21212"/>
                <a:gd name="connsiteX31" fmla="*/ 16100 w 21212"/>
                <a:gd name="connsiteY31" fmla="*/ 15994 h 21212"/>
                <a:gd name="connsiteX32" fmla="*/ 16100 w 21212"/>
                <a:gd name="connsiteY32" fmla="*/ 15909 h 21212"/>
                <a:gd name="connsiteX33" fmla="*/ 16100 w 21212"/>
                <a:gd name="connsiteY33" fmla="*/ 15909 h 21212"/>
                <a:gd name="connsiteX34" fmla="*/ 16036 w 21212"/>
                <a:gd name="connsiteY34" fmla="*/ 15994 h 21212"/>
                <a:gd name="connsiteX35" fmla="*/ 16036 w 21212"/>
                <a:gd name="connsiteY35" fmla="*/ 15994 h 21212"/>
                <a:gd name="connsiteX36" fmla="*/ 16036 w 21212"/>
                <a:gd name="connsiteY36" fmla="*/ 16015 h 21212"/>
                <a:gd name="connsiteX37" fmla="*/ 16142 w 21212"/>
                <a:gd name="connsiteY37"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42" y="16036"/>
                  </a:moveTo>
                  <a:lnTo>
                    <a:pt x="16100" y="16079"/>
                  </a:lnTo>
                  <a:lnTo>
                    <a:pt x="16036" y="16015"/>
                  </a:lnTo>
                  <a:cubicBezTo>
                    <a:pt x="15994" y="16015"/>
                    <a:pt x="15994" y="16015"/>
                    <a:pt x="15994" y="16015"/>
                  </a:cubicBezTo>
                  <a:lnTo>
                    <a:pt x="15994" y="16015"/>
                  </a:lnTo>
                  <a:lnTo>
                    <a:pt x="15973" y="16015"/>
                  </a:lnTo>
                  <a:lnTo>
                    <a:pt x="15973" y="16015"/>
                  </a:lnTo>
                  <a:lnTo>
                    <a:pt x="15909" y="16036"/>
                  </a:lnTo>
                  <a:lnTo>
                    <a:pt x="15909" y="16079"/>
                  </a:lnTo>
                  <a:lnTo>
                    <a:pt x="16036" y="16121"/>
                  </a:lnTo>
                  <a:lnTo>
                    <a:pt x="15994" y="16121"/>
                  </a:lnTo>
                  <a:lnTo>
                    <a:pt x="15909" y="16079"/>
                  </a:lnTo>
                  <a:lnTo>
                    <a:pt x="15909" y="16036"/>
                  </a:lnTo>
                  <a:lnTo>
                    <a:pt x="15909" y="16036"/>
                  </a:lnTo>
                  <a:lnTo>
                    <a:pt x="15909" y="16036"/>
                  </a:lnTo>
                  <a:lnTo>
                    <a:pt x="15909" y="16036"/>
                  </a:lnTo>
                  <a:lnTo>
                    <a:pt x="15909" y="16036"/>
                  </a:lnTo>
                  <a:lnTo>
                    <a:pt x="15909" y="16015"/>
                  </a:lnTo>
                  <a:cubicBezTo>
                    <a:pt x="15909" y="16015"/>
                    <a:pt x="15909" y="16015"/>
                    <a:pt x="15973" y="16015"/>
                  </a:cubicBezTo>
                  <a:lnTo>
                    <a:pt x="15973" y="16015"/>
                  </a:lnTo>
                  <a:lnTo>
                    <a:pt x="15994" y="16015"/>
                  </a:lnTo>
                  <a:lnTo>
                    <a:pt x="15994" y="16015"/>
                  </a:lnTo>
                  <a:lnTo>
                    <a:pt x="15994" y="15994"/>
                  </a:lnTo>
                  <a:cubicBezTo>
                    <a:pt x="16036" y="15994"/>
                    <a:pt x="16036" y="15994"/>
                    <a:pt x="16036" y="15909"/>
                  </a:cubicBezTo>
                  <a:cubicBezTo>
                    <a:pt x="16036" y="15909"/>
                    <a:pt x="16036" y="15909"/>
                    <a:pt x="16100" y="15909"/>
                  </a:cubicBezTo>
                  <a:lnTo>
                    <a:pt x="16100" y="15909"/>
                  </a:lnTo>
                  <a:lnTo>
                    <a:pt x="16100" y="15909"/>
                  </a:lnTo>
                  <a:lnTo>
                    <a:pt x="16142" y="15909"/>
                  </a:lnTo>
                  <a:lnTo>
                    <a:pt x="16206" y="16015"/>
                  </a:lnTo>
                  <a:lnTo>
                    <a:pt x="16206" y="16015"/>
                  </a:lnTo>
                  <a:lnTo>
                    <a:pt x="16100" y="15994"/>
                  </a:lnTo>
                  <a:lnTo>
                    <a:pt x="16100" y="15994"/>
                  </a:lnTo>
                  <a:lnTo>
                    <a:pt x="16100" y="15909"/>
                  </a:lnTo>
                  <a:lnTo>
                    <a:pt x="16100" y="15909"/>
                  </a:lnTo>
                  <a:cubicBezTo>
                    <a:pt x="16100" y="15994"/>
                    <a:pt x="16100" y="15994"/>
                    <a:pt x="16036" y="15994"/>
                  </a:cubicBezTo>
                  <a:lnTo>
                    <a:pt x="16036" y="15994"/>
                  </a:lnTo>
                  <a:cubicBezTo>
                    <a:pt x="16036" y="16015"/>
                    <a:pt x="16036" y="16015"/>
                    <a:pt x="16036" y="16015"/>
                  </a:cubicBezTo>
                  <a:lnTo>
                    <a:pt x="16142" y="16036"/>
                  </a:lnTo>
                  <a:close/>
                </a:path>
              </a:pathLst>
            </a:custGeom>
            <a:solidFill>
              <a:srgbClr val="000000"/>
            </a:solidFill>
            <a:ln w="952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28F2495A-847C-4F4B-86E4-9F8008B26960}"/>
                </a:ext>
              </a:extLst>
            </p:cNvPr>
            <p:cNvSpPr/>
            <p:nvPr/>
          </p:nvSpPr>
          <p:spPr>
            <a:xfrm>
              <a:off x="6418195" y="4738047"/>
              <a:ext cx="31327" cy="31327"/>
            </a:xfrm>
            <a:custGeom>
              <a:avLst/>
              <a:gdLst>
                <a:gd name="connsiteX0" fmla="*/ 16163 w 21212"/>
                <a:gd name="connsiteY0" fmla="*/ 15973 h 21212"/>
                <a:gd name="connsiteX1" fmla="*/ 16206 w 21212"/>
                <a:gd name="connsiteY1" fmla="*/ 15973 h 21212"/>
                <a:gd name="connsiteX2" fmla="*/ 16206 w 21212"/>
                <a:gd name="connsiteY2" fmla="*/ 15973 h 21212"/>
                <a:gd name="connsiteX3" fmla="*/ 16206 w 21212"/>
                <a:gd name="connsiteY3" fmla="*/ 16036 h 21212"/>
                <a:gd name="connsiteX4" fmla="*/ 16206 w 21212"/>
                <a:gd name="connsiteY4" fmla="*/ 16036 h 21212"/>
                <a:gd name="connsiteX5" fmla="*/ 16206 w 21212"/>
                <a:gd name="connsiteY5" fmla="*/ 16079 h 21212"/>
                <a:gd name="connsiteX6" fmla="*/ 16163 w 21212"/>
                <a:gd name="connsiteY6" fmla="*/ 16079 h 21212"/>
                <a:gd name="connsiteX7" fmla="*/ 16100 w 21212"/>
                <a:gd name="connsiteY7" fmla="*/ 16079 h 21212"/>
                <a:gd name="connsiteX8" fmla="*/ 16100 w 21212"/>
                <a:gd name="connsiteY8" fmla="*/ 16079 h 21212"/>
                <a:gd name="connsiteX9" fmla="*/ 16100 w 21212"/>
                <a:gd name="connsiteY9" fmla="*/ 16079 h 21212"/>
                <a:gd name="connsiteX10" fmla="*/ 16206 w 21212"/>
                <a:gd name="connsiteY10" fmla="*/ 16100 h 21212"/>
                <a:gd name="connsiteX11" fmla="*/ 16163 w 21212"/>
                <a:gd name="connsiteY11" fmla="*/ 16100 h 21212"/>
                <a:gd name="connsiteX12" fmla="*/ 15909 w 21212"/>
                <a:gd name="connsiteY12" fmla="*/ 16036 h 21212"/>
                <a:gd name="connsiteX13" fmla="*/ 15909 w 21212"/>
                <a:gd name="connsiteY13" fmla="*/ 16036 h 21212"/>
                <a:gd name="connsiteX14" fmla="*/ 15973 w 21212"/>
                <a:gd name="connsiteY14" fmla="*/ 16036 h 21212"/>
                <a:gd name="connsiteX15" fmla="*/ 15973 w 21212"/>
                <a:gd name="connsiteY15" fmla="*/ 16036 h 21212"/>
                <a:gd name="connsiteX16" fmla="*/ 15973 w 21212"/>
                <a:gd name="connsiteY16" fmla="*/ 16036 h 21212"/>
                <a:gd name="connsiteX17" fmla="*/ 15973 w 21212"/>
                <a:gd name="connsiteY17" fmla="*/ 16036 h 21212"/>
                <a:gd name="connsiteX18" fmla="*/ 15973 w 21212"/>
                <a:gd name="connsiteY18" fmla="*/ 15973 h 21212"/>
                <a:gd name="connsiteX19" fmla="*/ 16036 w 21212"/>
                <a:gd name="connsiteY19" fmla="*/ 15973 h 21212"/>
                <a:gd name="connsiteX20" fmla="*/ 16036 w 21212"/>
                <a:gd name="connsiteY20" fmla="*/ 15973 h 21212"/>
                <a:gd name="connsiteX21" fmla="*/ 16057 w 21212"/>
                <a:gd name="connsiteY21" fmla="*/ 15909 h 21212"/>
                <a:gd name="connsiteX22" fmla="*/ 16100 w 21212"/>
                <a:gd name="connsiteY22" fmla="*/ 15909 h 21212"/>
                <a:gd name="connsiteX23" fmla="*/ 16163 w 21212"/>
                <a:gd name="connsiteY23" fmla="*/ 15973 h 21212"/>
                <a:gd name="connsiteX24" fmla="*/ 16100 w 21212"/>
                <a:gd name="connsiteY24" fmla="*/ 15973 h 21212"/>
                <a:gd name="connsiteX25" fmla="*/ 16100 w 21212"/>
                <a:gd name="connsiteY25" fmla="*/ 15973 h 21212"/>
                <a:gd name="connsiteX26" fmla="*/ 16057 w 21212"/>
                <a:gd name="connsiteY26" fmla="*/ 15973 h 21212"/>
                <a:gd name="connsiteX27" fmla="*/ 16036 w 21212"/>
                <a:gd name="connsiteY27" fmla="*/ 15973 h 21212"/>
                <a:gd name="connsiteX28" fmla="*/ 16036 w 21212"/>
                <a:gd name="connsiteY28" fmla="*/ 15973 h 21212"/>
                <a:gd name="connsiteX29" fmla="*/ 15973 w 21212"/>
                <a:gd name="connsiteY29" fmla="*/ 16036 h 21212"/>
                <a:gd name="connsiteX30" fmla="*/ 15973 w 21212"/>
                <a:gd name="connsiteY30" fmla="*/ 16036 h 21212"/>
                <a:gd name="connsiteX31" fmla="*/ 15973 w 21212"/>
                <a:gd name="connsiteY31" fmla="*/ 16036 h 21212"/>
                <a:gd name="connsiteX32" fmla="*/ 15973 w 21212"/>
                <a:gd name="connsiteY32" fmla="*/ 16036 h 21212"/>
                <a:gd name="connsiteX33" fmla="*/ 16057 w 21212"/>
                <a:gd name="connsiteY33" fmla="*/ 16079 h 21212"/>
                <a:gd name="connsiteX34" fmla="*/ 16100 w 21212"/>
                <a:gd name="connsiteY34" fmla="*/ 16079 h 21212"/>
                <a:gd name="connsiteX35" fmla="*/ 16163 w 21212"/>
                <a:gd name="connsiteY35" fmla="*/ 16036 h 21212"/>
                <a:gd name="connsiteX36" fmla="*/ 16163 w 21212"/>
                <a:gd name="connsiteY36" fmla="*/ 16036 h 21212"/>
                <a:gd name="connsiteX37" fmla="*/ 16163 w 21212"/>
                <a:gd name="connsiteY37" fmla="*/ 16036 h 21212"/>
                <a:gd name="connsiteX38" fmla="*/ 16163 w 21212"/>
                <a:gd name="connsiteY38" fmla="*/ 16036 h 21212"/>
                <a:gd name="connsiteX39" fmla="*/ 16100 w 21212"/>
                <a:gd name="connsiteY3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63" y="15973"/>
                  </a:moveTo>
                  <a:lnTo>
                    <a:pt x="16206" y="15973"/>
                  </a:lnTo>
                  <a:lnTo>
                    <a:pt x="16206" y="15973"/>
                  </a:lnTo>
                  <a:cubicBezTo>
                    <a:pt x="16206" y="16036"/>
                    <a:pt x="16206" y="16036"/>
                    <a:pt x="16206" y="16036"/>
                  </a:cubicBezTo>
                  <a:lnTo>
                    <a:pt x="16206" y="16036"/>
                  </a:lnTo>
                  <a:cubicBezTo>
                    <a:pt x="16206" y="16036"/>
                    <a:pt x="16206" y="16036"/>
                    <a:pt x="16206" y="16079"/>
                  </a:cubicBezTo>
                  <a:lnTo>
                    <a:pt x="16163" y="16079"/>
                  </a:lnTo>
                  <a:cubicBezTo>
                    <a:pt x="16163" y="16079"/>
                    <a:pt x="16163" y="16079"/>
                    <a:pt x="16100" y="16079"/>
                  </a:cubicBezTo>
                  <a:lnTo>
                    <a:pt x="16100" y="16079"/>
                  </a:lnTo>
                  <a:lnTo>
                    <a:pt x="16100" y="16079"/>
                  </a:lnTo>
                  <a:lnTo>
                    <a:pt x="16206" y="16100"/>
                  </a:lnTo>
                  <a:lnTo>
                    <a:pt x="16163" y="16100"/>
                  </a:lnTo>
                  <a:lnTo>
                    <a:pt x="15909" y="16036"/>
                  </a:lnTo>
                  <a:lnTo>
                    <a:pt x="15909" y="16036"/>
                  </a:lnTo>
                  <a:lnTo>
                    <a:pt x="15973" y="16036"/>
                  </a:lnTo>
                  <a:lnTo>
                    <a:pt x="15973" y="16036"/>
                  </a:lnTo>
                  <a:lnTo>
                    <a:pt x="15973" y="16036"/>
                  </a:lnTo>
                  <a:lnTo>
                    <a:pt x="15973" y="16036"/>
                  </a:lnTo>
                  <a:cubicBezTo>
                    <a:pt x="15973" y="15973"/>
                    <a:pt x="15973" y="15973"/>
                    <a:pt x="15973" y="15973"/>
                  </a:cubicBezTo>
                  <a:lnTo>
                    <a:pt x="16036" y="15973"/>
                  </a:lnTo>
                  <a:lnTo>
                    <a:pt x="16036" y="15973"/>
                  </a:lnTo>
                  <a:cubicBezTo>
                    <a:pt x="16036" y="15909"/>
                    <a:pt x="16057" y="15973"/>
                    <a:pt x="16057" y="15909"/>
                  </a:cubicBezTo>
                  <a:lnTo>
                    <a:pt x="16100" y="15909"/>
                  </a:lnTo>
                  <a:cubicBezTo>
                    <a:pt x="16100" y="15973"/>
                    <a:pt x="16163" y="15973"/>
                    <a:pt x="16163" y="15973"/>
                  </a:cubicBezTo>
                  <a:close/>
                  <a:moveTo>
                    <a:pt x="16100" y="15973"/>
                  </a:moveTo>
                  <a:lnTo>
                    <a:pt x="16100" y="15973"/>
                  </a:lnTo>
                  <a:lnTo>
                    <a:pt x="16057" y="15973"/>
                  </a:lnTo>
                  <a:cubicBezTo>
                    <a:pt x="16057" y="15973"/>
                    <a:pt x="16057" y="15973"/>
                    <a:pt x="16036" y="15973"/>
                  </a:cubicBezTo>
                  <a:lnTo>
                    <a:pt x="16036" y="15973"/>
                  </a:lnTo>
                  <a:cubicBezTo>
                    <a:pt x="16036" y="15973"/>
                    <a:pt x="16036" y="15973"/>
                    <a:pt x="15973" y="16036"/>
                  </a:cubicBezTo>
                  <a:lnTo>
                    <a:pt x="15973" y="16036"/>
                  </a:lnTo>
                  <a:lnTo>
                    <a:pt x="15973" y="16036"/>
                  </a:lnTo>
                  <a:lnTo>
                    <a:pt x="15973" y="16036"/>
                  </a:lnTo>
                  <a:lnTo>
                    <a:pt x="16057" y="16079"/>
                  </a:lnTo>
                  <a:lnTo>
                    <a:pt x="16100" y="16079"/>
                  </a:lnTo>
                  <a:cubicBezTo>
                    <a:pt x="16100" y="16079"/>
                    <a:pt x="16100" y="16079"/>
                    <a:pt x="16163" y="16036"/>
                  </a:cubicBezTo>
                  <a:lnTo>
                    <a:pt x="16163" y="16036"/>
                  </a:lnTo>
                  <a:lnTo>
                    <a:pt x="16163" y="16036"/>
                  </a:lnTo>
                  <a:lnTo>
                    <a:pt x="16163" y="16036"/>
                  </a:lnTo>
                  <a:cubicBezTo>
                    <a:pt x="16163" y="16036"/>
                    <a:pt x="16163" y="15973"/>
                    <a:pt x="16100" y="15973"/>
                  </a:cubicBezTo>
                  <a:close/>
                </a:path>
              </a:pathLst>
            </a:custGeom>
            <a:solidFill>
              <a:srgbClr val="000000"/>
            </a:solid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E228BECB-120D-45E1-983E-45D3BA98D615}"/>
                </a:ext>
              </a:extLst>
            </p:cNvPr>
            <p:cNvSpPr/>
            <p:nvPr/>
          </p:nvSpPr>
          <p:spPr>
            <a:xfrm>
              <a:off x="6418477" y="4737922"/>
              <a:ext cx="31327" cy="31327"/>
            </a:xfrm>
            <a:custGeom>
              <a:avLst/>
              <a:gdLst>
                <a:gd name="connsiteX0" fmla="*/ 16015 w 21212"/>
                <a:gd name="connsiteY0" fmla="*/ 15994 h 21212"/>
                <a:gd name="connsiteX1" fmla="*/ 16015 w 21212"/>
                <a:gd name="connsiteY1" fmla="*/ 15994 h 21212"/>
                <a:gd name="connsiteX2" fmla="*/ 16015 w 21212"/>
                <a:gd name="connsiteY2" fmla="*/ 15994 h 21212"/>
                <a:gd name="connsiteX3" fmla="*/ 16015 w 21212"/>
                <a:gd name="connsiteY3" fmla="*/ 15994 h 21212"/>
                <a:gd name="connsiteX4" fmla="*/ 16015 w 21212"/>
                <a:gd name="connsiteY4" fmla="*/ 15994 h 21212"/>
                <a:gd name="connsiteX5" fmla="*/ 16015 w 21212"/>
                <a:gd name="connsiteY5" fmla="*/ 15994 h 21212"/>
                <a:gd name="connsiteX6" fmla="*/ 16100 w 21212"/>
                <a:gd name="connsiteY6" fmla="*/ 16058 h 21212"/>
                <a:gd name="connsiteX7" fmla="*/ 16079 w 21212"/>
                <a:gd name="connsiteY7" fmla="*/ 16058 h 21212"/>
                <a:gd name="connsiteX8" fmla="*/ 15909 w 21212"/>
                <a:gd name="connsiteY8" fmla="*/ 15994 h 21212"/>
                <a:gd name="connsiteX9" fmla="*/ 15973 w 21212"/>
                <a:gd name="connsiteY9" fmla="*/ 15994 h 21212"/>
                <a:gd name="connsiteX10" fmla="*/ 16015 w 21212"/>
                <a:gd name="connsiteY10" fmla="*/ 15994 h 21212"/>
                <a:gd name="connsiteX11" fmla="*/ 16015 w 21212"/>
                <a:gd name="connsiteY11" fmla="*/ 15994 h 21212"/>
                <a:gd name="connsiteX12" fmla="*/ 16015 w 21212"/>
                <a:gd name="connsiteY12" fmla="*/ 15994 h 21212"/>
                <a:gd name="connsiteX13" fmla="*/ 16015 w 21212"/>
                <a:gd name="connsiteY13" fmla="*/ 15994 h 21212"/>
                <a:gd name="connsiteX14" fmla="*/ 16015 w 21212"/>
                <a:gd name="connsiteY14" fmla="*/ 15994 h 21212"/>
                <a:gd name="connsiteX15" fmla="*/ 16015 w 21212"/>
                <a:gd name="connsiteY15" fmla="*/ 15994 h 21212"/>
                <a:gd name="connsiteX16" fmla="*/ 16015 w 21212"/>
                <a:gd name="connsiteY16" fmla="*/ 15994 h 21212"/>
                <a:gd name="connsiteX17" fmla="*/ 16015 w 21212"/>
                <a:gd name="connsiteY17" fmla="*/ 15909 h 21212"/>
                <a:gd name="connsiteX18" fmla="*/ 16015 w 21212"/>
                <a:gd name="connsiteY18"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94"/>
                  </a:moveTo>
                  <a:lnTo>
                    <a:pt x="16015" y="15994"/>
                  </a:lnTo>
                  <a:lnTo>
                    <a:pt x="16015" y="15994"/>
                  </a:lnTo>
                  <a:lnTo>
                    <a:pt x="16015" y="15994"/>
                  </a:lnTo>
                  <a:lnTo>
                    <a:pt x="16015" y="15994"/>
                  </a:lnTo>
                  <a:lnTo>
                    <a:pt x="16015" y="15994"/>
                  </a:lnTo>
                  <a:lnTo>
                    <a:pt x="16100" y="16058"/>
                  </a:lnTo>
                  <a:lnTo>
                    <a:pt x="16079" y="16058"/>
                  </a:lnTo>
                  <a:lnTo>
                    <a:pt x="15909" y="15994"/>
                  </a:lnTo>
                  <a:lnTo>
                    <a:pt x="15973" y="15994"/>
                  </a:lnTo>
                  <a:lnTo>
                    <a:pt x="16015" y="15994"/>
                  </a:lnTo>
                  <a:lnTo>
                    <a:pt x="16015" y="15994"/>
                  </a:lnTo>
                  <a:lnTo>
                    <a:pt x="16015" y="15994"/>
                  </a:lnTo>
                  <a:lnTo>
                    <a:pt x="16015" y="15994"/>
                  </a:lnTo>
                  <a:lnTo>
                    <a:pt x="16015" y="15994"/>
                  </a:lnTo>
                  <a:lnTo>
                    <a:pt x="16015" y="15994"/>
                  </a:lnTo>
                  <a:lnTo>
                    <a:pt x="16015" y="15994"/>
                  </a:lnTo>
                  <a:cubicBezTo>
                    <a:pt x="16015" y="15994"/>
                    <a:pt x="16015" y="15994"/>
                    <a:pt x="16015" y="15909"/>
                  </a:cubicBezTo>
                  <a:lnTo>
                    <a:pt x="16015" y="15994"/>
                  </a:lnTo>
                  <a:close/>
                </a:path>
              </a:pathLst>
            </a:custGeom>
            <a:solidFill>
              <a:srgbClr val="000000"/>
            </a:solid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39BCC996-71DB-4E46-AE44-E62C786C0C71}"/>
                </a:ext>
              </a:extLst>
            </p:cNvPr>
            <p:cNvSpPr/>
            <p:nvPr/>
          </p:nvSpPr>
          <p:spPr>
            <a:xfrm>
              <a:off x="6418696" y="4737891"/>
              <a:ext cx="31327" cy="31327"/>
            </a:xfrm>
            <a:custGeom>
              <a:avLst/>
              <a:gdLst>
                <a:gd name="connsiteX0" fmla="*/ 16185 w 21212"/>
                <a:gd name="connsiteY0" fmla="*/ 16015 h 21212"/>
                <a:gd name="connsiteX1" fmla="*/ 16185 w 21212"/>
                <a:gd name="connsiteY1" fmla="*/ 15930 h 21212"/>
                <a:gd name="connsiteX2" fmla="*/ 16185 w 21212"/>
                <a:gd name="connsiteY2" fmla="*/ 15930 h 21212"/>
                <a:gd name="connsiteX3" fmla="*/ 16206 w 21212"/>
                <a:gd name="connsiteY3" fmla="*/ 15930 h 21212"/>
                <a:gd name="connsiteX4" fmla="*/ 16206 w 21212"/>
                <a:gd name="connsiteY4" fmla="*/ 15930 h 21212"/>
                <a:gd name="connsiteX5" fmla="*/ 16185 w 21212"/>
                <a:gd name="connsiteY5" fmla="*/ 16015 h 21212"/>
                <a:gd name="connsiteX6" fmla="*/ 16121 w 21212"/>
                <a:gd name="connsiteY6" fmla="*/ 16015 h 21212"/>
                <a:gd name="connsiteX7" fmla="*/ 16100 w 21212"/>
                <a:gd name="connsiteY7" fmla="*/ 16015 h 21212"/>
                <a:gd name="connsiteX8" fmla="*/ 15994 w 21212"/>
                <a:gd name="connsiteY8" fmla="*/ 16015 h 21212"/>
                <a:gd name="connsiteX9" fmla="*/ 15930 w 21212"/>
                <a:gd name="connsiteY9" fmla="*/ 16015 h 21212"/>
                <a:gd name="connsiteX10" fmla="*/ 15909 w 21212"/>
                <a:gd name="connsiteY10" fmla="*/ 16015 h 21212"/>
                <a:gd name="connsiteX11" fmla="*/ 15909 w 21212"/>
                <a:gd name="connsiteY11" fmla="*/ 15930 h 21212"/>
                <a:gd name="connsiteX12" fmla="*/ 15909 w 21212"/>
                <a:gd name="connsiteY12" fmla="*/ 15930 h 21212"/>
                <a:gd name="connsiteX13" fmla="*/ 15930 w 21212"/>
                <a:gd name="connsiteY13" fmla="*/ 15909 h 21212"/>
                <a:gd name="connsiteX14" fmla="*/ 15994 w 21212"/>
                <a:gd name="connsiteY14" fmla="*/ 15909 h 21212"/>
                <a:gd name="connsiteX15" fmla="*/ 15994 w 21212"/>
                <a:gd name="connsiteY15" fmla="*/ 15909 h 21212"/>
                <a:gd name="connsiteX16" fmla="*/ 16100 w 21212"/>
                <a:gd name="connsiteY16" fmla="*/ 15909 h 21212"/>
                <a:gd name="connsiteX17" fmla="*/ 16121 w 21212"/>
                <a:gd name="connsiteY17" fmla="*/ 15909 h 21212"/>
                <a:gd name="connsiteX18" fmla="*/ 16121 w 21212"/>
                <a:gd name="connsiteY18" fmla="*/ 15909 h 21212"/>
                <a:gd name="connsiteX19" fmla="*/ 16121 w 21212"/>
                <a:gd name="connsiteY19" fmla="*/ 15909 h 21212"/>
                <a:gd name="connsiteX20" fmla="*/ 15994 w 21212"/>
                <a:gd name="connsiteY20" fmla="*/ 16015 h 21212"/>
                <a:gd name="connsiteX21" fmla="*/ 15994 w 21212"/>
                <a:gd name="connsiteY21" fmla="*/ 16015 h 21212"/>
                <a:gd name="connsiteX22" fmla="*/ 16100 w 21212"/>
                <a:gd name="connsiteY22" fmla="*/ 16015 h 21212"/>
                <a:gd name="connsiteX23" fmla="*/ 16121 w 21212"/>
                <a:gd name="connsiteY23" fmla="*/ 16015 h 21212"/>
                <a:gd name="connsiteX24" fmla="*/ 16185 w 21212"/>
                <a:gd name="connsiteY24" fmla="*/ 16015 h 21212"/>
                <a:gd name="connsiteX25" fmla="*/ 15951 w 21212"/>
                <a:gd name="connsiteY25" fmla="*/ 15909 h 21212"/>
                <a:gd name="connsiteX26" fmla="*/ 15951 w 21212"/>
                <a:gd name="connsiteY26" fmla="*/ 15909 h 21212"/>
                <a:gd name="connsiteX27" fmla="*/ 15951 w 21212"/>
                <a:gd name="connsiteY27" fmla="*/ 15909 h 21212"/>
                <a:gd name="connsiteX28" fmla="*/ 15951 w 21212"/>
                <a:gd name="connsiteY28" fmla="*/ 15909 h 21212"/>
                <a:gd name="connsiteX29" fmla="*/ 15951 w 21212"/>
                <a:gd name="connsiteY29" fmla="*/ 16015 h 21212"/>
                <a:gd name="connsiteX30" fmla="*/ 16121 w 21212"/>
                <a:gd name="connsiteY30" fmla="*/ 15909 h 21212"/>
                <a:gd name="connsiteX31" fmla="*/ 16121 w 21212"/>
                <a:gd name="connsiteY31" fmla="*/ 15909 h 21212"/>
                <a:gd name="connsiteX32" fmla="*/ 16015 w 21212"/>
                <a:gd name="connsiteY32" fmla="*/ 15909 h 21212"/>
                <a:gd name="connsiteX33" fmla="*/ 16015 w 21212"/>
                <a:gd name="connsiteY33" fmla="*/ 15909 h 21212"/>
                <a:gd name="connsiteX34" fmla="*/ 15951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85" y="16015"/>
                  </a:moveTo>
                  <a:cubicBezTo>
                    <a:pt x="16185" y="15930"/>
                    <a:pt x="16185" y="15930"/>
                    <a:pt x="16185" y="15930"/>
                  </a:cubicBezTo>
                  <a:lnTo>
                    <a:pt x="16185" y="15930"/>
                  </a:lnTo>
                  <a:lnTo>
                    <a:pt x="16206" y="15930"/>
                  </a:lnTo>
                  <a:lnTo>
                    <a:pt x="16206" y="15930"/>
                  </a:lnTo>
                  <a:cubicBezTo>
                    <a:pt x="16185" y="16015"/>
                    <a:pt x="16185" y="16015"/>
                    <a:pt x="16185" y="16015"/>
                  </a:cubicBezTo>
                  <a:lnTo>
                    <a:pt x="16121" y="16015"/>
                  </a:lnTo>
                  <a:lnTo>
                    <a:pt x="16100" y="16015"/>
                  </a:lnTo>
                  <a:lnTo>
                    <a:pt x="15994" y="16015"/>
                  </a:lnTo>
                  <a:cubicBezTo>
                    <a:pt x="15930" y="16015"/>
                    <a:pt x="15930" y="16015"/>
                    <a:pt x="15930" y="16015"/>
                  </a:cubicBezTo>
                  <a:lnTo>
                    <a:pt x="15909" y="16015"/>
                  </a:lnTo>
                  <a:lnTo>
                    <a:pt x="15909" y="15930"/>
                  </a:lnTo>
                  <a:lnTo>
                    <a:pt x="15909" y="15930"/>
                  </a:lnTo>
                  <a:cubicBezTo>
                    <a:pt x="15930" y="15909"/>
                    <a:pt x="15930" y="15909"/>
                    <a:pt x="15930" y="15909"/>
                  </a:cubicBezTo>
                  <a:cubicBezTo>
                    <a:pt x="15930" y="15909"/>
                    <a:pt x="15930" y="15909"/>
                    <a:pt x="15994" y="15909"/>
                  </a:cubicBezTo>
                  <a:lnTo>
                    <a:pt x="15994" y="15909"/>
                  </a:lnTo>
                  <a:cubicBezTo>
                    <a:pt x="16100" y="15909"/>
                    <a:pt x="16100" y="15909"/>
                    <a:pt x="16100" y="15909"/>
                  </a:cubicBezTo>
                  <a:cubicBezTo>
                    <a:pt x="16121" y="15909"/>
                    <a:pt x="16121" y="15909"/>
                    <a:pt x="16121" y="15909"/>
                  </a:cubicBezTo>
                  <a:lnTo>
                    <a:pt x="16121" y="15909"/>
                  </a:lnTo>
                  <a:lnTo>
                    <a:pt x="16121" y="15909"/>
                  </a:lnTo>
                  <a:lnTo>
                    <a:pt x="15994" y="16015"/>
                  </a:lnTo>
                  <a:lnTo>
                    <a:pt x="15994" y="16015"/>
                  </a:lnTo>
                  <a:cubicBezTo>
                    <a:pt x="16100" y="16015"/>
                    <a:pt x="16100" y="16015"/>
                    <a:pt x="16100" y="16015"/>
                  </a:cubicBezTo>
                  <a:lnTo>
                    <a:pt x="16121" y="16015"/>
                  </a:lnTo>
                  <a:cubicBezTo>
                    <a:pt x="16142" y="16015"/>
                    <a:pt x="16142" y="16015"/>
                    <a:pt x="16185" y="16015"/>
                  </a:cubicBezTo>
                  <a:close/>
                  <a:moveTo>
                    <a:pt x="15951" y="15909"/>
                  </a:moveTo>
                  <a:lnTo>
                    <a:pt x="15951" y="15909"/>
                  </a:lnTo>
                  <a:lnTo>
                    <a:pt x="15951" y="15909"/>
                  </a:lnTo>
                  <a:lnTo>
                    <a:pt x="15951" y="15909"/>
                  </a:lnTo>
                  <a:lnTo>
                    <a:pt x="15951" y="16015"/>
                  </a:lnTo>
                  <a:lnTo>
                    <a:pt x="16121" y="15909"/>
                  </a:lnTo>
                  <a:lnTo>
                    <a:pt x="16121" y="15909"/>
                  </a:lnTo>
                  <a:lnTo>
                    <a:pt x="16015" y="15909"/>
                  </a:lnTo>
                  <a:lnTo>
                    <a:pt x="16015" y="15909"/>
                  </a:lnTo>
                  <a:lnTo>
                    <a:pt x="15951" y="15909"/>
                  </a:lnTo>
                  <a:close/>
                </a:path>
              </a:pathLst>
            </a:custGeom>
            <a:solidFill>
              <a:srgbClr val="000000"/>
            </a:solid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C3DBAE82-9744-40F1-8A19-F26E9F12BDBE}"/>
                </a:ext>
              </a:extLst>
            </p:cNvPr>
            <p:cNvSpPr/>
            <p:nvPr/>
          </p:nvSpPr>
          <p:spPr>
            <a:xfrm>
              <a:off x="6418978" y="4737703"/>
              <a:ext cx="31327" cy="31327"/>
            </a:xfrm>
            <a:custGeom>
              <a:avLst/>
              <a:gdLst>
                <a:gd name="connsiteX0" fmla="*/ 16164 w 21212"/>
                <a:gd name="connsiteY0" fmla="*/ 15994 h 21212"/>
                <a:gd name="connsiteX1" fmla="*/ 16121 w 21212"/>
                <a:gd name="connsiteY1" fmla="*/ 15994 h 21212"/>
                <a:gd name="connsiteX2" fmla="*/ 16121 w 21212"/>
                <a:gd name="connsiteY2" fmla="*/ 16036 h 21212"/>
                <a:gd name="connsiteX3" fmla="*/ 16100 w 21212"/>
                <a:gd name="connsiteY3" fmla="*/ 16036 h 21212"/>
                <a:gd name="connsiteX4" fmla="*/ 16100 w 21212"/>
                <a:gd name="connsiteY4" fmla="*/ 16036 h 21212"/>
                <a:gd name="connsiteX5" fmla="*/ 16036 w 21212"/>
                <a:gd name="connsiteY5" fmla="*/ 16036 h 21212"/>
                <a:gd name="connsiteX6" fmla="*/ 16036 w 21212"/>
                <a:gd name="connsiteY6" fmla="*/ 16036 h 21212"/>
                <a:gd name="connsiteX7" fmla="*/ 15994 w 21212"/>
                <a:gd name="connsiteY7" fmla="*/ 15994 h 21212"/>
                <a:gd name="connsiteX8" fmla="*/ 15930 w 21212"/>
                <a:gd name="connsiteY8" fmla="*/ 15994 h 21212"/>
                <a:gd name="connsiteX9" fmla="*/ 15909 w 21212"/>
                <a:gd name="connsiteY9" fmla="*/ 15994 h 21212"/>
                <a:gd name="connsiteX10" fmla="*/ 15930 w 21212"/>
                <a:gd name="connsiteY10" fmla="*/ 15994 h 21212"/>
                <a:gd name="connsiteX11" fmla="*/ 15909 w 21212"/>
                <a:gd name="connsiteY11" fmla="*/ 15951 h 21212"/>
                <a:gd name="connsiteX12" fmla="*/ 15930 w 21212"/>
                <a:gd name="connsiteY12" fmla="*/ 15951 h 21212"/>
                <a:gd name="connsiteX13" fmla="*/ 15994 w 21212"/>
                <a:gd name="connsiteY13" fmla="*/ 15951 h 21212"/>
                <a:gd name="connsiteX14" fmla="*/ 16015 w 21212"/>
                <a:gd name="connsiteY14" fmla="*/ 15909 h 21212"/>
                <a:gd name="connsiteX15" fmla="*/ 16036 w 21212"/>
                <a:gd name="connsiteY15" fmla="*/ 15951 h 21212"/>
                <a:gd name="connsiteX16" fmla="*/ 15994 w 21212"/>
                <a:gd name="connsiteY16" fmla="*/ 15951 h 21212"/>
                <a:gd name="connsiteX17" fmla="*/ 16036 w 21212"/>
                <a:gd name="connsiteY17" fmla="*/ 15994 h 21212"/>
                <a:gd name="connsiteX18" fmla="*/ 16100 w 21212"/>
                <a:gd name="connsiteY18" fmla="*/ 16036 h 21212"/>
                <a:gd name="connsiteX19" fmla="*/ 16100 w 21212"/>
                <a:gd name="connsiteY19" fmla="*/ 16036 h 21212"/>
                <a:gd name="connsiteX20" fmla="*/ 16100 w 21212"/>
                <a:gd name="connsiteY20" fmla="*/ 16036 h 21212"/>
                <a:gd name="connsiteX21" fmla="*/ 16100 w 21212"/>
                <a:gd name="connsiteY21" fmla="*/ 15994 h 21212"/>
                <a:gd name="connsiteX22" fmla="*/ 16121 w 21212"/>
                <a:gd name="connsiteY22" fmla="*/ 15994 h 21212"/>
                <a:gd name="connsiteX23" fmla="*/ 16121 w 21212"/>
                <a:gd name="connsiteY23" fmla="*/ 15994 h 21212"/>
                <a:gd name="connsiteX24" fmla="*/ 16164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5994"/>
                  </a:moveTo>
                  <a:lnTo>
                    <a:pt x="16121" y="15994"/>
                  </a:lnTo>
                  <a:lnTo>
                    <a:pt x="16121" y="16036"/>
                  </a:lnTo>
                  <a:lnTo>
                    <a:pt x="16100" y="16036"/>
                  </a:lnTo>
                  <a:lnTo>
                    <a:pt x="16100" y="16036"/>
                  </a:lnTo>
                  <a:lnTo>
                    <a:pt x="16036" y="16036"/>
                  </a:lnTo>
                  <a:lnTo>
                    <a:pt x="16036" y="16036"/>
                  </a:lnTo>
                  <a:lnTo>
                    <a:pt x="15994" y="15994"/>
                  </a:lnTo>
                  <a:lnTo>
                    <a:pt x="15930" y="15994"/>
                  </a:lnTo>
                  <a:lnTo>
                    <a:pt x="15909" y="15994"/>
                  </a:lnTo>
                  <a:lnTo>
                    <a:pt x="15930" y="15994"/>
                  </a:lnTo>
                  <a:lnTo>
                    <a:pt x="15909" y="15951"/>
                  </a:lnTo>
                  <a:lnTo>
                    <a:pt x="15930" y="15951"/>
                  </a:lnTo>
                  <a:lnTo>
                    <a:pt x="15994" y="15951"/>
                  </a:lnTo>
                  <a:lnTo>
                    <a:pt x="16015" y="15909"/>
                  </a:lnTo>
                  <a:lnTo>
                    <a:pt x="16036" y="15951"/>
                  </a:lnTo>
                  <a:lnTo>
                    <a:pt x="15994" y="15951"/>
                  </a:lnTo>
                  <a:lnTo>
                    <a:pt x="16036" y="15994"/>
                  </a:lnTo>
                  <a:lnTo>
                    <a:pt x="16100" y="16036"/>
                  </a:lnTo>
                  <a:lnTo>
                    <a:pt x="16100" y="16036"/>
                  </a:lnTo>
                  <a:lnTo>
                    <a:pt x="16100" y="16036"/>
                  </a:lnTo>
                  <a:lnTo>
                    <a:pt x="16100" y="15994"/>
                  </a:lnTo>
                  <a:lnTo>
                    <a:pt x="16121" y="15994"/>
                  </a:lnTo>
                  <a:lnTo>
                    <a:pt x="16121" y="15994"/>
                  </a:lnTo>
                  <a:lnTo>
                    <a:pt x="16164" y="15994"/>
                  </a:lnTo>
                  <a:close/>
                </a:path>
              </a:pathLst>
            </a:custGeom>
            <a:solidFill>
              <a:srgbClr val="000000"/>
            </a:solid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79C85CD4-0E52-4979-AD35-B839351F2A72}"/>
                </a:ext>
              </a:extLst>
            </p:cNvPr>
            <p:cNvSpPr/>
            <p:nvPr/>
          </p:nvSpPr>
          <p:spPr>
            <a:xfrm>
              <a:off x="6419134" y="4737514"/>
              <a:ext cx="31327" cy="31327"/>
            </a:xfrm>
            <a:custGeom>
              <a:avLst/>
              <a:gdLst>
                <a:gd name="connsiteX0" fmla="*/ 15909 w 21212"/>
                <a:gd name="connsiteY0" fmla="*/ 16015 h 21212"/>
                <a:gd name="connsiteX1" fmla="*/ 15909 w 21212"/>
                <a:gd name="connsiteY1" fmla="*/ 16015 h 21212"/>
                <a:gd name="connsiteX2" fmla="*/ 15909 w 21212"/>
                <a:gd name="connsiteY2" fmla="*/ 15909 h 21212"/>
                <a:gd name="connsiteX3" fmla="*/ 15909 w 21212"/>
                <a:gd name="connsiteY3" fmla="*/ 16015 h 21212"/>
                <a:gd name="connsiteX4" fmla="*/ 15909 w 21212"/>
                <a:gd name="connsiteY4" fmla="*/ 16015 h 21212"/>
                <a:gd name="connsiteX5" fmla="*/ 16121 w 21212"/>
                <a:gd name="connsiteY5" fmla="*/ 16079 h 21212"/>
                <a:gd name="connsiteX6" fmla="*/ 15930 w 21212"/>
                <a:gd name="connsiteY6" fmla="*/ 16036 h 21212"/>
                <a:gd name="connsiteX7" fmla="*/ 15994 w 21212"/>
                <a:gd name="connsiteY7" fmla="*/ 16015 h 21212"/>
                <a:gd name="connsiteX8" fmla="*/ 16121 w 21212"/>
                <a:gd name="connsiteY8" fmla="*/ 16079 h 21212"/>
                <a:gd name="connsiteX9" fmla="*/ 16121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6015"/>
                  </a:moveTo>
                  <a:lnTo>
                    <a:pt x="15909" y="16015"/>
                  </a:lnTo>
                  <a:lnTo>
                    <a:pt x="15909" y="15909"/>
                  </a:lnTo>
                  <a:lnTo>
                    <a:pt x="15909" y="16015"/>
                  </a:lnTo>
                  <a:lnTo>
                    <a:pt x="15909" y="16015"/>
                  </a:lnTo>
                  <a:close/>
                  <a:moveTo>
                    <a:pt x="16121" y="16079"/>
                  </a:moveTo>
                  <a:lnTo>
                    <a:pt x="15930" y="16036"/>
                  </a:lnTo>
                  <a:lnTo>
                    <a:pt x="15994" y="16015"/>
                  </a:lnTo>
                  <a:lnTo>
                    <a:pt x="16121" y="16079"/>
                  </a:lnTo>
                  <a:lnTo>
                    <a:pt x="16121" y="16079"/>
                  </a:lnTo>
                  <a:close/>
                </a:path>
              </a:pathLst>
            </a:custGeom>
            <a:solidFill>
              <a:srgbClr val="000000"/>
            </a:solid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448F16E7-C630-462D-9EF2-2D34CB4779CB}"/>
                </a:ext>
              </a:extLst>
            </p:cNvPr>
            <p:cNvSpPr/>
            <p:nvPr/>
          </p:nvSpPr>
          <p:spPr>
            <a:xfrm>
              <a:off x="6419291" y="4737421"/>
              <a:ext cx="31327" cy="31327"/>
            </a:xfrm>
            <a:custGeom>
              <a:avLst/>
              <a:gdLst>
                <a:gd name="connsiteX0" fmla="*/ 16142 w 21212"/>
                <a:gd name="connsiteY0" fmla="*/ 16079 h 21212"/>
                <a:gd name="connsiteX1" fmla="*/ 16142 w 21212"/>
                <a:gd name="connsiteY1" fmla="*/ 16079 h 21212"/>
                <a:gd name="connsiteX2" fmla="*/ 16142 w 21212"/>
                <a:gd name="connsiteY2" fmla="*/ 16079 h 21212"/>
                <a:gd name="connsiteX3" fmla="*/ 16058 w 21212"/>
                <a:gd name="connsiteY3" fmla="*/ 16100 h 21212"/>
                <a:gd name="connsiteX4" fmla="*/ 16058 w 21212"/>
                <a:gd name="connsiteY4" fmla="*/ 16100 h 21212"/>
                <a:gd name="connsiteX5" fmla="*/ 16015 w 21212"/>
                <a:gd name="connsiteY5" fmla="*/ 16100 h 21212"/>
                <a:gd name="connsiteX6" fmla="*/ 16015 w 21212"/>
                <a:gd name="connsiteY6" fmla="*/ 16079 h 21212"/>
                <a:gd name="connsiteX7" fmla="*/ 15909 w 21212"/>
                <a:gd name="connsiteY7" fmla="*/ 15973 h 21212"/>
                <a:gd name="connsiteX8" fmla="*/ 15951 w 21212"/>
                <a:gd name="connsiteY8" fmla="*/ 15973 h 21212"/>
                <a:gd name="connsiteX9" fmla="*/ 16058 w 21212"/>
                <a:gd name="connsiteY9" fmla="*/ 16079 h 21212"/>
                <a:gd name="connsiteX10" fmla="*/ 16058 w 21212"/>
                <a:gd name="connsiteY10" fmla="*/ 16079 h 21212"/>
                <a:gd name="connsiteX11" fmla="*/ 16142 w 21212"/>
                <a:gd name="connsiteY11" fmla="*/ 16079 h 21212"/>
                <a:gd name="connsiteX12" fmla="*/ 16142 w 21212"/>
                <a:gd name="connsiteY12" fmla="*/ 16079 h 21212"/>
                <a:gd name="connsiteX13" fmla="*/ 16142 w 21212"/>
                <a:gd name="connsiteY13" fmla="*/ 15973 h 21212"/>
                <a:gd name="connsiteX14" fmla="*/ 16142 w 21212"/>
                <a:gd name="connsiteY14" fmla="*/ 15973 h 21212"/>
                <a:gd name="connsiteX15" fmla="*/ 16142 w 21212"/>
                <a:gd name="connsiteY15" fmla="*/ 15973 h 21212"/>
                <a:gd name="connsiteX16" fmla="*/ 16058 w 21212"/>
                <a:gd name="connsiteY16" fmla="*/ 15909 h 21212"/>
                <a:gd name="connsiteX17" fmla="*/ 16058 w 21212"/>
                <a:gd name="connsiteY17" fmla="*/ 15909 h 21212"/>
                <a:gd name="connsiteX18" fmla="*/ 16142 w 21212"/>
                <a:gd name="connsiteY18" fmla="*/ 15973 h 21212"/>
                <a:gd name="connsiteX19" fmla="*/ 16142 w 21212"/>
                <a:gd name="connsiteY19" fmla="*/ 15973 h 21212"/>
                <a:gd name="connsiteX20" fmla="*/ 16142 w 21212"/>
                <a:gd name="connsiteY20" fmla="*/ 15973 h 21212"/>
                <a:gd name="connsiteX21" fmla="*/ 16142 w 21212"/>
                <a:gd name="connsiteY21" fmla="*/ 15973 h 21212"/>
                <a:gd name="connsiteX22" fmla="*/ 16142 w 21212"/>
                <a:gd name="connsiteY22" fmla="*/ 16079 h 21212"/>
                <a:gd name="connsiteX23" fmla="*/ 16142 w 21212"/>
                <a:gd name="connsiteY23" fmla="*/ 16079 h 21212"/>
                <a:gd name="connsiteX24" fmla="*/ 16142 w 21212"/>
                <a:gd name="connsiteY24"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079"/>
                  </a:moveTo>
                  <a:cubicBezTo>
                    <a:pt x="16142" y="16079"/>
                    <a:pt x="16142" y="16079"/>
                    <a:pt x="16142" y="16079"/>
                  </a:cubicBezTo>
                  <a:cubicBezTo>
                    <a:pt x="16121" y="16100"/>
                    <a:pt x="16121" y="16100"/>
                    <a:pt x="16142" y="16079"/>
                  </a:cubicBezTo>
                  <a:lnTo>
                    <a:pt x="16058" y="16100"/>
                  </a:lnTo>
                  <a:lnTo>
                    <a:pt x="16058" y="16100"/>
                  </a:lnTo>
                  <a:cubicBezTo>
                    <a:pt x="16058" y="16100"/>
                    <a:pt x="16058" y="16100"/>
                    <a:pt x="16015" y="16100"/>
                  </a:cubicBezTo>
                  <a:cubicBezTo>
                    <a:pt x="16015" y="16079"/>
                    <a:pt x="16015" y="16079"/>
                    <a:pt x="16015" y="16079"/>
                  </a:cubicBezTo>
                  <a:lnTo>
                    <a:pt x="15909" y="15973"/>
                  </a:lnTo>
                  <a:lnTo>
                    <a:pt x="15951" y="15973"/>
                  </a:lnTo>
                  <a:lnTo>
                    <a:pt x="16058" y="16079"/>
                  </a:lnTo>
                  <a:lnTo>
                    <a:pt x="16058" y="16079"/>
                  </a:lnTo>
                  <a:lnTo>
                    <a:pt x="16142" y="16079"/>
                  </a:lnTo>
                  <a:lnTo>
                    <a:pt x="16142" y="16079"/>
                  </a:lnTo>
                  <a:cubicBezTo>
                    <a:pt x="16142" y="16079"/>
                    <a:pt x="16142" y="16079"/>
                    <a:pt x="16142" y="15973"/>
                  </a:cubicBezTo>
                  <a:lnTo>
                    <a:pt x="16142" y="15973"/>
                  </a:lnTo>
                  <a:lnTo>
                    <a:pt x="16142" y="15973"/>
                  </a:lnTo>
                  <a:lnTo>
                    <a:pt x="16058" y="15909"/>
                  </a:lnTo>
                  <a:lnTo>
                    <a:pt x="16058" y="15909"/>
                  </a:lnTo>
                  <a:lnTo>
                    <a:pt x="16142" y="15973"/>
                  </a:lnTo>
                  <a:lnTo>
                    <a:pt x="16142" y="15973"/>
                  </a:lnTo>
                  <a:lnTo>
                    <a:pt x="16142" y="15973"/>
                  </a:lnTo>
                  <a:lnTo>
                    <a:pt x="16142" y="15973"/>
                  </a:lnTo>
                  <a:cubicBezTo>
                    <a:pt x="16142" y="15994"/>
                    <a:pt x="16142" y="15994"/>
                    <a:pt x="16142" y="16079"/>
                  </a:cubicBezTo>
                  <a:lnTo>
                    <a:pt x="16142" y="16079"/>
                  </a:lnTo>
                  <a:lnTo>
                    <a:pt x="16142" y="16079"/>
                  </a:lnTo>
                  <a:close/>
                </a:path>
              </a:pathLst>
            </a:custGeom>
            <a:solidFill>
              <a:srgbClr val="000000"/>
            </a:solid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74380329-0064-4B22-8D43-1FF42A97E4E7}"/>
                </a:ext>
              </a:extLst>
            </p:cNvPr>
            <p:cNvSpPr/>
            <p:nvPr/>
          </p:nvSpPr>
          <p:spPr>
            <a:xfrm>
              <a:off x="6419635" y="4737201"/>
              <a:ext cx="31327" cy="31327"/>
            </a:xfrm>
            <a:custGeom>
              <a:avLst/>
              <a:gdLst>
                <a:gd name="connsiteX0" fmla="*/ 16142 w 21212"/>
                <a:gd name="connsiteY0" fmla="*/ 16057 h 21212"/>
                <a:gd name="connsiteX1" fmla="*/ 16142 w 21212"/>
                <a:gd name="connsiteY1" fmla="*/ 16057 h 21212"/>
                <a:gd name="connsiteX2" fmla="*/ 15973 w 21212"/>
                <a:gd name="connsiteY2" fmla="*/ 16036 h 21212"/>
                <a:gd name="connsiteX3" fmla="*/ 15973 w 21212"/>
                <a:gd name="connsiteY3" fmla="*/ 16036 h 21212"/>
                <a:gd name="connsiteX4" fmla="*/ 15951 w 21212"/>
                <a:gd name="connsiteY4" fmla="*/ 16036 h 21212"/>
                <a:gd name="connsiteX5" fmla="*/ 15951 w 21212"/>
                <a:gd name="connsiteY5" fmla="*/ 16036 h 21212"/>
                <a:gd name="connsiteX6" fmla="*/ 15951 w 21212"/>
                <a:gd name="connsiteY6" fmla="*/ 16036 h 21212"/>
                <a:gd name="connsiteX7" fmla="*/ 15909 w 21212"/>
                <a:gd name="connsiteY7" fmla="*/ 16057 h 21212"/>
                <a:gd name="connsiteX8" fmla="*/ 15909 w 21212"/>
                <a:gd name="connsiteY8" fmla="*/ 16057 h 21212"/>
                <a:gd name="connsiteX9" fmla="*/ 16057 w 21212"/>
                <a:gd name="connsiteY9" fmla="*/ 16079 h 21212"/>
                <a:gd name="connsiteX10" fmla="*/ 15973 w 21212"/>
                <a:gd name="connsiteY10" fmla="*/ 16079 h 21212"/>
                <a:gd name="connsiteX11" fmla="*/ 15909 w 21212"/>
                <a:gd name="connsiteY11" fmla="*/ 16057 h 21212"/>
                <a:gd name="connsiteX12" fmla="*/ 15909 w 21212"/>
                <a:gd name="connsiteY12" fmla="*/ 16057 h 21212"/>
                <a:gd name="connsiteX13" fmla="*/ 15909 w 21212"/>
                <a:gd name="connsiteY13" fmla="*/ 16057 h 21212"/>
                <a:gd name="connsiteX14" fmla="*/ 15909 w 21212"/>
                <a:gd name="connsiteY14" fmla="*/ 16057 h 21212"/>
                <a:gd name="connsiteX15" fmla="*/ 15909 w 21212"/>
                <a:gd name="connsiteY15" fmla="*/ 16057 h 21212"/>
                <a:gd name="connsiteX16" fmla="*/ 15909 w 21212"/>
                <a:gd name="connsiteY16" fmla="*/ 16036 h 21212"/>
                <a:gd name="connsiteX17" fmla="*/ 15909 w 21212"/>
                <a:gd name="connsiteY17" fmla="*/ 16036 h 21212"/>
                <a:gd name="connsiteX18" fmla="*/ 15909 w 21212"/>
                <a:gd name="connsiteY18" fmla="*/ 16036 h 21212"/>
                <a:gd name="connsiteX19" fmla="*/ 15951 w 21212"/>
                <a:gd name="connsiteY19" fmla="*/ 15973 h 21212"/>
                <a:gd name="connsiteX20" fmla="*/ 15973 w 21212"/>
                <a:gd name="connsiteY20" fmla="*/ 15973 h 21212"/>
                <a:gd name="connsiteX21" fmla="*/ 15973 w 21212"/>
                <a:gd name="connsiteY21" fmla="*/ 15973 h 21212"/>
                <a:gd name="connsiteX22" fmla="*/ 15973 w 21212"/>
                <a:gd name="connsiteY22" fmla="*/ 15951 h 21212"/>
                <a:gd name="connsiteX23" fmla="*/ 16057 w 21212"/>
                <a:gd name="connsiteY23" fmla="*/ 15951 h 21212"/>
                <a:gd name="connsiteX24" fmla="*/ 16057 w 21212"/>
                <a:gd name="connsiteY24" fmla="*/ 15909 h 21212"/>
                <a:gd name="connsiteX25" fmla="*/ 16079 w 21212"/>
                <a:gd name="connsiteY25" fmla="*/ 15909 h 21212"/>
                <a:gd name="connsiteX26" fmla="*/ 16142 w 21212"/>
                <a:gd name="connsiteY26" fmla="*/ 15909 h 21212"/>
                <a:gd name="connsiteX27" fmla="*/ 16142 w 21212"/>
                <a:gd name="connsiteY27" fmla="*/ 15951 h 21212"/>
                <a:gd name="connsiteX28" fmla="*/ 16270 w 21212"/>
                <a:gd name="connsiteY28" fmla="*/ 15973 h 21212"/>
                <a:gd name="connsiteX29" fmla="*/ 16185 w 21212"/>
                <a:gd name="connsiteY29" fmla="*/ 15973 h 21212"/>
                <a:gd name="connsiteX30" fmla="*/ 16142 w 21212"/>
                <a:gd name="connsiteY30" fmla="*/ 15951 h 21212"/>
                <a:gd name="connsiteX31" fmla="*/ 16079 w 21212"/>
                <a:gd name="connsiteY31" fmla="*/ 15951 h 21212"/>
                <a:gd name="connsiteX32" fmla="*/ 16079 w 21212"/>
                <a:gd name="connsiteY32" fmla="*/ 15951 h 21212"/>
                <a:gd name="connsiteX33" fmla="*/ 16079 w 21212"/>
                <a:gd name="connsiteY33" fmla="*/ 15951 h 21212"/>
                <a:gd name="connsiteX34" fmla="*/ 16057 w 21212"/>
                <a:gd name="connsiteY34" fmla="*/ 15951 h 21212"/>
                <a:gd name="connsiteX35" fmla="*/ 16057 w 21212"/>
                <a:gd name="connsiteY35" fmla="*/ 15973 h 21212"/>
                <a:gd name="connsiteX36" fmla="*/ 16057 w 21212"/>
                <a:gd name="connsiteY36" fmla="*/ 15973 h 21212"/>
                <a:gd name="connsiteX37" fmla="*/ 16142 w 21212"/>
                <a:gd name="connsiteY37"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42" y="16057"/>
                  </a:moveTo>
                  <a:lnTo>
                    <a:pt x="16142" y="16057"/>
                  </a:lnTo>
                  <a:lnTo>
                    <a:pt x="15973" y="16036"/>
                  </a:lnTo>
                  <a:lnTo>
                    <a:pt x="15973" y="16036"/>
                  </a:lnTo>
                  <a:lnTo>
                    <a:pt x="15951" y="16036"/>
                  </a:lnTo>
                  <a:lnTo>
                    <a:pt x="15951" y="16036"/>
                  </a:lnTo>
                  <a:lnTo>
                    <a:pt x="15951" y="16036"/>
                  </a:lnTo>
                  <a:cubicBezTo>
                    <a:pt x="15951" y="16036"/>
                    <a:pt x="15909" y="16036"/>
                    <a:pt x="15909" y="16057"/>
                  </a:cubicBezTo>
                  <a:lnTo>
                    <a:pt x="15909" y="16057"/>
                  </a:lnTo>
                  <a:lnTo>
                    <a:pt x="16057" y="16079"/>
                  </a:lnTo>
                  <a:lnTo>
                    <a:pt x="15973" y="16079"/>
                  </a:lnTo>
                  <a:lnTo>
                    <a:pt x="15909" y="16057"/>
                  </a:lnTo>
                  <a:lnTo>
                    <a:pt x="15909" y="16057"/>
                  </a:lnTo>
                  <a:lnTo>
                    <a:pt x="15909" y="16057"/>
                  </a:lnTo>
                  <a:lnTo>
                    <a:pt x="15909" y="16057"/>
                  </a:lnTo>
                  <a:lnTo>
                    <a:pt x="15909" y="16057"/>
                  </a:lnTo>
                  <a:lnTo>
                    <a:pt x="15909" y="16036"/>
                  </a:lnTo>
                  <a:lnTo>
                    <a:pt x="15909" y="16036"/>
                  </a:lnTo>
                  <a:lnTo>
                    <a:pt x="15909" y="16036"/>
                  </a:lnTo>
                  <a:cubicBezTo>
                    <a:pt x="15951" y="15973"/>
                    <a:pt x="15951" y="15973"/>
                    <a:pt x="15951" y="15973"/>
                  </a:cubicBezTo>
                  <a:cubicBezTo>
                    <a:pt x="15973" y="15973"/>
                    <a:pt x="15973" y="15973"/>
                    <a:pt x="15973" y="15973"/>
                  </a:cubicBezTo>
                  <a:lnTo>
                    <a:pt x="15973" y="15973"/>
                  </a:lnTo>
                  <a:cubicBezTo>
                    <a:pt x="15973" y="15973"/>
                    <a:pt x="15973" y="15973"/>
                    <a:pt x="15973" y="15951"/>
                  </a:cubicBezTo>
                  <a:lnTo>
                    <a:pt x="16057" y="15951"/>
                  </a:lnTo>
                  <a:cubicBezTo>
                    <a:pt x="16057" y="15951"/>
                    <a:pt x="16057" y="15951"/>
                    <a:pt x="16057" y="15909"/>
                  </a:cubicBezTo>
                  <a:cubicBezTo>
                    <a:pt x="16057" y="15951"/>
                    <a:pt x="16079" y="15909"/>
                    <a:pt x="16079" y="15909"/>
                  </a:cubicBezTo>
                  <a:cubicBezTo>
                    <a:pt x="16079" y="15909"/>
                    <a:pt x="16079" y="15909"/>
                    <a:pt x="16142" y="15909"/>
                  </a:cubicBezTo>
                  <a:cubicBezTo>
                    <a:pt x="16142" y="15909"/>
                    <a:pt x="16142" y="15909"/>
                    <a:pt x="16142" y="15951"/>
                  </a:cubicBezTo>
                  <a:lnTo>
                    <a:pt x="16270" y="15973"/>
                  </a:lnTo>
                  <a:lnTo>
                    <a:pt x="16185" y="15973"/>
                  </a:lnTo>
                  <a:lnTo>
                    <a:pt x="16142" y="15951"/>
                  </a:lnTo>
                  <a:lnTo>
                    <a:pt x="16079" y="15951"/>
                  </a:lnTo>
                  <a:lnTo>
                    <a:pt x="16079" y="15951"/>
                  </a:lnTo>
                  <a:lnTo>
                    <a:pt x="16079" y="15951"/>
                  </a:lnTo>
                  <a:cubicBezTo>
                    <a:pt x="16057" y="15951"/>
                    <a:pt x="16057" y="15951"/>
                    <a:pt x="16057" y="15951"/>
                  </a:cubicBezTo>
                  <a:cubicBezTo>
                    <a:pt x="16057" y="15951"/>
                    <a:pt x="16057" y="15951"/>
                    <a:pt x="16057" y="15973"/>
                  </a:cubicBezTo>
                  <a:lnTo>
                    <a:pt x="16057" y="15973"/>
                  </a:lnTo>
                  <a:lnTo>
                    <a:pt x="16142" y="16057"/>
                  </a:lnTo>
                  <a:close/>
                </a:path>
              </a:pathLst>
            </a:custGeom>
            <a:solidFill>
              <a:srgbClr val="000000"/>
            </a:solid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DAB3F844-36EC-402D-BB5B-2CE0867D2C9B}"/>
                </a:ext>
              </a:extLst>
            </p:cNvPr>
            <p:cNvSpPr/>
            <p:nvPr/>
          </p:nvSpPr>
          <p:spPr>
            <a:xfrm>
              <a:off x="6406259" y="4745974"/>
              <a:ext cx="31327" cy="31327"/>
            </a:xfrm>
            <a:custGeom>
              <a:avLst/>
              <a:gdLst>
                <a:gd name="connsiteX0" fmla="*/ 16206 w 21212"/>
                <a:gd name="connsiteY0" fmla="*/ 15994 h 21212"/>
                <a:gd name="connsiteX1" fmla="*/ 16206 w 21212"/>
                <a:gd name="connsiteY1" fmla="*/ 15994 h 21212"/>
                <a:gd name="connsiteX2" fmla="*/ 16206 w 21212"/>
                <a:gd name="connsiteY2" fmla="*/ 15994 h 21212"/>
                <a:gd name="connsiteX3" fmla="*/ 16121 w 21212"/>
                <a:gd name="connsiteY3" fmla="*/ 15994 h 21212"/>
                <a:gd name="connsiteX4" fmla="*/ 16121 w 21212"/>
                <a:gd name="connsiteY4" fmla="*/ 15994 h 21212"/>
                <a:gd name="connsiteX5" fmla="*/ 16079 w 21212"/>
                <a:gd name="connsiteY5" fmla="*/ 15994 h 21212"/>
                <a:gd name="connsiteX6" fmla="*/ 16079 w 21212"/>
                <a:gd name="connsiteY6" fmla="*/ 15994 h 21212"/>
                <a:gd name="connsiteX7" fmla="*/ 15951 w 21212"/>
                <a:gd name="connsiteY7" fmla="*/ 15994 h 21212"/>
                <a:gd name="connsiteX8" fmla="*/ 15951 w 21212"/>
                <a:gd name="connsiteY8" fmla="*/ 15994 h 21212"/>
                <a:gd name="connsiteX9" fmla="*/ 15909 w 21212"/>
                <a:gd name="connsiteY9" fmla="*/ 15994 h 21212"/>
                <a:gd name="connsiteX10" fmla="*/ 15951 w 21212"/>
                <a:gd name="connsiteY10" fmla="*/ 15930 h 21212"/>
                <a:gd name="connsiteX11" fmla="*/ 15909 w 21212"/>
                <a:gd name="connsiteY11" fmla="*/ 15930 h 21212"/>
                <a:gd name="connsiteX12" fmla="*/ 15951 w 21212"/>
                <a:gd name="connsiteY12" fmla="*/ 15909 h 21212"/>
                <a:gd name="connsiteX13" fmla="*/ 15994 w 21212"/>
                <a:gd name="connsiteY13" fmla="*/ 15930 h 21212"/>
                <a:gd name="connsiteX14" fmla="*/ 16036 w 21212"/>
                <a:gd name="connsiteY14" fmla="*/ 15909 h 21212"/>
                <a:gd name="connsiteX15" fmla="*/ 16036 w 21212"/>
                <a:gd name="connsiteY15" fmla="*/ 15909 h 21212"/>
                <a:gd name="connsiteX16" fmla="*/ 15994 w 21212"/>
                <a:gd name="connsiteY16" fmla="*/ 15930 h 21212"/>
                <a:gd name="connsiteX17" fmla="*/ 16079 w 21212"/>
                <a:gd name="connsiteY17" fmla="*/ 15994 h 21212"/>
                <a:gd name="connsiteX18" fmla="*/ 16121 w 21212"/>
                <a:gd name="connsiteY18" fmla="*/ 15994 h 21212"/>
                <a:gd name="connsiteX19" fmla="*/ 16121 w 21212"/>
                <a:gd name="connsiteY19" fmla="*/ 15994 h 21212"/>
                <a:gd name="connsiteX20" fmla="*/ 16121 w 21212"/>
                <a:gd name="connsiteY20" fmla="*/ 15994 h 21212"/>
                <a:gd name="connsiteX21" fmla="*/ 16206 w 21212"/>
                <a:gd name="connsiteY21" fmla="*/ 15994 h 21212"/>
                <a:gd name="connsiteX22" fmla="*/ 16206 w 21212"/>
                <a:gd name="connsiteY22" fmla="*/ 15994 h 21212"/>
                <a:gd name="connsiteX23" fmla="*/ 16206 w 21212"/>
                <a:gd name="connsiteY23" fmla="*/ 15994 h 21212"/>
                <a:gd name="connsiteX24" fmla="*/ 16206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94"/>
                  </a:moveTo>
                  <a:lnTo>
                    <a:pt x="16206" y="15994"/>
                  </a:lnTo>
                  <a:lnTo>
                    <a:pt x="16206" y="15994"/>
                  </a:lnTo>
                  <a:lnTo>
                    <a:pt x="16121" y="15994"/>
                  </a:lnTo>
                  <a:lnTo>
                    <a:pt x="16121" y="15994"/>
                  </a:lnTo>
                  <a:lnTo>
                    <a:pt x="16079" y="15994"/>
                  </a:lnTo>
                  <a:lnTo>
                    <a:pt x="16079" y="15994"/>
                  </a:lnTo>
                  <a:lnTo>
                    <a:pt x="15951" y="15994"/>
                  </a:lnTo>
                  <a:lnTo>
                    <a:pt x="15951" y="15994"/>
                  </a:lnTo>
                  <a:lnTo>
                    <a:pt x="15909" y="15994"/>
                  </a:lnTo>
                  <a:lnTo>
                    <a:pt x="15951" y="15930"/>
                  </a:lnTo>
                  <a:lnTo>
                    <a:pt x="15909" y="15930"/>
                  </a:lnTo>
                  <a:lnTo>
                    <a:pt x="15951" y="15909"/>
                  </a:lnTo>
                  <a:lnTo>
                    <a:pt x="15994" y="15930"/>
                  </a:lnTo>
                  <a:lnTo>
                    <a:pt x="16036" y="15909"/>
                  </a:lnTo>
                  <a:lnTo>
                    <a:pt x="16036" y="15909"/>
                  </a:lnTo>
                  <a:lnTo>
                    <a:pt x="15994" y="15930"/>
                  </a:lnTo>
                  <a:lnTo>
                    <a:pt x="16079" y="15994"/>
                  </a:lnTo>
                  <a:lnTo>
                    <a:pt x="16121" y="15994"/>
                  </a:lnTo>
                  <a:lnTo>
                    <a:pt x="16121" y="15994"/>
                  </a:lnTo>
                  <a:lnTo>
                    <a:pt x="16121" y="15994"/>
                  </a:lnTo>
                  <a:cubicBezTo>
                    <a:pt x="16121" y="15994"/>
                    <a:pt x="16121" y="15994"/>
                    <a:pt x="16206" y="15994"/>
                  </a:cubicBezTo>
                  <a:lnTo>
                    <a:pt x="16206" y="15994"/>
                  </a:lnTo>
                  <a:lnTo>
                    <a:pt x="16206" y="15994"/>
                  </a:lnTo>
                  <a:lnTo>
                    <a:pt x="16206" y="15994"/>
                  </a:lnTo>
                  <a:close/>
                </a:path>
              </a:pathLst>
            </a:custGeom>
            <a:solidFill>
              <a:srgbClr val="000000"/>
            </a:solid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B3FE653C-7700-4A18-908E-3112F6CDF83F}"/>
                </a:ext>
              </a:extLst>
            </p:cNvPr>
            <p:cNvSpPr/>
            <p:nvPr/>
          </p:nvSpPr>
          <p:spPr>
            <a:xfrm>
              <a:off x="6406573" y="4745848"/>
              <a:ext cx="31327" cy="31327"/>
            </a:xfrm>
            <a:custGeom>
              <a:avLst/>
              <a:gdLst>
                <a:gd name="connsiteX0" fmla="*/ 16057 w 21212"/>
                <a:gd name="connsiteY0" fmla="*/ 15994 h 21212"/>
                <a:gd name="connsiteX1" fmla="*/ 16121 w 21212"/>
                <a:gd name="connsiteY1" fmla="*/ 15973 h 21212"/>
                <a:gd name="connsiteX2" fmla="*/ 16121 w 21212"/>
                <a:gd name="connsiteY2" fmla="*/ 15973 h 21212"/>
                <a:gd name="connsiteX3" fmla="*/ 16121 w 21212"/>
                <a:gd name="connsiteY3" fmla="*/ 15973 h 21212"/>
                <a:gd name="connsiteX4" fmla="*/ 16121 w 21212"/>
                <a:gd name="connsiteY4" fmla="*/ 15994 h 21212"/>
                <a:gd name="connsiteX5" fmla="*/ 16121 w 21212"/>
                <a:gd name="connsiteY5" fmla="*/ 15994 h 21212"/>
                <a:gd name="connsiteX6" fmla="*/ 16015 w 21212"/>
                <a:gd name="connsiteY6" fmla="*/ 15994 h 21212"/>
                <a:gd name="connsiteX7" fmla="*/ 16015 w 21212"/>
                <a:gd name="connsiteY7" fmla="*/ 15994 h 21212"/>
                <a:gd name="connsiteX8" fmla="*/ 15994 w 21212"/>
                <a:gd name="connsiteY8" fmla="*/ 16015 h 21212"/>
                <a:gd name="connsiteX9" fmla="*/ 15909 w 21212"/>
                <a:gd name="connsiteY9" fmla="*/ 15994 h 21212"/>
                <a:gd name="connsiteX10" fmla="*/ 15909 w 21212"/>
                <a:gd name="connsiteY10" fmla="*/ 15994 h 21212"/>
                <a:gd name="connsiteX11" fmla="*/ 15909 w 21212"/>
                <a:gd name="connsiteY11" fmla="*/ 15973 h 21212"/>
                <a:gd name="connsiteX12" fmla="*/ 15909 w 21212"/>
                <a:gd name="connsiteY12" fmla="*/ 15973 h 21212"/>
                <a:gd name="connsiteX13" fmla="*/ 15909 w 21212"/>
                <a:gd name="connsiteY13" fmla="*/ 15973 h 21212"/>
                <a:gd name="connsiteX14" fmla="*/ 15994 w 21212"/>
                <a:gd name="connsiteY14" fmla="*/ 15909 h 21212"/>
                <a:gd name="connsiteX15" fmla="*/ 15994 w 21212"/>
                <a:gd name="connsiteY15" fmla="*/ 15909 h 21212"/>
                <a:gd name="connsiteX16" fmla="*/ 16015 w 21212"/>
                <a:gd name="connsiteY16" fmla="*/ 15909 h 21212"/>
                <a:gd name="connsiteX17" fmla="*/ 16057 w 21212"/>
                <a:gd name="connsiteY17" fmla="*/ 15994 h 21212"/>
                <a:gd name="connsiteX18" fmla="*/ 16057 w 21212"/>
                <a:gd name="connsiteY18" fmla="*/ 15994 h 21212"/>
                <a:gd name="connsiteX19" fmla="*/ 16057 w 21212"/>
                <a:gd name="connsiteY19" fmla="*/ 15994 h 21212"/>
                <a:gd name="connsiteX20" fmla="*/ 15994 w 21212"/>
                <a:gd name="connsiteY20" fmla="*/ 15994 h 21212"/>
                <a:gd name="connsiteX21" fmla="*/ 15994 w 21212"/>
                <a:gd name="connsiteY21" fmla="*/ 15994 h 21212"/>
                <a:gd name="connsiteX22" fmla="*/ 16015 w 21212"/>
                <a:gd name="connsiteY22" fmla="*/ 15994 h 21212"/>
                <a:gd name="connsiteX23" fmla="*/ 16015 w 21212"/>
                <a:gd name="connsiteY23" fmla="*/ 15994 h 21212"/>
                <a:gd name="connsiteX24" fmla="*/ 16057 w 21212"/>
                <a:gd name="connsiteY24" fmla="*/ 15994 h 21212"/>
                <a:gd name="connsiteX25" fmla="*/ 15994 w 21212"/>
                <a:gd name="connsiteY25" fmla="*/ 15973 h 21212"/>
                <a:gd name="connsiteX26" fmla="*/ 15909 w 21212"/>
                <a:gd name="connsiteY26" fmla="*/ 15973 h 21212"/>
                <a:gd name="connsiteX27" fmla="*/ 15909 w 21212"/>
                <a:gd name="connsiteY27" fmla="*/ 15973 h 21212"/>
                <a:gd name="connsiteX28" fmla="*/ 15909 w 21212"/>
                <a:gd name="connsiteY28" fmla="*/ 15994 h 21212"/>
                <a:gd name="connsiteX29" fmla="*/ 15994 w 21212"/>
                <a:gd name="connsiteY29" fmla="*/ 15973 h 21212"/>
                <a:gd name="connsiteX30" fmla="*/ 15994 w 21212"/>
                <a:gd name="connsiteY30" fmla="*/ 15973 h 21212"/>
                <a:gd name="connsiteX31" fmla="*/ 15994 w 21212"/>
                <a:gd name="connsiteY31" fmla="*/ 15973 h 21212"/>
                <a:gd name="connsiteX32" fmla="*/ 15994 w 21212"/>
                <a:gd name="connsiteY32" fmla="*/ 15973 h 21212"/>
                <a:gd name="connsiteX33" fmla="*/ 15994 w 21212"/>
                <a:gd name="connsiteY33" fmla="*/ 15973 h 21212"/>
                <a:gd name="connsiteX34" fmla="*/ 15994 w 21212"/>
                <a:gd name="connsiteY3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57" y="15994"/>
                  </a:moveTo>
                  <a:cubicBezTo>
                    <a:pt x="16121" y="15994"/>
                    <a:pt x="16121" y="15973"/>
                    <a:pt x="16121" y="15973"/>
                  </a:cubicBezTo>
                  <a:lnTo>
                    <a:pt x="16121" y="15973"/>
                  </a:lnTo>
                  <a:lnTo>
                    <a:pt x="16121" y="15973"/>
                  </a:lnTo>
                  <a:cubicBezTo>
                    <a:pt x="16121" y="15973"/>
                    <a:pt x="16121" y="15973"/>
                    <a:pt x="16121" y="15994"/>
                  </a:cubicBezTo>
                  <a:lnTo>
                    <a:pt x="16121" y="15994"/>
                  </a:lnTo>
                  <a:cubicBezTo>
                    <a:pt x="16057" y="15994"/>
                    <a:pt x="16057" y="15994"/>
                    <a:pt x="16015" y="15994"/>
                  </a:cubicBezTo>
                  <a:lnTo>
                    <a:pt x="16015" y="15994"/>
                  </a:lnTo>
                  <a:cubicBezTo>
                    <a:pt x="15994" y="16015"/>
                    <a:pt x="15994" y="16015"/>
                    <a:pt x="15994" y="16015"/>
                  </a:cubicBezTo>
                  <a:cubicBezTo>
                    <a:pt x="15994" y="15994"/>
                    <a:pt x="15994" y="15994"/>
                    <a:pt x="15909" y="15994"/>
                  </a:cubicBezTo>
                  <a:lnTo>
                    <a:pt x="15909" y="15994"/>
                  </a:lnTo>
                  <a:cubicBezTo>
                    <a:pt x="15909" y="15994"/>
                    <a:pt x="15909" y="15994"/>
                    <a:pt x="15909" y="15973"/>
                  </a:cubicBezTo>
                  <a:lnTo>
                    <a:pt x="15909" y="15973"/>
                  </a:lnTo>
                  <a:lnTo>
                    <a:pt x="15909" y="15973"/>
                  </a:lnTo>
                  <a:cubicBezTo>
                    <a:pt x="15994" y="15973"/>
                    <a:pt x="15994" y="15909"/>
                    <a:pt x="15994" y="15909"/>
                  </a:cubicBezTo>
                  <a:lnTo>
                    <a:pt x="15994" y="15909"/>
                  </a:lnTo>
                  <a:lnTo>
                    <a:pt x="16015" y="15909"/>
                  </a:lnTo>
                  <a:cubicBezTo>
                    <a:pt x="16015" y="15909"/>
                    <a:pt x="16015" y="15909"/>
                    <a:pt x="16057" y="15994"/>
                  </a:cubicBezTo>
                  <a:lnTo>
                    <a:pt x="16057" y="15994"/>
                  </a:lnTo>
                  <a:lnTo>
                    <a:pt x="16057" y="15994"/>
                  </a:lnTo>
                  <a:lnTo>
                    <a:pt x="15994" y="15994"/>
                  </a:lnTo>
                  <a:lnTo>
                    <a:pt x="15994" y="15994"/>
                  </a:lnTo>
                  <a:cubicBezTo>
                    <a:pt x="15994" y="15994"/>
                    <a:pt x="15994" y="15994"/>
                    <a:pt x="16015" y="15994"/>
                  </a:cubicBezTo>
                  <a:lnTo>
                    <a:pt x="16015" y="15994"/>
                  </a:lnTo>
                  <a:cubicBezTo>
                    <a:pt x="16057" y="15994"/>
                    <a:pt x="16057" y="15994"/>
                    <a:pt x="16057" y="15994"/>
                  </a:cubicBezTo>
                  <a:close/>
                  <a:moveTo>
                    <a:pt x="15994" y="15973"/>
                  </a:moveTo>
                  <a:lnTo>
                    <a:pt x="15909" y="15973"/>
                  </a:lnTo>
                  <a:lnTo>
                    <a:pt x="15909" y="15973"/>
                  </a:lnTo>
                  <a:cubicBezTo>
                    <a:pt x="15909" y="15973"/>
                    <a:pt x="15909" y="15973"/>
                    <a:pt x="15909" y="15994"/>
                  </a:cubicBezTo>
                  <a:lnTo>
                    <a:pt x="15994" y="15973"/>
                  </a:lnTo>
                  <a:lnTo>
                    <a:pt x="15994" y="15973"/>
                  </a:lnTo>
                  <a:lnTo>
                    <a:pt x="15994" y="15973"/>
                  </a:lnTo>
                  <a:cubicBezTo>
                    <a:pt x="15994" y="15973"/>
                    <a:pt x="15994" y="15973"/>
                    <a:pt x="15994" y="15973"/>
                  </a:cubicBezTo>
                  <a:lnTo>
                    <a:pt x="15994" y="15973"/>
                  </a:lnTo>
                  <a:lnTo>
                    <a:pt x="15994" y="15973"/>
                  </a:lnTo>
                  <a:close/>
                </a:path>
              </a:pathLst>
            </a:custGeom>
            <a:solidFill>
              <a:srgbClr val="000000"/>
            </a:solid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6E804531-1C1E-4351-9393-A6E17DBFBC3D}"/>
                </a:ext>
              </a:extLst>
            </p:cNvPr>
            <p:cNvSpPr/>
            <p:nvPr/>
          </p:nvSpPr>
          <p:spPr>
            <a:xfrm>
              <a:off x="6406698" y="4745723"/>
              <a:ext cx="31327" cy="31327"/>
            </a:xfrm>
            <a:custGeom>
              <a:avLst/>
              <a:gdLst>
                <a:gd name="connsiteX0" fmla="*/ 16100 w 21212"/>
                <a:gd name="connsiteY0" fmla="*/ 16058 h 21212"/>
                <a:gd name="connsiteX1" fmla="*/ 15909 w 21212"/>
                <a:gd name="connsiteY1" fmla="*/ 15909 h 21212"/>
                <a:gd name="connsiteX2" fmla="*/ 15909 w 21212"/>
                <a:gd name="connsiteY2" fmla="*/ 15909 h 21212"/>
                <a:gd name="connsiteX3" fmla="*/ 16142 w 21212"/>
                <a:gd name="connsiteY3" fmla="*/ 15994 h 21212"/>
                <a:gd name="connsiteX4" fmla="*/ 16100 w 21212"/>
                <a:gd name="connsiteY4" fmla="*/ 1605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00" y="16058"/>
                  </a:moveTo>
                  <a:lnTo>
                    <a:pt x="15909" y="15909"/>
                  </a:lnTo>
                  <a:lnTo>
                    <a:pt x="15909" y="15909"/>
                  </a:lnTo>
                  <a:lnTo>
                    <a:pt x="16142" y="15994"/>
                  </a:lnTo>
                  <a:lnTo>
                    <a:pt x="16100" y="16058"/>
                  </a:lnTo>
                  <a:close/>
                </a:path>
              </a:pathLst>
            </a:custGeom>
            <a:solidFill>
              <a:srgbClr val="000000"/>
            </a:solid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BB4DE0A6-4576-415D-BB9F-A58402881F96}"/>
                </a:ext>
              </a:extLst>
            </p:cNvPr>
            <p:cNvSpPr/>
            <p:nvPr/>
          </p:nvSpPr>
          <p:spPr>
            <a:xfrm>
              <a:off x="6406729" y="4745566"/>
              <a:ext cx="31327" cy="31327"/>
            </a:xfrm>
            <a:custGeom>
              <a:avLst/>
              <a:gdLst>
                <a:gd name="connsiteX0" fmla="*/ 16164 w 21212"/>
                <a:gd name="connsiteY0" fmla="*/ 16057 h 21212"/>
                <a:gd name="connsiteX1" fmla="*/ 15909 w 21212"/>
                <a:gd name="connsiteY1" fmla="*/ 15994 h 21212"/>
                <a:gd name="connsiteX2" fmla="*/ 15951 w 21212"/>
                <a:gd name="connsiteY2" fmla="*/ 15909 h 21212"/>
                <a:gd name="connsiteX3" fmla="*/ 16164 w 21212"/>
                <a:gd name="connsiteY3" fmla="*/ 16057 h 21212"/>
                <a:gd name="connsiteX4" fmla="*/ 16164 w 21212"/>
                <a:gd name="connsiteY4" fmla="*/ 16057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64" y="16057"/>
                  </a:moveTo>
                  <a:lnTo>
                    <a:pt x="15909" y="15994"/>
                  </a:lnTo>
                  <a:lnTo>
                    <a:pt x="15951" y="15909"/>
                  </a:lnTo>
                  <a:lnTo>
                    <a:pt x="16164" y="16057"/>
                  </a:lnTo>
                  <a:lnTo>
                    <a:pt x="16164" y="16057"/>
                  </a:lnTo>
                  <a:close/>
                </a:path>
              </a:pathLst>
            </a:custGeom>
            <a:solidFill>
              <a:srgbClr val="000000"/>
            </a:solid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03D29E28-499A-4C7E-8F4B-01D68E120E68}"/>
                </a:ext>
              </a:extLst>
            </p:cNvPr>
            <p:cNvSpPr/>
            <p:nvPr/>
          </p:nvSpPr>
          <p:spPr>
            <a:xfrm>
              <a:off x="6406949" y="4745472"/>
              <a:ext cx="31327" cy="31327"/>
            </a:xfrm>
            <a:custGeom>
              <a:avLst/>
              <a:gdLst>
                <a:gd name="connsiteX0" fmla="*/ 16206 w 21212"/>
                <a:gd name="connsiteY0" fmla="*/ 16057 h 21212"/>
                <a:gd name="connsiteX1" fmla="*/ 16142 w 21212"/>
                <a:gd name="connsiteY1" fmla="*/ 16079 h 21212"/>
                <a:gd name="connsiteX2" fmla="*/ 16142 w 21212"/>
                <a:gd name="connsiteY2" fmla="*/ 16079 h 21212"/>
                <a:gd name="connsiteX3" fmla="*/ 16100 w 21212"/>
                <a:gd name="connsiteY3" fmla="*/ 16079 h 21212"/>
                <a:gd name="connsiteX4" fmla="*/ 16015 w 21212"/>
                <a:gd name="connsiteY4" fmla="*/ 16079 h 21212"/>
                <a:gd name="connsiteX5" fmla="*/ 16015 w 21212"/>
                <a:gd name="connsiteY5" fmla="*/ 16079 h 21212"/>
                <a:gd name="connsiteX6" fmla="*/ 16015 w 21212"/>
                <a:gd name="connsiteY6" fmla="*/ 16057 h 21212"/>
                <a:gd name="connsiteX7" fmla="*/ 15909 w 21212"/>
                <a:gd name="connsiteY7" fmla="*/ 16057 h 21212"/>
                <a:gd name="connsiteX8" fmla="*/ 15951 w 21212"/>
                <a:gd name="connsiteY8" fmla="*/ 15973 h 21212"/>
                <a:gd name="connsiteX9" fmla="*/ 16015 w 21212"/>
                <a:gd name="connsiteY9" fmla="*/ 16057 h 21212"/>
                <a:gd name="connsiteX10" fmla="*/ 16100 w 21212"/>
                <a:gd name="connsiteY10" fmla="*/ 16057 h 21212"/>
                <a:gd name="connsiteX11" fmla="*/ 16142 w 21212"/>
                <a:gd name="connsiteY11" fmla="*/ 16057 h 21212"/>
                <a:gd name="connsiteX12" fmla="*/ 16142 w 21212"/>
                <a:gd name="connsiteY12" fmla="*/ 16057 h 21212"/>
                <a:gd name="connsiteX13" fmla="*/ 16206 w 21212"/>
                <a:gd name="connsiteY13" fmla="*/ 16057 h 21212"/>
                <a:gd name="connsiteX14" fmla="*/ 16206 w 21212"/>
                <a:gd name="connsiteY14" fmla="*/ 15973 h 21212"/>
                <a:gd name="connsiteX15" fmla="*/ 16142 w 21212"/>
                <a:gd name="connsiteY15" fmla="*/ 15930 h 21212"/>
                <a:gd name="connsiteX16" fmla="*/ 16015 w 21212"/>
                <a:gd name="connsiteY16" fmla="*/ 15930 h 21212"/>
                <a:gd name="connsiteX17" fmla="*/ 16100 w 21212"/>
                <a:gd name="connsiteY17" fmla="*/ 15909 h 21212"/>
                <a:gd name="connsiteX18" fmla="*/ 16206 w 21212"/>
                <a:gd name="connsiteY18" fmla="*/ 15930 h 21212"/>
                <a:gd name="connsiteX19" fmla="*/ 16206 w 21212"/>
                <a:gd name="connsiteY19" fmla="*/ 15930 h 21212"/>
                <a:gd name="connsiteX20" fmla="*/ 16227 w 21212"/>
                <a:gd name="connsiteY20" fmla="*/ 15973 h 21212"/>
                <a:gd name="connsiteX21" fmla="*/ 16227 w 21212"/>
                <a:gd name="connsiteY21" fmla="*/ 15973 h 21212"/>
                <a:gd name="connsiteX22" fmla="*/ 16227 w 21212"/>
                <a:gd name="connsiteY22" fmla="*/ 15973 h 21212"/>
                <a:gd name="connsiteX23" fmla="*/ 16206 w 21212"/>
                <a:gd name="connsiteY23" fmla="*/ 16057 h 21212"/>
                <a:gd name="connsiteX24" fmla="*/ 16206 w 21212"/>
                <a:gd name="connsiteY24"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6057"/>
                  </a:moveTo>
                  <a:cubicBezTo>
                    <a:pt x="16206" y="16057"/>
                    <a:pt x="16142" y="16057"/>
                    <a:pt x="16142" y="16079"/>
                  </a:cubicBezTo>
                  <a:lnTo>
                    <a:pt x="16142" y="16079"/>
                  </a:lnTo>
                  <a:cubicBezTo>
                    <a:pt x="16100" y="16079"/>
                    <a:pt x="16100" y="16079"/>
                    <a:pt x="16100" y="16079"/>
                  </a:cubicBezTo>
                  <a:lnTo>
                    <a:pt x="16015" y="16079"/>
                  </a:lnTo>
                  <a:lnTo>
                    <a:pt x="16015" y="16079"/>
                  </a:lnTo>
                  <a:cubicBezTo>
                    <a:pt x="16015" y="16079"/>
                    <a:pt x="16015" y="16079"/>
                    <a:pt x="16015" y="16057"/>
                  </a:cubicBezTo>
                  <a:lnTo>
                    <a:pt x="15909" y="16057"/>
                  </a:lnTo>
                  <a:lnTo>
                    <a:pt x="15951" y="15973"/>
                  </a:lnTo>
                  <a:lnTo>
                    <a:pt x="16015" y="16057"/>
                  </a:lnTo>
                  <a:lnTo>
                    <a:pt x="16100" y="16057"/>
                  </a:lnTo>
                  <a:lnTo>
                    <a:pt x="16142" y="16057"/>
                  </a:lnTo>
                  <a:lnTo>
                    <a:pt x="16142" y="16057"/>
                  </a:lnTo>
                  <a:cubicBezTo>
                    <a:pt x="16206" y="16057"/>
                    <a:pt x="16206" y="16057"/>
                    <a:pt x="16206" y="16057"/>
                  </a:cubicBezTo>
                  <a:cubicBezTo>
                    <a:pt x="16206" y="15973"/>
                    <a:pt x="16206" y="15973"/>
                    <a:pt x="16206" y="15973"/>
                  </a:cubicBezTo>
                  <a:cubicBezTo>
                    <a:pt x="16206" y="15973"/>
                    <a:pt x="16206" y="15973"/>
                    <a:pt x="16142" y="15930"/>
                  </a:cubicBezTo>
                  <a:lnTo>
                    <a:pt x="16015" y="15930"/>
                  </a:lnTo>
                  <a:lnTo>
                    <a:pt x="16100" y="15909"/>
                  </a:lnTo>
                  <a:lnTo>
                    <a:pt x="16206" y="15930"/>
                  </a:lnTo>
                  <a:lnTo>
                    <a:pt x="16206" y="15930"/>
                  </a:lnTo>
                  <a:cubicBezTo>
                    <a:pt x="16206" y="15930"/>
                    <a:pt x="16206" y="15973"/>
                    <a:pt x="16227" y="15973"/>
                  </a:cubicBezTo>
                  <a:lnTo>
                    <a:pt x="16227" y="15973"/>
                  </a:lnTo>
                  <a:lnTo>
                    <a:pt x="16227" y="15973"/>
                  </a:lnTo>
                  <a:cubicBezTo>
                    <a:pt x="16227" y="16057"/>
                    <a:pt x="16206" y="16057"/>
                    <a:pt x="16206" y="16057"/>
                  </a:cubicBezTo>
                  <a:lnTo>
                    <a:pt x="16206" y="16057"/>
                  </a:lnTo>
                  <a:close/>
                </a:path>
              </a:pathLst>
            </a:custGeom>
            <a:solidFill>
              <a:srgbClr val="000000"/>
            </a:solid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B2899513-EF5A-4167-AA63-8DC3DFC57445}"/>
                </a:ext>
              </a:extLst>
            </p:cNvPr>
            <p:cNvSpPr/>
            <p:nvPr/>
          </p:nvSpPr>
          <p:spPr>
            <a:xfrm>
              <a:off x="6407293" y="4745346"/>
              <a:ext cx="31327" cy="31327"/>
            </a:xfrm>
            <a:custGeom>
              <a:avLst/>
              <a:gdLst>
                <a:gd name="connsiteX0" fmla="*/ 15973 w 21212"/>
                <a:gd name="connsiteY0" fmla="*/ 15994 h 21212"/>
                <a:gd name="connsiteX1" fmla="*/ 15973 w 21212"/>
                <a:gd name="connsiteY1" fmla="*/ 15994 h 21212"/>
                <a:gd name="connsiteX2" fmla="*/ 15973 w 21212"/>
                <a:gd name="connsiteY2" fmla="*/ 15994 h 21212"/>
                <a:gd name="connsiteX3" fmla="*/ 15973 w 21212"/>
                <a:gd name="connsiteY3" fmla="*/ 15994 h 21212"/>
                <a:gd name="connsiteX4" fmla="*/ 16015 w 21212"/>
                <a:gd name="connsiteY4" fmla="*/ 15994 h 21212"/>
                <a:gd name="connsiteX5" fmla="*/ 16015 w 21212"/>
                <a:gd name="connsiteY5" fmla="*/ 15930 h 21212"/>
                <a:gd name="connsiteX6" fmla="*/ 16079 w 21212"/>
                <a:gd name="connsiteY6" fmla="*/ 15930 h 21212"/>
                <a:gd name="connsiteX7" fmla="*/ 16100 w 21212"/>
                <a:gd name="connsiteY7" fmla="*/ 15930 h 21212"/>
                <a:gd name="connsiteX8" fmla="*/ 16100 w 21212"/>
                <a:gd name="connsiteY8" fmla="*/ 15930 h 21212"/>
                <a:gd name="connsiteX9" fmla="*/ 16164 w 21212"/>
                <a:gd name="connsiteY9" fmla="*/ 15994 h 21212"/>
                <a:gd name="connsiteX10" fmla="*/ 16164 w 21212"/>
                <a:gd name="connsiteY10" fmla="*/ 15994 h 21212"/>
                <a:gd name="connsiteX11" fmla="*/ 16100 w 21212"/>
                <a:gd name="connsiteY11" fmla="*/ 15994 h 21212"/>
                <a:gd name="connsiteX12" fmla="*/ 16100 w 21212"/>
                <a:gd name="connsiteY12" fmla="*/ 16015 h 21212"/>
                <a:gd name="connsiteX13" fmla="*/ 16079 w 21212"/>
                <a:gd name="connsiteY13" fmla="*/ 16015 h 21212"/>
                <a:gd name="connsiteX14" fmla="*/ 16079 w 21212"/>
                <a:gd name="connsiteY14" fmla="*/ 16015 h 21212"/>
                <a:gd name="connsiteX15" fmla="*/ 16079 w 21212"/>
                <a:gd name="connsiteY15" fmla="*/ 16015 h 21212"/>
                <a:gd name="connsiteX16" fmla="*/ 16015 w 21212"/>
                <a:gd name="connsiteY16" fmla="*/ 16015 h 21212"/>
                <a:gd name="connsiteX17" fmla="*/ 16015 w 21212"/>
                <a:gd name="connsiteY17" fmla="*/ 16015 h 21212"/>
                <a:gd name="connsiteX18" fmla="*/ 16079 w 21212"/>
                <a:gd name="connsiteY18" fmla="*/ 16015 h 21212"/>
                <a:gd name="connsiteX19" fmla="*/ 16079 w 21212"/>
                <a:gd name="connsiteY19" fmla="*/ 16015 h 21212"/>
                <a:gd name="connsiteX20" fmla="*/ 16100 w 21212"/>
                <a:gd name="connsiteY20" fmla="*/ 15994 h 21212"/>
                <a:gd name="connsiteX21" fmla="*/ 16100 w 21212"/>
                <a:gd name="connsiteY21" fmla="*/ 15994 h 21212"/>
                <a:gd name="connsiteX22" fmla="*/ 16100 w 21212"/>
                <a:gd name="connsiteY22" fmla="*/ 15994 h 21212"/>
                <a:gd name="connsiteX23" fmla="*/ 16100 w 21212"/>
                <a:gd name="connsiteY23" fmla="*/ 15994 h 21212"/>
                <a:gd name="connsiteX24" fmla="*/ 16079 w 21212"/>
                <a:gd name="connsiteY24" fmla="*/ 15994 h 21212"/>
                <a:gd name="connsiteX25" fmla="*/ 16079 w 21212"/>
                <a:gd name="connsiteY25" fmla="*/ 15994 h 21212"/>
                <a:gd name="connsiteX26" fmla="*/ 16079 w 21212"/>
                <a:gd name="connsiteY26" fmla="*/ 15994 h 21212"/>
                <a:gd name="connsiteX27" fmla="*/ 16015 w 21212"/>
                <a:gd name="connsiteY27" fmla="*/ 15994 h 21212"/>
                <a:gd name="connsiteX28" fmla="*/ 16015 w 21212"/>
                <a:gd name="connsiteY28" fmla="*/ 15994 h 21212"/>
                <a:gd name="connsiteX29" fmla="*/ 15973 w 21212"/>
                <a:gd name="connsiteY29" fmla="*/ 15994 h 21212"/>
                <a:gd name="connsiteX30" fmla="*/ 15973 w 21212"/>
                <a:gd name="connsiteY30" fmla="*/ 15994 h 21212"/>
                <a:gd name="connsiteX31" fmla="*/ 15973 w 21212"/>
                <a:gd name="connsiteY31" fmla="*/ 15994 h 21212"/>
                <a:gd name="connsiteX32" fmla="*/ 15973 w 21212"/>
                <a:gd name="connsiteY32" fmla="*/ 15994 h 21212"/>
                <a:gd name="connsiteX33" fmla="*/ 15909 w 21212"/>
                <a:gd name="connsiteY33" fmla="*/ 15994 h 21212"/>
                <a:gd name="connsiteX34" fmla="*/ 15973 w 21212"/>
                <a:gd name="connsiteY34" fmla="*/ 15930 h 21212"/>
                <a:gd name="connsiteX35" fmla="*/ 15973 w 21212"/>
                <a:gd name="connsiteY35" fmla="*/ 15930 h 21212"/>
                <a:gd name="connsiteX36" fmla="*/ 15994 w 21212"/>
                <a:gd name="connsiteY36" fmla="*/ 15930 h 21212"/>
                <a:gd name="connsiteX37" fmla="*/ 15994 w 21212"/>
                <a:gd name="connsiteY37" fmla="*/ 15909 h 21212"/>
                <a:gd name="connsiteX38" fmla="*/ 16015 w 21212"/>
                <a:gd name="connsiteY38" fmla="*/ 15909 h 21212"/>
                <a:gd name="connsiteX39" fmla="*/ 15994 w 21212"/>
                <a:gd name="connsiteY39" fmla="*/ 15930 h 21212"/>
                <a:gd name="connsiteX40" fmla="*/ 15994 w 21212"/>
                <a:gd name="connsiteY40" fmla="*/ 15930 h 21212"/>
                <a:gd name="connsiteX41" fmla="*/ 15973 w 21212"/>
                <a:gd name="connsiteY41" fmla="*/ 15930 h 21212"/>
                <a:gd name="connsiteX42" fmla="*/ 15973 w 21212"/>
                <a:gd name="connsiteY42" fmla="*/ 15930 h 21212"/>
                <a:gd name="connsiteX43" fmla="*/ 15973 w 21212"/>
                <a:gd name="connsiteY43" fmla="*/ 15994 h 21212"/>
                <a:gd name="connsiteX44" fmla="*/ 15973 w 21212"/>
                <a:gd name="connsiteY4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73" y="15994"/>
                  </a:moveTo>
                  <a:lnTo>
                    <a:pt x="15973" y="15994"/>
                  </a:lnTo>
                  <a:lnTo>
                    <a:pt x="15973" y="15994"/>
                  </a:lnTo>
                  <a:lnTo>
                    <a:pt x="15973" y="15994"/>
                  </a:lnTo>
                  <a:cubicBezTo>
                    <a:pt x="16015" y="15994"/>
                    <a:pt x="16015" y="15994"/>
                    <a:pt x="16015" y="15994"/>
                  </a:cubicBezTo>
                  <a:cubicBezTo>
                    <a:pt x="16015" y="15930"/>
                    <a:pt x="16015" y="15930"/>
                    <a:pt x="16015" y="15930"/>
                  </a:cubicBezTo>
                  <a:lnTo>
                    <a:pt x="16079" y="15930"/>
                  </a:lnTo>
                  <a:cubicBezTo>
                    <a:pt x="16079" y="15930"/>
                    <a:pt x="16079" y="15930"/>
                    <a:pt x="16100" y="15930"/>
                  </a:cubicBezTo>
                  <a:lnTo>
                    <a:pt x="16100" y="15930"/>
                  </a:lnTo>
                  <a:cubicBezTo>
                    <a:pt x="16100" y="15930"/>
                    <a:pt x="16100" y="15930"/>
                    <a:pt x="16164" y="15994"/>
                  </a:cubicBezTo>
                  <a:lnTo>
                    <a:pt x="16164" y="15994"/>
                  </a:lnTo>
                  <a:lnTo>
                    <a:pt x="16100" y="15994"/>
                  </a:lnTo>
                  <a:lnTo>
                    <a:pt x="16100" y="16015"/>
                  </a:lnTo>
                  <a:lnTo>
                    <a:pt x="16079" y="16015"/>
                  </a:lnTo>
                  <a:lnTo>
                    <a:pt x="16079" y="16015"/>
                  </a:lnTo>
                  <a:lnTo>
                    <a:pt x="16079" y="16015"/>
                  </a:lnTo>
                  <a:lnTo>
                    <a:pt x="16015" y="16015"/>
                  </a:lnTo>
                  <a:lnTo>
                    <a:pt x="16015" y="16015"/>
                  </a:lnTo>
                  <a:cubicBezTo>
                    <a:pt x="16015" y="16015"/>
                    <a:pt x="16015" y="16015"/>
                    <a:pt x="16079" y="16015"/>
                  </a:cubicBezTo>
                  <a:lnTo>
                    <a:pt x="16079" y="16015"/>
                  </a:lnTo>
                  <a:cubicBezTo>
                    <a:pt x="16079" y="16015"/>
                    <a:pt x="16079" y="15994"/>
                    <a:pt x="16100" y="15994"/>
                  </a:cubicBezTo>
                  <a:lnTo>
                    <a:pt x="16100" y="15994"/>
                  </a:lnTo>
                  <a:lnTo>
                    <a:pt x="16100" y="15994"/>
                  </a:lnTo>
                  <a:lnTo>
                    <a:pt x="16100" y="15994"/>
                  </a:lnTo>
                  <a:cubicBezTo>
                    <a:pt x="16079" y="15994"/>
                    <a:pt x="16079" y="15994"/>
                    <a:pt x="16079" y="15994"/>
                  </a:cubicBezTo>
                  <a:lnTo>
                    <a:pt x="16079" y="15994"/>
                  </a:lnTo>
                  <a:lnTo>
                    <a:pt x="16079" y="15994"/>
                  </a:lnTo>
                  <a:cubicBezTo>
                    <a:pt x="16015" y="15994"/>
                    <a:pt x="16015" y="15994"/>
                    <a:pt x="16015" y="15994"/>
                  </a:cubicBezTo>
                  <a:lnTo>
                    <a:pt x="16015" y="15994"/>
                  </a:lnTo>
                  <a:cubicBezTo>
                    <a:pt x="15994" y="15994"/>
                    <a:pt x="15994" y="15994"/>
                    <a:pt x="15973" y="15994"/>
                  </a:cubicBezTo>
                  <a:cubicBezTo>
                    <a:pt x="15994" y="15994"/>
                    <a:pt x="15994" y="15994"/>
                    <a:pt x="15973" y="15994"/>
                  </a:cubicBezTo>
                  <a:lnTo>
                    <a:pt x="15973" y="15994"/>
                  </a:lnTo>
                  <a:cubicBezTo>
                    <a:pt x="15973" y="15994"/>
                    <a:pt x="15930" y="15994"/>
                    <a:pt x="15973" y="15994"/>
                  </a:cubicBezTo>
                  <a:cubicBezTo>
                    <a:pt x="15909" y="15994"/>
                    <a:pt x="15909" y="15994"/>
                    <a:pt x="15909" y="15994"/>
                  </a:cubicBezTo>
                  <a:cubicBezTo>
                    <a:pt x="15909" y="15930"/>
                    <a:pt x="15909" y="15930"/>
                    <a:pt x="15973" y="15930"/>
                  </a:cubicBezTo>
                  <a:lnTo>
                    <a:pt x="15973" y="15930"/>
                  </a:lnTo>
                  <a:lnTo>
                    <a:pt x="15994" y="15930"/>
                  </a:lnTo>
                  <a:cubicBezTo>
                    <a:pt x="15994" y="15909"/>
                    <a:pt x="15994" y="15909"/>
                    <a:pt x="15994" y="15909"/>
                  </a:cubicBezTo>
                  <a:lnTo>
                    <a:pt x="16015" y="15909"/>
                  </a:lnTo>
                  <a:cubicBezTo>
                    <a:pt x="16015" y="15930"/>
                    <a:pt x="16015" y="15930"/>
                    <a:pt x="15994" y="15930"/>
                  </a:cubicBezTo>
                  <a:lnTo>
                    <a:pt x="15994" y="15930"/>
                  </a:lnTo>
                  <a:lnTo>
                    <a:pt x="15973" y="15930"/>
                  </a:lnTo>
                  <a:lnTo>
                    <a:pt x="15973" y="15930"/>
                  </a:lnTo>
                  <a:lnTo>
                    <a:pt x="15973" y="15994"/>
                  </a:lnTo>
                  <a:lnTo>
                    <a:pt x="15973" y="15994"/>
                  </a:lnTo>
                  <a:close/>
                </a:path>
              </a:pathLst>
            </a:custGeom>
            <a:solidFill>
              <a:srgbClr val="000000"/>
            </a:solid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092C68E1-1A4F-4B2B-A460-B59A9FBE67D4}"/>
                </a:ext>
              </a:extLst>
            </p:cNvPr>
            <p:cNvSpPr/>
            <p:nvPr/>
          </p:nvSpPr>
          <p:spPr>
            <a:xfrm>
              <a:off x="6407732" y="4745378"/>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09" y="15909"/>
                  </a:lnTo>
                  <a:lnTo>
                    <a:pt x="15909" y="15909"/>
                  </a:lnTo>
                  <a:lnTo>
                    <a:pt x="15909"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812CABE2-ECDD-4D00-831F-CB998128811F}"/>
                </a:ext>
              </a:extLst>
            </p:cNvPr>
            <p:cNvSpPr/>
            <p:nvPr/>
          </p:nvSpPr>
          <p:spPr>
            <a:xfrm>
              <a:off x="6407739" y="4744907"/>
              <a:ext cx="31327" cy="31327"/>
            </a:xfrm>
            <a:custGeom>
              <a:avLst/>
              <a:gdLst>
                <a:gd name="connsiteX0" fmla="*/ 15925 w 21212"/>
                <a:gd name="connsiteY0" fmla="*/ 16036 h 21212"/>
                <a:gd name="connsiteX1" fmla="*/ 15925 w 21212"/>
                <a:gd name="connsiteY1" fmla="*/ 16100 h 21212"/>
                <a:gd name="connsiteX2" fmla="*/ 16010 w 21212"/>
                <a:gd name="connsiteY2" fmla="*/ 16036 h 21212"/>
                <a:gd name="connsiteX3" fmla="*/ 16073 w 21212"/>
                <a:gd name="connsiteY3" fmla="*/ 16036 h 21212"/>
                <a:gd name="connsiteX4" fmla="*/ 16073 w 21212"/>
                <a:gd name="connsiteY4" fmla="*/ 16036 h 21212"/>
                <a:gd name="connsiteX5" fmla="*/ 16095 w 21212"/>
                <a:gd name="connsiteY5" fmla="*/ 16036 h 21212"/>
                <a:gd name="connsiteX6" fmla="*/ 16137 w 21212"/>
                <a:gd name="connsiteY6" fmla="*/ 16036 h 21212"/>
                <a:gd name="connsiteX7" fmla="*/ 16201 w 21212"/>
                <a:gd name="connsiteY7" fmla="*/ 16036 h 21212"/>
                <a:gd name="connsiteX8" fmla="*/ 16222 w 21212"/>
                <a:gd name="connsiteY8" fmla="*/ 16036 h 21212"/>
                <a:gd name="connsiteX9" fmla="*/ 16222 w 21212"/>
                <a:gd name="connsiteY9" fmla="*/ 16036 h 21212"/>
                <a:gd name="connsiteX10" fmla="*/ 16222 w 21212"/>
                <a:gd name="connsiteY10" fmla="*/ 16100 h 21212"/>
                <a:gd name="connsiteX11" fmla="*/ 16222 w 21212"/>
                <a:gd name="connsiteY11" fmla="*/ 16100 h 21212"/>
                <a:gd name="connsiteX12" fmla="*/ 16201 w 21212"/>
                <a:gd name="connsiteY12" fmla="*/ 16121 h 21212"/>
                <a:gd name="connsiteX13" fmla="*/ 16137 w 21212"/>
                <a:gd name="connsiteY13" fmla="*/ 16121 h 21212"/>
                <a:gd name="connsiteX14" fmla="*/ 16137 w 21212"/>
                <a:gd name="connsiteY14" fmla="*/ 16164 h 21212"/>
                <a:gd name="connsiteX15" fmla="*/ 16095 w 21212"/>
                <a:gd name="connsiteY15" fmla="*/ 16164 h 21212"/>
                <a:gd name="connsiteX16" fmla="*/ 16095 w 21212"/>
                <a:gd name="connsiteY16" fmla="*/ 16164 h 21212"/>
                <a:gd name="connsiteX17" fmla="*/ 16073 w 21212"/>
                <a:gd name="connsiteY17" fmla="*/ 16164 h 21212"/>
                <a:gd name="connsiteX18" fmla="*/ 16095 w 21212"/>
                <a:gd name="connsiteY18" fmla="*/ 16121 h 21212"/>
                <a:gd name="connsiteX19" fmla="*/ 16095 w 21212"/>
                <a:gd name="connsiteY19" fmla="*/ 16121 h 21212"/>
                <a:gd name="connsiteX20" fmla="*/ 16137 w 21212"/>
                <a:gd name="connsiteY20" fmla="*/ 16121 h 21212"/>
                <a:gd name="connsiteX21" fmla="*/ 16137 w 21212"/>
                <a:gd name="connsiteY21" fmla="*/ 16121 h 21212"/>
                <a:gd name="connsiteX22" fmla="*/ 16201 w 21212"/>
                <a:gd name="connsiteY22" fmla="*/ 16100 h 21212"/>
                <a:gd name="connsiteX23" fmla="*/ 16201 w 21212"/>
                <a:gd name="connsiteY23" fmla="*/ 16100 h 21212"/>
                <a:gd name="connsiteX24" fmla="*/ 16201 w 21212"/>
                <a:gd name="connsiteY24" fmla="*/ 16036 h 21212"/>
                <a:gd name="connsiteX25" fmla="*/ 16201 w 21212"/>
                <a:gd name="connsiteY25" fmla="*/ 16036 h 21212"/>
                <a:gd name="connsiteX26" fmla="*/ 16137 w 21212"/>
                <a:gd name="connsiteY26" fmla="*/ 16036 h 21212"/>
                <a:gd name="connsiteX27" fmla="*/ 16137 w 21212"/>
                <a:gd name="connsiteY27" fmla="*/ 16036 h 21212"/>
                <a:gd name="connsiteX28" fmla="*/ 16095 w 21212"/>
                <a:gd name="connsiteY28" fmla="*/ 16036 h 21212"/>
                <a:gd name="connsiteX29" fmla="*/ 16095 w 21212"/>
                <a:gd name="connsiteY29" fmla="*/ 16036 h 21212"/>
                <a:gd name="connsiteX30" fmla="*/ 16073 w 21212"/>
                <a:gd name="connsiteY30" fmla="*/ 16100 h 21212"/>
                <a:gd name="connsiteX31" fmla="*/ 16010 w 21212"/>
                <a:gd name="connsiteY31" fmla="*/ 16100 h 21212"/>
                <a:gd name="connsiteX32" fmla="*/ 15925 w 21212"/>
                <a:gd name="connsiteY32" fmla="*/ 16100 h 21212"/>
                <a:gd name="connsiteX33" fmla="*/ 15925 w 21212"/>
                <a:gd name="connsiteY33" fmla="*/ 16100 h 21212"/>
                <a:gd name="connsiteX34" fmla="*/ 15925 w 21212"/>
                <a:gd name="connsiteY34" fmla="*/ 16036 h 21212"/>
                <a:gd name="connsiteX35" fmla="*/ 15925 w 21212"/>
                <a:gd name="connsiteY35" fmla="*/ 16036 h 21212"/>
                <a:gd name="connsiteX36" fmla="*/ 15925 w 21212"/>
                <a:gd name="connsiteY36" fmla="*/ 16036 h 21212"/>
                <a:gd name="connsiteX37" fmla="*/ 15925 w 21212"/>
                <a:gd name="connsiteY37" fmla="*/ 15994 h 21212"/>
                <a:gd name="connsiteX38" fmla="*/ 16010 w 21212"/>
                <a:gd name="connsiteY38" fmla="*/ 15994 h 21212"/>
                <a:gd name="connsiteX39" fmla="*/ 16073 w 21212"/>
                <a:gd name="connsiteY39" fmla="*/ 15909 h 21212"/>
                <a:gd name="connsiteX40" fmla="*/ 16073 w 21212"/>
                <a:gd name="connsiteY40" fmla="*/ 15994 h 21212"/>
                <a:gd name="connsiteX41" fmla="*/ 16010 w 21212"/>
                <a:gd name="connsiteY41" fmla="*/ 15994 h 21212"/>
                <a:gd name="connsiteX42" fmla="*/ 15925 w 21212"/>
                <a:gd name="connsiteY42" fmla="*/ 15994 h 21212"/>
                <a:gd name="connsiteX43" fmla="*/ 15925 w 21212"/>
                <a:gd name="connsiteY43" fmla="*/ 16036 h 21212"/>
                <a:gd name="connsiteX44" fmla="*/ 15925 w 21212"/>
                <a:gd name="connsiteY44" fmla="*/ 16036 h 21212"/>
                <a:gd name="connsiteX45" fmla="*/ 15925 w 21212"/>
                <a:gd name="connsiteY45" fmla="*/ 16036 h 21212"/>
                <a:gd name="connsiteX46" fmla="*/ 15925 w 21212"/>
                <a:gd name="connsiteY46"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212" h="21212">
                  <a:moveTo>
                    <a:pt x="15925" y="16036"/>
                  </a:moveTo>
                  <a:cubicBezTo>
                    <a:pt x="15925" y="16100"/>
                    <a:pt x="15925" y="16100"/>
                    <a:pt x="15925" y="16100"/>
                  </a:cubicBezTo>
                  <a:cubicBezTo>
                    <a:pt x="16010" y="16100"/>
                    <a:pt x="16010" y="16036"/>
                    <a:pt x="16010" y="16036"/>
                  </a:cubicBezTo>
                  <a:cubicBezTo>
                    <a:pt x="16010" y="16036"/>
                    <a:pt x="16010" y="16036"/>
                    <a:pt x="16073" y="16036"/>
                  </a:cubicBezTo>
                  <a:lnTo>
                    <a:pt x="16073" y="16036"/>
                  </a:lnTo>
                  <a:lnTo>
                    <a:pt x="16095" y="16036"/>
                  </a:lnTo>
                  <a:lnTo>
                    <a:pt x="16137" y="16036"/>
                  </a:lnTo>
                  <a:cubicBezTo>
                    <a:pt x="16137" y="16036"/>
                    <a:pt x="16137" y="16036"/>
                    <a:pt x="16201" y="16036"/>
                  </a:cubicBezTo>
                  <a:cubicBezTo>
                    <a:pt x="16201" y="16036"/>
                    <a:pt x="16201" y="16036"/>
                    <a:pt x="16222" y="16036"/>
                  </a:cubicBezTo>
                  <a:lnTo>
                    <a:pt x="16222" y="16036"/>
                  </a:lnTo>
                  <a:cubicBezTo>
                    <a:pt x="16222" y="16036"/>
                    <a:pt x="16222" y="16036"/>
                    <a:pt x="16222" y="16100"/>
                  </a:cubicBezTo>
                  <a:lnTo>
                    <a:pt x="16222" y="16100"/>
                  </a:lnTo>
                  <a:cubicBezTo>
                    <a:pt x="16201" y="16121"/>
                    <a:pt x="16201" y="16121"/>
                    <a:pt x="16201" y="16121"/>
                  </a:cubicBezTo>
                  <a:lnTo>
                    <a:pt x="16137" y="16121"/>
                  </a:lnTo>
                  <a:cubicBezTo>
                    <a:pt x="16137" y="16121"/>
                    <a:pt x="16137" y="16121"/>
                    <a:pt x="16137" y="16164"/>
                  </a:cubicBezTo>
                  <a:lnTo>
                    <a:pt x="16095" y="16164"/>
                  </a:lnTo>
                  <a:lnTo>
                    <a:pt x="16095" y="16164"/>
                  </a:lnTo>
                  <a:lnTo>
                    <a:pt x="16073" y="16164"/>
                  </a:lnTo>
                  <a:cubicBezTo>
                    <a:pt x="16073" y="16164"/>
                    <a:pt x="16095" y="16164"/>
                    <a:pt x="16095" y="16121"/>
                  </a:cubicBezTo>
                  <a:lnTo>
                    <a:pt x="16095" y="16121"/>
                  </a:lnTo>
                  <a:lnTo>
                    <a:pt x="16137" y="16121"/>
                  </a:lnTo>
                  <a:lnTo>
                    <a:pt x="16137" y="16121"/>
                  </a:lnTo>
                  <a:cubicBezTo>
                    <a:pt x="16137" y="16100"/>
                    <a:pt x="16201" y="16100"/>
                    <a:pt x="16201" y="16100"/>
                  </a:cubicBezTo>
                  <a:lnTo>
                    <a:pt x="16201" y="16100"/>
                  </a:lnTo>
                  <a:cubicBezTo>
                    <a:pt x="16201" y="16100"/>
                    <a:pt x="16201" y="16100"/>
                    <a:pt x="16201" y="16036"/>
                  </a:cubicBezTo>
                  <a:lnTo>
                    <a:pt x="16201" y="16036"/>
                  </a:lnTo>
                  <a:lnTo>
                    <a:pt x="16137" y="16036"/>
                  </a:lnTo>
                  <a:lnTo>
                    <a:pt x="16137" y="16036"/>
                  </a:lnTo>
                  <a:lnTo>
                    <a:pt x="16095" y="16036"/>
                  </a:lnTo>
                  <a:lnTo>
                    <a:pt x="16095" y="16036"/>
                  </a:lnTo>
                  <a:cubicBezTo>
                    <a:pt x="16073" y="16036"/>
                    <a:pt x="16073" y="16100"/>
                    <a:pt x="16073" y="16100"/>
                  </a:cubicBezTo>
                  <a:lnTo>
                    <a:pt x="16010" y="16100"/>
                  </a:lnTo>
                  <a:lnTo>
                    <a:pt x="15925" y="16100"/>
                  </a:lnTo>
                  <a:lnTo>
                    <a:pt x="15925" y="16100"/>
                  </a:lnTo>
                  <a:cubicBezTo>
                    <a:pt x="15904" y="16100"/>
                    <a:pt x="15904" y="16100"/>
                    <a:pt x="15925" y="16036"/>
                  </a:cubicBezTo>
                  <a:lnTo>
                    <a:pt x="15925" y="16036"/>
                  </a:lnTo>
                  <a:lnTo>
                    <a:pt x="15925" y="16036"/>
                  </a:lnTo>
                  <a:lnTo>
                    <a:pt x="15925" y="15994"/>
                  </a:lnTo>
                  <a:cubicBezTo>
                    <a:pt x="15925" y="15994"/>
                    <a:pt x="15925" y="15994"/>
                    <a:pt x="16010" y="15994"/>
                  </a:cubicBezTo>
                  <a:cubicBezTo>
                    <a:pt x="16010" y="15994"/>
                    <a:pt x="16010" y="15994"/>
                    <a:pt x="16073" y="15909"/>
                  </a:cubicBezTo>
                  <a:lnTo>
                    <a:pt x="16073" y="15994"/>
                  </a:lnTo>
                  <a:cubicBezTo>
                    <a:pt x="16073" y="15994"/>
                    <a:pt x="16073" y="15994"/>
                    <a:pt x="16010" y="15994"/>
                  </a:cubicBezTo>
                  <a:cubicBezTo>
                    <a:pt x="16010" y="15994"/>
                    <a:pt x="16010" y="15994"/>
                    <a:pt x="15925" y="15994"/>
                  </a:cubicBezTo>
                  <a:cubicBezTo>
                    <a:pt x="15925" y="16036"/>
                    <a:pt x="15925" y="16036"/>
                    <a:pt x="15925" y="16036"/>
                  </a:cubicBezTo>
                  <a:lnTo>
                    <a:pt x="15925" y="16036"/>
                  </a:lnTo>
                  <a:lnTo>
                    <a:pt x="15925" y="16036"/>
                  </a:lnTo>
                  <a:lnTo>
                    <a:pt x="15925" y="16036"/>
                  </a:lnTo>
                  <a:close/>
                </a:path>
              </a:pathLst>
            </a:custGeom>
            <a:solidFill>
              <a:srgbClr val="000000"/>
            </a:solid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F2B1F8F7-C853-4B3F-A587-7FF9E04D9393}"/>
                </a:ext>
              </a:extLst>
            </p:cNvPr>
            <p:cNvSpPr/>
            <p:nvPr/>
          </p:nvSpPr>
          <p:spPr>
            <a:xfrm>
              <a:off x="6408170" y="4744876"/>
              <a:ext cx="31327" cy="31327"/>
            </a:xfrm>
            <a:custGeom>
              <a:avLst/>
              <a:gdLst>
                <a:gd name="connsiteX0" fmla="*/ 16036 w 21212"/>
                <a:gd name="connsiteY0" fmla="*/ 16015 h 21212"/>
                <a:gd name="connsiteX1" fmla="*/ 16036 w 21212"/>
                <a:gd name="connsiteY1" fmla="*/ 15930 h 21212"/>
                <a:gd name="connsiteX2" fmla="*/ 16036 w 21212"/>
                <a:gd name="connsiteY2" fmla="*/ 15909 h 21212"/>
                <a:gd name="connsiteX3" fmla="*/ 16121 w 21212"/>
                <a:gd name="connsiteY3" fmla="*/ 15930 h 21212"/>
                <a:gd name="connsiteX4" fmla="*/ 16121 w 21212"/>
                <a:gd name="connsiteY4" fmla="*/ 15930 h 21212"/>
                <a:gd name="connsiteX5" fmla="*/ 16036 w 21212"/>
                <a:gd name="connsiteY5" fmla="*/ 16015 h 21212"/>
                <a:gd name="connsiteX6" fmla="*/ 16036 w 21212"/>
                <a:gd name="connsiteY6" fmla="*/ 16015 h 21212"/>
                <a:gd name="connsiteX7" fmla="*/ 16036 w 21212"/>
                <a:gd name="connsiteY7" fmla="*/ 16015 h 21212"/>
                <a:gd name="connsiteX8" fmla="*/ 15973 w 21212"/>
                <a:gd name="connsiteY8" fmla="*/ 16058 h 21212"/>
                <a:gd name="connsiteX9" fmla="*/ 15930 w 21212"/>
                <a:gd name="connsiteY9" fmla="*/ 16015 h 21212"/>
                <a:gd name="connsiteX10" fmla="*/ 15909 w 21212"/>
                <a:gd name="connsiteY10" fmla="*/ 16015 h 21212"/>
                <a:gd name="connsiteX11" fmla="*/ 15909 w 21212"/>
                <a:gd name="connsiteY11" fmla="*/ 15930 h 21212"/>
                <a:gd name="connsiteX12" fmla="*/ 15909 w 21212"/>
                <a:gd name="connsiteY12" fmla="*/ 15909 h 21212"/>
                <a:gd name="connsiteX13" fmla="*/ 15930 w 21212"/>
                <a:gd name="connsiteY13" fmla="*/ 15909 h 21212"/>
                <a:gd name="connsiteX14" fmla="*/ 15973 w 21212"/>
                <a:gd name="connsiteY14" fmla="*/ 15909 h 21212"/>
                <a:gd name="connsiteX15" fmla="*/ 15973 w 21212"/>
                <a:gd name="connsiteY15" fmla="*/ 15909 h 21212"/>
                <a:gd name="connsiteX16" fmla="*/ 16036 w 21212"/>
                <a:gd name="connsiteY16" fmla="*/ 15909 h 21212"/>
                <a:gd name="connsiteX17" fmla="*/ 16036 w 21212"/>
                <a:gd name="connsiteY17" fmla="*/ 15909 h 21212"/>
                <a:gd name="connsiteX18" fmla="*/ 16036 w 21212"/>
                <a:gd name="connsiteY18" fmla="*/ 15909 h 21212"/>
                <a:gd name="connsiteX19" fmla="*/ 16036 w 21212"/>
                <a:gd name="connsiteY19" fmla="*/ 15909 h 21212"/>
                <a:gd name="connsiteX20" fmla="*/ 15973 w 21212"/>
                <a:gd name="connsiteY20" fmla="*/ 16015 h 21212"/>
                <a:gd name="connsiteX21" fmla="*/ 15973 w 21212"/>
                <a:gd name="connsiteY21" fmla="*/ 16015 h 21212"/>
                <a:gd name="connsiteX22" fmla="*/ 16036 w 21212"/>
                <a:gd name="connsiteY22" fmla="*/ 16015 h 21212"/>
                <a:gd name="connsiteX23" fmla="*/ 16036 w 21212"/>
                <a:gd name="connsiteY23" fmla="*/ 16015 h 21212"/>
                <a:gd name="connsiteX24" fmla="*/ 16036 w 21212"/>
                <a:gd name="connsiteY24" fmla="*/ 16015 h 21212"/>
                <a:gd name="connsiteX25" fmla="*/ 15973 w 21212"/>
                <a:gd name="connsiteY25" fmla="*/ 15909 h 21212"/>
                <a:gd name="connsiteX26" fmla="*/ 15930 w 21212"/>
                <a:gd name="connsiteY26" fmla="*/ 15909 h 21212"/>
                <a:gd name="connsiteX27" fmla="*/ 15930 w 21212"/>
                <a:gd name="connsiteY27" fmla="*/ 15930 h 21212"/>
                <a:gd name="connsiteX28" fmla="*/ 15930 w 21212"/>
                <a:gd name="connsiteY28" fmla="*/ 15930 h 21212"/>
                <a:gd name="connsiteX29" fmla="*/ 15930 w 21212"/>
                <a:gd name="connsiteY29" fmla="*/ 16015 h 21212"/>
                <a:gd name="connsiteX30" fmla="*/ 16036 w 21212"/>
                <a:gd name="connsiteY30" fmla="*/ 15909 h 21212"/>
                <a:gd name="connsiteX31" fmla="*/ 16036 w 21212"/>
                <a:gd name="connsiteY31" fmla="*/ 15909 h 21212"/>
                <a:gd name="connsiteX32" fmla="*/ 15973 w 21212"/>
                <a:gd name="connsiteY32" fmla="*/ 15909 h 21212"/>
                <a:gd name="connsiteX33" fmla="*/ 15973 w 21212"/>
                <a:gd name="connsiteY33" fmla="*/ 15909 h 21212"/>
                <a:gd name="connsiteX34" fmla="*/ 15973 w 21212"/>
                <a:gd name="connsiteY34"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36" y="16015"/>
                  </a:moveTo>
                  <a:cubicBezTo>
                    <a:pt x="16036" y="15930"/>
                    <a:pt x="16036" y="15930"/>
                    <a:pt x="16036" y="15930"/>
                  </a:cubicBezTo>
                  <a:cubicBezTo>
                    <a:pt x="16036" y="15930"/>
                    <a:pt x="16036" y="15930"/>
                    <a:pt x="16036" y="15909"/>
                  </a:cubicBezTo>
                  <a:lnTo>
                    <a:pt x="16121" y="15930"/>
                  </a:lnTo>
                  <a:lnTo>
                    <a:pt x="16121" y="15930"/>
                  </a:lnTo>
                  <a:lnTo>
                    <a:pt x="16036" y="16015"/>
                  </a:lnTo>
                  <a:lnTo>
                    <a:pt x="16036" y="16015"/>
                  </a:lnTo>
                  <a:lnTo>
                    <a:pt x="16036" y="16015"/>
                  </a:lnTo>
                  <a:cubicBezTo>
                    <a:pt x="16036" y="16058"/>
                    <a:pt x="15973" y="16058"/>
                    <a:pt x="15973" y="16058"/>
                  </a:cubicBezTo>
                  <a:cubicBezTo>
                    <a:pt x="15973" y="16015"/>
                    <a:pt x="15930" y="16015"/>
                    <a:pt x="15930" y="16015"/>
                  </a:cubicBezTo>
                  <a:cubicBezTo>
                    <a:pt x="15930" y="16015"/>
                    <a:pt x="15930" y="16015"/>
                    <a:pt x="15909" y="16015"/>
                  </a:cubicBezTo>
                  <a:lnTo>
                    <a:pt x="15909" y="15930"/>
                  </a:lnTo>
                  <a:cubicBezTo>
                    <a:pt x="15909" y="15930"/>
                    <a:pt x="15909" y="15930"/>
                    <a:pt x="15909" y="15909"/>
                  </a:cubicBezTo>
                  <a:cubicBezTo>
                    <a:pt x="15930" y="15909"/>
                    <a:pt x="15930" y="15909"/>
                    <a:pt x="15930" y="15909"/>
                  </a:cubicBezTo>
                  <a:cubicBezTo>
                    <a:pt x="15930" y="15909"/>
                    <a:pt x="15930" y="15909"/>
                    <a:pt x="15973" y="15909"/>
                  </a:cubicBezTo>
                  <a:lnTo>
                    <a:pt x="15973" y="15909"/>
                  </a:lnTo>
                  <a:cubicBezTo>
                    <a:pt x="16036" y="15909"/>
                    <a:pt x="16036" y="15909"/>
                    <a:pt x="16036" y="15909"/>
                  </a:cubicBezTo>
                  <a:lnTo>
                    <a:pt x="16036" y="15909"/>
                  </a:lnTo>
                  <a:lnTo>
                    <a:pt x="16036" y="15909"/>
                  </a:lnTo>
                  <a:lnTo>
                    <a:pt x="16036" y="15909"/>
                  </a:lnTo>
                  <a:lnTo>
                    <a:pt x="15973" y="16015"/>
                  </a:lnTo>
                  <a:lnTo>
                    <a:pt x="15973" y="16015"/>
                  </a:lnTo>
                  <a:cubicBezTo>
                    <a:pt x="16036" y="16015"/>
                    <a:pt x="16036" y="16015"/>
                    <a:pt x="16036" y="16015"/>
                  </a:cubicBezTo>
                  <a:lnTo>
                    <a:pt x="16036" y="16015"/>
                  </a:lnTo>
                  <a:lnTo>
                    <a:pt x="16036" y="16015"/>
                  </a:lnTo>
                  <a:close/>
                  <a:moveTo>
                    <a:pt x="15973" y="15909"/>
                  </a:moveTo>
                  <a:cubicBezTo>
                    <a:pt x="15930" y="15909"/>
                    <a:pt x="15930" y="15909"/>
                    <a:pt x="15930" y="15909"/>
                  </a:cubicBezTo>
                  <a:cubicBezTo>
                    <a:pt x="15930" y="15930"/>
                    <a:pt x="15930" y="15930"/>
                    <a:pt x="15930" y="15930"/>
                  </a:cubicBezTo>
                  <a:lnTo>
                    <a:pt x="15930" y="15930"/>
                  </a:lnTo>
                  <a:cubicBezTo>
                    <a:pt x="15930" y="15930"/>
                    <a:pt x="15930" y="15930"/>
                    <a:pt x="15930" y="16015"/>
                  </a:cubicBezTo>
                  <a:lnTo>
                    <a:pt x="16036" y="15909"/>
                  </a:lnTo>
                  <a:lnTo>
                    <a:pt x="16036" y="15909"/>
                  </a:lnTo>
                  <a:cubicBezTo>
                    <a:pt x="16036" y="15909"/>
                    <a:pt x="16036" y="15909"/>
                    <a:pt x="15973" y="15909"/>
                  </a:cubicBezTo>
                  <a:lnTo>
                    <a:pt x="15973" y="15909"/>
                  </a:lnTo>
                  <a:lnTo>
                    <a:pt x="15973" y="15909"/>
                  </a:lnTo>
                  <a:close/>
                </a:path>
              </a:pathLst>
            </a:custGeom>
            <a:solidFill>
              <a:srgbClr val="000000"/>
            </a:solid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E5D39F05-6D17-4151-B0EE-2960A4ACC3BF}"/>
                </a:ext>
              </a:extLst>
            </p:cNvPr>
            <p:cNvSpPr/>
            <p:nvPr/>
          </p:nvSpPr>
          <p:spPr>
            <a:xfrm>
              <a:off x="6408358" y="4744627"/>
              <a:ext cx="31327" cy="31327"/>
            </a:xfrm>
            <a:custGeom>
              <a:avLst/>
              <a:gdLst>
                <a:gd name="connsiteX0" fmla="*/ 15909 w 21212"/>
                <a:gd name="connsiteY0" fmla="*/ 16079 h 21212"/>
                <a:gd name="connsiteX1" fmla="*/ 15909 w 21212"/>
                <a:gd name="connsiteY1" fmla="*/ 16036 h 21212"/>
                <a:gd name="connsiteX2" fmla="*/ 15909 w 21212"/>
                <a:gd name="connsiteY2" fmla="*/ 16036 h 21212"/>
                <a:gd name="connsiteX3" fmla="*/ 15909 w 21212"/>
                <a:gd name="connsiteY3" fmla="*/ 15973 h 21212"/>
                <a:gd name="connsiteX4" fmla="*/ 15909 w 21212"/>
                <a:gd name="connsiteY4" fmla="*/ 15973 h 21212"/>
                <a:gd name="connsiteX5" fmla="*/ 15909 w 21212"/>
                <a:gd name="connsiteY5" fmla="*/ 15973 h 21212"/>
                <a:gd name="connsiteX6" fmla="*/ 15909 w 21212"/>
                <a:gd name="connsiteY6" fmla="*/ 15973 h 21212"/>
                <a:gd name="connsiteX7" fmla="*/ 15994 w 21212"/>
                <a:gd name="connsiteY7" fmla="*/ 15973 h 21212"/>
                <a:gd name="connsiteX8" fmla="*/ 16036 w 21212"/>
                <a:gd name="connsiteY8" fmla="*/ 15951 h 21212"/>
                <a:gd name="connsiteX9" fmla="*/ 16036 w 21212"/>
                <a:gd name="connsiteY9" fmla="*/ 15951 h 21212"/>
                <a:gd name="connsiteX10" fmla="*/ 15909 w 21212"/>
                <a:gd name="connsiteY10" fmla="*/ 15951 h 21212"/>
                <a:gd name="connsiteX11" fmla="*/ 15909 w 21212"/>
                <a:gd name="connsiteY11" fmla="*/ 15909 h 21212"/>
                <a:gd name="connsiteX12" fmla="*/ 16227 w 21212"/>
                <a:gd name="connsiteY12" fmla="*/ 15973 h 21212"/>
                <a:gd name="connsiteX13" fmla="*/ 16164 w 21212"/>
                <a:gd name="connsiteY13" fmla="*/ 15973 h 21212"/>
                <a:gd name="connsiteX14" fmla="*/ 16164 w 21212"/>
                <a:gd name="connsiteY14" fmla="*/ 15973 h 21212"/>
                <a:gd name="connsiteX15" fmla="*/ 16164 w 21212"/>
                <a:gd name="connsiteY15" fmla="*/ 15973 h 21212"/>
                <a:gd name="connsiteX16" fmla="*/ 16164 w 21212"/>
                <a:gd name="connsiteY16" fmla="*/ 15973 h 21212"/>
                <a:gd name="connsiteX17" fmla="*/ 16164 w 21212"/>
                <a:gd name="connsiteY17" fmla="*/ 16036 h 21212"/>
                <a:gd name="connsiteX18" fmla="*/ 16142 w 21212"/>
                <a:gd name="connsiteY18" fmla="*/ 16036 h 21212"/>
                <a:gd name="connsiteX19" fmla="*/ 16142 w 21212"/>
                <a:gd name="connsiteY19" fmla="*/ 16036 h 21212"/>
                <a:gd name="connsiteX20" fmla="*/ 16100 w 21212"/>
                <a:gd name="connsiteY20" fmla="*/ 16079 h 21212"/>
                <a:gd name="connsiteX21" fmla="*/ 16100 w 21212"/>
                <a:gd name="connsiteY21" fmla="*/ 16079 h 21212"/>
                <a:gd name="connsiteX22" fmla="*/ 16036 w 21212"/>
                <a:gd name="connsiteY22" fmla="*/ 16079 h 21212"/>
                <a:gd name="connsiteX23" fmla="*/ 15909 w 21212"/>
                <a:gd name="connsiteY23" fmla="*/ 16079 h 21212"/>
                <a:gd name="connsiteX24" fmla="*/ 15994 w 21212"/>
                <a:gd name="connsiteY24" fmla="*/ 16036 h 21212"/>
                <a:gd name="connsiteX25" fmla="*/ 16036 w 21212"/>
                <a:gd name="connsiteY25" fmla="*/ 16036 h 21212"/>
                <a:gd name="connsiteX26" fmla="*/ 16100 w 21212"/>
                <a:gd name="connsiteY26" fmla="*/ 16036 h 21212"/>
                <a:gd name="connsiteX27" fmla="*/ 16100 w 21212"/>
                <a:gd name="connsiteY27" fmla="*/ 16036 h 21212"/>
                <a:gd name="connsiteX28" fmla="*/ 16142 w 21212"/>
                <a:gd name="connsiteY28" fmla="*/ 16036 h 21212"/>
                <a:gd name="connsiteX29" fmla="*/ 16142 w 21212"/>
                <a:gd name="connsiteY29" fmla="*/ 16036 h 21212"/>
                <a:gd name="connsiteX30" fmla="*/ 16142 w 21212"/>
                <a:gd name="connsiteY30" fmla="*/ 15973 h 21212"/>
                <a:gd name="connsiteX31" fmla="*/ 16142 w 21212"/>
                <a:gd name="connsiteY31" fmla="*/ 15973 h 21212"/>
                <a:gd name="connsiteX32" fmla="*/ 16142 w 21212"/>
                <a:gd name="connsiteY32" fmla="*/ 15973 h 21212"/>
                <a:gd name="connsiteX33" fmla="*/ 16036 w 21212"/>
                <a:gd name="connsiteY33" fmla="*/ 15973 h 21212"/>
                <a:gd name="connsiteX34" fmla="*/ 16036 w 21212"/>
                <a:gd name="connsiteY34" fmla="*/ 15973 h 21212"/>
                <a:gd name="connsiteX35" fmla="*/ 15994 w 21212"/>
                <a:gd name="connsiteY35" fmla="*/ 15973 h 21212"/>
                <a:gd name="connsiteX36" fmla="*/ 15994 w 21212"/>
                <a:gd name="connsiteY36" fmla="*/ 15973 h 21212"/>
                <a:gd name="connsiteX37" fmla="*/ 15909 w 21212"/>
                <a:gd name="connsiteY37" fmla="*/ 15973 h 21212"/>
                <a:gd name="connsiteX38" fmla="*/ 15909 w 21212"/>
                <a:gd name="connsiteY38" fmla="*/ 16036 h 21212"/>
                <a:gd name="connsiteX39" fmla="*/ 15994 w 21212"/>
                <a:gd name="connsiteY3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09" y="16079"/>
                  </a:moveTo>
                  <a:lnTo>
                    <a:pt x="15909" y="16036"/>
                  </a:lnTo>
                  <a:lnTo>
                    <a:pt x="15909" y="16036"/>
                  </a:lnTo>
                  <a:lnTo>
                    <a:pt x="15909" y="15973"/>
                  </a:lnTo>
                  <a:lnTo>
                    <a:pt x="15909" y="15973"/>
                  </a:lnTo>
                  <a:lnTo>
                    <a:pt x="15909" y="15973"/>
                  </a:lnTo>
                  <a:lnTo>
                    <a:pt x="15909" y="15973"/>
                  </a:lnTo>
                  <a:cubicBezTo>
                    <a:pt x="15994" y="15973"/>
                    <a:pt x="15994" y="15951"/>
                    <a:pt x="15994" y="15973"/>
                  </a:cubicBezTo>
                  <a:cubicBezTo>
                    <a:pt x="15994" y="15951"/>
                    <a:pt x="16036" y="15951"/>
                    <a:pt x="16036" y="15951"/>
                  </a:cubicBezTo>
                  <a:lnTo>
                    <a:pt x="16036" y="15951"/>
                  </a:lnTo>
                  <a:lnTo>
                    <a:pt x="15909" y="15951"/>
                  </a:lnTo>
                  <a:lnTo>
                    <a:pt x="15909" y="15909"/>
                  </a:lnTo>
                  <a:lnTo>
                    <a:pt x="16227" y="15973"/>
                  </a:lnTo>
                  <a:lnTo>
                    <a:pt x="16164" y="15973"/>
                  </a:lnTo>
                  <a:lnTo>
                    <a:pt x="16164" y="15973"/>
                  </a:lnTo>
                  <a:lnTo>
                    <a:pt x="16164" y="15973"/>
                  </a:lnTo>
                  <a:lnTo>
                    <a:pt x="16164" y="15973"/>
                  </a:lnTo>
                  <a:cubicBezTo>
                    <a:pt x="16164" y="16036"/>
                    <a:pt x="16164" y="16036"/>
                    <a:pt x="16164" y="16036"/>
                  </a:cubicBezTo>
                  <a:cubicBezTo>
                    <a:pt x="16142" y="16036"/>
                    <a:pt x="16142" y="16036"/>
                    <a:pt x="16142" y="16036"/>
                  </a:cubicBezTo>
                  <a:lnTo>
                    <a:pt x="16142" y="16036"/>
                  </a:lnTo>
                  <a:cubicBezTo>
                    <a:pt x="16142" y="16036"/>
                    <a:pt x="16142" y="16079"/>
                    <a:pt x="16100" y="16079"/>
                  </a:cubicBezTo>
                  <a:lnTo>
                    <a:pt x="16100" y="16079"/>
                  </a:lnTo>
                  <a:cubicBezTo>
                    <a:pt x="16036" y="16079"/>
                    <a:pt x="16036" y="16079"/>
                    <a:pt x="16036" y="16079"/>
                  </a:cubicBezTo>
                  <a:cubicBezTo>
                    <a:pt x="15994" y="16079"/>
                    <a:pt x="15994" y="16079"/>
                    <a:pt x="15909" y="16079"/>
                  </a:cubicBezTo>
                  <a:close/>
                  <a:moveTo>
                    <a:pt x="15994" y="16036"/>
                  </a:moveTo>
                  <a:lnTo>
                    <a:pt x="16036" y="16036"/>
                  </a:lnTo>
                  <a:cubicBezTo>
                    <a:pt x="16036" y="16036"/>
                    <a:pt x="16036" y="16036"/>
                    <a:pt x="16100" y="16036"/>
                  </a:cubicBezTo>
                  <a:lnTo>
                    <a:pt x="16100" y="16036"/>
                  </a:lnTo>
                  <a:lnTo>
                    <a:pt x="16142" y="16036"/>
                  </a:lnTo>
                  <a:lnTo>
                    <a:pt x="16142" y="16036"/>
                  </a:lnTo>
                  <a:lnTo>
                    <a:pt x="16142" y="15973"/>
                  </a:lnTo>
                  <a:lnTo>
                    <a:pt x="16142" y="15973"/>
                  </a:lnTo>
                  <a:lnTo>
                    <a:pt x="16142" y="15973"/>
                  </a:lnTo>
                  <a:lnTo>
                    <a:pt x="16036" y="15973"/>
                  </a:lnTo>
                  <a:lnTo>
                    <a:pt x="16036" y="15973"/>
                  </a:lnTo>
                  <a:cubicBezTo>
                    <a:pt x="15994" y="15973"/>
                    <a:pt x="15994" y="15973"/>
                    <a:pt x="15994" y="15973"/>
                  </a:cubicBezTo>
                  <a:lnTo>
                    <a:pt x="15994" y="15973"/>
                  </a:lnTo>
                  <a:lnTo>
                    <a:pt x="15909" y="15973"/>
                  </a:lnTo>
                  <a:cubicBezTo>
                    <a:pt x="15909" y="15973"/>
                    <a:pt x="15909" y="15973"/>
                    <a:pt x="15909" y="16036"/>
                  </a:cubicBezTo>
                  <a:cubicBezTo>
                    <a:pt x="15994" y="16036"/>
                    <a:pt x="15994" y="16036"/>
                    <a:pt x="15994" y="16036"/>
                  </a:cubicBezTo>
                  <a:close/>
                </a:path>
              </a:pathLst>
            </a:custGeom>
            <a:solidFill>
              <a:srgbClr val="000000"/>
            </a:solid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C5332CAD-2607-42C4-AF13-B7924D2FB117}"/>
                </a:ext>
              </a:extLst>
            </p:cNvPr>
            <p:cNvSpPr/>
            <p:nvPr/>
          </p:nvSpPr>
          <p:spPr>
            <a:xfrm>
              <a:off x="6408702" y="4744532"/>
              <a:ext cx="31327" cy="31327"/>
            </a:xfrm>
            <a:custGeom>
              <a:avLst/>
              <a:gdLst>
                <a:gd name="connsiteX0" fmla="*/ 16206 w 21212"/>
                <a:gd name="connsiteY0" fmla="*/ 15973 h 21212"/>
                <a:gd name="connsiteX1" fmla="*/ 16100 w 21212"/>
                <a:gd name="connsiteY1" fmla="*/ 15973 h 21212"/>
                <a:gd name="connsiteX2" fmla="*/ 16079 w 21212"/>
                <a:gd name="connsiteY2" fmla="*/ 15973 h 21212"/>
                <a:gd name="connsiteX3" fmla="*/ 16079 w 21212"/>
                <a:gd name="connsiteY3" fmla="*/ 16015 h 21212"/>
                <a:gd name="connsiteX4" fmla="*/ 16015 w 21212"/>
                <a:gd name="connsiteY4" fmla="*/ 15973 h 21212"/>
                <a:gd name="connsiteX5" fmla="*/ 16015 w 21212"/>
                <a:gd name="connsiteY5" fmla="*/ 15973 h 21212"/>
                <a:gd name="connsiteX6" fmla="*/ 15994 w 21212"/>
                <a:gd name="connsiteY6" fmla="*/ 15973 h 21212"/>
                <a:gd name="connsiteX7" fmla="*/ 15909 w 21212"/>
                <a:gd name="connsiteY7" fmla="*/ 15951 h 21212"/>
                <a:gd name="connsiteX8" fmla="*/ 15973 w 21212"/>
                <a:gd name="connsiteY8" fmla="*/ 15909 h 21212"/>
                <a:gd name="connsiteX9" fmla="*/ 16015 w 21212"/>
                <a:gd name="connsiteY9" fmla="*/ 15973 h 21212"/>
                <a:gd name="connsiteX10" fmla="*/ 16079 w 21212"/>
                <a:gd name="connsiteY10" fmla="*/ 15973 h 21212"/>
                <a:gd name="connsiteX11" fmla="*/ 16079 w 21212"/>
                <a:gd name="connsiteY11" fmla="*/ 15973 h 21212"/>
                <a:gd name="connsiteX12" fmla="*/ 16100 w 21212"/>
                <a:gd name="connsiteY12" fmla="*/ 15973 h 21212"/>
                <a:gd name="connsiteX13" fmla="*/ 16206 w 21212"/>
                <a:gd name="connsiteY13" fmla="*/ 15973 h 21212"/>
                <a:gd name="connsiteX14" fmla="*/ 16206 w 21212"/>
                <a:gd name="connsiteY14" fmla="*/ 15973 h 21212"/>
                <a:gd name="connsiteX15" fmla="*/ 16100 w 21212"/>
                <a:gd name="connsiteY15" fmla="*/ 15909 h 21212"/>
                <a:gd name="connsiteX16" fmla="*/ 16015 w 21212"/>
                <a:gd name="connsiteY16" fmla="*/ 15909 h 21212"/>
                <a:gd name="connsiteX17" fmla="*/ 16079 w 21212"/>
                <a:gd name="connsiteY17" fmla="*/ 15909 h 21212"/>
                <a:gd name="connsiteX18" fmla="*/ 16206 w 21212"/>
                <a:gd name="connsiteY18" fmla="*/ 15909 h 21212"/>
                <a:gd name="connsiteX19" fmla="*/ 16206 w 21212"/>
                <a:gd name="connsiteY19" fmla="*/ 15909 h 21212"/>
                <a:gd name="connsiteX20" fmla="*/ 16248 w 21212"/>
                <a:gd name="connsiteY20" fmla="*/ 15909 h 21212"/>
                <a:gd name="connsiteX21" fmla="*/ 16248 w 21212"/>
                <a:gd name="connsiteY21" fmla="*/ 15909 h 21212"/>
                <a:gd name="connsiteX22" fmla="*/ 16248 w 21212"/>
                <a:gd name="connsiteY22" fmla="*/ 15951 h 21212"/>
                <a:gd name="connsiteX23" fmla="*/ 16206 w 21212"/>
                <a:gd name="connsiteY23" fmla="*/ 15973 h 21212"/>
                <a:gd name="connsiteX24" fmla="*/ 16206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73"/>
                  </a:moveTo>
                  <a:cubicBezTo>
                    <a:pt x="16100" y="15973"/>
                    <a:pt x="16100" y="15973"/>
                    <a:pt x="16100" y="15973"/>
                  </a:cubicBezTo>
                  <a:cubicBezTo>
                    <a:pt x="16100" y="15973"/>
                    <a:pt x="16100" y="15973"/>
                    <a:pt x="16079" y="15973"/>
                  </a:cubicBezTo>
                  <a:cubicBezTo>
                    <a:pt x="16079" y="15973"/>
                    <a:pt x="16079" y="15973"/>
                    <a:pt x="16079" y="16015"/>
                  </a:cubicBezTo>
                  <a:cubicBezTo>
                    <a:pt x="16079" y="16015"/>
                    <a:pt x="16079" y="16015"/>
                    <a:pt x="16015" y="15973"/>
                  </a:cubicBezTo>
                  <a:lnTo>
                    <a:pt x="16015" y="15973"/>
                  </a:lnTo>
                  <a:cubicBezTo>
                    <a:pt x="16015" y="15973"/>
                    <a:pt x="16015" y="15973"/>
                    <a:pt x="15994" y="15973"/>
                  </a:cubicBezTo>
                  <a:lnTo>
                    <a:pt x="15909" y="15951"/>
                  </a:lnTo>
                  <a:lnTo>
                    <a:pt x="15973" y="15909"/>
                  </a:lnTo>
                  <a:lnTo>
                    <a:pt x="16015" y="15973"/>
                  </a:lnTo>
                  <a:lnTo>
                    <a:pt x="16079" y="15973"/>
                  </a:lnTo>
                  <a:lnTo>
                    <a:pt x="16079" y="15973"/>
                  </a:lnTo>
                  <a:cubicBezTo>
                    <a:pt x="16100" y="15973"/>
                    <a:pt x="16100" y="15973"/>
                    <a:pt x="16100" y="15973"/>
                  </a:cubicBezTo>
                  <a:cubicBezTo>
                    <a:pt x="16100" y="15951"/>
                    <a:pt x="16206" y="15951"/>
                    <a:pt x="16206" y="15973"/>
                  </a:cubicBezTo>
                  <a:lnTo>
                    <a:pt x="16206" y="15973"/>
                  </a:lnTo>
                  <a:cubicBezTo>
                    <a:pt x="16206" y="15909"/>
                    <a:pt x="16100" y="15909"/>
                    <a:pt x="16100" y="15909"/>
                  </a:cubicBezTo>
                  <a:lnTo>
                    <a:pt x="16015" y="15909"/>
                  </a:lnTo>
                  <a:lnTo>
                    <a:pt x="16079" y="15909"/>
                  </a:lnTo>
                  <a:lnTo>
                    <a:pt x="16206" y="15909"/>
                  </a:lnTo>
                  <a:lnTo>
                    <a:pt x="16206" y="15909"/>
                  </a:lnTo>
                  <a:lnTo>
                    <a:pt x="16248" y="15909"/>
                  </a:lnTo>
                  <a:lnTo>
                    <a:pt x="16248" y="15909"/>
                  </a:lnTo>
                  <a:cubicBezTo>
                    <a:pt x="16248" y="15951"/>
                    <a:pt x="16248" y="15951"/>
                    <a:pt x="16248" y="15951"/>
                  </a:cubicBezTo>
                  <a:cubicBezTo>
                    <a:pt x="16248" y="15951"/>
                    <a:pt x="16248" y="15951"/>
                    <a:pt x="16206" y="15973"/>
                  </a:cubicBezTo>
                  <a:cubicBezTo>
                    <a:pt x="16206" y="15973"/>
                    <a:pt x="16206" y="15973"/>
                    <a:pt x="16206" y="15973"/>
                  </a:cubicBezTo>
                  <a:close/>
                </a:path>
              </a:pathLst>
            </a:custGeom>
            <a:solidFill>
              <a:srgbClr val="000000"/>
            </a:solid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AC4B4A5-3A0A-44D8-94D0-E86FEEC056E6}"/>
                </a:ext>
              </a:extLst>
            </p:cNvPr>
            <p:cNvSpPr/>
            <p:nvPr/>
          </p:nvSpPr>
          <p:spPr>
            <a:xfrm>
              <a:off x="6408953" y="4744345"/>
              <a:ext cx="31327" cy="31327"/>
            </a:xfrm>
            <a:custGeom>
              <a:avLst/>
              <a:gdLst>
                <a:gd name="connsiteX0" fmla="*/ 16248 w 21212"/>
                <a:gd name="connsiteY0" fmla="*/ 16015 h 21212"/>
                <a:gd name="connsiteX1" fmla="*/ 16248 w 21212"/>
                <a:gd name="connsiteY1" fmla="*/ 16015 h 21212"/>
                <a:gd name="connsiteX2" fmla="*/ 16164 w 21212"/>
                <a:gd name="connsiteY2" fmla="*/ 16036 h 21212"/>
                <a:gd name="connsiteX3" fmla="*/ 16142 w 21212"/>
                <a:gd name="connsiteY3" fmla="*/ 16036 h 21212"/>
                <a:gd name="connsiteX4" fmla="*/ 16142 w 21212"/>
                <a:gd name="connsiteY4" fmla="*/ 16036 h 21212"/>
                <a:gd name="connsiteX5" fmla="*/ 16142 w 21212"/>
                <a:gd name="connsiteY5" fmla="*/ 16036 h 21212"/>
                <a:gd name="connsiteX6" fmla="*/ 16079 w 21212"/>
                <a:gd name="connsiteY6" fmla="*/ 16036 h 21212"/>
                <a:gd name="connsiteX7" fmla="*/ 16036 w 21212"/>
                <a:gd name="connsiteY7" fmla="*/ 16015 h 21212"/>
                <a:gd name="connsiteX8" fmla="*/ 15930 w 21212"/>
                <a:gd name="connsiteY8" fmla="*/ 16036 h 21212"/>
                <a:gd name="connsiteX9" fmla="*/ 15909 w 21212"/>
                <a:gd name="connsiteY9" fmla="*/ 16015 h 21212"/>
                <a:gd name="connsiteX10" fmla="*/ 15930 w 21212"/>
                <a:gd name="connsiteY10" fmla="*/ 16015 h 21212"/>
                <a:gd name="connsiteX11" fmla="*/ 15909 w 21212"/>
                <a:gd name="connsiteY11" fmla="*/ 16015 h 21212"/>
                <a:gd name="connsiteX12" fmla="*/ 15930 w 21212"/>
                <a:gd name="connsiteY12" fmla="*/ 15909 h 21212"/>
                <a:gd name="connsiteX13" fmla="*/ 16036 w 21212"/>
                <a:gd name="connsiteY13" fmla="*/ 16015 h 21212"/>
                <a:gd name="connsiteX14" fmla="*/ 16079 w 21212"/>
                <a:gd name="connsiteY14" fmla="*/ 15909 h 21212"/>
                <a:gd name="connsiteX15" fmla="*/ 16079 w 21212"/>
                <a:gd name="connsiteY15" fmla="*/ 15909 h 21212"/>
                <a:gd name="connsiteX16" fmla="*/ 16036 w 21212"/>
                <a:gd name="connsiteY16" fmla="*/ 16015 h 21212"/>
                <a:gd name="connsiteX17" fmla="*/ 16079 w 21212"/>
                <a:gd name="connsiteY17" fmla="*/ 16036 h 21212"/>
                <a:gd name="connsiteX18" fmla="*/ 16142 w 21212"/>
                <a:gd name="connsiteY18" fmla="*/ 16036 h 21212"/>
                <a:gd name="connsiteX19" fmla="*/ 16142 w 21212"/>
                <a:gd name="connsiteY19" fmla="*/ 16036 h 21212"/>
                <a:gd name="connsiteX20" fmla="*/ 16142 w 21212"/>
                <a:gd name="connsiteY20" fmla="*/ 16036 h 21212"/>
                <a:gd name="connsiteX21" fmla="*/ 16164 w 21212"/>
                <a:gd name="connsiteY21" fmla="*/ 16036 h 21212"/>
                <a:gd name="connsiteX22" fmla="*/ 16164 w 21212"/>
                <a:gd name="connsiteY22" fmla="*/ 16036 h 21212"/>
                <a:gd name="connsiteX23" fmla="*/ 16164 w 21212"/>
                <a:gd name="connsiteY23" fmla="*/ 16015 h 21212"/>
                <a:gd name="connsiteX24" fmla="*/ 16248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48" y="16015"/>
                  </a:moveTo>
                  <a:cubicBezTo>
                    <a:pt x="16248" y="16036"/>
                    <a:pt x="16248" y="16036"/>
                    <a:pt x="16248" y="16015"/>
                  </a:cubicBezTo>
                  <a:lnTo>
                    <a:pt x="16164" y="16036"/>
                  </a:lnTo>
                  <a:cubicBezTo>
                    <a:pt x="16164" y="16036"/>
                    <a:pt x="16164" y="16036"/>
                    <a:pt x="16142" y="16036"/>
                  </a:cubicBezTo>
                  <a:lnTo>
                    <a:pt x="16142" y="16036"/>
                  </a:lnTo>
                  <a:lnTo>
                    <a:pt x="16142" y="16036"/>
                  </a:lnTo>
                  <a:cubicBezTo>
                    <a:pt x="16079" y="16036"/>
                    <a:pt x="16079" y="16036"/>
                    <a:pt x="16079" y="16036"/>
                  </a:cubicBezTo>
                  <a:lnTo>
                    <a:pt x="16036" y="16015"/>
                  </a:lnTo>
                  <a:lnTo>
                    <a:pt x="15930" y="16036"/>
                  </a:lnTo>
                  <a:lnTo>
                    <a:pt x="15909" y="16015"/>
                  </a:lnTo>
                  <a:lnTo>
                    <a:pt x="15930" y="16015"/>
                  </a:lnTo>
                  <a:lnTo>
                    <a:pt x="15909" y="16015"/>
                  </a:lnTo>
                  <a:lnTo>
                    <a:pt x="15930" y="15909"/>
                  </a:lnTo>
                  <a:lnTo>
                    <a:pt x="16036" y="16015"/>
                  </a:lnTo>
                  <a:lnTo>
                    <a:pt x="16079" y="15909"/>
                  </a:lnTo>
                  <a:lnTo>
                    <a:pt x="16079" y="15909"/>
                  </a:lnTo>
                  <a:lnTo>
                    <a:pt x="16036" y="16015"/>
                  </a:lnTo>
                  <a:lnTo>
                    <a:pt x="16079" y="16036"/>
                  </a:lnTo>
                  <a:lnTo>
                    <a:pt x="16142" y="16036"/>
                  </a:lnTo>
                  <a:lnTo>
                    <a:pt x="16142" y="16036"/>
                  </a:lnTo>
                  <a:lnTo>
                    <a:pt x="16142" y="16036"/>
                  </a:lnTo>
                  <a:lnTo>
                    <a:pt x="16164" y="16036"/>
                  </a:lnTo>
                  <a:lnTo>
                    <a:pt x="16164" y="16036"/>
                  </a:lnTo>
                  <a:cubicBezTo>
                    <a:pt x="16164" y="16015"/>
                    <a:pt x="16164" y="16015"/>
                    <a:pt x="16164" y="16015"/>
                  </a:cubicBezTo>
                  <a:lnTo>
                    <a:pt x="16248" y="16015"/>
                  </a:lnTo>
                  <a:close/>
                </a:path>
              </a:pathLst>
            </a:custGeom>
            <a:solidFill>
              <a:srgbClr val="000000"/>
            </a:solid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F5ECC23-D14F-4BA0-A1AF-5F0A338F1BC2}"/>
                </a:ext>
              </a:extLst>
            </p:cNvPr>
            <p:cNvSpPr/>
            <p:nvPr/>
          </p:nvSpPr>
          <p:spPr>
            <a:xfrm>
              <a:off x="6409297" y="4744188"/>
              <a:ext cx="31327" cy="31327"/>
            </a:xfrm>
            <a:custGeom>
              <a:avLst/>
              <a:gdLst>
                <a:gd name="connsiteX0" fmla="*/ 16206 w 21212"/>
                <a:gd name="connsiteY0" fmla="*/ 15951 h 21212"/>
                <a:gd name="connsiteX1" fmla="*/ 16206 w 21212"/>
                <a:gd name="connsiteY1" fmla="*/ 15951 h 21212"/>
                <a:gd name="connsiteX2" fmla="*/ 16206 w 21212"/>
                <a:gd name="connsiteY2" fmla="*/ 15951 h 21212"/>
                <a:gd name="connsiteX3" fmla="*/ 16121 w 21212"/>
                <a:gd name="connsiteY3" fmla="*/ 15951 h 21212"/>
                <a:gd name="connsiteX4" fmla="*/ 16121 w 21212"/>
                <a:gd name="connsiteY4" fmla="*/ 15951 h 21212"/>
                <a:gd name="connsiteX5" fmla="*/ 16121 w 21212"/>
                <a:gd name="connsiteY5" fmla="*/ 16015 h 21212"/>
                <a:gd name="connsiteX6" fmla="*/ 16100 w 21212"/>
                <a:gd name="connsiteY6" fmla="*/ 15951 h 21212"/>
                <a:gd name="connsiteX7" fmla="*/ 15930 w 21212"/>
                <a:gd name="connsiteY7" fmla="*/ 15951 h 21212"/>
                <a:gd name="connsiteX8" fmla="*/ 15930 w 21212"/>
                <a:gd name="connsiteY8" fmla="*/ 15951 h 21212"/>
                <a:gd name="connsiteX9" fmla="*/ 15909 w 21212"/>
                <a:gd name="connsiteY9" fmla="*/ 15951 h 21212"/>
                <a:gd name="connsiteX10" fmla="*/ 15930 w 21212"/>
                <a:gd name="connsiteY10" fmla="*/ 15930 h 21212"/>
                <a:gd name="connsiteX11" fmla="*/ 15909 w 21212"/>
                <a:gd name="connsiteY11" fmla="*/ 15930 h 21212"/>
                <a:gd name="connsiteX12" fmla="*/ 15930 w 21212"/>
                <a:gd name="connsiteY12" fmla="*/ 15909 h 21212"/>
                <a:gd name="connsiteX13" fmla="*/ 16015 w 21212"/>
                <a:gd name="connsiteY13" fmla="*/ 15930 h 21212"/>
                <a:gd name="connsiteX14" fmla="*/ 16036 w 21212"/>
                <a:gd name="connsiteY14" fmla="*/ 15909 h 21212"/>
                <a:gd name="connsiteX15" fmla="*/ 16036 w 21212"/>
                <a:gd name="connsiteY15" fmla="*/ 15909 h 21212"/>
                <a:gd name="connsiteX16" fmla="*/ 16015 w 21212"/>
                <a:gd name="connsiteY16" fmla="*/ 15930 h 21212"/>
                <a:gd name="connsiteX17" fmla="*/ 16100 w 21212"/>
                <a:gd name="connsiteY17" fmla="*/ 15951 h 21212"/>
                <a:gd name="connsiteX18" fmla="*/ 16121 w 21212"/>
                <a:gd name="connsiteY18" fmla="*/ 15951 h 21212"/>
                <a:gd name="connsiteX19" fmla="*/ 16121 w 21212"/>
                <a:gd name="connsiteY19" fmla="*/ 15951 h 21212"/>
                <a:gd name="connsiteX20" fmla="*/ 16121 w 21212"/>
                <a:gd name="connsiteY20" fmla="*/ 15951 h 21212"/>
                <a:gd name="connsiteX21" fmla="*/ 16206 w 21212"/>
                <a:gd name="connsiteY21" fmla="*/ 15951 h 21212"/>
                <a:gd name="connsiteX22" fmla="*/ 16206 w 21212"/>
                <a:gd name="connsiteY22" fmla="*/ 15951 h 21212"/>
                <a:gd name="connsiteX23" fmla="*/ 16206 w 21212"/>
                <a:gd name="connsiteY23" fmla="*/ 15951 h 21212"/>
                <a:gd name="connsiteX24" fmla="*/ 16206 w 21212"/>
                <a:gd name="connsiteY2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06" y="15951"/>
                  </a:moveTo>
                  <a:lnTo>
                    <a:pt x="16206" y="15951"/>
                  </a:lnTo>
                  <a:lnTo>
                    <a:pt x="16206" y="15951"/>
                  </a:lnTo>
                  <a:cubicBezTo>
                    <a:pt x="16206" y="15951"/>
                    <a:pt x="16206" y="15951"/>
                    <a:pt x="16121" y="15951"/>
                  </a:cubicBezTo>
                  <a:lnTo>
                    <a:pt x="16121" y="15951"/>
                  </a:lnTo>
                  <a:cubicBezTo>
                    <a:pt x="16121" y="16015"/>
                    <a:pt x="16121" y="16015"/>
                    <a:pt x="16121" y="16015"/>
                  </a:cubicBezTo>
                  <a:cubicBezTo>
                    <a:pt x="16100" y="15951"/>
                    <a:pt x="16100" y="15951"/>
                    <a:pt x="16100" y="15951"/>
                  </a:cubicBezTo>
                  <a:lnTo>
                    <a:pt x="15930" y="15951"/>
                  </a:lnTo>
                  <a:lnTo>
                    <a:pt x="15930" y="15951"/>
                  </a:lnTo>
                  <a:lnTo>
                    <a:pt x="15909" y="15951"/>
                  </a:lnTo>
                  <a:lnTo>
                    <a:pt x="15930" y="15930"/>
                  </a:lnTo>
                  <a:lnTo>
                    <a:pt x="15909" y="15930"/>
                  </a:lnTo>
                  <a:lnTo>
                    <a:pt x="15930" y="15909"/>
                  </a:lnTo>
                  <a:lnTo>
                    <a:pt x="16015" y="15930"/>
                  </a:lnTo>
                  <a:lnTo>
                    <a:pt x="16036" y="15909"/>
                  </a:lnTo>
                  <a:lnTo>
                    <a:pt x="16036" y="15909"/>
                  </a:lnTo>
                  <a:lnTo>
                    <a:pt x="16015" y="15930"/>
                  </a:lnTo>
                  <a:lnTo>
                    <a:pt x="16100" y="15951"/>
                  </a:lnTo>
                  <a:lnTo>
                    <a:pt x="16121" y="15951"/>
                  </a:lnTo>
                  <a:lnTo>
                    <a:pt x="16121" y="15951"/>
                  </a:lnTo>
                  <a:lnTo>
                    <a:pt x="16121" y="15951"/>
                  </a:lnTo>
                  <a:lnTo>
                    <a:pt x="16206" y="15951"/>
                  </a:lnTo>
                  <a:lnTo>
                    <a:pt x="16206" y="15951"/>
                  </a:lnTo>
                  <a:lnTo>
                    <a:pt x="16206" y="15951"/>
                  </a:lnTo>
                  <a:lnTo>
                    <a:pt x="16206" y="15951"/>
                  </a:lnTo>
                  <a:close/>
                </a:path>
              </a:pathLst>
            </a:custGeom>
            <a:solidFill>
              <a:srgbClr val="000000"/>
            </a:solid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B7654797-BC6C-401B-B40C-D653CE368F18}"/>
                </a:ext>
              </a:extLst>
            </p:cNvPr>
            <p:cNvSpPr/>
            <p:nvPr/>
          </p:nvSpPr>
          <p:spPr>
            <a:xfrm>
              <a:off x="6409612" y="4744063"/>
              <a:ext cx="31327" cy="31327"/>
            </a:xfrm>
            <a:custGeom>
              <a:avLst/>
              <a:gdLst>
                <a:gd name="connsiteX0" fmla="*/ 16121 w 21212"/>
                <a:gd name="connsiteY0" fmla="*/ 15994 h 21212"/>
                <a:gd name="connsiteX1" fmla="*/ 16121 w 21212"/>
                <a:gd name="connsiteY1" fmla="*/ 15930 h 21212"/>
                <a:gd name="connsiteX2" fmla="*/ 16164 w 21212"/>
                <a:gd name="connsiteY2" fmla="*/ 15930 h 21212"/>
                <a:gd name="connsiteX3" fmla="*/ 16164 w 21212"/>
                <a:gd name="connsiteY3" fmla="*/ 15930 h 21212"/>
                <a:gd name="connsiteX4" fmla="*/ 16164 w 21212"/>
                <a:gd name="connsiteY4" fmla="*/ 15994 h 21212"/>
                <a:gd name="connsiteX5" fmla="*/ 16121 w 21212"/>
                <a:gd name="connsiteY5" fmla="*/ 15994 h 21212"/>
                <a:gd name="connsiteX6" fmla="*/ 16079 w 21212"/>
                <a:gd name="connsiteY6" fmla="*/ 16015 h 21212"/>
                <a:gd name="connsiteX7" fmla="*/ 16015 w 21212"/>
                <a:gd name="connsiteY7" fmla="*/ 16015 h 21212"/>
                <a:gd name="connsiteX8" fmla="*/ 15994 w 21212"/>
                <a:gd name="connsiteY8" fmla="*/ 16015 h 21212"/>
                <a:gd name="connsiteX9" fmla="*/ 15994 w 21212"/>
                <a:gd name="connsiteY9" fmla="*/ 15994 h 21212"/>
                <a:gd name="connsiteX10" fmla="*/ 15909 w 21212"/>
                <a:gd name="connsiteY10" fmla="*/ 15994 h 21212"/>
                <a:gd name="connsiteX11" fmla="*/ 15909 w 21212"/>
                <a:gd name="connsiteY11" fmla="*/ 15930 h 21212"/>
                <a:gd name="connsiteX12" fmla="*/ 15909 w 21212"/>
                <a:gd name="connsiteY12" fmla="*/ 15930 h 21212"/>
                <a:gd name="connsiteX13" fmla="*/ 15909 w 21212"/>
                <a:gd name="connsiteY13" fmla="*/ 15909 h 21212"/>
                <a:gd name="connsiteX14" fmla="*/ 15994 w 21212"/>
                <a:gd name="connsiteY14" fmla="*/ 15909 h 21212"/>
                <a:gd name="connsiteX15" fmla="*/ 16015 w 21212"/>
                <a:gd name="connsiteY15" fmla="*/ 15909 h 21212"/>
                <a:gd name="connsiteX16" fmla="*/ 16079 w 21212"/>
                <a:gd name="connsiteY16" fmla="*/ 15909 h 21212"/>
                <a:gd name="connsiteX17" fmla="*/ 16121 w 21212"/>
                <a:gd name="connsiteY17" fmla="*/ 15909 h 21212"/>
                <a:gd name="connsiteX18" fmla="*/ 16121 w 21212"/>
                <a:gd name="connsiteY18" fmla="*/ 15909 h 21212"/>
                <a:gd name="connsiteX19" fmla="*/ 16121 w 21212"/>
                <a:gd name="connsiteY19" fmla="*/ 15909 h 21212"/>
                <a:gd name="connsiteX20" fmla="*/ 15994 w 21212"/>
                <a:gd name="connsiteY20" fmla="*/ 15994 h 21212"/>
                <a:gd name="connsiteX21" fmla="*/ 16015 w 21212"/>
                <a:gd name="connsiteY21" fmla="*/ 15994 h 21212"/>
                <a:gd name="connsiteX22" fmla="*/ 16015 w 21212"/>
                <a:gd name="connsiteY22" fmla="*/ 15994 h 21212"/>
                <a:gd name="connsiteX23" fmla="*/ 16079 w 21212"/>
                <a:gd name="connsiteY23" fmla="*/ 15994 h 21212"/>
                <a:gd name="connsiteX24" fmla="*/ 16121 w 21212"/>
                <a:gd name="connsiteY24" fmla="*/ 15994 h 21212"/>
                <a:gd name="connsiteX25" fmla="*/ 15994 w 21212"/>
                <a:gd name="connsiteY25" fmla="*/ 15930 h 21212"/>
                <a:gd name="connsiteX26" fmla="*/ 15994 w 21212"/>
                <a:gd name="connsiteY26" fmla="*/ 15930 h 21212"/>
                <a:gd name="connsiteX27" fmla="*/ 15909 w 21212"/>
                <a:gd name="connsiteY27" fmla="*/ 15930 h 21212"/>
                <a:gd name="connsiteX28" fmla="*/ 15994 w 21212"/>
                <a:gd name="connsiteY28" fmla="*/ 15994 h 21212"/>
                <a:gd name="connsiteX29" fmla="*/ 15994 w 21212"/>
                <a:gd name="connsiteY29" fmla="*/ 15994 h 21212"/>
                <a:gd name="connsiteX30" fmla="*/ 16079 w 21212"/>
                <a:gd name="connsiteY30" fmla="*/ 15909 h 21212"/>
                <a:gd name="connsiteX31" fmla="*/ 15994 w 21212"/>
                <a:gd name="connsiteY31" fmla="*/ 15930 h 21212"/>
                <a:gd name="connsiteX32" fmla="*/ 15994 w 21212"/>
                <a:gd name="connsiteY32" fmla="*/ 15930 h 21212"/>
                <a:gd name="connsiteX33" fmla="*/ 15994 w 21212"/>
                <a:gd name="connsiteY33" fmla="*/ 15930 h 21212"/>
                <a:gd name="connsiteX34" fmla="*/ 15994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21" y="15994"/>
                  </a:moveTo>
                  <a:lnTo>
                    <a:pt x="16121" y="15930"/>
                  </a:lnTo>
                  <a:lnTo>
                    <a:pt x="16164" y="15930"/>
                  </a:lnTo>
                  <a:lnTo>
                    <a:pt x="16164" y="15930"/>
                  </a:lnTo>
                  <a:cubicBezTo>
                    <a:pt x="16164" y="15930"/>
                    <a:pt x="16164" y="15930"/>
                    <a:pt x="16164" y="15994"/>
                  </a:cubicBezTo>
                  <a:cubicBezTo>
                    <a:pt x="16142" y="15994"/>
                    <a:pt x="16142" y="15994"/>
                    <a:pt x="16121" y="15994"/>
                  </a:cubicBezTo>
                  <a:cubicBezTo>
                    <a:pt x="16121" y="15994"/>
                    <a:pt x="16121" y="15994"/>
                    <a:pt x="16079" y="16015"/>
                  </a:cubicBezTo>
                  <a:cubicBezTo>
                    <a:pt x="16079" y="16015"/>
                    <a:pt x="16079" y="16015"/>
                    <a:pt x="16015" y="16015"/>
                  </a:cubicBezTo>
                  <a:cubicBezTo>
                    <a:pt x="16015" y="16015"/>
                    <a:pt x="16015" y="16015"/>
                    <a:pt x="15994" y="16015"/>
                  </a:cubicBezTo>
                  <a:cubicBezTo>
                    <a:pt x="15994" y="16015"/>
                    <a:pt x="15994" y="16015"/>
                    <a:pt x="15994" y="15994"/>
                  </a:cubicBezTo>
                  <a:cubicBezTo>
                    <a:pt x="15909" y="15994"/>
                    <a:pt x="15909" y="15994"/>
                    <a:pt x="15909" y="15994"/>
                  </a:cubicBezTo>
                  <a:lnTo>
                    <a:pt x="15909" y="15930"/>
                  </a:lnTo>
                  <a:lnTo>
                    <a:pt x="15909" y="15930"/>
                  </a:lnTo>
                  <a:lnTo>
                    <a:pt x="15909" y="15909"/>
                  </a:lnTo>
                  <a:cubicBezTo>
                    <a:pt x="15994" y="15909"/>
                    <a:pt x="15994" y="15909"/>
                    <a:pt x="15994" y="15909"/>
                  </a:cubicBezTo>
                  <a:lnTo>
                    <a:pt x="16015" y="15909"/>
                  </a:lnTo>
                  <a:cubicBezTo>
                    <a:pt x="16015" y="15909"/>
                    <a:pt x="16015" y="15909"/>
                    <a:pt x="16079" y="15909"/>
                  </a:cubicBezTo>
                  <a:cubicBezTo>
                    <a:pt x="16079" y="15909"/>
                    <a:pt x="16079" y="15909"/>
                    <a:pt x="16121" y="15909"/>
                  </a:cubicBezTo>
                  <a:lnTo>
                    <a:pt x="16121" y="15909"/>
                  </a:lnTo>
                  <a:lnTo>
                    <a:pt x="16121" y="15909"/>
                  </a:lnTo>
                  <a:lnTo>
                    <a:pt x="15994" y="15994"/>
                  </a:lnTo>
                  <a:lnTo>
                    <a:pt x="16015" y="15994"/>
                  </a:lnTo>
                  <a:lnTo>
                    <a:pt x="16015" y="15994"/>
                  </a:lnTo>
                  <a:lnTo>
                    <a:pt x="16079" y="15994"/>
                  </a:lnTo>
                  <a:cubicBezTo>
                    <a:pt x="16121" y="15994"/>
                    <a:pt x="16121" y="15994"/>
                    <a:pt x="16121" y="15994"/>
                  </a:cubicBezTo>
                  <a:close/>
                  <a:moveTo>
                    <a:pt x="15994" y="15930"/>
                  </a:moveTo>
                  <a:lnTo>
                    <a:pt x="15994" y="15930"/>
                  </a:lnTo>
                  <a:cubicBezTo>
                    <a:pt x="15909" y="15930"/>
                    <a:pt x="15909" y="15930"/>
                    <a:pt x="15909" y="15930"/>
                  </a:cubicBezTo>
                  <a:cubicBezTo>
                    <a:pt x="15909" y="15930"/>
                    <a:pt x="15909" y="15930"/>
                    <a:pt x="15994" y="15994"/>
                  </a:cubicBezTo>
                  <a:lnTo>
                    <a:pt x="15994" y="15994"/>
                  </a:lnTo>
                  <a:lnTo>
                    <a:pt x="16079" y="15909"/>
                  </a:lnTo>
                  <a:lnTo>
                    <a:pt x="15994" y="15930"/>
                  </a:lnTo>
                  <a:lnTo>
                    <a:pt x="15994" y="15930"/>
                  </a:lnTo>
                  <a:lnTo>
                    <a:pt x="15994" y="15930"/>
                  </a:lnTo>
                  <a:cubicBezTo>
                    <a:pt x="15994" y="15909"/>
                    <a:pt x="15994" y="15909"/>
                    <a:pt x="15994" y="15930"/>
                  </a:cubicBezTo>
                  <a:close/>
                </a:path>
              </a:pathLst>
            </a:custGeom>
            <a:solidFill>
              <a:srgbClr val="000000"/>
            </a:solid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BE8F729C-524F-4F9A-A9C9-B998F1EB7968}"/>
                </a:ext>
              </a:extLst>
            </p:cNvPr>
            <p:cNvSpPr/>
            <p:nvPr/>
          </p:nvSpPr>
          <p:spPr>
            <a:xfrm>
              <a:off x="6409830" y="4743843"/>
              <a:ext cx="31327" cy="31327"/>
            </a:xfrm>
            <a:custGeom>
              <a:avLst/>
              <a:gdLst>
                <a:gd name="connsiteX0" fmla="*/ 16121 w 21212"/>
                <a:gd name="connsiteY0" fmla="*/ 15994 h 21212"/>
                <a:gd name="connsiteX1" fmla="*/ 16079 w 21212"/>
                <a:gd name="connsiteY1" fmla="*/ 16015 h 21212"/>
                <a:gd name="connsiteX2" fmla="*/ 16036 w 21212"/>
                <a:gd name="connsiteY2" fmla="*/ 15994 h 21212"/>
                <a:gd name="connsiteX3" fmla="*/ 16036 w 21212"/>
                <a:gd name="connsiteY3" fmla="*/ 15994 h 21212"/>
                <a:gd name="connsiteX4" fmla="*/ 15994 w 21212"/>
                <a:gd name="connsiteY4" fmla="*/ 15930 h 21212"/>
                <a:gd name="connsiteX5" fmla="*/ 15994 w 21212"/>
                <a:gd name="connsiteY5" fmla="*/ 15994 h 21212"/>
                <a:gd name="connsiteX6" fmla="*/ 15994 w 21212"/>
                <a:gd name="connsiteY6" fmla="*/ 15994 h 21212"/>
                <a:gd name="connsiteX7" fmla="*/ 15994 w 21212"/>
                <a:gd name="connsiteY7" fmla="*/ 15994 h 21212"/>
                <a:gd name="connsiteX8" fmla="*/ 15994 w 21212"/>
                <a:gd name="connsiteY8" fmla="*/ 16015 h 21212"/>
                <a:gd name="connsiteX9" fmla="*/ 16036 w 21212"/>
                <a:gd name="connsiteY9" fmla="*/ 16079 h 21212"/>
                <a:gd name="connsiteX10" fmla="*/ 16036 w 21212"/>
                <a:gd name="connsiteY10" fmla="*/ 16079 h 21212"/>
                <a:gd name="connsiteX11" fmla="*/ 15909 w 21212"/>
                <a:gd name="connsiteY11" fmla="*/ 15994 h 21212"/>
                <a:gd name="connsiteX12" fmla="*/ 15951 w 21212"/>
                <a:gd name="connsiteY12" fmla="*/ 15994 h 21212"/>
                <a:gd name="connsiteX13" fmla="*/ 15951 w 21212"/>
                <a:gd name="connsiteY13" fmla="*/ 15994 h 21212"/>
                <a:gd name="connsiteX14" fmla="*/ 15951 w 21212"/>
                <a:gd name="connsiteY14" fmla="*/ 15994 h 21212"/>
                <a:gd name="connsiteX15" fmla="*/ 15951 w 21212"/>
                <a:gd name="connsiteY15" fmla="*/ 15994 h 21212"/>
                <a:gd name="connsiteX16" fmla="*/ 15951 w 21212"/>
                <a:gd name="connsiteY16" fmla="*/ 15994 h 21212"/>
                <a:gd name="connsiteX17" fmla="*/ 15994 w 21212"/>
                <a:gd name="connsiteY17" fmla="*/ 15994 h 21212"/>
                <a:gd name="connsiteX18" fmla="*/ 15994 w 21212"/>
                <a:gd name="connsiteY18" fmla="*/ 15930 h 21212"/>
                <a:gd name="connsiteX19" fmla="*/ 15994 w 21212"/>
                <a:gd name="connsiteY19" fmla="*/ 15930 h 21212"/>
                <a:gd name="connsiteX20" fmla="*/ 16036 w 21212"/>
                <a:gd name="connsiteY20" fmla="*/ 15930 h 21212"/>
                <a:gd name="connsiteX21" fmla="*/ 16036 w 21212"/>
                <a:gd name="connsiteY21" fmla="*/ 15930 h 21212"/>
                <a:gd name="connsiteX22" fmla="*/ 16036 w 21212"/>
                <a:gd name="connsiteY22" fmla="*/ 15930 h 21212"/>
                <a:gd name="connsiteX23" fmla="*/ 16079 w 21212"/>
                <a:gd name="connsiteY23" fmla="*/ 15909 h 21212"/>
                <a:gd name="connsiteX24" fmla="*/ 16079 w 21212"/>
                <a:gd name="connsiteY24" fmla="*/ 15909 h 21212"/>
                <a:gd name="connsiteX25" fmla="*/ 16079 w 21212"/>
                <a:gd name="connsiteY25" fmla="*/ 15909 h 21212"/>
                <a:gd name="connsiteX26" fmla="*/ 16079 w 21212"/>
                <a:gd name="connsiteY26" fmla="*/ 15909 h 21212"/>
                <a:gd name="connsiteX27" fmla="*/ 16121 w 21212"/>
                <a:gd name="connsiteY27" fmla="*/ 15909 h 21212"/>
                <a:gd name="connsiteX28" fmla="*/ 16312 w 21212"/>
                <a:gd name="connsiteY28" fmla="*/ 15930 h 21212"/>
                <a:gd name="connsiteX29" fmla="*/ 16270 w 21212"/>
                <a:gd name="connsiteY29" fmla="*/ 15930 h 21212"/>
                <a:gd name="connsiteX30" fmla="*/ 16121 w 21212"/>
                <a:gd name="connsiteY30" fmla="*/ 15909 h 21212"/>
                <a:gd name="connsiteX31" fmla="*/ 16079 w 21212"/>
                <a:gd name="connsiteY31" fmla="*/ 15909 h 21212"/>
                <a:gd name="connsiteX32" fmla="*/ 16079 w 21212"/>
                <a:gd name="connsiteY32" fmla="*/ 15909 h 21212"/>
                <a:gd name="connsiteX33" fmla="*/ 16079 w 21212"/>
                <a:gd name="connsiteY33" fmla="*/ 15909 h 21212"/>
                <a:gd name="connsiteX34" fmla="*/ 16079 w 21212"/>
                <a:gd name="connsiteY34" fmla="*/ 15909 h 21212"/>
                <a:gd name="connsiteX35" fmla="*/ 16079 w 21212"/>
                <a:gd name="connsiteY35" fmla="*/ 15930 h 21212"/>
                <a:gd name="connsiteX36" fmla="*/ 16079 w 21212"/>
                <a:gd name="connsiteY36" fmla="*/ 15930 h 21212"/>
                <a:gd name="connsiteX37" fmla="*/ 16121 w 21212"/>
                <a:gd name="connsiteY37"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21" y="15994"/>
                  </a:moveTo>
                  <a:lnTo>
                    <a:pt x="16079" y="16015"/>
                  </a:lnTo>
                  <a:lnTo>
                    <a:pt x="16036" y="15994"/>
                  </a:lnTo>
                  <a:lnTo>
                    <a:pt x="16036" y="15994"/>
                  </a:lnTo>
                  <a:lnTo>
                    <a:pt x="15994" y="15930"/>
                  </a:lnTo>
                  <a:lnTo>
                    <a:pt x="15994" y="15994"/>
                  </a:lnTo>
                  <a:lnTo>
                    <a:pt x="15994" y="15994"/>
                  </a:lnTo>
                  <a:lnTo>
                    <a:pt x="15994" y="15994"/>
                  </a:lnTo>
                  <a:lnTo>
                    <a:pt x="15994" y="16015"/>
                  </a:lnTo>
                  <a:lnTo>
                    <a:pt x="16036" y="16079"/>
                  </a:lnTo>
                  <a:lnTo>
                    <a:pt x="16036" y="16079"/>
                  </a:lnTo>
                  <a:lnTo>
                    <a:pt x="15909" y="15994"/>
                  </a:lnTo>
                  <a:lnTo>
                    <a:pt x="15951" y="15994"/>
                  </a:lnTo>
                  <a:lnTo>
                    <a:pt x="15951" y="15994"/>
                  </a:lnTo>
                  <a:lnTo>
                    <a:pt x="15951" y="15994"/>
                  </a:lnTo>
                  <a:lnTo>
                    <a:pt x="15951" y="15994"/>
                  </a:lnTo>
                  <a:lnTo>
                    <a:pt x="15951" y="15994"/>
                  </a:lnTo>
                  <a:lnTo>
                    <a:pt x="15994" y="15994"/>
                  </a:lnTo>
                  <a:cubicBezTo>
                    <a:pt x="15994" y="15994"/>
                    <a:pt x="15994" y="15994"/>
                    <a:pt x="15994" y="15930"/>
                  </a:cubicBezTo>
                  <a:lnTo>
                    <a:pt x="15994" y="15930"/>
                  </a:lnTo>
                  <a:lnTo>
                    <a:pt x="16036" y="15930"/>
                  </a:lnTo>
                  <a:lnTo>
                    <a:pt x="16036" y="15930"/>
                  </a:lnTo>
                  <a:lnTo>
                    <a:pt x="16036" y="15930"/>
                  </a:lnTo>
                  <a:cubicBezTo>
                    <a:pt x="16036" y="15909"/>
                    <a:pt x="16079" y="15909"/>
                    <a:pt x="16079" y="15909"/>
                  </a:cubicBezTo>
                  <a:lnTo>
                    <a:pt x="16079" y="15909"/>
                  </a:lnTo>
                  <a:lnTo>
                    <a:pt x="16079" y="15909"/>
                  </a:lnTo>
                  <a:lnTo>
                    <a:pt x="16079" y="15909"/>
                  </a:lnTo>
                  <a:cubicBezTo>
                    <a:pt x="16121" y="15909"/>
                    <a:pt x="16121" y="15909"/>
                    <a:pt x="16121" y="15909"/>
                  </a:cubicBezTo>
                  <a:lnTo>
                    <a:pt x="16312" y="15930"/>
                  </a:lnTo>
                  <a:lnTo>
                    <a:pt x="16270" y="15930"/>
                  </a:lnTo>
                  <a:lnTo>
                    <a:pt x="16121" y="15909"/>
                  </a:lnTo>
                  <a:cubicBezTo>
                    <a:pt x="16079" y="15909"/>
                    <a:pt x="16079" y="15909"/>
                    <a:pt x="16079" y="15909"/>
                  </a:cubicBezTo>
                  <a:lnTo>
                    <a:pt x="16079" y="15909"/>
                  </a:lnTo>
                  <a:lnTo>
                    <a:pt x="16079" y="15909"/>
                  </a:lnTo>
                  <a:lnTo>
                    <a:pt x="16079" y="15909"/>
                  </a:lnTo>
                  <a:cubicBezTo>
                    <a:pt x="16079" y="15930"/>
                    <a:pt x="16079" y="15930"/>
                    <a:pt x="16079" y="15930"/>
                  </a:cubicBezTo>
                  <a:lnTo>
                    <a:pt x="16079" y="15930"/>
                  </a:lnTo>
                  <a:lnTo>
                    <a:pt x="16121" y="15994"/>
                  </a:lnTo>
                  <a:close/>
                </a:path>
              </a:pathLst>
            </a:custGeom>
            <a:solidFill>
              <a:srgbClr val="000000"/>
            </a:solid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D398467D-A70D-4135-8189-8AA9821DB58F}"/>
                </a:ext>
              </a:extLst>
            </p:cNvPr>
            <p:cNvSpPr/>
            <p:nvPr/>
          </p:nvSpPr>
          <p:spPr>
            <a:xfrm>
              <a:off x="6410144" y="4743561"/>
              <a:ext cx="31327" cy="31327"/>
            </a:xfrm>
            <a:custGeom>
              <a:avLst/>
              <a:gdLst>
                <a:gd name="connsiteX0" fmla="*/ 16206 w 21212"/>
                <a:gd name="connsiteY0" fmla="*/ 15909 h 21212"/>
                <a:gd name="connsiteX1" fmla="*/ 16206 w 21212"/>
                <a:gd name="connsiteY1" fmla="*/ 15909 h 21212"/>
                <a:gd name="connsiteX2" fmla="*/ 16206 w 21212"/>
                <a:gd name="connsiteY2" fmla="*/ 15909 h 21212"/>
                <a:gd name="connsiteX3" fmla="*/ 16227 w 21212"/>
                <a:gd name="connsiteY3" fmla="*/ 15973 h 21212"/>
                <a:gd name="connsiteX4" fmla="*/ 16206 w 21212"/>
                <a:gd name="connsiteY4" fmla="*/ 15973 h 21212"/>
                <a:gd name="connsiteX5" fmla="*/ 16206 w 21212"/>
                <a:gd name="connsiteY5" fmla="*/ 16036 h 21212"/>
                <a:gd name="connsiteX6" fmla="*/ 16206 w 21212"/>
                <a:gd name="connsiteY6" fmla="*/ 16036 h 21212"/>
                <a:gd name="connsiteX7" fmla="*/ 16185 w 21212"/>
                <a:gd name="connsiteY7" fmla="*/ 16036 h 21212"/>
                <a:gd name="connsiteX8" fmla="*/ 16185 w 21212"/>
                <a:gd name="connsiteY8" fmla="*/ 16100 h 21212"/>
                <a:gd name="connsiteX9" fmla="*/ 16185 w 21212"/>
                <a:gd name="connsiteY9" fmla="*/ 16100 h 21212"/>
                <a:gd name="connsiteX10" fmla="*/ 16227 w 21212"/>
                <a:gd name="connsiteY10" fmla="*/ 16121 h 21212"/>
                <a:gd name="connsiteX11" fmla="*/ 16206 w 21212"/>
                <a:gd name="connsiteY11" fmla="*/ 16121 h 21212"/>
                <a:gd name="connsiteX12" fmla="*/ 15909 w 21212"/>
                <a:gd name="connsiteY12" fmla="*/ 15973 h 21212"/>
                <a:gd name="connsiteX13" fmla="*/ 15951 w 21212"/>
                <a:gd name="connsiteY13" fmla="*/ 15973 h 21212"/>
                <a:gd name="connsiteX14" fmla="*/ 15951 w 21212"/>
                <a:gd name="connsiteY14" fmla="*/ 15973 h 21212"/>
                <a:gd name="connsiteX15" fmla="*/ 15951 w 21212"/>
                <a:gd name="connsiteY15" fmla="*/ 15973 h 21212"/>
                <a:gd name="connsiteX16" fmla="*/ 16058 w 21212"/>
                <a:gd name="connsiteY16" fmla="*/ 15973 h 21212"/>
                <a:gd name="connsiteX17" fmla="*/ 16058 w 21212"/>
                <a:gd name="connsiteY17" fmla="*/ 15909 h 21212"/>
                <a:gd name="connsiteX18" fmla="*/ 16058 w 21212"/>
                <a:gd name="connsiteY18" fmla="*/ 15909 h 21212"/>
                <a:gd name="connsiteX19" fmla="*/ 16058 w 21212"/>
                <a:gd name="connsiteY19" fmla="*/ 15909 h 21212"/>
                <a:gd name="connsiteX20" fmla="*/ 16100 w 21212"/>
                <a:gd name="connsiteY20" fmla="*/ 15909 h 21212"/>
                <a:gd name="connsiteX21" fmla="*/ 16121 w 21212"/>
                <a:gd name="connsiteY21" fmla="*/ 15909 h 21212"/>
                <a:gd name="connsiteX22" fmla="*/ 16206 w 21212"/>
                <a:gd name="connsiteY22" fmla="*/ 15909 h 21212"/>
                <a:gd name="connsiteX23" fmla="*/ 16206 w 21212"/>
                <a:gd name="connsiteY23" fmla="*/ 15909 h 21212"/>
                <a:gd name="connsiteX24" fmla="*/ 16185 w 21212"/>
                <a:gd name="connsiteY24" fmla="*/ 15909 h 21212"/>
                <a:gd name="connsiteX25" fmla="*/ 16185 w 21212"/>
                <a:gd name="connsiteY25" fmla="*/ 15909 h 21212"/>
                <a:gd name="connsiteX26" fmla="*/ 16121 w 21212"/>
                <a:gd name="connsiteY26" fmla="*/ 15909 h 21212"/>
                <a:gd name="connsiteX27" fmla="*/ 16100 w 21212"/>
                <a:gd name="connsiteY27" fmla="*/ 15909 h 21212"/>
                <a:gd name="connsiteX28" fmla="*/ 16100 w 21212"/>
                <a:gd name="connsiteY28" fmla="*/ 15909 h 21212"/>
                <a:gd name="connsiteX29" fmla="*/ 16058 w 21212"/>
                <a:gd name="connsiteY29" fmla="*/ 15909 h 21212"/>
                <a:gd name="connsiteX30" fmla="*/ 16058 w 21212"/>
                <a:gd name="connsiteY30" fmla="*/ 15973 h 21212"/>
                <a:gd name="connsiteX31" fmla="*/ 16058 w 21212"/>
                <a:gd name="connsiteY31" fmla="*/ 15973 h 21212"/>
                <a:gd name="connsiteX32" fmla="*/ 16058 w 21212"/>
                <a:gd name="connsiteY32" fmla="*/ 15973 h 21212"/>
                <a:gd name="connsiteX33" fmla="*/ 16121 w 21212"/>
                <a:gd name="connsiteY33" fmla="*/ 16036 h 21212"/>
                <a:gd name="connsiteX34" fmla="*/ 16185 w 21212"/>
                <a:gd name="connsiteY34" fmla="*/ 16036 h 21212"/>
                <a:gd name="connsiteX35" fmla="*/ 16185 w 21212"/>
                <a:gd name="connsiteY35" fmla="*/ 16036 h 21212"/>
                <a:gd name="connsiteX36" fmla="*/ 16206 w 21212"/>
                <a:gd name="connsiteY36" fmla="*/ 15973 h 21212"/>
                <a:gd name="connsiteX37" fmla="*/ 16206 w 21212"/>
                <a:gd name="connsiteY37" fmla="*/ 15973 h 21212"/>
                <a:gd name="connsiteX38" fmla="*/ 16206 w 21212"/>
                <a:gd name="connsiteY38" fmla="*/ 15973 h 21212"/>
                <a:gd name="connsiteX39" fmla="*/ 16185 w 21212"/>
                <a:gd name="connsiteY39"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206" y="15909"/>
                  </a:moveTo>
                  <a:lnTo>
                    <a:pt x="16206" y="15909"/>
                  </a:lnTo>
                  <a:lnTo>
                    <a:pt x="16206" y="15909"/>
                  </a:lnTo>
                  <a:cubicBezTo>
                    <a:pt x="16227" y="15973"/>
                    <a:pt x="16227" y="15973"/>
                    <a:pt x="16227" y="15973"/>
                  </a:cubicBezTo>
                  <a:lnTo>
                    <a:pt x="16206" y="15973"/>
                  </a:lnTo>
                  <a:lnTo>
                    <a:pt x="16206" y="16036"/>
                  </a:lnTo>
                  <a:lnTo>
                    <a:pt x="16206" y="16036"/>
                  </a:lnTo>
                  <a:lnTo>
                    <a:pt x="16185" y="16036"/>
                  </a:lnTo>
                  <a:cubicBezTo>
                    <a:pt x="16185" y="16036"/>
                    <a:pt x="16185" y="16036"/>
                    <a:pt x="16185" y="16100"/>
                  </a:cubicBezTo>
                  <a:lnTo>
                    <a:pt x="16185" y="16100"/>
                  </a:lnTo>
                  <a:lnTo>
                    <a:pt x="16227" y="16121"/>
                  </a:lnTo>
                  <a:lnTo>
                    <a:pt x="16206" y="16121"/>
                  </a:lnTo>
                  <a:lnTo>
                    <a:pt x="15909" y="15973"/>
                  </a:lnTo>
                  <a:lnTo>
                    <a:pt x="15951" y="15973"/>
                  </a:lnTo>
                  <a:lnTo>
                    <a:pt x="15951" y="15973"/>
                  </a:lnTo>
                  <a:lnTo>
                    <a:pt x="15951" y="15973"/>
                  </a:lnTo>
                  <a:lnTo>
                    <a:pt x="16058" y="15973"/>
                  </a:lnTo>
                  <a:cubicBezTo>
                    <a:pt x="16058" y="15973"/>
                    <a:pt x="16058" y="15973"/>
                    <a:pt x="16058" y="15909"/>
                  </a:cubicBezTo>
                  <a:lnTo>
                    <a:pt x="16058" y="15909"/>
                  </a:lnTo>
                  <a:lnTo>
                    <a:pt x="16058" y="15909"/>
                  </a:lnTo>
                  <a:lnTo>
                    <a:pt x="16100" y="15909"/>
                  </a:lnTo>
                  <a:lnTo>
                    <a:pt x="16121" y="15909"/>
                  </a:lnTo>
                  <a:lnTo>
                    <a:pt x="16206" y="15909"/>
                  </a:lnTo>
                  <a:cubicBezTo>
                    <a:pt x="16185" y="15909"/>
                    <a:pt x="16185" y="15909"/>
                    <a:pt x="16206" y="15909"/>
                  </a:cubicBezTo>
                  <a:close/>
                  <a:moveTo>
                    <a:pt x="16185" y="15909"/>
                  </a:moveTo>
                  <a:lnTo>
                    <a:pt x="16185" y="15909"/>
                  </a:lnTo>
                  <a:lnTo>
                    <a:pt x="16121" y="15909"/>
                  </a:lnTo>
                  <a:lnTo>
                    <a:pt x="16100" y="15909"/>
                  </a:lnTo>
                  <a:lnTo>
                    <a:pt x="16100" y="15909"/>
                  </a:lnTo>
                  <a:cubicBezTo>
                    <a:pt x="16058" y="15909"/>
                    <a:pt x="16058" y="15909"/>
                    <a:pt x="16058" y="15909"/>
                  </a:cubicBezTo>
                  <a:lnTo>
                    <a:pt x="16058" y="15973"/>
                  </a:lnTo>
                  <a:lnTo>
                    <a:pt x="16058" y="15973"/>
                  </a:lnTo>
                  <a:lnTo>
                    <a:pt x="16058" y="15973"/>
                  </a:lnTo>
                  <a:lnTo>
                    <a:pt x="16121" y="16036"/>
                  </a:lnTo>
                  <a:lnTo>
                    <a:pt x="16185" y="16036"/>
                  </a:lnTo>
                  <a:lnTo>
                    <a:pt x="16185" y="16036"/>
                  </a:lnTo>
                  <a:cubicBezTo>
                    <a:pt x="16185" y="16036"/>
                    <a:pt x="16206" y="16036"/>
                    <a:pt x="16206" y="15973"/>
                  </a:cubicBezTo>
                  <a:lnTo>
                    <a:pt x="16206" y="15973"/>
                  </a:lnTo>
                  <a:lnTo>
                    <a:pt x="16206" y="15973"/>
                  </a:lnTo>
                  <a:cubicBezTo>
                    <a:pt x="16185" y="15909"/>
                    <a:pt x="16185" y="15909"/>
                    <a:pt x="16185" y="15909"/>
                  </a:cubicBezTo>
                  <a:close/>
                </a:path>
              </a:pathLst>
            </a:custGeom>
            <a:solidFill>
              <a:srgbClr val="000000"/>
            </a:solid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71034447-F94E-4045-AF71-52729A994166}"/>
                </a:ext>
              </a:extLst>
            </p:cNvPr>
            <p:cNvSpPr/>
            <p:nvPr/>
          </p:nvSpPr>
          <p:spPr>
            <a:xfrm>
              <a:off x="6410582" y="4743435"/>
              <a:ext cx="31327" cy="31327"/>
            </a:xfrm>
            <a:custGeom>
              <a:avLst/>
              <a:gdLst>
                <a:gd name="connsiteX0" fmla="*/ 16185 w 21212"/>
                <a:gd name="connsiteY0" fmla="*/ 15909 h 21212"/>
                <a:gd name="connsiteX1" fmla="*/ 16185 w 21212"/>
                <a:gd name="connsiteY1" fmla="*/ 15909 h 21212"/>
                <a:gd name="connsiteX2" fmla="*/ 16185 w 21212"/>
                <a:gd name="connsiteY2" fmla="*/ 15909 h 21212"/>
                <a:gd name="connsiteX3" fmla="*/ 16185 w 21212"/>
                <a:gd name="connsiteY3" fmla="*/ 15909 h 21212"/>
                <a:gd name="connsiteX4" fmla="*/ 16100 w 21212"/>
                <a:gd name="connsiteY4" fmla="*/ 15973 h 21212"/>
                <a:gd name="connsiteX5" fmla="*/ 16100 w 21212"/>
                <a:gd name="connsiteY5" fmla="*/ 15994 h 21212"/>
                <a:gd name="connsiteX6" fmla="*/ 16036 w 21212"/>
                <a:gd name="connsiteY6" fmla="*/ 15994 h 21212"/>
                <a:gd name="connsiteX7" fmla="*/ 15973 w 21212"/>
                <a:gd name="connsiteY7" fmla="*/ 15994 h 21212"/>
                <a:gd name="connsiteX8" fmla="*/ 15930 w 21212"/>
                <a:gd name="connsiteY8" fmla="*/ 15994 h 21212"/>
                <a:gd name="connsiteX9" fmla="*/ 15909 w 21212"/>
                <a:gd name="connsiteY9" fmla="*/ 15973 h 21212"/>
                <a:gd name="connsiteX10" fmla="*/ 15909 w 21212"/>
                <a:gd name="connsiteY10" fmla="*/ 15930 h 21212"/>
                <a:gd name="connsiteX11" fmla="*/ 15909 w 21212"/>
                <a:gd name="connsiteY11" fmla="*/ 15930 h 21212"/>
                <a:gd name="connsiteX12" fmla="*/ 15930 w 21212"/>
                <a:gd name="connsiteY12" fmla="*/ 15909 h 21212"/>
                <a:gd name="connsiteX13" fmla="*/ 15973 w 21212"/>
                <a:gd name="connsiteY13" fmla="*/ 15909 h 21212"/>
                <a:gd name="connsiteX14" fmla="*/ 16036 w 21212"/>
                <a:gd name="connsiteY14" fmla="*/ 15909 h 21212"/>
                <a:gd name="connsiteX15" fmla="*/ 16100 w 21212"/>
                <a:gd name="connsiteY15" fmla="*/ 15909 h 21212"/>
                <a:gd name="connsiteX16" fmla="*/ 16185 w 21212"/>
                <a:gd name="connsiteY16" fmla="*/ 15909 h 21212"/>
                <a:gd name="connsiteX17" fmla="*/ 16100 w 21212"/>
                <a:gd name="connsiteY17" fmla="*/ 15930 h 21212"/>
                <a:gd name="connsiteX18" fmla="*/ 16036 w 21212"/>
                <a:gd name="connsiteY18" fmla="*/ 15909 h 21212"/>
                <a:gd name="connsiteX19" fmla="*/ 15973 w 21212"/>
                <a:gd name="connsiteY19" fmla="*/ 15909 h 21212"/>
                <a:gd name="connsiteX20" fmla="*/ 15973 w 21212"/>
                <a:gd name="connsiteY20" fmla="*/ 15909 h 21212"/>
                <a:gd name="connsiteX21" fmla="*/ 15930 w 21212"/>
                <a:gd name="connsiteY21" fmla="*/ 15930 h 21212"/>
                <a:gd name="connsiteX22" fmla="*/ 15930 w 21212"/>
                <a:gd name="connsiteY22" fmla="*/ 15930 h 21212"/>
                <a:gd name="connsiteX23" fmla="*/ 15930 w 21212"/>
                <a:gd name="connsiteY23" fmla="*/ 15930 h 21212"/>
                <a:gd name="connsiteX24" fmla="*/ 15930 w 21212"/>
                <a:gd name="connsiteY24" fmla="*/ 15973 h 21212"/>
                <a:gd name="connsiteX25" fmla="*/ 15930 w 21212"/>
                <a:gd name="connsiteY25" fmla="*/ 15973 h 21212"/>
                <a:gd name="connsiteX26" fmla="*/ 15973 w 21212"/>
                <a:gd name="connsiteY26" fmla="*/ 15973 h 21212"/>
                <a:gd name="connsiteX27" fmla="*/ 16036 w 21212"/>
                <a:gd name="connsiteY27" fmla="*/ 15973 h 21212"/>
                <a:gd name="connsiteX28" fmla="*/ 16036 w 21212"/>
                <a:gd name="connsiteY28" fmla="*/ 15973 h 21212"/>
                <a:gd name="connsiteX29" fmla="*/ 16100 w 21212"/>
                <a:gd name="connsiteY29" fmla="*/ 15973 h 21212"/>
                <a:gd name="connsiteX30" fmla="*/ 16100 w 21212"/>
                <a:gd name="connsiteY30" fmla="*/ 15930 h 21212"/>
                <a:gd name="connsiteX31" fmla="*/ 16185 w 21212"/>
                <a:gd name="connsiteY31" fmla="*/ 15930 h 21212"/>
                <a:gd name="connsiteX32" fmla="*/ 16100 w 21212"/>
                <a:gd name="connsiteY32" fmla="*/ 15930 h 21212"/>
                <a:gd name="connsiteX33" fmla="*/ 16100 w 21212"/>
                <a:gd name="connsiteY33"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85" y="15909"/>
                  </a:moveTo>
                  <a:lnTo>
                    <a:pt x="16185" y="15909"/>
                  </a:lnTo>
                  <a:lnTo>
                    <a:pt x="16185" y="15909"/>
                  </a:lnTo>
                  <a:lnTo>
                    <a:pt x="16185" y="15909"/>
                  </a:lnTo>
                  <a:cubicBezTo>
                    <a:pt x="16185" y="15973"/>
                    <a:pt x="16185" y="15973"/>
                    <a:pt x="16100" y="15973"/>
                  </a:cubicBezTo>
                  <a:lnTo>
                    <a:pt x="16100" y="15994"/>
                  </a:lnTo>
                  <a:cubicBezTo>
                    <a:pt x="16036" y="15994"/>
                    <a:pt x="16036" y="15994"/>
                    <a:pt x="16036" y="15994"/>
                  </a:cubicBezTo>
                  <a:cubicBezTo>
                    <a:pt x="15973" y="15994"/>
                    <a:pt x="15973" y="15994"/>
                    <a:pt x="15973" y="15994"/>
                  </a:cubicBezTo>
                  <a:cubicBezTo>
                    <a:pt x="15930" y="15994"/>
                    <a:pt x="15930" y="15994"/>
                    <a:pt x="15930" y="15994"/>
                  </a:cubicBezTo>
                  <a:cubicBezTo>
                    <a:pt x="15909" y="15973"/>
                    <a:pt x="15909" y="15973"/>
                    <a:pt x="15909" y="15973"/>
                  </a:cubicBezTo>
                  <a:cubicBezTo>
                    <a:pt x="15909" y="15973"/>
                    <a:pt x="15909" y="15973"/>
                    <a:pt x="15909" y="15930"/>
                  </a:cubicBezTo>
                  <a:lnTo>
                    <a:pt x="15909" y="15930"/>
                  </a:lnTo>
                  <a:cubicBezTo>
                    <a:pt x="15909" y="15930"/>
                    <a:pt x="15909" y="15930"/>
                    <a:pt x="15930" y="15909"/>
                  </a:cubicBezTo>
                  <a:cubicBezTo>
                    <a:pt x="15930" y="15909"/>
                    <a:pt x="15930" y="15909"/>
                    <a:pt x="15973" y="15909"/>
                  </a:cubicBezTo>
                  <a:cubicBezTo>
                    <a:pt x="15973" y="15909"/>
                    <a:pt x="15973" y="15909"/>
                    <a:pt x="16036" y="15909"/>
                  </a:cubicBezTo>
                  <a:cubicBezTo>
                    <a:pt x="16036" y="15909"/>
                    <a:pt x="16036" y="15909"/>
                    <a:pt x="16100" y="15909"/>
                  </a:cubicBezTo>
                  <a:cubicBezTo>
                    <a:pt x="16100" y="15909"/>
                    <a:pt x="16100" y="15909"/>
                    <a:pt x="16185" y="15909"/>
                  </a:cubicBezTo>
                  <a:close/>
                  <a:moveTo>
                    <a:pt x="16100" y="15930"/>
                  </a:moveTo>
                  <a:cubicBezTo>
                    <a:pt x="16100" y="15909"/>
                    <a:pt x="16036" y="15909"/>
                    <a:pt x="16036" y="15909"/>
                  </a:cubicBezTo>
                  <a:cubicBezTo>
                    <a:pt x="16036" y="15909"/>
                    <a:pt x="16036" y="15909"/>
                    <a:pt x="15973" y="15909"/>
                  </a:cubicBezTo>
                  <a:lnTo>
                    <a:pt x="15973" y="15909"/>
                  </a:lnTo>
                  <a:cubicBezTo>
                    <a:pt x="15973" y="15930"/>
                    <a:pt x="15930" y="15930"/>
                    <a:pt x="15930" y="15930"/>
                  </a:cubicBezTo>
                  <a:lnTo>
                    <a:pt x="15930" y="15930"/>
                  </a:lnTo>
                  <a:lnTo>
                    <a:pt x="15930" y="15930"/>
                  </a:lnTo>
                  <a:cubicBezTo>
                    <a:pt x="15930" y="15930"/>
                    <a:pt x="15930" y="15930"/>
                    <a:pt x="15930" y="15973"/>
                  </a:cubicBezTo>
                  <a:lnTo>
                    <a:pt x="15930" y="15973"/>
                  </a:lnTo>
                  <a:cubicBezTo>
                    <a:pt x="15973" y="15973"/>
                    <a:pt x="15973" y="15973"/>
                    <a:pt x="15973" y="15973"/>
                  </a:cubicBezTo>
                  <a:lnTo>
                    <a:pt x="16036" y="15973"/>
                  </a:lnTo>
                  <a:lnTo>
                    <a:pt x="16036" y="15973"/>
                  </a:lnTo>
                  <a:cubicBezTo>
                    <a:pt x="16100" y="15973"/>
                    <a:pt x="16100" y="15973"/>
                    <a:pt x="16100" y="15973"/>
                  </a:cubicBezTo>
                  <a:cubicBezTo>
                    <a:pt x="16100" y="15973"/>
                    <a:pt x="16100" y="15973"/>
                    <a:pt x="16100" y="15930"/>
                  </a:cubicBezTo>
                  <a:lnTo>
                    <a:pt x="16185" y="15930"/>
                  </a:lnTo>
                  <a:lnTo>
                    <a:pt x="16100" y="15930"/>
                  </a:lnTo>
                  <a:lnTo>
                    <a:pt x="16100" y="15930"/>
                  </a:lnTo>
                  <a:close/>
                </a:path>
              </a:pathLst>
            </a:custGeom>
            <a:solidFill>
              <a:srgbClr val="000000"/>
            </a:solid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385D8D6-AB88-42AD-970C-7040843C690A}"/>
                </a:ext>
              </a:extLst>
            </p:cNvPr>
            <p:cNvSpPr/>
            <p:nvPr/>
          </p:nvSpPr>
          <p:spPr>
            <a:xfrm>
              <a:off x="6410864" y="4743216"/>
              <a:ext cx="31327" cy="31327"/>
            </a:xfrm>
            <a:custGeom>
              <a:avLst/>
              <a:gdLst>
                <a:gd name="connsiteX0" fmla="*/ 16036 w 21212"/>
                <a:gd name="connsiteY0" fmla="*/ 15909 h 21212"/>
                <a:gd name="connsiteX1" fmla="*/ 16036 w 21212"/>
                <a:gd name="connsiteY1" fmla="*/ 15909 h 21212"/>
                <a:gd name="connsiteX2" fmla="*/ 15994 w 21212"/>
                <a:gd name="connsiteY2" fmla="*/ 15930 h 21212"/>
                <a:gd name="connsiteX3" fmla="*/ 15994 w 21212"/>
                <a:gd name="connsiteY3" fmla="*/ 15930 h 21212"/>
                <a:gd name="connsiteX4" fmla="*/ 15994 w 21212"/>
                <a:gd name="connsiteY4" fmla="*/ 15930 h 21212"/>
                <a:gd name="connsiteX5" fmla="*/ 15994 w 21212"/>
                <a:gd name="connsiteY5" fmla="*/ 15930 h 21212"/>
                <a:gd name="connsiteX6" fmla="*/ 16079 w 21212"/>
                <a:gd name="connsiteY6" fmla="*/ 16057 h 21212"/>
                <a:gd name="connsiteX7" fmla="*/ 16036 w 21212"/>
                <a:gd name="connsiteY7" fmla="*/ 16057 h 21212"/>
                <a:gd name="connsiteX8" fmla="*/ 15909 w 21212"/>
                <a:gd name="connsiteY8" fmla="*/ 15930 h 21212"/>
                <a:gd name="connsiteX9" fmla="*/ 15909 w 21212"/>
                <a:gd name="connsiteY9" fmla="*/ 15930 h 21212"/>
                <a:gd name="connsiteX10" fmla="*/ 15994 w 21212"/>
                <a:gd name="connsiteY10" fmla="*/ 15930 h 21212"/>
                <a:gd name="connsiteX11" fmla="*/ 15994 w 21212"/>
                <a:gd name="connsiteY11" fmla="*/ 15930 h 21212"/>
                <a:gd name="connsiteX12" fmla="*/ 15994 w 21212"/>
                <a:gd name="connsiteY12" fmla="*/ 15930 h 21212"/>
                <a:gd name="connsiteX13" fmla="*/ 15994 w 21212"/>
                <a:gd name="connsiteY13" fmla="*/ 15930 h 21212"/>
                <a:gd name="connsiteX14" fmla="*/ 15994 w 21212"/>
                <a:gd name="connsiteY14" fmla="*/ 15930 h 21212"/>
                <a:gd name="connsiteX15" fmla="*/ 15994 w 21212"/>
                <a:gd name="connsiteY15" fmla="*/ 15909 h 21212"/>
                <a:gd name="connsiteX16" fmla="*/ 15994 w 21212"/>
                <a:gd name="connsiteY16" fmla="*/ 15909 h 21212"/>
                <a:gd name="connsiteX17" fmla="*/ 15994 w 21212"/>
                <a:gd name="connsiteY17" fmla="*/ 15909 h 21212"/>
                <a:gd name="connsiteX18" fmla="*/ 16036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36" y="15909"/>
                  </a:moveTo>
                  <a:lnTo>
                    <a:pt x="16036" y="15909"/>
                  </a:lnTo>
                  <a:cubicBezTo>
                    <a:pt x="15994" y="15930"/>
                    <a:pt x="15994" y="15930"/>
                    <a:pt x="15994" y="15930"/>
                  </a:cubicBezTo>
                  <a:lnTo>
                    <a:pt x="15994" y="15930"/>
                  </a:lnTo>
                  <a:lnTo>
                    <a:pt x="15994" y="15930"/>
                  </a:lnTo>
                  <a:lnTo>
                    <a:pt x="15994" y="15930"/>
                  </a:lnTo>
                  <a:lnTo>
                    <a:pt x="16079" y="16057"/>
                  </a:lnTo>
                  <a:lnTo>
                    <a:pt x="16036" y="16057"/>
                  </a:lnTo>
                  <a:lnTo>
                    <a:pt x="15909" y="15930"/>
                  </a:lnTo>
                  <a:lnTo>
                    <a:pt x="15909" y="15930"/>
                  </a:lnTo>
                  <a:lnTo>
                    <a:pt x="15994" y="15930"/>
                  </a:lnTo>
                  <a:lnTo>
                    <a:pt x="15994" y="15930"/>
                  </a:lnTo>
                  <a:lnTo>
                    <a:pt x="15994" y="15930"/>
                  </a:lnTo>
                  <a:lnTo>
                    <a:pt x="15994" y="15930"/>
                  </a:lnTo>
                  <a:lnTo>
                    <a:pt x="15994" y="15930"/>
                  </a:lnTo>
                  <a:cubicBezTo>
                    <a:pt x="15994" y="15909"/>
                    <a:pt x="15994" y="15909"/>
                    <a:pt x="15994" y="15909"/>
                  </a:cubicBezTo>
                  <a:lnTo>
                    <a:pt x="15994" y="15909"/>
                  </a:lnTo>
                  <a:lnTo>
                    <a:pt x="15994" y="15909"/>
                  </a:lnTo>
                  <a:lnTo>
                    <a:pt x="16036" y="15909"/>
                  </a:lnTo>
                  <a:close/>
                </a:path>
              </a:pathLst>
            </a:custGeom>
            <a:solidFill>
              <a:srgbClr val="000000"/>
            </a:solid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C7980B15-C036-413B-8170-F6443F49B273}"/>
                </a:ext>
              </a:extLst>
            </p:cNvPr>
            <p:cNvSpPr/>
            <p:nvPr/>
          </p:nvSpPr>
          <p:spPr>
            <a:xfrm>
              <a:off x="6411177" y="4742903"/>
              <a:ext cx="31327" cy="31327"/>
            </a:xfrm>
            <a:custGeom>
              <a:avLst/>
              <a:gdLst>
                <a:gd name="connsiteX0" fmla="*/ 16164 w 21212"/>
                <a:gd name="connsiteY0" fmla="*/ 16015 h 21212"/>
                <a:gd name="connsiteX1" fmla="*/ 16164 w 21212"/>
                <a:gd name="connsiteY1" fmla="*/ 16079 h 21212"/>
                <a:gd name="connsiteX2" fmla="*/ 16079 w 21212"/>
                <a:gd name="connsiteY2" fmla="*/ 16015 h 21212"/>
                <a:gd name="connsiteX3" fmla="*/ 16015 w 21212"/>
                <a:gd name="connsiteY3" fmla="*/ 15973 h 21212"/>
                <a:gd name="connsiteX4" fmla="*/ 16015 w 21212"/>
                <a:gd name="connsiteY4" fmla="*/ 15973 h 21212"/>
                <a:gd name="connsiteX5" fmla="*/ 15994 w 21212"/>
                <a:gd name="connsiteY5" fmla="*/ 15973 h 21212"/>
                <a:gd name="connsiteX6" fmla="*/ 15994 w 21212"/>
                <a:gd name="connsiteY6" fmla="*/ 16015 h 21212"/>
                <a:gd name="connsiteX7" fmla="*/ 15930 w 21212"/>
                <a:gd name="connsiteY7" fmla="*/ 16015 h 21212"/>
                <a:gd name="connsiteX8" fmla="*/ 15930 w 21212"/>
                <a:gd name="connsiteY8" fmla="*/ 16079 h 21212"/>
                <a:gd name="connsiteX9" fmla="*/ 16079 w 21212"/>
                <a:gd name="connsiteY9" fmla="*/ 16121 h 21212"/>
                <a:gd name="connsiteX10" fmla="*/ 16015 w 21212"/>
                <a:gd name="connsiteY10" fmla="*/ 16121 h 21212"/>
                <a:gd name="connsiteX11" fmla="*/ 15909 w 21212"/>
                <a:gd name="connsiteY11" fmla="*/ 16079 h 21212"/>
                <a:gd name="connsiteX12" fmla="*/ 15909 w 21212"/>
                <a:gd name="connsiteY12" fmla="*/ 16015 h 21212"/>
                <a:gd name="connsiteX13" fmla="*/ 15930 w 21212"/>
                <a:gd name="connsiteY13" fmla="*/ 16079 h 21212"/>
                <a:gd name="connsiteX14" fmla="*/ 15930 w 21212"/>
                <a:gd name="connsiteY14" fmla="*/ 16079 h 21212"/>
                <a:gd name="connsiteX15" fmla="*/ 15930 w 21212"/>
                <a:gd name="connsiteY15" fmla="*/ 16015 h 21212"/>
                <a:gd name="connsiteX16" fmla="*/ 15930 w 21212"/>
                <a:gd name="connsiteY16" fmla="*/ 16015 h 21212"/>
                <a:gd name="connsiteX17" fmla="*/ 15930 w 21212"/>
                <a:gd name="connsiteY17" fmla="*/ 16015 h 21212"/>
                <a:gd name="connsiteX18" fmla="*/ 15930 w 21212"/>
                <a:gd name="connsiteY18" fmla="*/ 15973 h 21212"/>
                <a:gd name="connsiteX19" fmla="*/ 15994 w 21212"/>
                <a:gd name="connsiteY19" fmla="*/ 15973 h 21212"/>
                <a:gd name="connsiteX20" fmla="*/ 16015 w 21212"/>
                <a:gd name="connsiteY20" fmla="*/ 15973 h 21212"/>
                <a:gd name="connsiteX21" fmla="*/ 16015 w 21212"/>
                <a:gd name="connsiteY21" fmla="*/ 15973 h 21212"/>
                <a:gd name="connsiteX22" fmla="*/ 16015 w 21212"/>
                <a:gd name="connsiteY22" fmla="*/ 15973 h 21212"/>
                <a:gd name="connsiteX23" fmla="*/ 16079 w 21212"/>
                <a:gd name="connsiteY23" fmla="*/ 15909 h 21212"/>
                <a:gd name="connsiteX24" fmla="*/ 16100 w 21212"/>
                <a:gd name="connsiteY24" fmla="*/ 15909 h 21212"/>
                <a:gd name="connsiteX25" fmla="*/ 16100 w 21212"/>
                <a:gd name="connsiteY25" fmla="*/ 15909 h 21212"/>
                <a:gd name="connsiteX26" fmla="*/ 16164 w 21212"/>
                <a:gd name="connsiteY26" fmla="*/ 15909 h 21212"/>
                <a:gd name="connsiteX27" fmla="*/ 16164 w 21212"/>
                <a:gd name="connsiteY27" fmla="*/ 15909 h 21212"/>
                <a:gd name="connsiteX28" fmla="*/ 16249 w 21212"/>
                <a:gd name="connsiteY28" fmla="*/ 15973 h 21212"/>
                <a:gd name="connsiteX29" fmla="*/ 16227 w 21212"/>
                <a:gd name="connsiteY29" fmla="*/ 15973 h 21212"/>
                <a:gd name="connsiteX30" fmla="*/ 16164 w 21212"/>
                <a:gd name="connsiteY30" fmla="*/ 15909 h 21212"/>
                <a:gd name="connsiteX31" fmla="*/ 16164 w 21212"/>
                <a:gd name="connsiteY31" fmla="*/ 15909 h 21212"/>
                <a:gd name="connsiteX32" fmla="*/ 16100 w 21212"/>
                <a:gd name="connsiteY32" fmla="*/ 15909 h 21212"/>
                <a:gd name="connsiteX33" fmla="*/ 16100 w 21212"/>
                <a:gd name="connsiteY33" fmla="*/ 15909 h 21212"/>
                <a:gd name="connsiteX34" fmla="*/ 16079 w 21212"/>
                <a:gd name="connsiteY34" fmla="*/ 15909 h 21212"/>
                <a:gd name="connsiteX35" fmla="*/ 16079 w 21212"/>
                <a:gd name="connsiteY35" fmla="*/ 15973 h 21212"/>
                <a:gd name="connsiteX36" fmla="*/ 16079 w 21212"/>
                <a:gd name="connsiteY36" fmla="*/ 15973 h 21212"/>
                <a:gd name="connsiteX37" fmla="*/ 16164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64" y="16015"/>
                  </a:moveTo>
                  <a:lnTo>
                    <a:pt x="16164" y="16079"/>
                  </a:lnTo>
                  <a:lnTo>
                    <a:pt x="16079" y="16015"/>
                  </a:lnTo>
                  <a:cubicBezTo>
                    <a:pt x="16015" y="15973"/>
                    <a:pt x="16015" y="15973"/>
                    <a:pt x="16015" y="15973"/>
                  </a:cubicBezTo>
                  <a:lnTo>
                    <a:pt x="16015" y="15973"/>
                  </a:lnTo>
                  <a:cubicBezTo>
                    <a:pt x="15994" y="15973"/>
                    <a:pt x="15994" y="15973"/>
                    <a:pt x="15994" y="15973"/>
                  </a:cubicBezTo>
                  <a:cubicBezTo>
                    <a:pt x="15994" y="16015"/>
                    <a:pt x="15994" y="16015"/>
                    <a:pt x="15994" y="16015"/>
                  </a:cubicBezTo>
                  <a:lnTo>
                    <a:pt x="15930" y="16015"/>
                  </a:lnTo>
                  <a:cubicBezTo>
                    <a:pt x="15930" y="16079"/>
                    <a:pt x="15930" y="16079"/>
                    <a:pt x="15930" y="16079"/>
                  </a:cubicBezTo>
                  <a:lnTo>
                    <a:pt x="16079" y="16121"/>
                  </a:lnTo>
                  <a:lnTo>
                    <a:pt x="16015" y="16121"/>
                  </a:lnTo>
                  <a:lnTo>
                    <a:pt x="15909" y="16079"/>
                  </a:lnTo>
                  <a:lnTo>
                    <a:pt x="15909" y="16015"/>
                  </a:lnTo>
                  <a:lnTo>
                    <a:pt x="15930" y="16079"/>
                  </a:lnTo>
                  <a:lnTo>
                    <a:pt x="15930" y="16079"/>
                  </a:lnTo>
                  <a:cubicBezTo>
                    <a:pt x="15930" y="16015"/>
                    <a:pt x="15930" y="16015"/>
                    <a:pt x="15930" y="16015"/>
                  </a:cubicBezTo>
                  <a:lnTo>
                    <a:pt x="15930" y="16015"/>
                  </a:lnTo>
                  <a:lnTo>
                    <a:pt x="15930" y="16015"/>
                  </a:lnTo>
                  <a:cubicBezTo>
                    <a:pt x="15930" y="16015"/>
                    <a:pt x="15930" y="16015"/>
                    <a:pt x="15930" y="15973"/>
                  </a:cubicBezTo>
                  <a:cubicBezTo>
                    <a:pt x="15994" y="15973"/>
                    <a:pt x="15994" y="15973"/>
                    <a:pt x="15994" y="15973"/>
                  </a:cubicBezTo>
                  <a:cubicBezTo>
                    <a:pt x="16015" y="15973"/>
                    <a:pt x="16015" y="15973"/>
                    <a:pt x="16015" y="15973"/>
                  </a:cubicBezTo>
                  <a:lnTo>
                    <a:pt x="16015" y="15973"/>
                  </a:lnTo>
                  <a:lnTo>
                    <a:pt x="16015" y="15973"/>
                  </a:lnTo>
                  <a:cubicBezTo>
                    <a:pt x="16079" y="15909"/>
                    <a:pt x="16079" y="15909"/>
                    <a:pt x="16079" y="15909"/>
                  </a:cubicBezTo>
                  <a:lnTo>
                    <a:pt x="16100" y="15909"/>
                  </a:lnTo>
                  <a:lnTo>
                    <a:pt x="16100" y="15909"/>
                  </a:lnTo>
                  <a:lnTo>
                    <a:pt x="16164" y="15909"/>
                  </a:lnTo>
                  <a:lnTo>
                    <a:pt x="16164" y="15909"/>
                  </a:lnTo>
                  <a:lnTo>
                    <a:pt x="16249" y="15973"/>
                  </a:lnTo>
                  <a:lnTo>
                    <a:pt x="16227" y="15973"/>
                  </a:lnTo>
                  <a:lnTo>
                    <a:pt x="16164" y="15909"/>
                  </a:lnTo>
                  <a:lnTo>
                    <a:pt x="16164" y="15909"/>
                  </a:lnTo>
                  <a:cubicBezTo>
                    <a:pt x="16100" y="15909"/>
                    <a:pt x="16100" y="15909"/>
                    <a:pt x="16100" y="15909"/>
                  </a:cubicBezTo>
                  <a:lnTo>
                    <a:pt x="16100" y="15909"/>
                  </a:lnTo>
                  <a:lnTo>
                    <a:pt x="16079" y="15909"/>
                  </a:lnTo>
                  <a:lnTo>
                    <a:pt x="16079" y="15973"/>
                  </a:lnTo>
                  <a:lnTo>
                    <a:pt x="16079" y="15973"/>
                  </a:lnTo>
                  <a:lnTo>
                    <a:pt x="16164" y="16015"/>
                  </a:lnTo>
                  <a:close/>
                </a:path>
              </a:pathLst>
            </a:custGeom>
            <a:solidFill>
              <a:srgbClr val="000000"/>
            </a:solid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711E6867-6AAA-4EC5-8D03-FD3570A4D8E5}"/>
                </a:ext>
              </a:extLst>
            </p:cNvPr>
            <p:cNvSpPr/>
            <p:nvPr/>
          </p:nvSpPr>
          <p:spPr>
            <a:xfrm>
              <a:off x="6411554" y="4742840"/>
              <a:ext cx="31327" cy="31327"/>
            </a:xfrm>
            <a:custGeom>
              <a:avLst/>
              <a:gdLst>
                <a:gd name="connsiteX0" fmla="*/ 16142 w 21212"/>
                <a:gd name="connsiteY0" fmla="*/ 15909 h 21212"/>
                <a:gd name="connsiteX1" fmla="*/ 16142 w 21212"/>
                <a:gd name="connsiteY1" fmla="*/ 15909 h 21212"/>
                <a:gd name="connsiteX2" fmla="*/ 16142 w 21212"/>
                <a:gd name="connsiteY2" fmla="*/ 15909 h 21212"/>
                <a:gd name="connsiteX3" fmla="*/ 16142 w 21212"/>
                <a:gd name="connsiteY3" fmla="*/ 15909 h 21212"/>
                <a:gd name="connsiteX4" fmla="*/ 16142 w 21212"/>
                <a:gd name="connsiteY4" fmla="*/ 15909 h 21212"/>
                <a:gd name="connsiteX5" fmla="*/ 16142 w 21212"/>
                <a:gd name="connsiteY5" fmla="*/ 15909 h 21212"/>
                <a:gd name="connsiteX6" fmla="*/ 16100 w 21212"/>
                <a:gd name="connsiteY6" fmla="*/ 15951 h 21212"/>
                <a:gd name="connsiteX7" fmla="*/ 16100 w 21212"/>
                <a:gd name="connsiteY7" fmla="*/ 15951 h 21212"/>
                <a:gd name="connsiteX8" fmla="*/ 16036 w 21212"/>
                <a:gd name="connsiteY8" fmla="*/ 15951 h 21212"/>
                <a:gd name="connsiteX9" fmla="*/ 15994 w 21212"/>
                <a:gd name="connsiteY9" fmla="*/ 15951 h 21212"/>
                <a:gd name="connsiteX10" fmla="*/ 15994 w 21212"/>
                <a:gd name="connsiteY10" fmla="*/ 15951 h 21212"/>
                <a:gd name="connsiteX11" fmla="*/ 15994 w 21212"/>
                <a:gd name="connsiteY11" fmla="*/ 15909 h 21212"/>
                <a:gd name="connsiteX12" fmla="*/ 15994 w 21212"/>
                <a:gd name="connsiteY12" fmla="*/ 15909 h 21212"/>
                <a:gd name="connsiteX13" fmla="*/ 16036 w 21212"/>
                <a:gd name="connsiteY13" fmla="*/ 15909 h 21212"/>
                <a:gd name="connsiteX14" fmla="*/ 16036 w 21212"/>
                <a:gd name="connsiteY14" fmla="*/ 15909 h 21212"/>
                <a:gd name="connsiteX15" fmla="*/ 16100 w 21212"/>
                <a:gd name="connsiteY15" fmla="*/ 15909 h 21212"/>
                <a:gd name="connsiteX16" fmla="*/ 16100 w 21212"/>
                <a:gd name="connsiteY16" fmla="*/ 15909 h 21212"/>
                <a:gd name="connsiteX17" fmla="*/ 16100 w 21212"/>
                <a:gd name="connsiteY17" fmla="*/ 15909 h 21212"/>
                <a:gd name="connsiteX18" fmla="*/ 16036 w 21212"/>
                <a:gd name="connsiteY18" fmla="*/ 15909 h 21212"/>
                <a:gd name="connsiteX19" fmla="*/ 16036 w 21212"/>
                <a:gd name="connsiteY19" fmla="*/ 15909 h 21212"/>
                <a:gd name="connsiteX20" fmla="*/ 15994 w 21212"/>
                <a:gd name="connsiteY20" fmla="*/ 15909 h 21212"/>
                <a:gd name="connsiteX21" fmla="*/ 15994 w 21212"/>
                <a:gd name="connsiteY21" fmla="*/ 15909 h 21212"/>
                <a:gd name="connsiteX22" fmla="*/ 15973 w 21212"/>
                <a:gd name="connsiteY22" fmla="*/ 15909 h 21212"/>
                <a:gd name="connsiteX23" fmla="*/ 15973 w 21212"/>
                <a:gd name="connsiteY23" fmla="*/ 15909 h 21212"/>
                <a:gd name="connsiteX24" fmla="*/ 15909 w 21212"/>
                <a:gd name="connsiteY24" fmla="*/ 15909 h 21212"/>
                <a:gd name="connsiteX25" fmla="*/ 15909 w 21212"/>
                <a:gd name="connsiteY25" fmla="*/ 15909 h 21212"/>
                <a:gd name="connsiteX26" fmla="*/ 15973 w 21212"/>
                <a:gd name="connsiteY26" fmla="*/ 15909 h 21212"/>
                <a:gd name="connsiteX27" fmla="*/ 15973 w 21212"/>
                <a:gd name="connsiteY27" fmla="*/ 15909 h 21212"/>
                <a:gd name="connsiteX28" fmla="*/ 15973 w 21212"/>
                <a:gd name="connsiteY28" fmla="*/ 15909 h 21212"/>
                <a:gd name="connsiteX29" fmla="*/ 15994 w 21212"/>
                <a:gd name="connsiteY29" fmla="*/ 15909 h 21212"/>
                <a:gd name="connsiteX30" fmla="*/ 16100 w 21212"/>
                <a:gd name="connsiteY30" fmla="*/ 15909 h 21212"/>
                <a:gd name="connsiteX31" fmla="*/ 16100 w 21212"/>
                <a:gd name="connsiteY31" fmla="*/ 15909 h 21212"/>
                <a:gd name="connsiteX32" fmla="*/ 16100 w 21212"/>
                <a:gd name="connsiteY32" fmla="*/ 15909 h 21212"/>
                <a:gd name="connsiteX33" fmla="*/ 16142 w 21212"/>
                <a:gd name="connsiteY33" fmla="*/ 15909 h 21212"/>
                <a:gd name="connsiteX34" fmla="*/ 16142 w 21212"/>
                <a:gd name="connsiteY34" fmla="*/ 15909 h 21212"/>
                <a:gd name="connsiteX35" fmla="*/ 16142 w 21212"/>
                <a:gd name="connsiteY35" fmla="*/ 15909 h 21212"/>
                <a:gd name="connsiteX36" fmla="*/ 16100 w 21212"/>
                <a:gd name="connsiteY36" fmla="*/ 15909 h 21212"/>
                <a:gd name="connsiteX37" fmla="*/ 16100 w 21212"/>
                <a:gd name="connsiteY37" fmla="*/ 15909 h 21212"/>
                <a:gd name="connsiteX38" fmla="*/ 16036 w 21212"/>
                <a:gd name="connsiteY38" fmla="*/ 15909 h 21212"/>
                <a:gd name="connsiteX39" fmla="*/ 16036 w 21212"/>
                <a:gd name="connsiteY39" fmla="*/ 15909 h 21212"/>
                <a:gd name="connsiteX40" fmla="*/ 16036 w 21212"/>
                <a:gd name="connsiteY40" fmla="*/ 15909 h 21212"/>
                <a:gd name="connsiteX41" fmla="*/ 16036 w 21212"/>
                <a:gd name="connsiteY41" fmla="*/ 15951 h 21212"/>
                <a:gd name="connsiteX42" fmla="*/ 16100 w 21212"/>
                <a:gd name="connsiteY42" fmla="*/ 15909 h 21212"/>
                <a:gd name="connsiteX43" fmla="*/ 16100 w 21212"/>
                <a:gd name="connsiteY43" fmla="*/ 15909 h 21212"/>
                <a:gd name="connsiteX44" fmla="*/ 16100 w 21212"/>
                <a:gd name="connsiteY44" fmla="*/ 15909 h 21212"/>
                <a:gd name="connsiteX45" fmla="*/ 16100 w 21212"/>
                <a:gd name="connsiteY45" fmla="*/ 15909 h 21212"/>
                <a:gd name="connsiteX46" fmla="*/ 16100 w 21212"/>
                <a:gd name="connsiteY46" fmla="*/ 15909 h 21212"/>
                <a:gd name="connsiteX47" fmla="*/ 16100 w 21212"/>
                <a:gd name="connsiteY47" fmla="*/ 15909 h 21212"/>
                <a:gd name="connsiteX48" fmla="*/ 16100 w 21212"/>
                <a:gd name="connsiteY48" fmla="*/ 15909 h 21212"/>
                <a:gd name="connsiteX49" fmla="*/ 16100 w 21212"/>
                <a:gd name="connsiteY49"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09"/>
                  </a:moveTo>
                  <a:lnTo>
                    <a:pt x="16142" y="15909"/>
                  </a:lnTo>
                  <a:lnTo>
                    <a:pt x="16142" y="15909"/>
                  </a:lnTo>
                  <a:cubicBezTo>
                    <a:pt x="16121" y="15909"/>
                    <a:pt x="16121" y="15909"/>
                    <a:pt x="16142" y="15909"/>
                  </a:cubicBezTo>
                  <a:lnTo>
                    <a:pt x="16142" y="15909"/>
                  </a:lnTo>
                  <a:lnTo>
                    <a:pt x="16142" y="15909"/>
                  </a:lnTo>
                  <a:cubicBezTo>
                    <a:pt x="16121" y="15951"/>
                    <a:pt x="16100" y="15951"/>
                    <a:pt x="16100" y="15951"/>
                  </a:cubicBezTo>
                  <a:lnTo>
                    <a:pt x="16100" y="15951"/>
                  </a:lnTo>
                  <a:cubicBezTo>
                    <a:pt x="16036" y="15951"/>
                    <a:pt x="16036" y="15951"/>
                    <a:pt x="16036" y="15951"/>
                  </a:cubicBezTo>
                  <a:cubicBezTo>
                    <a:pt x="16036" y="15951"/>
                    <a:pt x="16036" y="15951"/>
                    <a:pt x="15994" y="15951"/>
                  </a:cubicBezTo>
                  <a:lnTo>
                    <a:pt x="15994" y="15951"/>
                  </a:lnTo>
                  <a:cubicBezTo>
                    <a:pt x="15994" y="15909"/>
                    <a:pt x="15994" y="15909"/>
                    <a:pt x="15994" y="15909"/>
                  </a:cubicBezTo>
                  <a:lnTo>
                    <a:pt x="15994" y="15909"/>
                  </a:lnTo>
                  <a:cubicBezTo>
                    <a:pt x="15994" y="15909"/>
                    <a:pt x="15994" y="15909"/>
                    <a:pt x="16036" y="15909"/>
                  </a:cubicBezTo>
                  <a:lnTo>
                    <a:pt x="16036" y="15909"/>
                  </a:lnTo>
                  <a:lnTo>
                    <a:pt x="16100" y="15909"/>
                  </a:lnTo>
                  <a:lnTo>
                    <a:pt x="16100" y="15909"/>
                  </a:lnTo>
                  <a:lnTo>
                    <a:pt x="16100" y="15909"/>
                  </a:lnTo>
                  <a:lnTo>
                    <a:pt x="16036" y="15909"/>
                  </a:lnTo>
                  <a:lnTo>
                    <a:pt x="16036" y="15909"/>
                  </a:lnTo>
                  <a:cubicBezTo>
                    <a:pt x="16036" y="15909"/>
                    <a:pt x="16036" y="15909"/>
                    <a:pt x="15994" y="15909"/>
                  </a:cubicBezTo>
                  <a:lnTo>
                    <a:pt x="15994" y="15909"/>
                  </a:lnTo>
                  <a:lnTo>
                    <a:pt x="15973" y="15909"/>
                  </a:lnTo>
                  <a:lnTo>
                    <a:pt x="15973" y="15909"/>
                  </a:lnTo>
                  <a:lnTo>
                    <a:pt x="15909" y="15909"/>
                  </a:lnTo>
                  <a:lnTo>
                    <a:pt x="15909" y="15909"/>
                  </a:lnTo>
                  <a:cubicBezTo>
                    <a:pt x="15909" y="15909"/>
                    <a:pt x="15909" y="15909"/>
                    <a:pt x="15973" y="15909"/>
                  </a:cubicBezTo>
                  <a:lnTo>
                    <a:pt x="15973" y="15909"/>
                  </a:lnTo>
                  <a:lnTo>
                    <a:pt x="15973" y="15909"/>
                  </a:lnTo>
                  <a:cubicBezTo>
                    <a:pt x="15994" y="15909"/>
                    <a:pt x="15994" y="15909"/>
                    <a:pt x="15994" y="15909"/>
                  </a:cubicBezTo>
                  <a:cubicBezTo>
                    <a:pt x="16036" y="15909"/>
                    <a:pt x="16036" y="15909"/>
                    <a:pt x="16100" y="15909"/>
                  </a:cubicBezTo>
                  <a:lnTo>
                    <a:pt x="16100" y="15909"/>
                  </a:lnTo>
                  <a:lnTo>
                    <a:pt x="16100" y="15909"/>
                  </a:lnTo>
                  <a:lnTo>
                    <a:pt x="16142" y="15909"/>
                  </a:lnTo>
                  <a:lnTo>
                    <a:pt x="16142" y="15909"/>
                  </a:lnTo>
                  <a:lnTo>
                    <a:pt x="16142" y="15909"/>
                  </a:lnTo>
                  <a:close/>
                  <a:moveTo>
                    <a:pt x="16100" y="15909"/>
                  </a:moveTo>
                  <a:lnTo>
                    <a:pt x="16100" y="15909"/>
                  </a:lnTo>
                  <a:lnTo>
                    <a:pt x="16036" y="15909"/>
                  </a:lnTo>
                  <a:lnTo>
                    <a:pt x="16036" y="15909"/>
                  </a:lnTo>
                  <a:lnTo>
                    <a:pt x="16036" y="15909"/>
                  </a:lnTo>
                  <a:cubicBezTo>
                    <a:pt x="16036" y="15909"/>
                    <a:pt x="16036" y="15909"/>
                    <a:pt x="16036" y="15951"/>
                  </a:cubicBezTo>
                  <a:cubicBezTo>
                    <a:pt x="16100" y="15951"/>
                    <a:pt x="16100" y="15951"/>
                    <a:pt x="16100" y="15909"/>
                  </a:cubicBezTo>
                  <a:lnTo>
                    <a:pt x="16100" y="15909"/>
                  </a:lnTo>
                  <a:lnTo>
                    <a:pt x="16100" y="15909"/>
                  </a:lnTo>
                  <a:cubicBezTo>
                    <a:pt x="16121" y="15909"/>
                    <a:pt x="16121" y="15909"/>
                    <a:pt x="16100" y="15909"/>
                  </a:cubicBezTo>
                  <a:lnTo>
                    <a:pt x="16100" y="15909"/>
                  </a:lnTo>
                  <a:lnTo>
                    <a:pt x="16100" y="15909"/>
                  </a:lnTo>
                  <a:lnTo>
                    <a:pt x="16100" y="15909"/>
                  </a:lnTo>
                  <a:lnTo>
                    <a:pt x="16100" y="15909"/>
                  </a:lnTo>
                  <a:close/>
                </a:path>
              </a:pathLst>
            </a:custGeom>
            <a:solidFill>
              <a:srgbClr val="000000"/>
            </a:solid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3574D48F-E763-4A02-87DA-0827E1A71D56}"/>
                </a:ext>
              </a:extLst>
            </p:cNvPr>
            <p:cNvSpPr/>
            <p:nvPr/>
          </p:nvSpPr>
          <p:spPr>
            <a:xfrm>
              <a:off x="6411836" y="4742652"/>
              <a:ext cx="31327" cy="31327"/>
            </a:xfrm>
            <a:custGeom>
              <a:avLst/>
              <a:gdLst>
                <a:gd name="connsiteX0" fmla="*/ 16164 w 21212"/>
                <a:gd name="connsiteY0" fmla="*/ 15994 h 21212"/>
                <a:gd name="connsiteX1" fmla="*/ 16142 w 21212"/>
                <a:gd name="connsiteY1" fmla="*/ 16058 h 21212"/>
                <a:gd name="connsiteX2" fmla="*/ 16057 w 21212"/>
                <a:gd name="connsiteY2" fmla="*/ 16058 h 21212"/>
                <a:gd name="connsiteX3" fmla="*/ 16057 w 21212"/>
                <a:gd name="connsiteY3" fmla="*/ 16058 h 21212"/>
                <a:gd name="connsiteX4" fmla="*/ 15973 w 21212"/>
                <a:gd name="connsiteY4" fmla="*/ 16058 h 21212"/>
                <a:gd name="connsiteX5" fmla="*/ 15973 w 21212"/>
                <a:gd name="connsiteY5" fmla="*/ 16058 h 21212"/>
                <a:gd name="connsiteX6" fmla="*/ 15951 w 21212"/>
                <a:gd name="connsiteY6" fmla="*/ 16058 h 21212"/>
                <a:gd name="connsiteX7" fmla="*/ 15909 w 21212"/>
                <a:gd name="connsiteY7" fmla="*/ 15994 h 21212"/>
                <a:gd name="connsiteX8" fmla="*/ 15930 w 21212"/>
                <a:gd name="connsiteY8" fmla="*/ 15994 h 21212"/>
                <a:gd name="connsiteX9" fmla="*/ 15973 w 21212"/>
                <a:gd name="connsiteY9" fmla="*/ 15994 h 21212"/>
                <a:gd name="connsiteX10" fmla="*/ 16057 w 21212"/>
                <a:gd name="connsiteY10" fmla="*/ 15994 h 21212"/>
                <a:gd name="connsiteX11" fmla="*/ 16057 w 21212"/>
                <a:gd name="connsiteY11" fmla="*/ 15994 h 21212"/>
                <a:gd name="connsiteX12" fmla="*/ 16164 w 21212"/>
                <a:gd name="connsiteY12" fmla="*/ 15994 h 21212"/>
                <a:gd name="connsiteX13" fmla="*/ 16164 w 21212"/>
                <a:gd name="connsiteY13" fmla="*/ 15994 h 21212"/>
                <a:gd name="connsiteX14" fmla="*/ 16164 w 21212"/>
                <a:gd name="connsiteY14" fmla="*/ 15994 h 21212"/>
                <a:gd name="connsiteX15" fmla="*/ 16164 w 21212"/>
                <a:gd name="connsiteY15" fmla="*/ 15994 h 21212"/>
                <a:gd name="connsiteX16" fmla="*/ 15973 w 21212"/>
                <a:gd name="connsiteY16" fmla="*/ 15909 h 21212"/>
                <a:gd name="connsiteX17" fmla="*/ 16057 w 21212"/>
                <a:gd name="connsiteY17" fmla="*/ 15909 h 21212"/>
                <a:gd name="connsiteX18" fmla="*/ 16164 w 21212"/>
                <a:gd name="connsiteY18" fmla="*/ 15994 h 21212"/>
                <a:gd name="connsiteX19" fmla="*/ 16164 w 21212"/>
                <a:gd name="connsiteY19" fmla="*/ 15994 h 21212"/>
                <a:gd name="connsiteX20" fmla="*/ 16164 w 21212"/>
                <a:gd name="connsiteY20" fmla="*/ 15994 h 21212"/>
                <a:gd name="connsiteX21" fmla="*/ 16206 w 21212"/>
                <a:gd name="connsiteY21" fmla="*/ 15994 h 21212"/>
                <a:gd name="connsiteX22" fmla="*/ 16206 w 21212"/>
                <a:gd name="connsiteY22" fmla="*/ 15994 h 21212"/>
                <a:gd name="connsiteX23" fmla="*/ 16164 w 21212"/>
                <a:gd name="connsiteY23" fmla="*/ 15994 h 21212"/>
                <a:gd name="connsiteX24" fmla="*/ 16164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5994"/>
                  </a:moveTo>
                  <a:cubicBezTo>
                    <a:pt x="16142" y="15994"/>
                    <a:pt x="16142" y="15994"/>
                    <a:pt x="16142" y="16058"/>
                  </a:cubicBezTo>
                  <a:cubicBezTo>
                    <a:pt x="16142" y="16058"/>
                    <a:pt x="16142" y="16058"/>
                    <a:pt x="16057" y="16058"/>
                  </a:cubicBezTo>
                  <a:lnTo>
                    <a:pt x="16057" y="16058"/>
                  </a:lnTo>
                  <a:lnTo>
                    <a:pt x="15973" y="16058"/>
                  </a:lnTo>
                  <a:lnTo>
                    <a:pt x="15973" y="16058"/>
                  </a:lnTo>
                  <a:cubicBezTo>
                    <a:pt x="15973" y="16058"/>
                    <a:pt x="15973" y="16058"/>
                    <a:pt x="15951" y="16058"/>
                  </a:cubicBezTo>
                  <a:lnTo>
                    <a:pt x="15909" y="15994"/>
                  </a:lnTo>
                  <a:lnTo>
                    <a:pt x="15930" y="15994"/>
                  </a:lnTo>
                  <a:lnTo>
                    <a:pt x="15973" y="15994"/>
                  </a:lnTo>
                  <a:cubicBezTo>
                    <a:pt x="15973" y="15994"/>
                    <a:pt x="15973" y="15994"/>
                    <a:pt x="16057" y="15994"/>
                  </a:cubicBezTo>
                  <a:lnTo>
                    <a:pt x="16057" y="15994"/>
                  </a:lnTo>
                  <a:cubicBezTo>
                    <a:pt x="16142" y="15994"/>
                    <a:pt x="16142" y="15994"/>
                    <a:pt x="16164" y="15994"/>
                  </a:cubicBezTo>
                  <a:cubicBezTo>
                    <a:pt x="16164" y="15994"/>
                    <a:pt x="16164" y="15994"/>
                    <a:pt x="16164" y="15994"/>
                  </a:cubicBezTo>
                  <a:lnTo>
                    <a:pt x="16164" y="15994"/>
                  </a:lnTo>
                  <a:lnTo>
                    <a:pt x="16164" y="15994"/>
                  </a:lnTo>
                  <a:lnTo>
                    <a:pt x="15973" y="15909"/>
                  </a:lnTo>
                  <a:lnTo>
                    <a:pt x="16057" y="15909"/>
                  </a:lnTo>
                  <a:lnTo>
                    <a:pt x="16164" y="15994"/>
                  </a:lnTo>
                  <a:lnTo>
                    <a:pt x="16164" y="15994"/>
                  </a:lnTo>
                  <a:lnTo>
                    <a:pt x="16164" y="15994"/>
                  </a:lnTo>
                  <a:lnTo>
                    <a:pt x="16206" y="15994"/>
                  </a:lnTo>
                  <a:lnTo>
                    <a:pt x="16206" y="15994"/>
                  </a:lnTo>
                  <a:lnTo>
                    <a:pt x="16164" y="15994"/>
                  </a:lnTo>
                  <a:lnTo>
                    <a:pt x="16164" y="15994"/>
                  </a:lnTo>
                  <a:close/>
                </a:path>
              </a:pathLst>
            </a:custGeom>
            <a:solidFill>
              <a:srgbClr val="000000"/>
            </a:solid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6AE4E9B-640B-4C03-896D-3C69D75BE96A}"/>
                </a:ext>
              </a:extLst>
            </p:cNvPr>
            <p:cNvSpPr/>
            <p:nvPr/>
          </p:nvSpPr>
          <p:spPr>
            <a:xfrm>
              <a:off x="6412180" y="4742465"/>
              <a:ext cx="31327" cy="31327"/>
            </a:xfrm>
            <a:custGeom>
              <a:avLst/>
              <a:gdLst>
                <a:gd name="connsiteX0" fmla="*/ 16015 w 21212"/>
                <a:gd name="connsiteY0" fmla="*/ 15951 h 21212"/>
                <a:gd name="connsiteX1" fmla="*/ 16015 w 21212"/>
                <a:gd name="connsiteY1" fmla="*/ 15951 h 21212"/>
                <a:gd name="connsiteX2" fmla="*/ 15973 w 21212"/>
                <a:gd name="connsiteY2" fmla="*/ 15951 h 21212"/>
                <a:gd name="connsiteX3" fmla="*/ 15973 w 21212"/>
                <a:gd name="connsiteY3" fmla="*/ 15951 h 21212"/>
                <a:gd name="connsiteX4" fmla="*/ 15973 w 21212"/>
                <a:gd name="connsiteY4" fmla="*/ 16036 h 21212"/>
                <a:gd name="connsiteX5" fmla="*/ 15973 w 21212"/>
                <a:gd name="connsiteY5" fmla="*/ 16036 h 21212"/>
                <a:gd name="connsiteX6" fmla="*/ 16036 w 21212"/>
                <a:gd name="connsiteY6" fmla="*/ 16036 h 21212"/>
                <a:gd name="connsiteX7" fmla="*/ 16015 w 21212"/>
                <a:gd name="connsiteY7" fmla="*/ 16121 h 21212"/>
                <a:gd name="connsiteX8" fmla="*/ 15909 w 21212"/>
                <a:gd name="connsiteY8" fmla="*/ 16036 h 21212"/>
                <a:gd name="connsiteX9" fmla="*/ 15909 w 21212"/>
                <a:gd name="connsiteY9" fmla="*/ 16036 h 21212"/>
                <a:gd name="connsiteX10" fmla="*/ 15930 w 21212"/>
                <a:gd name="connsiteY10" fmla="*/ 16036 h 21212"/>
                <a:gd name="connsiteX11" fmla="*/ 15930 w 21212"/>
                <a:gd name="connsiteY11" fmla="*/ 16036 h 21212"/>
                <a:gd name="connsiteX12" fmla="*/ 15930 w 21212"/>
                <a:gd name="connsiteY12" fmla="*/ 16036 h 21212"/>
                <a:gd name="connsiteX13" fmla="*/ 15930 w 21212"/>
                <a:gd name="connsiteY13" fmla="*/ 15951 h 21212"/>
                <a:gd name="connsiteX14" fmla="*/ 15930 w 21212"/>
                <a:gd name="connsiteY14" fmla="*/ 15951 h 21212"/>
                <a:gd name="connsiteX15" fmla="*/ 15973 w 21212"/>
                <a:gd name="connsiteY15" fmla="*/ 15909 h 21212"/>
                <a:gd name="connsiteX16" fmla="*/ 15973 w 21212"/>
                <a:gd name="connsiteY16" fmla="*/ 15909 h 21212"/>
                <a:gd name="connsiteX17" fmla="*/ 15973 w 21212"/>
                <a:gd name="connsiteY17" fmla="*/ 15909 h 21212"/>
                <a:gd name="connsiteX18" fmla="*/ 16015 w 21212"/>
                <a:gd name="connsiteY18"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51"/>
                  </a:moveTo>
                  <a:lnTo>
                    <a:pt x="16015" y="15951"/>
                  </a:lnTo>
                  <a:lnTo>
                    <a:pt x="15973" y="15951"/>
                  </a:lnTo>
                  <a:lnTo>
                    <a:pt x="15973" y="15951"/>
                  </a:lnTo>
                  <a:cubicBezTo>
                    <a:pt x="15973" y="16036"/>
                    <a:pt x="15973" y="16036"/>
                    <a:pt x="15973" y="16036"/>
                  </a:cubicBezTo>
                  <a:lnTo>
                    <a:pt x="15973" y="16036"/>
                  </a:lnTo>
                  <a:lnTo>
                    <a:pt x="16036" y="16036"/>
                  </a:lnTo>
                  <a:lnTo>
                    <a:pt x="16015" y="16121"/>
                  </a:lnTo>
                  <a:lnTo>
                    <a:pt x="15909" y="16036"/>
                  </a:lnTo>
                  <a:lnTo>
                    <a:pt x="15909" y="16036"/>
                  </a:lnTo>
                  <a:lnTo>
                    <a:pt x="15930" y="16036"/>
                  </a:lnTo>
                  <a:lnTo>
                    <a:pt x="15930" y="16036"/>
                  </a:lnTo>
                  <a:lnTo>
                    <a:pt x="15930" y="16036"/>
                  </a:lnTo>
                  <a:cubicBezTo>
                    <a:pt x="15930" y="15951"/>
                    <a:pt x="15930" y="15951"/>
                    <a:pt x="15930" y="15951"/>
                  </a:cubicBezTo>
                  <a:lnTo>
                    <a:pt x="15930" y="15951"/>
                  </a:lnTo>
                  <a:cubicBezTo>
                    <a:pt x="15973" y="15951"/>
                    <a:pt x="15973" y="15909"/>
                    <a:pt x="15973" y="15909"/>
                  </a:cubicBezTo>
                  <a:lnTo>
                    <a:pt x="15973" y="15909"/>
                  </a:lnTo>
                  <a:lnTo>
                    <a:pt x="15973" y="15909"/>
                  </a:lnTo>
                  <a:lnTo>
                    <a:pt x="16015" y="15951"/>
                  </a:lnTo>
                  <a:close/>
                </a:path>
              </a:pathLst>
            </a:custGeom>
            <a:solidFill>
              <a:srgbClr val="000000"/>
            </a:solid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3955290E-B6FA-4FBD-927C-B5CD52932A19}"/>
                </a:ext>
              </a:extLst>
            </p:cNvPr>
            <p:cNvSpPr/>
            <p:nvPr/>
          </p:nvSpPr>
          <p:spPr>
            <a:xfrm>
              <a:off x="6412211" y="4742370"/>
              <a:ext cx="31327" cy="31327"/>
            </a:xfrm>
            <a:custGeom>
              <a:avLst/>
              <a:gdLst>
                <a:gd name="connsiteX0" fmla="*/ 15951 w 21212"/>
                <a:gd name="connsiteY0" fmla="*/ 15909 h 21212"/>
                <a:gd name="connsiteX1" fmla="*/ 15909 w 21212"/>
                <a:gd name="connsiteY1" fmla="*/ 15909 h 21212"/>
                <a:gd name="connsiteX2" fmla="*/ 15951 w 21212"/>
                <a:gd name="connsiteY2" fmla="*/ 15909 h 21212"/>
                <a:gd name="connsiteX3" fmla="*/ 15994 w 21212"/>
                <a:gd name="connsiteY3" fmla="*/ 15909 h 21212"/>
                <a:gd name="connsiteX4" fmla="*/ 15951 w 21212"/>
                <a:gd name="connsiteY4" fmla="*/ 15909 h 21212"/>
                <a:gd name="connsiteX5" fmla="*/ 16121 w 21212"/>
                <a:gd name="connsiteY5" fmla="*/ 16100 h 21212"/>
                <a:gd name="connsiteX6" fmla="*/ 15994 w 21212"/>
                <a:gd name="connsiteY6" fmla="*/ 15973 h 21212"/>
                <a:gd name="connsiteX7" fmla="*/ 15994 w 21212"/>
                <a:gd name="connsiteY7" fmla="*/ 15909 h 21212"/>
                <a:gd name="connsiteX8" fmla="*/ 16164 w 21212"/>
                <a:gd name="connsiteY8" fmla="*/ 16015 h 21212"/>
                <a:gd name="connsiteX9" fmla="*/ 16121 w 21212"/>
                <a:gd name="connsiteY9"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51" y="15909"/>
                  </a:moveTo>
                  <a:lnTo>
                    <a:pt x="15909" y="15909"/>
                  </a:lnTo>
                  <a:lnTo>
                    <a:pt x="15951" y="15909"/>
                  </a:lnTo>
                  <a:lnTo>
                    <a:pt x="15994" y="15909"/>
                  </a:lnTo>
                  <a:lnTo>
                    <a:pt x="15951" y="15909"/>
                  </a:lnTo>
                  <a:close/>
                  <a:moveTo>
                    <a:pt x="16121" y="16100"/>
                  </a:moveTo>
                  <a:lnTo>
                    <a:pt x="15994" y="15973"/>
                  </a:lnTo>
                  <a:lnTo>
                    <a:pt x="15994" y="15909"/>
                  </a:lnTo>
                  <a:lnTo>
                    <a:pt x="16164" y="16015"/>
                  </a:lnTo>
                  <a:lnTo>
                    <a:pt x="16121" y="16100"/>
                  </a:lnTo>
                  <a:close/>
                </a:path>
              </a:pathLst>
            </a:custGeom>
            <a:solidFill>
              <a:srgbClr val="000000"/>
            </a:solid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625FB1E6-5A7B-498D-85FE-0F11923F28C1}"/>
                </a:ext>
              </a:extLst>
            </p:cNvPr>
            <p:cNvSpPr/>
            <p:nvPr/>
          </p:nvSpPr>
          <p:spPr>
            <a:xfrm>
              <a:off x="6412462" y="4742339"/>
              <a:ext cx="31327" cy="31327"/>
            </a:xfrm>
            <a:custGeom>
              <a:avLst/>
              <a:gdLst>
                <a:gd name="connsiteX0" fmla="*/ 15951 w 21212"/>
                <a:gd name="connsiteY0" fmla="*/ 15930 h 21212"/>
                <a:gd name="connsiteX1" fmla="*/ 15994 w 21212"/>
                <a:gd name="connsiteY1" fmla="*/ 15930 h 21212"/>
                <a:gd name="connsiteX2" fmla="*/ 15994 w 21212"/>
                <a:gd name="connsiteY2" fmla="*/ 15930 h 21212"/>
                <a:gd name="connsiteX3" fmla="*/ 15994 w 21212"/>
                <a:gd name="connsiteY3" fmla="*/ 15930 h 21212"/>
                <a:gd name="connsiteX4" fmla="*/ 16036 w 21212"/>
                <a:gd name="connsiteY4" fmla="*/ 15930 h 21212"/>
                <a:gd name="connsiteX5" fmla="*/ 16036 w 21212"/>
                <a:gd name="connsiteY5" fmla="*/ 15930 h 21212"/>
                <a:gd name="connsiteX6" fmla="*/ 16100 w 21212"/>
                <a:gd name="connsiteY6" fmla="*/ 15909 h 21212"/>
                <a:gd name="connsiteX7" fmla="*/ 16164 w 21212"/>
                <a:gd name="connsiteY7" fmla="*/ 15909 h 21212"/>
                <a:gd name="connsiteX8" fmla="*/ 16164 w 21212"/>
                <a:gd name="connsiteY8" fmla="*/ 15909 h 21212"/>
                <a:gd name="connsiteX9" fmla="*/ 16164 w 21212"/>
                <a:gd name="connsiteY9" fmla="*/ 15930 h 21212"/>
                <a:gd name="connsiteX10" fmla="*/ 16206 w 21212"/>
                <a:gd name="connsiteY10" fmla="*/ 15930 h 21212"/>
                <a:gd name="connsiteX11" fmla="*/ 16164 w 21212"/>
                <a:gd name="connsiteY11" fmla="*/ 15930 h 21212"/>
                <a:gd name="connsiteX12" fmla="*/ 16164 w 21212"/>
                <a:gd name="connsiteY12" fmla="*/ 15994 h 21212"/>
                <a:gd name="connsiteX13" fmla="*/ 16100 w 21212"/>
                <a:gd name="connsiteY13" fmla="*/ 15994 h 21212"/>
                <a:gd name="connsiteX14" fmla="*/ 16100 w 21212"/>
                <a:gd name="connsiteY14" fmla="*/ 15994 h 21212"/>
                <a:gd name="connsiteX15" fmla="*/ 16036 w 21212"/>
                <a:gd name="connsiteY15" fmla="*/ 15994 h 21212"/>
                <a:gd name="connsiteX16" fmla="*/ 16036 w 21212"/>
                <a:gd name="connsiteY16" fmla="*/ 15994 h 21212"/>
                <a:gd name="connsiteX17" fmla="*/ 16036 w 21212"/>
                <a:gd name="connsiteY17" fmla="*/ 15994 h 21212"/>
                <a:gd name="connsiteX18" fmla="*/ 16036 w 21212"/>
                <a:gd name="connsiteY18" fmla="*/ 15994 h 21212"/>
                <a:gd name="connsiteX19" fmla="*/ 16100 w 21212"/>
                <a:gd name="connsiteY19" fmla="*/ 15994 h 21212"/>
                <a:gd name="connsiteX20" fmla="*/ 16100 w 21212"/>
                <a:gd name="connsiteY20" fmla="*/ 15930 h 21212"/>
                <a:gd name="connsiteX21" fmla="*/ 16164 w 21212"/>
                <a:gd name="connsiteY21" fmla="*/ 15930 h 21212"/>
                <a:gd name="connsiteX22" fmla="*/ 16164 w 21212"/>
                <a:gd name="connsiteY22" fmla="*/ 15930 h 21212"/>
                <a:gd name="connsiteX23" fmla="*/ 16100 w 21212"/>
                <a:gd name="connsiteY23" fmla="*/ 15930 h 21212"/>
                <a:gd name="connsiteX24" fmla="*/ 16100 w 21212"/>
                <a:gd name="connsiteY24" fmla="*/ 15930 h 21212"/>
                <a:gd name="connsiteX25" fmla="*/ 16100 w 21212"/>
                <a:gd name="connsiteY25" fmla="*/ 15930 h 21212"/>
                <a:gd name="connsiteX26" fmla="*/ 16036 w 21212"/>
                <a:gd name="connsiteY26" fmla="*/ 15930 h 21212"/>
                <a:gd name="connsiteX27" fmla="*/ 16036 w 21212"/>
                <a:gd name="connsiteY27" fmla="*/ 15930 h 21212"/>
                <a:gd name="connsiteX28" fmla="*/ 16036 w 21212"/>
                <a:gd name="connsiteY28" fmla="*/ 15930 h 21212"/>
                <a:gd name="connsiteX29" fmla="*/ 15994 w 21212"/>
                <a:gd name="connsiteY29" fmla="*/ 15930 h 21212"/>
                <a:gd name="connsiteX30" fmla="*/ 15951 w 21212"/>
                <a:gd name="connsiteY30" fmla="*/ 15930 h 21212"/>
                <a:gd name="connsiteX31" fmla="*/ 15951 w 21212"/>
                <a:gd name="connsiteY31" fmla="*/ 15930 h 21212"/>
                <a:gd name="connsiteX32" fmla="*/ 15909 w 21212"/>
                <a:gd name="connsiteY32" fmla="*/ 15930 h 21212"/>
                <a:gd name="connsiteX33" fmla="*/ 15909 w 21212"/>
                <a:gd name="connsiteY33" fmla="*/ 15930 h 21212"/>
                <a:gd name="connsiteX34" fmla="*/ 15909 w 21212"/>
                <a:gd name="connsiteY34" fmla="*/ 15909 h 21212"/>
                <a:gd name="connsiteX35" fmla="*/ 15951 w 21212"/>
                <a:gd name="connsiteY35" fmla="*/ 15930 h 21212"/>
                <a:gd name="connsiteX36" fmla="*/ 15994 w 21212"/>
                <a:gd name="connsiteY36" fmla="*/ 15909 h 21212"/>
                <a:gd name="connsiteX37" fmla="*/ 15994 w 21212"/>
                <a:gd name="connsiteY37" fmla="*/ 15909 h 21212"/>
                <a:gd name="connsiteX38" fmla="*/ 16036 w 21212"/>
                <a:gd name="connsiteY38" fmla="*/ 15909 h 21212"/>
                <a:gd name="connsiteX39" fmla="*/ 15994 w 21212"/>
                <a:gd name="connsiteY39" fmla="*/ 15909 h 21212"/>
                <a:gd name="connsiteX40" fmla="*/ 15994 w 21212"/>
                <a:gd name="connsiteY40" fmla="*/ 15909 h 21212"/>
                <a:gd name="connsiteX41" fmla="*/ 15951 w 21212"/>
                <a:gd name="connsiteY41" fmla="*/ 15930 h 21212"/>
                <a:gd name="connsiteX42" fmla="*/ 15951 w 21212"/>
                <a:gd name="connsiteY42" fmla="*/ 15930 h 21212"/>
                <a:gd name="connsiteX43" fmla="*/ 15951 w 21212"/>
                <a:gd name="connsiteY43" fmla="*/ 15930 h 21212"/>
                <a:gd name="connsiteX44" fmla="*/ 15951 w 21212"/>
                <a:gd name="connsiteY4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30"/>
                  </a:moveTo>
                  <a:cubicBezTo>
                    <a:pt x="15951" y="15930"/>
                    <a:pt x="15951" y="15930"/>
                    <a:pt x="15994" y="15930"/>
                  </a:cubicBezTo>
                  <a:lnTo>
                    <a:pt x="15994" y="15930"/>
                  </a:lnTo>
                  <a:lnTo>
                    <a:pt x="15994" y="15930"/>
                  </a:lnTo>
                  <a:lnTo>
                    <a:pt x="16036" y="15930"/>
                  </a:lnTo>
                  <a:lnTo>
                    <a:pt x="16036" y="15930"/>
                  </a:lnTo>
                  <a:cubicBezTo>
                    <a:pt x="16036" y="15909"/>
                    <a:pt x="16100" y="15909"/>
                    <a:pt x="16100" y="15909"/>
                  </a:cubicBezTo>
                  <a:cubicBezTo>
                    <a:pt x="16100" y="15909"/>
                    <a:pt x="16100" y="15909"/>
                    <a:pt x="16164" y="15909"/>
                  </a:cubicBezTo>
                  <a:lnTo>
                    <a:pt x="16164" y="15909"/>
                  </a:lnTo>
                  <a:cubicBezTo>
                    <a:pt x="16164" y="15930"/>
                    <a:pt x="16164" y="15930"/>
                    <a:pt x="16164" y="15930"/>
                  </a:cubicBezTo>
                  <a:lnTo>
                    <a:pt x="16206" y="15930"/>
                  </a:lnTo>
                  <a:lnTo>
                    <a:pt x="16164" y="15930"/>
                  </a:lnTo>
                  <a:lnTo>
                    <a:pt x="16164" y="15994"/>
                  </a:lnTo>
                  <a:cubicBezTo>
                    <a:pt x="16100" y="15994"/>
                    <a:pt x="16100" y="15994"/>
                    <a:pt x="16100" y="15994"/>
                  </a:cubicBezTo>
                  <a:lnTo>
                    <a:pt x="16100" y="15994"/>
                  </a:lnTo>
                  <a:cubicBezTo>
                    <a:pt x="16036" y="15994"/>
                    <a:pt x="16036" y="15994"/>
                    <a:pt x="16036" y="15994"/>
                  </a:cubicBezTo>
                  <a:lnTo>
                    <a:pt x="16036" y="15994"/>
                  </a:lnTo>
                  <a:lnTo>
                    <a:pt x="16036" y="15994"/>
                  </a:lnTo>
                  <a:lnTo>
                    <a:pt x="16036" y="15994"/>
                  </a:lnTo>
                  <a:cubicBezTo>
                    <a:pt x="16100" y="15994"/>
                    <a:pt x="16100" y="15994"/>
                    <a:pt x="16100" y="15994"/>
                  </a:cubicBezTo>
                  <a:cubicBezTo>
                    <a:pt x="16100" y="15930"/>
                    <a:pt x="16100" y="15930"/>
                    <a:pt x="16100" y="15930"/>
                  </a:cubicBezTo>
                  <a:lnTo>
                    <a:pt x="16164" y="15930"/>
                  </a:lnTo>
                  <a:lnTo>
                    <a:pt x="16164" y="15930"/>
                  </a:lnTo>
                  <a:cubicBezTo>
                    <a:pt x="16100" y="15930"/>
                    <a:pt x="16100" y="15930"/>
                    <a:pt x="16100" y="15930"/>
                  </a:cubicBezTo>
                  <a:lnTo>
                    <a:pt x="16100" y="15930"/>
                  </a:lnTo>
                  <a:lnTo>
                    <a:pt x="16100" y="15930"/>
                  </a:lnTo>
                  <a:lnTo>
                    <a:pt x="16036" y="15930"/>
                  </a:lnTo>
                  <a:lnTo>
                    <a:pt x="16036" y="15930"/>
                  </a:lnTo>
                  <a:lnTo>
                    <a:pt x="16036" y="15930"/>
                  </a:lnTo>
                  <a:cubicBezTo>
                    <a:pt x="15994" y="15930"/>
                    <a:pt x="15994" y="15930"/>
                    <a:pt x="15994" y="15930"/>
                  </a:cubicBezTo>
                  <a:lnTo>
                    <a:pt x="15951" y="15930"/>
                  </a:lnTo>
                  <a:lnTo>
                    <a:pt x="15951" y="15930"/>
                  </a:lnTo>
                  <a:cubicBezTo>
                    <a:pt x="15909" y="15930"/>
                    <a:pt x="15909" y="15930"/>
                    <a:pt x="15909" y="15930"/>
                  </a:cubicBezTo>
                  <a:lnTo>
                    <a:pt x="15909" y="15930"/>
                  </a:lnTo>
                  <a:lnTo>
                    <a:pt x="15909" y="15909"/>
                  </a:lnTo>
                  <a:cubicBezTo>
                    <a:pt x="15951" y="15909"/>
                    <a:pt x="15951" y="15909"/>
                    <a:pt x="15951" y="15930"/>
                  </a:cubicBezTo>
                  <a:cubicBezTo>
                    <a:pt x="15951" y="15909"/>
                    <a:pt x="15951" y="15909"/>
                    <a:pt x="15994" y="15909"/>
                  </a:cubicBezTo>
                  <a:lnTo>
                    <a:pt x="15994" y="15909"/>
                  </a:lnTo>
                  <a:lnTo>
                    <a:pt x="16036" y="15909"/>
                  </a:lnTo>
                  <a:lnTo>
                    <a:pt x="15994" y="15909"/>
                  </a:lnTo>
                  <a:lnTo>
                    <a:pt x="15994" y="15909"/>
                  </a:lnTo>
                  <a:cubicBezTo>
                    <a:pt x="15951" y="15909"/>
                    <a:pt x="15951" y="15909"/>
                    <a:pt x="15951" y="15930"/>
                  </a:cubicBezTo>
                  <a:lnTo>
                    <a:pt x="15951" y="15930"/>
                  </a:lnTo>
                  <a:lnTo>
                    <a:pt x="15951" y="15930"/>
                  </a:lnTo>
                  <a:lnTo>
                    <a:pt x="15951" y="15930"/>
                  </a:lnTo>
                  <a:close/>
                </a:path>
              </a:pathLst>
            </a:custGeom>
            <a:solidFill>
              <a:srgbClr val="000000"/>
            </a:solid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1CC82D1E-5C4A-4F59-9EF5-DBE777B44627}"/>
                </a:ext>
              </a:extLst>
            </p:cNvPr>
            <p:cNvSpPr/>
            <p:nvPr/>
          </p:nvSpPr>
          <p:spPr>
            <a:xfrm>
              <a:off x="6412932" y="4742339"/>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09" y="15909"/>
                  </a:lnTo>
                  <a:lnTo>
                    <a:pt x="15909" y="15909"/>
                  </a:lnTo>
                  <a:lnTo>
                    <a:pt x="15909"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0444B1E-0D60-4A12-92E1-880A4BBA5D1D}"/>
                </a:ext>
              </a:extLst>
            </p:cNvPr>
            <p:cNvSpPr/>
            <p:nvPr/>
          </p:nvSpPr>
          <p:spPr>
            <a:xfrm>
              <a:off x="6412806" y="4741870"/>
              <a:ext cx="31327" cy="31327"/>
            </a:xfrm>
            <a:custGeom>
              <a:avLst/>
              <a:gdLst>
                <a:gd name="connsiteX0" fmla="*/ 16142 w 21212"/>
                <a:gd name="connsiteY0" fmla="*/ 16079 h 21212"/>
                <a:gd name="connsiteX1" fmla="*/ 16142 w 21212"/>
                <a:gd name="connsiteY1" fmla="*/ 16015 h 21212"/>
                <a:gd name="connsiteX2" fmla="*/ 16079 w 21212"/>
                <a:gd name="connsiteY2" fmla="*/ 15973 h 21212"/>
                <a:gd name="connsiteX3" fmla="*/ 16100 w 21212"/>
                <a:gd name="connsiteY3" fmla="*/ 15909 h 21212"/>
                <a:gd name="connsiteX4" fmla="*/ 16185 w 21212"/>
                <a:gd name="connsiteY4" fmla="*/ 16079 h 21212"/>
                <a:gd name="connsiteX5" fmla="*/ 16142 w 21212"/>
                <a:gd name="connsiteY5" fmla="*/ 16079 h 21212"/>
                <a:gd name="connsiteX6" fmla="*/ 15909 w 21212"/>
                <a:gd name="connsiteY6" fmla="*/ 16036 h 21212"/>
                <a:gd name="connsiteX7" fmla="*/ 15951 w 21212"/>
                <a:gd name="connsiteY7" fmla="*/ 16036 h 21212"/>
                <a:gd name="connsiteX8" fmla="*/ 16100 w 21212"/>
                <a:gd name="connsiteY8" fmla="*/ 16036 h 21212"/>
                <a:gd name="connsiteX9" fmla="*/ 16142 w 21212"/>
                <a:gd name="connsiteY9" fmla="*/ 16079 h 21212"/>
                <a:gd name="connsiteX10" fmla="*/ 16142 w 21212"/>
                <a:gd name="connsiteY10"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42" y="16079"/>
                  </a:moveTo>
                  <a:cubicBezTo>
                    <a:pt x="16142" y="16036"/>
                    <a:pt x="16142" y="16036"/>
                    <a:pt x="16142" y="16015"/>
                  </a:cubicBezTo>
                  <a:lnTo>
                    <a:pt x="16079" y="15973"/>
                  </a:lnTo>
                  <a:lnTo>
                    <a:pt x="16100" y="15909"/>
                  </a:lnTo>
                  <a:lnTo>
                    <a:pt x="16185" y="16079"/>
                  </a:lnTo>
                  <a:lnTo>
                    <a:pt x="16142" y="16079"/>
                  </a:lnTo>
                  <a:lnTo>
                    <a:pt x="15909" y="16036"/>
                  </a:lnTo>
                  <a:lnTo>
                    <a:pt x="15951" y="16036"/>
                  </a:lnTo>
                  <a:lnTo>
                    <a:pt x="16100" y="16036"/>
                  </a:lnTo>
                  <a:cubicBezTo>
                    <a:pt x="16100" y="16079"/>
                    <a:pt x="16142" y="16079"/>
                    <a:pt x="16142" y="16079"/>
                  </a:cubicBezTo>
                  <a:lnTo>
                    <a:pt x="16142" y="16079"/>
                  </a:lnTo>
                  <a:close/>
                </a:path>
              </a:pathLst>
            </a:custGeom>
            <a:solidFill>
              <a:srgbClr val="000000"/>
            </a:solid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A769EDA0-12DA-4614-8BF6-67413622E423}"/>
                </a:ext>
              </a:extLst>
            </p:cNvPr>
            <p:cNvSpPr/>
            <p:nvPr/>
          </p:nvSpPr>
          <p:spPr>
            <a:xfrm>
              <a:off x="6413152" y="4741775"/>
              <a:ext cx="31327" cy="31327"/>
            </a:xfrm>
            <a:custGeom>
              <a:avLst/>
              <a:gdLst>
                <a:gd name="connsiteX0" fmla="*/ 15909 w 21212"/>
                <a:gd name="connsiteY0" fmla="*/ 15973 h 21212"/>
                <a:gd name="connsiteX1" fmla="*/ 15909 w 21212"/>
                <a:gd name="connsiteY1" fmla="*/ 15973 h 21212"/>
                <a:gd name="connsiteX2" fmla="*/ 15909 w 21212"/>
                <a:gd name="connsiteY2" fmla="*/ 15909 h 21212"/>
                <a:gd name="connsiteX3" fmla="*/ 15909 w 21212"/>
                <a:gd name="connsiteY3" fmla="*/ 15973 h 21212"/>
                <a:gd name="connsiteX4" fmla="*/ 15909 w 21212"/>
                <a:gd name="connsiteY4" fmla="*/ 15973 h 21212"/>
                <a:gd name="connsiteX5" fmla="*/ 16100 w 21212"/>
                <a:gd name="connsiteY5" fmla="*/ 16079 h 21212"/>
                <a:gd name="connsiteX6" fmla="*/ 15909 w 21212"/>
                <a:gd name="connsiteY6" fmla="*/ 15973 h 21212"/>
                <a:gd name="connsiteX7" fmla="*/ 15951 w 21212"/>
                <a:gd name="connsiteY7" fmla="*/ 15973 h 21212"/>
                <a:gd name="connsiteX8" fmla="*/ 16142 w 21212"/>
                <a:gd name="connsiteY8" fmla="*/ 16036 h 21212"/>
                <a:gd name="connsiteX9" fmla="*/ 16100 w 21212"/>
                <a:gd name="connsiteY9"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73"/>
                  </a:moveTo>
                  <a:lnTo>
                    <a:pt x="15909" y="15973"/>
                  </a:lnTo>
                  <a:lnTo>
                    <a:pt x="15909" y="15909"/>
                  </a:lnTo>
                  <a:lnTo>
                    <a:pt x="15909" y="15973"/>
                  </a:lnTo>
                  <a:lnTo>
                    <a:pt x="15909" y="15973"/>
                  </a:lnTo>
                  <a:close/>
                  <a:moveTo>
                    <a:pt x="16100" y="16079"/>
                  </a:moveTo>
                  <a:lnTo>
                    <a:pt x="15909" y="15973"/>
                  </a:lnTo>
                  <a:lnTo>
                    <a:pt x="15951" y="15973"/>
                  </a:lnTo>
                  <a:lnTo>
                    <a:pt x="16142" y="16036"/>
                  </a:lnTo>
                  <a:lnTo>
                    <a:pt x="16100" y="16079"/>
                  </a:lnTo>
                  <a:close/>
                </a:path>
              </a:pathLst>
            </a:custGeom>
            <a:solidFill>
              <a:srgbClr val="000000"/>
            </a:solid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ECF5DC8C-EEDD-4508-B88A-5776AA2E7A89}"/>
                </a:ext>
              </a:extLst>
            </p:cNvPr>
            <p:cNvSpPr/>
            <p:nvPr/>
          </p:nvSpPr>
          <p:spPr>
            <a:xfrm>
              <a:off x="6413276" y="4741682"/>
              <a:ext cx="31327" cy="31327"/>
            </a:xfrm>
            <a:custGeom>
              <a:avLst/>
              <a:gdLst>
                <a:gd name="connsiteX0" fmla="*/ 16142 w 21212"/>
                <a:gd name="connsiteY0" fmla="*/ 16036 h 21212"/>
                <a:gd name="connsiteX1" fmla="*/ 16121 w 21212"/>
                <a:gd name="connsiteY1" fmla="*/ 15973 h 21212"/>
                <a:gd name="connsiteX2" fmla="*/ 16058 w 21212"/>
                <a:gd name="connsiteY2" fmla="*/ 15930 h 21212"/>
                <a:gd name="connsiteX3" fmla="*/ 16121 w 21212"/>
                <a:gd name="connsiteY3" fmla="*/ 15909 h 21212"/>
                <a:gd name="connsiteX4" fmla="*/ 16185 w 21212"/>
                <a:gd name="connsiteY4" fmla="*/ 16036 h 21212"/>
                <a:gd name="connsiteX5" fmla="*/ 16142 w 21212"/>
                <a:gd name="connsiteY5" fmla="*/ 16036 h 21212"/>
                <a:gd name="connsiteX6" fmla="*/ 15909 w 21212"/>
                <a:gd name="connsiteY6" fmla="*/ 15973 h 21212"/>
                <a:gd name="connsiteX7" fmla="*/ 15994 w 21212"/>
                <a:gd name="connsiteY7" fmla="*/ 15973 h 21212"/>
                <a:gd name="connsiteX8" fmla="*/ 16058 w 21212"/>
                <a:gd name="connsiteY8" fmla="*/ 15973 h 21212"/>
                <a:gd name="connsiteX9" fmla="*/ 16142 w 21212"/>
                <a:gd name="connsiteY9" fmla="*/ 16036 h 21212"/>
                <a:gd name="connsiteX10" fmla="*/ 16142 w 21212"/>
                <a:gd name="connsiteY10"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2" h="21212">
                  <a:moveTo>
                    <a:pt x="16142" y="16036"/>
                  </a:moveTo>
                  <a:cubicBezTo>
                    <a:pt x="16142" y="15973"/>
                    <a:pt x="16121" y="15973"/>
                    <a:pt x="16121" y="15973"/>
                  </a:cubicBezTo>
                  <a:lnTo>
                    <a:pt x="16058" y="15930"/>
                  </a:lnTo>
                  <a:lnTo>
                    <a:pt x="16121" y="15909"/>
                  </a:lnTo>
                  <a:lnTo>
                    <a:pt x="16185" y="16036"/>
                  </a:lnTo>
                  <a:lnTo>
                    <a:pt x="16142" y="16036"/>
                  </a:lnTo>
                  <a:lnTo>
                    <a:pt x="15909" y="15973"/>
                  </a:lnTo>
                  <a:lnTo>
                    <a:pt x="15994" y="15973"/>
                  </a:lnTo>
                  <a:lnTo>
                    <a:pt x="16058" y="15973"/>
                  </a:lnTo>
                  <a:cubicBezTo>
                    <a:pt x="16121" y="16036"/>
                    <a:pt x="16121" y="16036"/>
                    <a:pt x="16142" y="16036"/>
                  </a:cubicBezTo>
                  <a:lnTo>
                    <a:pt x="16142" y="16036"/>
                  </a:lnTo>
                  <a:close/>
                </a:path>
              </a:pathLst>
            </a:custGeom>
            <a:solidFill>
              <a:srgbClr val="000000"/>
            </a:solidFill>
            <a:ln w="952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B5A7391-BA53-43E8-A58D-223C69CAB19D}"/>
                </a:ext>
              </a:extLst>
            </p:cNvPr>
            <p:cNvSpPr/>
            <p:nvPr/>
          </p:nvSpPr>
          <p:spPr>
            <a:xfrm>
              <a:off x="6413590" y="4741493"/>
              <a:ext cx="31327" cy="31327"/>
            </a:xfrm>
            <a:custGeom>
              <a:avLst/>
              <a:gdLst>
                <a:gd name="connsiteX0" fmla="*/ 16121 w 21212"/>
                <a:gd name="connsiteY0" fmla="*/ 16015 h 21212"/>
                <a:gd name="connsiteX1" fmla="*/ 16121 w 21212"/>
                <a:gd name="connsiteY1" fmla="*/ 16015 h 21212"/>
                <a:gd name="connsiteX2" fmla="*/ 16121 w 21212"/>
                <a:gd name="connsiteY2" fmla="*/ 16015 h 21212"/>
                <a:gd name="connsiteX3" fmla="*/ 16121 w 21212"/>
                <a:gd name="connsiteY3" fmla="*/ 16015 h 21212"/>
                <a:gd name="connsiteX4" fmla="*/ 16121 w 21212"/>
                <a:gd name="connsiteY4" fmla="*/ 16015 h 21212"/>
                <a:gd name="connsiteX5" fmla="*/ 16057 w 21212"/>
                <a:gd name="connsiteY5" fmla="*/ 16057 h 21212"/>
                <a:gd name="connsiteX6" fmla="*/ 16057 w 21212"/>
                <a:gd name="connsiteY6" fmla="*/ 16057 h 21212"/>
                <a:gd name="connsiteX7" fmla="*/ 16036 w 21212"/>
                <a:gd name="connsiteY7" fmla="*/ 16057 h 21212"/>
                <a:gd name="connsiteX8" fmla="*/ 15951 w 21212"/>
                <a:gd name="connsiteY8" fmla="*/ 16057 h 21212"/>
                <a:gd name="connsiteX9" fmla="*/ 15951 w 21212"/>
                <a:gd name="connsiteY9" fmla="*/ 16057 h 21212"/>
                <a:gd name="connsiteX10" fmla="*/ 15951 w 21212"/>
                <a:gd name="connsiteY10" fmla="*/ 16057 h 21212"/>
                <a:gd name="connsiteX11" fmla="*/ 15951 w 21212"/>
                <a:gd name="connsiteY11" fmla="*/ 16036 h 21212"/>
                <a:gd name="connsiteX12" fmla="*/ 15951 w 21212"/>
                <a:gd name="connsiteY12" fmla="*/ 16036 h 21212"/>
                <a:gd name="connsiteX13" fmla="*/ 15951 w 21212"/>
                <a:gd name="connsiteY13" fmla="*/ 16015 h 21212"/>
                <a:gd name="connsiteX14" fmla="*/ 16036 w 21212"/>
                <a:gd name="connsiteY14" fmla="*/ 16015 h 21212"/>
                <a:gd name="connsiteX15" fmla="*/ 16057 w 21212"/>
                <a:gd name="connsiteY15" fmla="*/ 16015 h 21212"/>
                <a:gd name="connsiteX16" fmla="*/ 16057 w 21212"/>
                <a:gd name="connsiteY16" fmla="*/ 16015 h 21212"/>
                <a:gd name="connsiteX17" fmla="*/ 16036 w 21212"/>
                <a:gd name="connsiteY17" fmla="*/ 16015 h 21212"/>
                <a:gd name="connsiteX18" fmla="*/ 16036 w 21212"/>
                <a:gd name="connsiteY18" fmla="*/ 16015 h 21212"/>
                <a:gd name="connsiteX19" fmla="*/ 16036 w 21212"/>
                <a:gd name="connsiteY19" fmla="*/ 15909 h 21212"/>
                <a:gd name="connsiteX20" fmla="*/ 15951 w 21212"/>
                <a:gd name="connsiteY20" fmla="*/ 16015 h 21212"/>
                <a:gd name="connsiteX21" fmla="*/ 15951 w 21212"/>
                <a:gd name="connsiteY21" fmla="*/ 16015 h 21212"/>
                <a:gd name="connsiteX22" fmla="*/ 15951 w 21212"/>
                <a:gd name="connsiteY22" fmla="*/ 16015 h 21212"/>
                <a:gd name="connsiteX23" fmla="*/ 15909 w 21212"/>
                <a:gd name="connsiteY23" fmla="*/ 16015 h 21212"/>
                <a:gd name="connsiteX24" fmla="*/ 15909 w 21212"/>
                <a:gd name="connsiteY24" fmla="*/ 16015 h 21212"/>
                <a:gd name="connsiteX25" fmla="*/ 15909 w 21212"/>
                <a:gd name="connsiteY25" fmla="*/ 16015 h 21212"/>
                <a:gd name="connsiteX26" fmla="*/ 15909 w 21212"/>
                <a:gd name="connsiteY26" fmla="*/ 16015 h 21212"/>
                <a:gd name="connsiteX27" fmla="*/ 15909 w 21212"/>
                <a:gd name="connsiteY27" fmla="*/ 16015 h 21212"/>
                <a:gd name="connsiteX28" fmla="*/ 15951 w 21212"/>
                <a:gd name="connsiteY28" fmla="*/ 16015 h 21212"/>
                <a:gd name="connsiteX29" fmla="*/ 15951 w 21212"/>
                <a:gd name="connsiteY29" fmla="*/ 15909 h 21212"/>
                <a:gd name="connsiteX30" fmla="*/ 16036 w 21212"/>
                <a:gd name="connsiteY30" fmla="*/ 15909 h 21212"/>
                <a:gd name="connsiteX31" fmla="*/ 16057 w 21212"/>
                <a:gd name="connsiteY31" fmla="*/ 15909 h 21212"/>
                <a:gd name="connsiteX32" fmla="*/ 16057 w 21212"/>
                <a:gd name="connsiteY32" fmla="*/ 15909 h 21212"/>
                <a:gd name="connsiteX33" fmla="*/ 16206 w 21212"/>
                <a:gd name="connsiteY33" fmla="*/ 16015 h 21212"/>
                <a:gd name="connsiteX34" fmla="*/ 16121 w 21212"/>
                <a:gd name="connsiteY34" fmla="*/ 16015 h 21212"/>
                <a:gd name="connsiteX35" fmla="*/ 16121 w 21212"/>
                <a:gd name="connsiteY35" fmla="*/ 16015 h 21212"/>
                <a:gd name="connsiteX36" fmla="*/ 16079 w 21212"/>
                <a:gd name="connsiteY36" fmla="*/ 16015 h 21212"/>
                <a:gd name="connsiteX37" fmla="*/ 16079 w 21212"/>
                <a:gd name="connsiteY37" fmla="*/ 16015 h 21212"/>
                <a:gd name="connsiteX38" fmla="*/ 16079 w 21212"/>
                <a:gd name="connsiteY38" fmla="*/ 16015 h 21212"/>
                <a:gd name="connsiteX39" fmla="*/ 15973 w 21212"/>
                <a:gd name="connsiteY39" fmla="*/ 16036 h 21212"/>
                <a:gd name="connsiteX40" fmla="*/ 15973 w 21212"/>
                <a:gd name="connsiteY40" fmla="*/ 16057 h 21212"/>
                <a:gd name="connsiteX41" fmla="*/ 16057 w 21212"/>
                <a:gd name="connsiteY41" fmla="*/ 16057 h 21212"/>
                <a:gd name="connsiteX42" fmla="*/ 16057 w 21212"/>
                <a:gd name="connsiteY42" fmla="*/ 16057 h 21212"/>
                <a:gd name="connsiteX43" fmla="*/ 16079 w 21212"/>
                <a:gd name="connsiteY43" fmla="*/ 16057 h 21212"/>
                <a:gd name="connsiteX44" fmla="*/ 16079 w 21212"/>
                <a:gd name="connsiteY44" fmla="*/ 16015 h 21212"/>
                <a:gd name="connsiteX45" fmla="*/ 16079 w 21212"/>
                <a:gd name="connsiteY45" fmla="*/ 16015 h 21212"/>
                <a:gd name="connsiteX46" fmla="*/ 16142 w 21212"/>
                <a:gd name="connsiteY46" fmla="*/ 16015 h 21212"/>
                <a:gd name="connsiteX47" fmla="*/ 16142 w 21212"/>
                <a:gd name="connsiteY47" fmla="*/ 16015 h 21212"/>
                <a:gd name="connsiteX48" fmla="*/ 16142 w 21212"/>
                <a:gd name="connsiteY48" fmla="*/ 16015 h 21212"/>
                <a:gd name="connsiteX49" fmla="*/ 16079 w 21212"/>
                <a:gd name="connsiteY4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21" y="16015"/>
                  </a:moveTo>
                  <a:lnTo>
                    <a:pt x="16121" y="16015"/>
                  </a:lnTo>
                  <a:lnTo>
                    <a:pt x="16121" y="16015"/>
                  </a:lnTo>
                  <a:lnTo>
                    <a:pt x="16121" y="16015"/>
                  </a:lnTo>
                  <a:lnTo>
                    <a:pt x="16121" y="16015"/>
                  </a:lnTo>
                  <a:cubicBezTo>
                    <a:pt x="16121" y="16057"/>
                    <a:pt x="16121" y="16057"/>
                    <a:pt x="16057" y="16057"/>
                  </a:cubicBezTo>
                  <a:lnTo>
                    <a:pt x="16057" y="16057"/>
                  </a:lnTo>
                  <a:lnTo>
                    <a:pt x="16036" y="16057"/>
                  </a:lnTo>
                  <a:cubicBezTo>
                    <a:pt x="16036" y="16057"/>
                    <a:pt x="16036" y="16057"/>
                    <a:pt x="15951" y="16057"/>
                  </a:cubicBezTo>
                  <a:lnTo>
                    <a:pt x="15951" y="16057"/>
                  </a:lnTo>
                  <a:lnTo>
                    <a:pt x="15951" y="16057"/>
                  </a:lnTo>
                  <a:lnTo>
                    <a:pt x="15951" y="16036"/>
                  </a:lnTo>
                  <a:lnTo>
                    <a:pt x="15951" y="16036"/>
                  </a:lnTo>
                  <a:cubicBezTo>
                    <a:pt x="15951" y="16015"/>
                    <a:pt x="15951" y="16015"/>
                    <a:pt x="15951" y="16015"/>
                  </a:cubicBezTo>
                  <a:lnTo>
                    <a:pt x="16036" y="16015"/>
                  </a:lnTo>
                  <a:cubicBezTo>
                    <a:pt x="16036" y="16015"/>
                    <a:pt x="16036" y="16015"/>
                    <a:pt x="16057" y="16015"/>
                  </a:cubicBezTo>
                  <a:lnTo>
                    <a:pt x="16057" y="16015"/>
                  </a:lnTo>
                  <a:lnTo>
                    <a:pt x="16036" y="16015"/>
                  </a:lnTo>
                  <a:lnTo>
                    <a:pt x="16036" y="16015"/>
                  </a:lnTo>
                  <a:cubicBezTo>
                    <a:pt x="16036" y="15909"/>
                    <a:pt x="16036" y="16015"/>
                    <a:pt x="16036" y="15909"/>
                  </a:cubicBezTo>
                  <a:cubicBezTo>
                    <a:pt x="15951" y="16015"/>
                    <a:pt x="15951" y="16015"/>
                    <a:pt x="15951" y="16015"/>
                  </a:cubicBezTo>
                  <a:lnTo>
                    <a:pt x="15951" y="16015"/>
                  </a:lnTo>
                  <a:lnTo>
                    <a:pt x="15951" y="16015"/>
                  </a:lnTo>
                  <a:lnTo>
                    <a:pt x="15909" y="16015"/>
                  </a:lnTo>
                  <a:lnTo>
                    <a:pt x="15909" y="16015"/>
                  </a:lnTo>
                  <a:lnTo>
                    <a:pt x="15909" y="16015"/>
                  </a:lnTo>
                  <a:lnTo>
                    <a:pt x="15909" y="16015"/>
                  </a:lnTo>
                  <a:lnTo>
                    <a:pt x="15909" y="16015"/>
                  </a:lnTo>
                  <a:lnTo>
                    <a:pt x="15951" y="16015"/>
                  </a:lnTo>
                  <a:cubicBezTo>
                    <a:pt x="15951" y="15909"/>
                    <a:pt x="15951" y="15909"/>
                    <a:pt x="15951" y="15909"/>
                  </a:cubicBezTo>
                  <a:lnTo>
                    <a:pt x="16036" y="15909"/>
                  </a:lnTo>
                  <a:cubicBezTo>
                    <a:pt x="16036" y="15909"/>
                    <a:pt x="16036" y="15909"/>
                    <a:pt x="16057" y="15909"/>
                  </a:cubicBezTo>
                  <a:lnTo>
                    <a:pt x="16057" y="15909"/>
                  </a:lnTo>
                  <a:lnTo>
                    <a:pt x="16206" y="16015"/>
                  </a:lnTo>
                  <a:lnTo>
                    <a:pt x="16121" y="16015"/>
                  </a:lnTo>
                  <a:lnTo>
                    <a:pt x="16121" y="16015"/>
                  </a:lnTo>
                  <a:close/>
                  <a:moveTo>
                    <a:pt x="16079" y="16015"/>
                  </a:moveTo>
                  <a:lnTo>
                    <a:pt x="16079" y="16015"/>
                  </a:lnTo>
                  <a:cubicBezTo>
                    <a:pt x="16057" y="16015"/>
                    <a:pt x="16057" y="16015"/>
                    <a:pt x="16079" y="16015"/>
                  </a:cubicBezTo>
                  <a:cubicBezTo>
                    <a:pt x="16057" y="16036"/>
                    <a:pt x="15973" y="16036"/>
                    <a:pt x="15973" y="16036"/>
                  </a:cubicBezTo>
                  <a:lnTo>
                    <a:pt x="15973" y="16057"/>
                  </a:lnTo>
                  <a:cubicBezTo>
                    <a:pt x="16057" y="16057"/>
                    <a:pt x="16057" y="16057"/>
                    <a:pt x="16057" y="16057"/>
                  </a:cubicBezTo>
                  <a:lnTo>
                    <a:pt x="16057" y="16057"/>
                  </a:lnTo>
                  <a:cubicBezTo>
                    <a:pt x="16079" y="16057"/>
                    <a:pt x="16079" y="16057"/>
                    <a:pt x="16079" y="16057"/>
                  </a:cubicBezTo>
                  <a:lnTo>
                    <a:pt x="16079" y="16015"/>
                  </a:lnTo>
                  <a:lnTo>
                    <a:pt x="16079" y="16015"/>
                  </a:lnTo>
                  <a:cubicBezTo>
                    <a:pt x="16142" y="16036"/>
                    <a:pt x="16142" y="16036"/>
                    <a:pt x="16142" y="16015"/>
                  </a:cubicBezTo>
                  <a:lnTo>
                    <a:pt x="16142" y="16015"/>
                  </a:lnTo>
                  <a:lnTo>
                    <a:pt x="16142" y="16015"/>
                  </a:lnTo>
                  <a:lnTo>
                    <a:pt x="16079" y="16015"/>
                  </a:lnTo>
                  <a:close/>
                </a:path>
              </a:pathLst>
            </a:custGeom>
            <a:solidFill>
              <a:srgbClr val="000000"/>
            </a:solid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0D9E287D-D458-459E-B637-EA841B4604EA}"/>
                </a:ext>
              </a:extLst>
            </p:cNvPr>
            <p:cNvSpPr/>
            <p:nvPr/>
          </p:nvSpPr>
          <p:spPr>
            <a:xfrm>
              <a:off x="6413809" y="4741305"/>
              <a:ext cx="31327" cy="31327"/>
            </a:xfrm>
            <a:custGeom>
              <a:avLst/>
              <a:gdLst>
                <a:gd name="connsiteX0" fmla="*/ 16249 w 21212"/>
                <a:gd name="connsiteY0" fmla="*/ 16015 h 21212"/>
                <a:gd name="connsiteX1" fmla="*/ 16206 w 21212"/>
                <a:gd name="connsiteY1" fmla="*/ 16015 h 21212"/>
                <a:gd name="connsiteX2" fmla="*/ 16121 w 21212"/>
                <a:gd name="connsiteY2" fmla="*/ 15973 h 21212"/>
                <a:gd name="connsiteX3" fmla="*/ 16079 w 21212"/>
                <a:gd name="connsiteY3" fmla="*/ 15973 h 21212"/>
                <a:gd name="connsiteX4" fmla="*/ 16079 w 21212"/>
                <a:gd name="connsiteY4" fmla="*/ 15973 h 21212"/>
                <a:gd name="connsiteX5" fmla="*/ 16079 w 21212"/>
                <a:gd name="connsiteY5" fmla="*/ 15973 h 21212"/>
                <a:gd name="connsiteX6" fmla="*/ 16058 w 21212"/>
                <a:gd name="connsiteY6" fmla="*/ 15973 h 21212"/>
                <a:gd name="connsiteX7" fmla="*/ 16058 w 21212"/>
                <a:gd name="connsiteY7" fmla="*/ 16015 h 21212"/>
                <a:gd name="connsiteX8" fmla="*/ 15973 w 21212"/>
                <a:gd name="connsiteY8" fmla="*/ 16015 h 21212"/>
                <a:gd name="connsiteX9" fmla="*/ 16121 w 21212"/>
                <a:gd name="connsiteY9" fmla="*/ 16036 h 21212"/>
                <a:gd name="connsiteX10" fmla="*/ 16079 w 21212"/>
                <a:gd name="connsiteY10" fmla="*/ 16142 h 21212"/>
                <a:gd name="connsiteX11" fmla="*/ 15909 w 21212"/>
                <a:gd name="connsiteY11" fmla="*/ 16015 h 21212"/>
                <a:gd name="connsiteX12" fmla="*/ 15909 w 21212"/>
                <a:gd name="connsiteY12" fmla="*/ 16015 h 21212"/>
                <a:gd name="connsiteX13" fmla="*/ 15973 w 21212"/>
                <a:gd name="connsiteY13" fmla="*/ 16015 h 21212"/>
                <a:gd name="connsiteX14" fmla="*/ 15973 w 21212"/>
                <a:gd name="connsiteY14" fmla="*/ 16015 h 21212"/>
                <a:gd name="connsiteX15" fmla="*/ 15973 w 21212"/>
                <a:gd name="connsiteY15" fmla="*/ 16015 h 21212"/>
                <a:gd name="connsiteX16" fmla="*/ 15973 w 21212"/>
                <a:gd name="connsiteY16" fmla="*/ 15973 h 21212"/>
                <a:gd name="connsiteX17" fmla="*/ 15973 w 21212"/>
                <a:gd name="connsiteY17" fmla="*/ 15973 h 21212"/>
                <a:gd name="connsiteX18" fmla="*/ 16058 w 21212"/>
                <a:gd name="connsiteY18" fmla="*/ 15973 h 21212"/>
                <a:gd name="connsiteX19" fmla="*/ 16058 w 21212"/>
                <a:gd name="connsiteY19" fmla="*/ 15951 h 21212"/>
                <a:gd name="connsiteX20" fmla="*/ 16121 w 21212"/>
                <a:gd name="connsiteY20" fmla="*/ 15951 h 21212"/>
                <a:gd name="connsiteX21" fmla="*/ 16121 w 21212"/>
                <a:gd name="connsiteY21" fmla="*/ 15951 h 21212"/>
                <a:gd name="connsiteX22" fmla="*/ 16121 w 21212"/>
                <a:gd name="connsiteY22" fmla="*/ 15951 h 21212"/>
                <a:gd name="connsiteX23" fmla="*/ 16121 w 21212"/>
                <a:gd name="connsiteY23" fmla="*/ 15909 h 21212"/>
                <a:gd name="connsiteX24" fmla="*/ 16142 w 21212"/>
                <a:gd name="connsiteY24" fmla="*/ 15909 h 21212"/>
                <a:gd name="connsiteX25" fmla="*/ 16206 w 21212"/>
                <a:gd name="connsiteY25" fmla="*/ 15909 h 21212"/>
                <a:gd name="connsiteX26" fmla="*/ 16206 w 21212"/>
                <a:gd name="connsiteY26" fmla="*/ 15909 h 21212"/>
                <a:gd name="connsiteX27" fmla="*/ 16249 w 21212"/>
                <a:gd name="connsiteY27" fmla="*/ 15909 h 21212"/>
                <a:gd name="connsiteX28" fmla="*/ 16376 w 21212"/>
                <a:gd name="connsiteY28" fmla="*/ 15951 h 21212"/>
                <a:gd name="connsiteX29" fmla="*/ 16355 w 21212"/>
                <a:gd name="connsiteY29" fmla="*/ 15951 h 21212"/>
                <a:gd name="connsiteX30" fmla="*/ 16249 w 21212"/>
                <a:gd name="connsiteY30" fmla="*/ 15909 h 21212"/>
                <a:gd name="connsiteX31" fmla="*/ 16206 w 21212"/>
                <a:gd name="connsiteY31" fmla="*/ 15909 h 21212"/>
                <a:gd name="connsiteX32" fmla="*/ 16206 w 21212"/>
                <a:gd name="connsiteY32" fmla="*/ 15909 h 21212"/>
                <a:gd name="connsiteX33" fmla="*/ 16142 w 21212"/>
                <a:gd name="connsiteY33" fmla="*/ 15909 h 21212"/>
                <a:gd name="connsiteX34" fmla="*/ 16142 w 21212"/>
                <a:gd name="connsiteY34" fmla="*/ 15909 h 21212"/>
                <a:gd name="connsiteX35" fmla="*/ 16121 w 21212"/>
                <a:gd name="connsiteY35" fmla="*/ 15951 h 21212"/>
                <a:gd name="connsiteX36" fmla="*/ 16121 w 21212"/>
                <a:gd name="connsiteY36" fmla="*/ 15973 h 21212"/>
                <a:gd name="connsiteX37" fmla="*/ 16249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49" y="16015"/>
                  </a:moveTo>
                  <a:lnTo>
                    <a:pt x="16206" y="16015"/>
                  </a:lnTo>
                  <a:lnTo>
                    <a:pt x="16121" y="15973"/>
                  </a:lnTo>
                  <a:cubicBezTo>
                    <a:pt x="16121" y="15973"/>
                    <a:pt x="16121" y="15973"/>
                    <a:pt x="16079" y="15973"/>
                  </a:cubicBezTo>
                  <a:lnTo>
                    <a:pt x="16079" y="15973"/>
                  </a:lnTo>
                  <a:lnTo>
                    <a:pt x="16079" y="15973"/>
                  </a:lnTo>
                  <a:cubicBezTo>
                    <a:pt x="16058" y="15973"/>
                    <a:pt x="16058" y="15973"/>
                    <a:pt x="16058" y="15973"/>
                  </a:cubicBezTo>
                  <a:cubicBezTo>
                    <a:pt x="16058" y="15973"/>
                    <a:pt x="16058" y="15973"/>
                    <a:pt x="16058" y="16015"/>
                  </a:cubicBezTo>
                  <a:cubicBezTo>
                    <a:pt x="15973" y="16015"/>
                    <a:pt x="15973" y="16015"/>
                    <a:pt x="15973" y="16015"/>
                  </a:cubicBezTo>
                  <a:lnTo>
                    <a:pt x="16121" y="16036"/>
                  </a:lnTo>
                  <a:lnTo>
                    <a:pt x="16079" y="16142"/>
                  </a:lnTo>
                  <a:lnTo>
                    <a:pt x="15909" y="16015"/>
                  </a:lnTo>
                  <a:lnTo>
                    <a:pt x="15909" y="16015"/>
                  </a:lnTo>
                  <a:lnTo>
                    <a:pt x="15973" y="16015"/>
                  </a:lnTo>
                  <a:lnTo>
                    <a:pt x="15973" y="16015"/>
                  </a:lnTo>
                  <a:lnTo>
                    <a:pt x="15973" y="16015"/>
                  </a:lnTo>
                  <a:lnTo>
                    <a:pt x="15973" y="15973"/>
                  </a:lnTo>
                  <a:lnTo>
                    <a:pt x="15973" y="15973"/>
                  </a:lnTo>
                  <a:lnTo>
                    <a:pt x="16058" y="15973"/>
                  </a:lnTo>
                  <a:lnTo>
                    <a:pt x="16058" y="15951"/>
                  </a:lnTo>
                  <a:cubicBezTo>
                    <a:pt x="16079" y="15951"/>
                    <a:pt x="16079" y="15951"/>
                    <a:pt x="16121" y="15951"/>
                  </a:cubicBezTo>
                  <a:lnTo>
                    <a:pt x="16121" y="15951"/>
                  </a:lnTo>
                  <a:lnTo>
                    <a:pt x="16121" y="15951"/>
                  </a:lnTo>
                  <a:cubicBezTo>
                    <a:pt x="16121" y="15909"/>
                    <a:pt x="16121" y="15909"/>
                    <a:pt x="16121" y="15909"/>
                  </a:cubicBezTo>
                  <a:cubicBezTo>
                    <a:pt x="16142" y="15909"/>
                    <a:pt x="16142" y="15909"/>
                    <a:pt x="16142" y="15909"/>
                  </a:cubicBezTo>
                  <a:cubicBezTo>
                    <a:pt x="16142" y="15909"/>
                    <a:pt x="16142" y="15909"/>
                    <a:pt x="16206" y="15909"/>
                  </a:cubicBezTo>
                  <a:lnTo>
                    <a:pt x="16206" y="15909"/>
                  </a:lnTo>
                  <a:cubicBezTo>
                    <a:pt x="16249" y="15909"/>
                    <a:pt x="16249" y="15909"/>
                    <a:pt x="16249" y="15909"/>
                  </a:cubicBezTo>
                  <a:lnTo>
                    <a:pt x="16376" y="15951"/>
                  </a:lnTo>
                  <a:lnTo>
                    <a:pt x="16355" y="15951"/>
                  </a:lnTo>
                  <a:lnTo>
                    <a:pt x="16249" y="15909"/>
                  </a:lnTo>
                  <a:lnTo>
                    <a:pt x="16206" y="15909"/>
                  </a:lnTo>
                  <a:lnTo>
                    <a:pt x="16206" y="15909"/>
                  </a:lnTo>
                  <a:cubicBezTo>
                    <a:pt x="16142" y="15909"/>
                    <a:pt x="16142" y="15909"/>
                    <a:pt x="16142" y="15909"/>
                  </a:cubicBezTo>
                  <a:lnTo>
                    <a:pt x="16142" y="15909"/>
                  </a:lnTo>
                  <a:lnTo>
                    <a:pt x="16121" y="15951"/>
                  </a:lnTo>
                  <a:cubicBezTo>
                    <a:pt x="16121" y="15951"/>
                    <a:pt x="16121" y="15951"/>
                    <a:pt x="16121" y="15973"/>
                  </a:cubicBezTo>
                  <a:lnTo>
                    <a:pt x="16249" y="16015"/>
                  </a:lnTo>
                  <a:close/>
                </a:path>
              </a:pathLst>
            </a:custGeom>
            <a:solidFill>
              <a:srgbClr val="000000"/>
            </a:solid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1A2838D0-24B1-40DF-8701-C79C0CF7BE02}"/>
                </a:ext>
              </a:extLst>
            </p:cNvPr>
            <p:cNvSpPr/>
            <p:nvPr/>
          </p:nvSpPr>
          <p:spPr>
            <a:xfrm>
              <a:off x="6414310" y="4741118"/>
              <a:ext cx="31327" cy="31327"/>
            </a:xfrm>
            <a:custGeom>
              <a:avLst/>
              <a:gdLst>
                <a:gd name="connsiteX0" fmla="*/ 16185 w 21212"/>
                <a:gd name="connsiteY0" fmla="*/ 16015 h 21212"/>
                <a:gd name="connsiteX1" fmla="*/ 16163 w 21212"/>
                <a:gd name="connsiteY1" fmla="*/ 16057 h 21212"/>
                <a:gd name="connsiteX2" fmla="*/ 16079 w 21212"/>
                <a:gd name="connsiteY2" fmla="*/ 16057 h 21212"/>
                <a:gd name="connsiteX3" fmla="*/ 16079 w 21212"/>
                <a:gd name="connsiteY3" fmla="*/ 16057 h 21212"/>
                <a:gd name="connsiteX4" fmla="*/ 16036 w 21212"/>
                <a:gd name="connsiteY4" fmla="*/ 16057 h 21212"/>
                <a:gd name="connsiteX5" fmla="*/ 16036 w 21212"/>
                <a:gd name="connsiteY5" fmla="*/ 16057 h 21212"/>
                <a:gd name="connsiteX6" fmla="*/ 16036 w 21212"/>
                <a:gd name="connsiteY6" fmla="*/ 16057 h 21212"/>
                <a:gd name="connsiteX7" fmla="*/ 15909 w 21212"/>
                <a:gd name="connsiteY7" fmla="*/ 15951 h 21212"/>
                <a:gd name="connsiteX8" fmla="*/ 15951 w 21212"/>
                <a:gd name="connsiteY8" fmla="*/ 15951 h 21212"/>
                <a:gd name="connsiteX9" fmla="*/ 16036 w 21212"/>
                <a:gd name="connsiteY9" fmla="*/ 16015 h 21212"/>
                <a:gd name="connsiteX10" fmla="*/ 16079 w 21212"/>
                <a:gd name="connsiteY10" fmla="*/ 16015 h 21212"/>
                <a:gd name="connsiteX11" fmla="*/ 16079 w 21212"/>
                <a:gd name="connsiteY11" fmla="*/ 16015 h 21212"/>
                <a:gd name="connsiteX12" fmla="*/ 16185 w 21212"/>
                <a:gd name="connsiteY12" fmla="*/ 16015 h 21212"/>
                <a:gd name="connsiteX13" fmla="*/ 16185 w 21212"/>
                <a:gd name="connsiteY13" fmla="*/ 15951 h 21212"/>
                <a:gd name="connsiteX14" fmla="*/ 16185 w 21212"/>
                <a:gd name="connsiteY14" fmla="*/ 15951 h 21212"/>
                <a:gd name="connsiteX15" fmla="*/ 16163 w 21212"/>
                <a:gd name="connsiteY15" fmla="*/ 15951 h 21212"/>
                <a:gd name="connsiteX16" fmla="*/ 16036 w 21212"/>
                <a:gd name="connsiteY16" fmla="*/ 15930 h 21212"/>
                <a:gd name="connsiteX17" fmla="*/ 16036 w 21212"/>
                <a:gd name="connsiteY17" fmla="*/ 15909 h 21212"/>
                <a:gd name="connsiteX18" fmla="*/ 16185 w 21212"/>
                <a:gd name="connsiteY18" fmla="*/ 15930 h 21212"/>
                <a:gd name="connsiteX19" fmla="*/ 16185 w 21212"/>
                <a:gd name="connsiteY19" fmla="*/ 15951 h 21212"/>
                <a:gd name="connsiteX20" fmla="*/ 16185 w 21212"/>
                <a:gd name="connsiteY20" fmla="*/ 15951 h 21212"/>
                <a:gd name="connsiteX21" fmla="*/ 16185 w 21212"/>
                <a:gd name="connsiteY21" fmla="*/ 15951 h 21212"/>
                <a:gd name="connsiteX22" fmla="*/ 16185 w 21212"/>
                <a:gd name="connsiteY22" fmla="*/ 15951 h 21212"/>
                <a:gd name="connsiteX23" fmla="*/ 16185 w 21212"/>
                <a:gd name="connsiteY23" fmla="*/ 16015 h 21212"/>
                <a:gd name="connsiteX24" fmla="*/ 16185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85" y="16015"/>
                  </a:moveTo>
                  <a:cubicBezTo>
                    <a:pt x="16163" y="16057"/>
                    <a:pt x="16163" y="16057"/>
                    <a:pt x="16163" y="16057"/>
                  </a:cubicBezTo>
                  <a:lnTo>
                    <a:pt x="16079" y="16057"/>
                  </a:lnTo>
                  <a:lnTo>
                    <a:pt x="16079" y="16057"/>
                  </a:lnTo>
                  <a:cubicBezTo>
                    <a:pt x="16036" y="16057"/>
                    <a:pt x="16036" y="16057"/>
                    <a:pt x="16036" y="16057"/>
                  </a:cubicBezTo>
                  <a:lnTo>
                    <a:pt x="16036" y="16057"/>
                  </a:lnTo>
                  <a:lnTo>
                    <a:pt x="16036" y="16057"/>
                  </a:lnTo>
                  <a:lnTo>
                    <a:pt x="15909" y="15951"/>
                  </a:lnTo>
                  <a:lnTo>
                    <a:pt x="15951" y="15951"/>
                  </a:lnTo>
                  <a:lnTo>
                    <a:pt x="16036" y="16015"/>
                  </a:lnTo>
                  <a:cubicBezTo>
                    <a:pt x="16036" y="16015"/>
                    <a:pt x="16036" y="16015"/>
                    <a:pt x="16079" y="16015"/>
                  </a:cubicBezTo>
                  <a:cubicBezTo>
                    <a:pt x="16079" y="16057"/>
                    <a:pt x="16079" y="16015"/>
                    <a:pt x="16079" y="16015"/>
                  </a:cubicBezTo>
                  <a:cubicBezTo>
                    <a:pt x="16163" y="16015"/>
                    <a:pt x="16163" y="16015"/>
                    <a:pt x="16185" y="16015"/>
                  </a:cubicBezTo>
                  <a:cubicBezTo>
                    <a:pt x="16163" y="16015"/>
                    <a:pt x="16185" y="16015"/>
                    <a:pt x="16185" y="15951"/>
                  </a:cubicBezTo>
                  <a:lnTo>
                    <a:pt x="16185" y="15951"/>
                  </a:lnTo>
                  <a:lnTo>
                    <a:pt x="16163" y="15951"/>
                  </a:lnTo>
                  <a:lnTo>
                    <a:pt x="16036" y="15930"/>
                  </a:lnTo>
                  <a:lnTo>
                    <a:pt x="16036" y="15909"/>
                  </a:lnTo>
                  <a:lnTo>
                    <a:pt x="16185" y="15930"/>
                  </a:lnTo>
                  <a:cubicBezTo>
                    <a:pt x="16185" y="15951"/>
                    <a:pt x="16185" y="15951"/>
                    <a:pt x="16185" y="15951"/>
                  </a:cubicBezTo>
                  <a:lnTo>
                    <a:pt x="16185" y="15951"/>
                  </a:lnTo>
                  <a:lnTo>
                    <a:pt x="16185" y="15951"/>
                  </a:lnTo>
                  <a:lnTo>
                    <a:pt x="16185" y="15951"/>
                  </a:lnTo>
                  <a:lnTo>
                    <a:pt x="16185" y="16015"/>
                  </a:lnTo>
                  <a:lnTo>
                    <a:pt x="16185" y="16015"/>
                  </a:lnTo>
                  <a:close/>
                </a:path>
              </a:pathLst>
            </a:custGeom>
            <a:solidFill>
              <a:srgbClr val="000000"/>
            </a:solid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4E2282FD-BF20-4E45-9FB1-8F8E58291B8B}"/>
                </a:ext>
              </a:extLst>
            </p:cNvPr>
            <p:cNvSpPr/>
            <p:nvPr/>
          </p:nvSpPr>
          <p:spPr>
            <a:xfrm>
              <a:off x="6414686" y="4741023"/>
              <a:ext cx="31327" cy="31327"/>
            </a:xfrm>
            <a:custGeom>
              <a:avLst/>
              <a:gdLst>
                <a:gd name="connsiteX0" fmla="*/ 15930 w 21212"/>
                <a:gd name="connsiteY0" fmla="*/ 15973 h 21212"/>
                <a:gd name="connsiteX1" fmla="*/ 15930 w 21212"/>
                <a:gd name="connsiteY1" fmla="*/ 15973 h 21212"/>
                <a:gd name="connsiteX2" fmla="*/ 15930 w 21212"/>
                <a:gd name="connsiteY2" fmla="*/ 15973 h 21212"/>
                <a:gd name="connsiteX3" fmla="*/ 15994 w 21212"/>
                <a:gd name="connsiteY3" fmla="*/ 15973 h 21212"/>
                <a:gd name="connsiteX4" fmla="*/ 15994 w 21212"/>
                <a:gd name="connsiteY4" fmla="*/ 15930 h 21212"/>
                <a:gd name="connsiteX5" fmla="*/ 15994 w 21212"/>
                <a:gd name="connsiteY5" fmla="*/ 15930 h 21212"/>
                <a:gd name="connsiteX6" fmla="*/ 15994 w 21212"/>
                <a:gd name="connsiteY6" fmla="*/ 15930 h 21212"/>
                <a:gd name="connsiteX7" fmla="*/ 16015 w 21212"/>
                <a:gd name="connsiteY7" fmla="*/ 15930 h 21212"/>
                <a:gd name="connsiteX8" fmla="*/ 16015 w 21212"/>
                <a:gd name="connsiteY8" fmla="*/ 15930 h 21212"/>
                <a:gd name="connsiteX9" fmla="*/ 16058 w 21212"/>
                <a:gd name="connsiteY9" fmla="*/ 15973 h 21212"/>
                <a:gd name="connsiteX10" fmla="*/ 16058 w 21212"/>
                <a:gd name="connsiteY10" fmla="*/ 15973 h 21212"/>
                <a:gd name="connsiteX11" fmla="*/ 16015 w 21212"/>
                <a:gd name="connsiteY11" fmla="*/ 15973 h 21212"/>
                <a:gd name="connsiteX12" fmla="*/ 16015 w 21212"/>
                <a:gd name="connsiteY12" fmla="*/ 15994 h 21212"/>
                <a:gd name="connsiteX13" fmla="*/ 15994 w 21212"/>
                <a:gd name="connsiteY13" fmla="*/ 15994 h 21212"/>
                <a:gd name="connsiteX14" fmla="*/ 15994 w 21212"/>
                <a:gd name="connsiteY14" fmla="*/ 15994 h 21212"/>
                <a:gd name="connsiteX15" fmla="*/ 15994 w 21212"/>
                <a:gd name="connsiteY15" fmla="*/ 15994 h 21212"/>
                <a:gd name="connsiteX16" fmla="*/ 15994 w 21212"/>
                <a:gd name="connsiteY16" fmla="*/ 16015 h 21212"/>
                <a:gd name="connsiteX17" fmla="*/ 15994 w 21212"/>
                <a:gd name="connsiteY17" fmla="*/ 15994 h 21212"/>
                <a:gd name="connsiteX18" fmla="*/ 15994 w 21212"/>
                <a:gd name="connsiteY18" fmla="*/ 15994 h 21212"/>
                <a:gd name="connsiteX19" fmla="*/ 15994 w 21212"/>
                <a:gd name="connsiteY19" fmla="*/ 15994 h 21212"/>
                <a:gd name="connsiteX20" fmla="*/ 15994 w 21212"/>
                <a:gd name="connsiteY20" fmla="*/ 15973 h 21212"/>
                <a:gd name="connsiteX21" fmla="*/ 16015 w 21212"/>
                <a:gd name="connsiteY21" fmla="*/ 15973 h 21212"/>
                <a:gd name="connsiteX22" fmla="*/ 16015 w 21212"/>
                <a:gd name="connsiteY22" fmla="*/ 15973 h 21212"/>
                <a:gd name="connsiteX23" fmla="*/ 16015 w 21212"/>
                <a:gd name="connsiteY23" fmla="*/ 15973 h 21212"/>
                <a:gd name="connsiteX24" fmla="*/ 15994 w 21212"/>
                <a:gd name="connsiteY24" fmla="*/ 15973 h 21212"/>
                <a:gd name="connsiteX25" fmla="*/ 15994 w 21212"/>
                <a:gd name="connsiteY25" fmla="*/ 15973 h 21212"/>
                <a:gd name="connsiteX26" fmla="*/ 15994 w 21212"/>
                <a:gd name="connsiteY26" fmla="*/ 15973 h 21212"/>
                <a:gd name="connsiteX27" fmla="*/ 15994 w 21212"/>
                <a:gd name="connsiteY27" fmla="*/ 15973 h 21212"/>
                <a:gd name="connsiteX28" fmla="*/ 15994 w 21212"/>
                <a:gd name="connsiteY28" fmla="*/ 15973 h 21212"/>
                <a:gd name="connsiteX29" fmla="*/ 15930 w 21212"/>
                <a:gd name="connsiteY29" fmla="*/ 15973 h 21212"/>
                <a:gd name="connsiteX30" fmla="*/ 15930 w 21212"/>
                <a:gd name="connsiteY30" fmla="*/ 15973 h 21212"/>
                <a:gd name="connsiteX31" fmla="*/ 15930 w 21212"/>
                <a:gd name="connsiteY31" fmla="*/ 15973 h 21212"/>
                <a:gd name="connsiteX32" fmla="*/ 15930 w 21212"/>
                <a:gd name="connsiteY32" fmla="*/ 15973 h 21212"/>
                <a:gd name="connsiteX33" fmla="*/ 15930 w 21212"/>
                <a:gd name="connsiteY33" fmla="*/ 15973 h 21212"/>
                <a:gd name="connsiteX34" fmla="*/ 15909 w 21212"/>
                <a:gd name="connsiteY34" fmla="*/ 15930 h 21212"/>
                <a:gd name="connsiteX35" fmla="*/ 15930 w 21212"/>
                <a:gd name="connsiteY35" fmla="*/ 15930 h 21212"/>
                <a:gd name="connsiteX36" fmla="*/ 15930 w 21212"/>
                <a:gd name="connsiteY36" fmla="*/ 15930 h 21212"/>
                <a:gd name="connsiteX37" fmla="*/ 15994 w 21212"/>
                <a:gd name="connsiteY37" fmla="*/ 15909 h 21212"/>
                <a:gd name="connsiteX38" fmla="*/ 15994 w 21212"/>
                <a:gd name="connsiteY38" fmla="*/ 15930 h 21212"/>
                <a:gd name="connsiteX39" fmla="*/ 15930 w 21212"/>
                <a:gd name="connsiteY39" fmla="*/ 15930 h 21212"/>
                <a:gd name="connsiteX40" fmla="*/ 15930 w 21212"/>
                <a:gd name="connsiteY40" fmla="*/ 15930 h 21212"/>
                <a:gd name="connsiteX41" fmla="*/ 15930 w 21212"/>
                <a:gd name="connsiteY41" fmla="*/ 15930 h 21212"/>
                <a:gd name="connsiteX42" fmla="*/ 15930 w 21212"/>
                <a:gd name="connsiteY42" fmla="*/ 15930 h 21212"/>
                <a:gd name="connsiteX43" fmla="*/ 15930 w 21212"/>
                <a:gd name="connsiteY43" fmla="*/ 15973 h 21212"/>
                <a:gd name="connsiteX44" fmla="*/ 15930 w 21212"/>
                <a:gd name="connsiteY4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30" y="15973"/>
                  </a:moveTo>
                  <a:lnTo>
                    <a:pt x="15930" y="15973"/>
                  </a:lnTo>
                  <a:lnTo>
                    <a:pt x="15930" y="15973"/>
                  </a:lnTo>
                  <a:cubicBezTo>
                    <a:pt x="15930" y="15973"/>
                    <a:pt x="15930" y="15973"/>
                    <a:pt x="15994" y="15973"/>
                  </a:cubicBezTo>
                  <a:cubicBezTo>
                    <a:pt x="15994" y="15973"/>
                    <a:pt x="15994" y="15973"/>
                    <a:pt x="15994" y="15930"/>
                  </a:cubicBezTo>
                  <a:lnTo>
                    <a:pt x="15994" y="15930"/>
                  </a:lnTo>
                  <a:lnTo>
                    <a:pt x="15994" y="15930"/>
                  </a:lnTo>
                  <a:cubicBezTo>
                    <a:pt x="15994" y="15930"/>
                    <a:pt x="15994" y="15930"/>
                    <a:pt x="16015" y="15930"/>
                  </a:cubicBezTo>
                  <a:lnTo>
                    <a:pt x="16015" y="15930"/>
                  </a:lnTo>
                  <a:cubicBezTo>
                    <a:pt x="16015" y="15930"/>
                    <a:pt x="16058" y="15930"/>
                    <a:pt x="16058" y="15973"/>
                  </a:cubicBezTo>
                  <a:lnTo>
                    <a:pt x="16058" y="15973"/>
                  </a:lnTo>
                  <a:lnTo>
                    <a:pt x="16015" y="15973"/>
                  </a:lnTo>
                  <a:cubicBezTo>
                    <a:pt x="16015" y="15994"/>
                    <a:pt x="16015" y="15994"/>
                    <a:pt x="16015" y="15994"/>
                  </a:cubicBezTo>
                  <a:lnTo>
                    <a:pt x="15994" y="15994"/>
                  </a:lnTo>
                  <a:lnTo>
                    <a:pt x="15994" y="15994"/>
                  </a:lnTo>
                  <a:lnTo>
                    <a:pt x="15994" y="15994"/>
                  </a:lnTo>
                  <a:cubicBezTo>
                    <a:pt x="15994" y="16015"/>
                    <a:pt x="15994" y="16015"/>
                    <a:pt x="15994" y="16015"/>
                  </a:cubicBezTo>
                  <a:lnTo>
                    <a:pt x="15994" y="15994"/>
                  </a:lnTo>
                  <a:lnTo>
                    <a:pt x="15994" y="15994"/>
                  </a:lnTo>
                  <a:lnTo>
                    <a:pt x="15994" y="15994"/>
                  </a:lnTo>
                  <a:cubicBezTo>
                    <a:pt x="15994" y="15973"/>
                    <a:pt x="15994" y="15973"/>
                    <a:pt x="15994" y="15973"/>
                  </a:cubicBezTo>
                  <a:cubicBezTo>
                    <a:pt x="16015" y="15973"/>
                    <a:pt x="16015" y="15973"/>
                    <a:pt x="16015" y="15973"/>
                  </a:cubicBezTo>
                  <a:lnTo>
                    <a:pt x="16015" y="15973"/>
                  </a:lnTo>
                  <a:lnTo>
                    <a:pt x="16015" y="15973"/>
                  </a:lnTo>
                  <a:cubicBezTo>
                    <a:pt x="15994" y="15973"/>
                    <a:pt x="15994" y="15973"/>
                    <a:pt x="15994" y="15973"/>
                  </a:cubicBezTo>
                  <a:lnTo>
                    <a:pt x="15994" y="15973"/>
                  </a:lnTo>
                  <a:lnTo>
                    <a:pt x="15994" y="15973"/>
                  </a:lnTo>
                  <a:lnTo>
                    <a:pt x="15994" y="15973"/>
                  </a:lnTo>
                  <a:lnTo>
                    <a:pt x="15994" y="15973"/>
                  </a:lnTo>
                  <a:cubicBezTo>
                    <a:pt x="15930" y="15973"/>
                    <a:pt x="15930" y="15973"/>
                    <a:pt x="15930" y="15973"/>
                  </a:cubicBezTo>
                  <a:lnTo>
                    <a:pt x="15930" y="15973"/>
                  </a:lnTo>
                  <a:lnTo>
                    <a:pt x="15930" y="15973"/>
                  </a:lnTo>
                  <a:lnTo>
                    <a:pt x="15930" y="15973"/>
                  </a:lnTo>
                  <a:lnTo>
                    <a:pt x="15930" y="15973"/>
                  </a:lnTo>
                  <a:cubicBezTo>
                    <a:pt x="15909" y="15930"/>
                    <a:pt x="15909" y="15930"/>
                    <a:pt x="15909" y="15930"/>
                  </a:cubicBezTo>
                  <a:lnTo>
                    <a:pt x="15930" y="15930"/>
                  </a:lnTo>
                  <a:lnTo>
                    <a:pt x="15930" y="15930"/>
                  </a:lnTo>
                  <a:cubicBezTo>
                    <a:pt x="15930" y="15930"/>
                    <a:pt x="15930" y="15930"/>
                    <a:pt x="15994" y="15909"/>
                  </a:cubicBezTo>
                  <a:lnTo>
                    <a:pt x="15994" y="15930"/>
                  </a:lnTo>
                  <a:cubicBezTo>
                    <a:pt x="15994" y="15930"/>
                    <a:pt x="15994" y="15930"/>
                    <a:pt x="15930" y="15930"/>
                  </a:cubicBezTo>
                  <a:lnTo>
                    <a:pt x="15930" y="15930"/>
                  </a:lnTo>
                  <a:lnTo>
                    <a:pt x="15930" y="15930"/>
                  </a:lnTo>
                  <a:lnTo>
                    <a:pt x="15930" y="15930"/>
                  </a:lnTo>
                  <a:cubicBezTo>
                    <a:pt x="15930" y="15973"/>
                    <a:pt x="15930" y="15973"/>
                    <a:pt x="15930" y="15973"/>
                  </a:cubicBezTo>
                  <a:lnTo>
                    <a:pt x="15930" y="15973"/>
                  </a:lnTo>
                  <a:close/>
                </a:path>
              </a:pathLst>
            </a:custGeom>
            <a:solidFill>
              <a:srgbClr val="000000"/>
            </a:solid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D0C4E51E-4200-4A12-AB6F-165B584412CC}"/>
                </a:ext>
              </a:extLst>
            </p:cNvPr>
            <p:cNvSpPr/>
            <p:nvPr/>
          </p:nvSpPr>
          <p:spPr>
            <a:xfrm>
              <a:off x="6414812" y="4740772"/>
              <a:ext cx="31327" cy="31327"/>
            </a:xfrm>
            <a:custGeom>
              <a:avLst/>
              <a:gdLst>
                <a:gd name="connsiteX0" fmla="*/ 16185 w 21212"/>
                <a:gd name="connsiteY0" fmla="*/ 15909 h 21212"/>
                <a:gd name="connsiteX1" fmla="*/ 16185 w 21212"/>
                <a:gd name="connsiteY1" fmla="*/ 15909 h 21212"/>
                <a:gd name="connsiteX2" fmla="*/ 16248 w 21212"/>
                <a:gd name="connsiteY2" fmla="*/ 15994 h 21212"/>
                <a:gd name="connsiteX3" fmla="*/ 16248 w 21212"/>
                <a:gd name="connsiteY3" fmla="*/ 15994 h 21212"/>
                <a:gd name="connsiteX4" fmla="*/ 16248 w 21212"/>
                <a:gd name="connsiteY4" fmla="*/ 15994 h 21212"/>
                <a:gd name="connsiteX5" fmla="*/ 16185 w 21212"/>
                <a:gd name="connsiteY5" fmla="*/ 15994 h 21212"/>
                <a:gd name="connsiteX6" fmla="*/ 16185 w 21212"/>
                <a:gd name="connsiteY6" fmla="*/ 15994 h 21212"/>
                <a:gd name="connsiteX7" fmla="*/ 16100 w 21212"/>
                <a:gd name="connsiteY7" fmla="*/ 15994 h 21212"/>
                <a:gd name="connsiteX8" fmla="*/ 16057 w 21212"/>
                <a:gd name="connsiteY8" fmla="*/ 16079 h 21212"/>
                <a:gd name="connsiteX9" fmla="*/ 16057 w 21212"/>
                <a:gd name="connsiteY9" fmla="*/ 16079 h 21212"/>
                <a:gd name="connsiteX10" fmla="*/ 16248 w 21212"/>
                <a:gd name="connsiteY10" fmla="*/ 16100 h 21212"/>
                <a:gd name="connsiteX11" fmla="*/ 16185 w 21212"/>
                <a:gd name="connsiteY11" fmla="*/ 16100 h 21212"/>
                <a:gd name="connsiteX12" fmla="*/ 15909 w 21212"/>
                <a:gd name="connsiteY12" fmla="*/ 15994 h 21212"/>
                <a:gd name="connsiteX13" fmla="*/ 15951 w 21212"/>
                <a:gd name="connsiteY13" fmla="*/ 15994 h 21212"/>
                <a:gd name="connsiteX14" fmla="*/ 15973 w 21212"/>
                <a:gd name="connsiteY14" fmla="*/ 15994 h 21212"/>
                <a:gd name="connsiteX15" fmla="*/ 15973 w 21212"/>
                <a:gd name="connsiteY15" fmla="*/ 15994 h 21212"/>
                <a:gd name="connsiteX16" fmla="*/ 15973 w 21212"/>
                <a:gd name="connsiteY16" fmla="*/ 15994 h 21212"/>
                <a:gd name="connsiteX17" fmla="*/ 15973 w 21212"/>
                <a:gd name="connsiteY17" fmla="*/ 15994 h 21212"/>
                <a:gd name="connsiteX18" fmla="*/ 15973 w 21212"/>
                <a:gd name="connsiteY18" fmla="*/ 15994 h 21212"/>
                <a:gd name="connsiteX19" fmla="*/ 15973 w 21212"/>
                <a:gd name="connsiteY19" fmla="*/ 15909 h 21212"/>
                <a:gd name="connsiteX20" fmla="*/ 16036 w 21212"/>
                <a:gd name="connsiteY20" fmla="*/ 15909 h 21212"/>
                <a:gd name="connsiteX21" fmla="*/ 16057 w 21212"/>
                <a:gd name="connsiteY21" fmla="*/ 15909 h 21212"/>
                <a:gd name="connsiteX22" fmla="*/ 16100 w 21212"/>
                <a:gd name="connsiteY22" fmla="*/ 15909 h 21212"/>
                <a:gd name="connsiteX23" fmla="*/ 16185 w 21212"/>
                <a:gd name="connsiteY23" fmla="*/ 15909 h 21212"/>
                <a:gd name="connsiteX24" fmla="*/ 16121 w 21212"/>
                <a:gd name="connsiteY24" fmla="*/ 15909 h 21212"/>
                <a:gd name="connsiteX25" fmla="*/ 16079 w 21212"/>
                <a:gd name="connsiteY25" fmla="*/ 15909 h 21212"/>
                <a:gd name="connsiteX26" fmla="*/ 16079 w 21212"/>
                <a:gd name="connsiteY26" fmla="*/ 15909 h 21212"/>
                <a:gd name="connsiteX27" fmla="*/ 16057 w 21212"/>
                <a:gd name="connsiteY27" fmla="*/ 15909 h 21212"/>
                <a:gd name="connsiteX28" fmla="*/ 16057 w 21212"/>
                <a:gd name="connsiteY28" fmla="*/ 15909 h 21212"/>
                <a:gd name="connsiteX29" fmla="*/ 15994 w 21212"/>
                <a:gd name="connsiteY29" fmla="*/ 15994 h 21212"/>
                <a:gd name="connsiteX30" fmla="*/ 15994 w 21212"/>
                <a:gd name="connsiteY30" fmla="*/ 15994 h 21212"/>
                <a:gd name="connsiteX31" fmla="*/ 15994 w 21212"/>
                <a:gd name="connsiteY31" fmla="*/ 15994 h 21212"/>
                <a:gd name="connsiteX32" fmla="*/ 15994 w 21212"/>
                <a:gd name="connsiteY32" fmla="*/ 15994 h 21212"/>
                <a:gd name="connsiteX33" fmla="*/ 16079 w 21212"/>
                <a:gd name="connsiteY33" fmla="*/ 15994 h 21212"/>
                <a:gd name="connsiteX34" fmla="*/ 16121 w 21212"/>
                <a:gd name="connsiteY34" fmla="*/ 15994 h 21212"/>
                <a:gd name="connsiteX35" fmla="*/ 16121 w 21212"/>
                <a:gd name="connsiteY35" fmla="*/ 15994 h 21212"/>
                <a:gd name="connsiteX36" fmla="*/ 16206 w 21212"/>
                <a:gd name="connsiteY36" fmla="*/ 15994 h 21212"/>
                <a:gd name="connsiteX37" fmla="*/ 16206 w 21212"/>
                <a:gd name="connsiteY37" fmla="*/ 15994 h 21212"/>
                <a:gd name="connsiteX38" fmla="*/ 16206 w 21212"/>
                <a:gd name="connsiteY38" fmla="*/ 15994 h 21212"/>
                <a:gd name="connsiteX39" fmla="*/ 16121 w 21212"/>
                <a:gd name="connsiteY39"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85" y="15909"/>
                  </a:moveTo>
                  <a:lnTo>
                    <a:pt x="16185" y="15909"/>
                  </a:lnTo>
                  <a:lnTo>
                    <a:pt x="16248" y="15994"/>
                  </a:lnTo>
                  <a:lnTo>
                    <a:pt x="16248" y="15994"/>
                  </a:lnTo>
                  <a:lnTo>
                    <a:pt x="16248" y="15994"/>
                  </a:lnTo>
                  <a:lnTo>
                    <a:pt x="16185" y="15994"/>
                  </a:lnTo>
                  <a:lnTo>
                    <a:pt x="16185" y="15994"/>
                  </a:lnTo>
                  <a:cubicBezTo>
                    <a:pt x="16185" y="15994"/>
                    <a:pt x="16185" y="15994"/>
                    <a:pt x="16100" y="15994"/>
                  </a:cubicBezTo>
                  <a:cubicBezTo>
                    <a:pt x="16100" y="16079"/>
                    <a:pt x="16100" y="16079"/>
                    <a:pt x="16057" y="16079"/>
                  </a:cubicBezTo>
                  <a:lnTo>
                    <a:pt x="16057" y="16079"/>
                  </a:lnTo>
                  <a:lnTo>
                    <a:pt x="16248" y="16100"/>
                  </a:lnTo>
                  <a:lnTo>
                    <a:pt x="16185" y="16100"/>
                  </a:lnTo>
                  <a:lnTo>
                    <a:pt x="15909" y="15994"/>
                  </a:lnTo>
                  <a:lnTo>
                    <a:pt x="15951" y="15994"/>
                  </a:lnTo>
                  <a:lnTo>
                    <a:pt x="15973" y="15994"/>
                  </a:lnTo>
                  <a:lnTo>
                    <a:pt x="15973" y="15994"/>
                  </a:lnTo>
                  <a:lnTo>
                    <a:pt x="15973" y="15994"/>
                  </a:lnTo>
                  <a:lnTo>
                    <a:pt x="15973" y="15994"/>
                  </a:lnTo>
                  <a:lnTo>
                    <a:pt x="15973" y="15994"/>
                  </a:lnTo>
                  <a:cubicBezTo>
                    <a:pt x="15973" y="15909"/>
                    <a:pt x="15973" y="15909"/>
                    <a:pt x="15973" y="15909"/>
                  </a:cubicBezTo>
                  <a:lnTo>
                    <a:pt x="16036" y="15909"/>
                  </a:lnTo>
                  <a:lnTo>
                    <a:pt x="16057" y="15909"/>
                  </a:lnTo>
                  <a:cubicBezTo>
                    <a:pt x="16057" y="15909"/>
                    <a:pt x="16057" y="15909"/>
                    <a:pt x="16100" y="15909"/>
                  </a:cubicBezTo>
                  <a:lnTo>
                    <a:pt x="16185" y="15909"/>
                  </a:lnTo>
                  <a:close/>
                  <a:moveTo>
                    <a:pt x="16121" y="15909"/>
                  </a:moveTo>
                  <a:cubicBezTo>
                    <a:pt x="16121" y="15909"/>
                    <a:pt x="16121" y="15909"/>
                    <a:pt x="16079" y="15909"/>
                  </a:cubicBezTo>
                  <a:lnTo>
                    <a:pt x="16079" y="15909"/>
                  </a:lnTo>
                  <a:lnTo>
                    <a:pt x="16057" y="15909"/>
                  </a:lnTo>
                  <a:lnTo>
                    <a:pt x="16057" y="15909"/>
                  </a:lnTo>
                  <a:cubicBezTo>
                    <a:pt x="15994" y="15994"/>
                    <a:pt x="15994" y="15994"/>
                    <a:pt x="15994" y="15994"/>
                  </a:cubicBezTo>
                  <a:lnTo>
                    <a:pt x="15994" y="15994"/>
                  </a:lnTo>
                  <a:lnTo>
                    <a:pt x="15994" y="15994"/>
                  </a:lnTo>
                  <a:lnTo>
                    <a:pt x="15994" y="15994"/>
                  </a:lnTo>
                  <a:lnTo>
                    <a:pt x="16079" y="15994"/>
                  </a:lnTo>
                  <a:cubicBezTo>
                    <a:pt x="16079" y="15994"/>
                    <a:pt x="16079" y="15994"/>
                    <a:pt x="16121" y="15994"/>
                  </a:cubicBezTo>
                  <a:lnTo>
                    <a:pt x="16121" y="15994"/>
                  </a:lnTo>
                  <a:lnTo>
                    <a:pt x="16206" y="15994"/>
                  </a:lnTo>
                  <a:lnTo>
                    <a:pt x="16206" y="15994"/>
                  </a:lnTo>
                  <a:lnTo>
                    <a:pt x="16206" y="15994"/>
                  </a:lnTo>
                  <a:cubicBezTo>
                    <a:pt x="16185" y="15994"/>
                    <a:pt x="16185" y="15994"/>
                    <a:pt x="16121" y="15909"/>
                  </a:cubicBezTo>
                  <a:close/>
                </a:path>
              </a:pathLst>
            </a:custGeom>
            <a:solidFill>
              <a:srgbClr val="000000"/>
            </a:solid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8CF1CE71-BE18-4AA3-A08E-A451967C056A}"/>
                </a:ext>
              </a:extLst>
            </p:cNvPr>
            <p:cNvSpPr/>
            <p:nvPr/>
          </p:nvSpPr>
          <p:spPr>
            <a:xfrm>
              <a:off x="6415219" y="4740585"/>
              <a:ext cx="31327" cy="31327"/>
            </a:xfrm>
            <a:custGeom>
              <a:avLst/>
              <a:gdLst>
                <a:gd name="connsiteX0" fmla="*/ 16121 w 21212"/>
                <a:gd name="connsiteY0" fmla="*/ 15909 h 21212"/>
                <a:gd name="connsiteX1" fmla="*/ 16121 w 21212"/>
                <a:gd name="connsiteY1" fmla="*/ 15909 h 21212"/>
                <a:gd name="connsiteX2" fmla="*/ 16121 w 21212"/>
                <a:gd name="connsiteY2" fmla="*/ 15909 h 21212"/>
                <a:gd name="connsiteX3" fmla="*/ 16121 w 21212"/>
                <a:gd name="connsiteY3" fmla="*/ 16036 h 21212"/>
                <a:gd name="connsiteX4" fmla="*/ 16079 w 21212"/>
                <a:gd name="connsiteY4" fmla="*/ 16036 h 21212"/>
                <a:gd name="connsiteX5" fmla="*/ 16079 w 21212"/>
                <a:gd name="connsiteY5" fmla="*/ 16036 h 21212"/>
                <a:gd name="connsiteX6" fmla="*/ 16036 w 21212"/>
                <a:gd name="connsiteY6" fmla="*/ 16036 h 21212"/>
                <a:gd name="connsiteX7" fmla="*/ 15994 w 21212"/>
                <a:gd name="connsiteY7" fmla="*/ 16036 h 21212"/>
                <a:gd name="connsiteX8" fmla="*/ 15973 w 21212"/>
                <a:gd name="connsiteY8" fmla="*/ 16036 h 21212"/>
                <a:gd name="connsiteX9" fmla="*/ 15909 w 21212"/>
                <a:gd name="connsiteY9" fmla="*/ 16036 h 21212"/>
                <a:gd name="connsiteX10" fmla="*/ 15909 w 21212"/>
                <a:gd name="connsiteY10" fmla="*/ 15930 h 21212"/>
                <a:gd name="connsiteX11" fmla="*/ 15909 w 21212"/>
                <a:gd name="connsiteY11" fmla="*/ 15930 h 21212"/>
                <a:gd name="connsiteX12" fmla="*/ 15973 w 21212"/>
                <a:gd name="connsiteY12" fmla="*/ 15930 h 21212"/>
                <a:gd name="connsiteX13" fmla="*/ 15994 w 21212"/>
                <a:gd name="connsiteY13" fmla="*/ 15909 h 21212"/>
                <a:gd name="connsiteX14" fmla="*/ 16036 w 21212"/>
                <a:gd name="connsiteY14" fmla="*/ 15909 h 21212"/>
                <a:gd name="connsiteX15" fmla="*/ 16079 w 21212"/>
                <a:gd name="connsiteY15" fmla="*/ 15909 h 21212"/>
                <a:gd name="connsiteX16" fmla="*/ 16121 w 21212"/>
                <a:gd name="connsiteY16" fmla="*/ 15909 h 21212"/>
                <a:gd name="connsiteX17" fmla="*/ 16079 w 21212"/>
                <a:gd name="connsiteY17" fmla="*/ 15930 h 21212"/>
                <a:gd name="connsiteX18" fmla="*/ 16036 w 21212"/>
                <a:gd name="connsiteY18" fmla="*/ 15909 h 21212"/>
                <a:gd name="connsiteX19" fmla="*/ 16036 w 21212"/>
                <a:gd name="connsiteY19" fmla="*/ 15909 h 21212"/>
                <a:gd name="connsiteX20" fmla="*/ 15994 w 21212"/>
                <a:gd name="connsiteY20" fmla="*/ 15909 h 21212"/>
                <a:gd name="connsiteX21" fmla="*/ 15973 w 21212"/>
                <a:gd name="connsiteY21" fmla="*/ 15930 h 21212"/>
                <a:gd name="connsiteX22" fmla="*/ 15973 w 21212"/>
                <a:gd name="connsiteY22" fmla="*/ 15930 h 21212"/>
                <a:gd name="connsiteX23" fmla="*/ 15973 w 21212"/>
                <a:gd name="connsiteY23" fmla="*/ 15930 h 21212"/>
                <a:gd name="connsiteX24" fmla="*/ 15973 w 21212"/>
                <a:gd name="connsiteY24" fmla="*/ 16036 h 21212"/>
                <a:gd name="connsiteX25" fmla="*/ 15973 w 21212"/>
                <a:gd name="connsiteY25" fmla="*/ 16036 h 21212"/>
                <a:gd name="connsiteX26" fmla="*/ 15994 w 21212"/>
                <a:gd name="connsiteY26" fmla="*/ 16036 h 21212"/>
                <a:gd name="connsiteX27" fmla="*/ 16036 w 21212"/>
                <a:gd name="connsiteY27" fmla="*/ 16036 h 21212"/>
                <a:gd name="connsiteX28" fmla="*/ 16036 w 21212"/>
                <a:gd name="connsiteY28" fmla="*/ 16036 h 21212"/>
                <a:gd name="connsiteX29" fmla="*/ 16079 w 21212"/>
                <a:gd name="connsiteY29" fmla="*/ 16036 h 21212"/>
                <a:gd name="connsiteX30" fmla="*/ 16079 w 21212"/>
                <a:gd name="connsiteY30" fmla="*/ 16036 h 21212"/>
                <a:gd name="connsiteX31" fmla="*/ 16121 w 21212"/>
                <a:gd name="connsiteY31" fmla="*/ 15930 h 21212"/>
                <a:gd name="connsiteX32" fmla="*/ 16079 w 21212"/>
                <a:gd name="connsiteY32" fmla="*/ 15930 h 21212"/>
                <a:gd name="connsiteX33" fmla="*/ 16079 w 21212"/>
                <a:gd name="connsiteY33"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21" y="15909"/>
                  </a:moveTo>
                  <a:cubicBezTo>
                    <a:pt x="16121" y="15909"/>
                    <a:pt x="16121" y="15909"/>
                    <a:pt x="16121" y="15909"/>
                  </a:cubicBezTo>
                  <a:cubicBezTo>
                    <a:pt x="16121" y="15930"/>
                    <a:pt x="16121" y="15930"/>
                    <a:pt x="16121" y="15909"/>
                  </a:cubicBezTo>
                  <a:lnTo>
                    <a:pt x="16121" y="16036"/>
                  </a:lnTo>
                  <a:cubicBezTo>
                    <a:pt x="16121" y="16036"/>
                    <a:pt x="16121" y="16036"/>
                    <a:pt x="16079" y="16036"/>
                  </a:cubicBezTo>
                  <a:lnTo>
                    <a:pt x="16079" y="16036"/>
                  </a:lnTo>
                  <a:cubicBezTo>
                    <a:pt x="16036" y="16036"/>
                    <a:pt x="16036" y="16036"/>
                    <a:pt x="16036" y="16036"/>
                  </a:cubicBezTo>
                  <a:cubicBezTo>
                    <a:pt x="15994" y="16036"/>
                    <a:pt x="15994" y="16036"/>
                    <a:pt x="15994" y="16036"/>
                  </a:cubicBezTo>
                  <a:cubicBezTo>
                    <a:pt x="15973" y="16036"/>
                    <a:pt x="15973" y="16036"/>
                    <a:pt x="15973" y="16036"/>
                  </a:cubicBezTo>
                  <a:cubicBezTo>
                    <a:pt x="15909" y="16036"/>
                    <a:pt x="15909" y="16036"/>
                    <a:pt x="15909" y="16036"/>
                  </a:cubicBezTo>
                  <a:cubicBezTo>
                    <a:pt x="15909" y="16036"/>
                    <a:pt x="15909" y="16036"/>
                    <a:pt x="15909" y="15930"/>
                  </a:cubicBezTo>
                  <a:lnTo>
                    <a:pt x="15909" y="15930"/>
                  </a:lnTo>
                  <a:lnTo>
                    <a:pt x="15973" y="15930"/>
                  </a:lnTo>
                  <a:cubicBezTo>
                    <a:pt x="15973" y="15909"/>
                    <a:pt x="15973" y="15909"/>
                    <a:pt x="15994" y="15909"/>
                  </a:cubicBezTo>
                  <a:lnTo>
                    <a:pt x="16036" y="15909"/>
                  </a:lnTo>
                  <a:cubicBezTo>
                    <a:pt x="16036" y="15909"/>
                    <a:pt x="16036" y="15909"/>
                    <a:pt x="16079" y="15909"/>
                  </a:cubicBezTo>
                  <a:cubicBezTo>
                    <a:pt x="16079" y="15909"/>
                    <a:pt x="16079" y="15909"/>
                    <a:pt x="16121" y="15909"/>
                  </a:cubicBezTo>
                  <a:close/>
                  <a:moveTo>
                    <a:pt x="16079" y="15930"/>
                  </a:moveTo>
                  <a:cubicBezTo>
                    <a:pt x="16079" y="15930"/>
                    <a:pt x="16036" y="15930"/>
                    <a:pt x="16036" y="15909"/>
                  </a:cubicBezTo>
                  <a:lnTo>
                    <a:pt x="16036" y="15909"/>
                  </a:lnTo>
                  <a:lnTo>
                    <a:pt x="15994" y="15909"/>
                  </a:lnTo>
                  <a:lnTo>
                    <a:pt x="15973" y="15930"/>
                  </a:lnTo>
                  <a:lnTo>
                    <a:pt x="15973" y="15930"/>
                  </a:lnTo>
                  <a:lnTo>
                    <a:pt x="15973" y="15930"/>
                  </a:lnTo>
                  <a:cubicBezTo>
                    <a:pt x="15973" y="16036"/>
                    <a:pt x="15973" y="16036"/>
                    <a:pt x="15973" y="16036"/>
                  </a:cubicBezTo>
                  <a:lnTo>
                    <a:pt x="15973" y="16036"/>
                  </a:lnTo>
                  <a:lnTo>
                    <a:pt x="15994" y="16036"/>
                  </a:lnTo>
                  <a:lnTo>
                    <a:pt x="16036" y="16036"/>
                  </a:lnTo>
                  <a:lnTo>
                    <a:pt x="16036" y="16036"/>
                  </a:lnTo>
                  <a:cubicBezTo>
                    <a:pt x="16079" y="16036"/>
                    <a:pt x="16079" y="16036"/>
                    <a:pt x="16079" y="16036"/>
                  </a:cubicBezTo>
                  <a:lnTo>
                    <a:pt x="16079" y="16036"/>
                  </a:lnTo>
                  <a:cubicBezTo>
                    <a:pt x="16079" y="16036"/>
                    <a:pt x="16079" y="16036"/>
                    <a:pt x="16121" y="15930"/>
                  </a:cubicBezTo>
                  <a:cubicBezTo>
                    <a:pt x="16079" y="15930"/>
                    <a:pt x="16079" y="15930"/>
                    <a:pt x="16079" y="15930"/>
                  </a:cubicBezTo>
                  <a:lnTo>
                    <a:pt x="16079" y="15930"/>
                  </a:lnTo>
                  <a:close/>
                </a:path>
              </a:pathLst>
            </a:custGeom>
            <a:solidFill>
              <a:srgbClr val="000000"/>
            </a:solid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883263AC-076F-4084-9CE0-B2C3A63E75EA}"/>
                </a:ext>
              </a:extLst>
            </p:cNvPr>
            <p:cNvSpPr/>
            <p:nvPr/>
          </p:nvSpPr>
          <p:spPr>
            <a:xfrm>
              <a:off x="6415469" y="4740428"/>
              <a:ext cx="31327" cy="31327"/>
            </a:xfrm>
            <a:custGeom>
              <a:avLst/>
              <a:gdLst>
                <a:gd name="connsiteX0" fmla="*/ 16036 w 21212"/>
                <a:gd name="connsiteY0" fmla="*/ 15909 h 21212"/>
                <a:gd name="connsiteX1" fmla="*/ 16036 w 21212"/>
                <a:gd name="connsiteY1" fmla="*/ 15909 h 21212"/>
                <a:gd name="connsiteX2" fmla="*/ 15973 w 21212"/>
                <a:gd name="connsiteY2" fmla="*/ 15909 h 21212"/>
                <a:gd name="connsiteX3" fmla="*/ 15973 w 21212"/>
                <a:gd name="connsiteY3" fmla="*/ 15909 h 21212"/>
                <a:gd name="connsiteX4" fmla="*/ 15973 w 21212"/>
                <a:gd name="connsiteY4" fmla="*/ 15973 h 21212"/>
                <a:gd name="connsiteX5" fmla="*/ 15973 w 21212"/>
                <a:gd name="connsiteY5" fmla="*/ 15973 h 21212"/>
                <a:gd name="connsiteX6" fmla="*/ 16058 w 21212"/>
                <a:gd name="connsiteY6" fmla="*/ 16015 h 21212"/>
                <a:gd name="connsiteX7" fmla="*/ 16036 w 21212"/>
                <a:gd name="connsiteY7" fmla="*/ 16015 h 21212"/>
                <a:gd name="connsiteX8" fmla="*/ 15909 w 21212"/>
                <a:gd name="connsiteY8" fmla="*/ 15973 h 21212"/>
                <a:gd name="connsiteX9" fmla="*/ 15909 w 21212"/>
                <a:gd name="connsiteY9" fmla="*/ 15973 h 21212"/>
                <a:gd name="connsiteX10" fmla="*/ 15951 w 21212"/>
                <a:gd name="connsiteY10" fmla="*/ 15973 h 21212"/>
                <a:gd name="connsiteX11" fmla="*/ 15951 w 21212"/>
                <a:gd name="connsiteY11" fmla="*/ 15973 h 21212"/>
                <a:gd name="connsiteX12" fmla="*/ 15951 w 21212"/>
                <a:gd name="connsiteY12" fmla="*/ 15909 h 21212"/>
                <a:gd name="connsiteX13" fmla="*/ 15951 w 21212"/>
                <a:gd name="connsiteY13" fmla="*/ 15909 h 21212"/>
                <a:gd name="connsiteX14" fmla="*/ 15951 w 21212"/>
                <a:gd name="connsiteY14" fmla="*/ 15909 h 21212"/>
                <a:gd name="connsiteX15" fmla="*/ 15973 w 21212"/>
                <a:gd name="connsiteY15" fmla="*/ 15909 h 21212"/>
                <a:gd name="connsiteX16" fmla="*/ 15973 w 21212"/>
                <a:gd name="connsiteY16" fmla="*/ 15909 h 21212"/>
                <a:gd name="connsiteX17" fmla="*/ 15973 w 21212"/>
                <a:gd name="connsiteY17" fmla="*/ 15909 h 21212"/>
                <a:gd name="connsiteX18" fmla="*/ 16036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36" y="15909"/>
                  </a:moveTo>
                  <a:lnTo>
                    <a:pt x="16036" y="15909"/>
                  </a:lnTo>
                  <a:cubicBezTo>
                    <a:pt x="15973" y="15909"/>
                    <a:pt x="15973" y="15909"/>
                    <a:pt x="15973" y="15909"/>
                  </a:cubicBezTo>
                  <a:lnTo>
                    <a:pt x="15973" y="15909"/>
                  </a:lnTo>
                  <a:lnTo>
                    <a:pt x="15973" y="15973"/>
                  </a:lnTo>
                  <a:lnTo>
                    <a:pt x="15973" y="15973"/>
                  </a:lnTo>
                  <a:lnTo>
                    <a:pt x="16058" y="16015"/>
                  </a:lnTo>
                  <a:lnTo>
                    <a:pt x="16036" y="16015"/>
                  </a:lnTo>
                  <a:lnTo>
                    <a:pt x="15909" y="15973"/>
                  </a:lnTo>
                  <a:lnTo>
                    <a:pt x="15909" y="15973"/>
                  </a:lnTo>
                  <a:lnTo>
                    <a:pt x="15951" y="15973"/>
                  </a:lnTo>
                  <a:lnTo>
                    <a:pt x="15951" y="15973"/>
                  </a:lnTo>
                  <a:cubicBezTo>
                    <a:pt x="15951" y="15973"/>
                    <a:pt x="15951" y="15973"/>
                    <a:pt x="15951" y="15909"/>
                  </a:cubicBezTo>
                  <a:lnTo>
                    <a:pt x="15951" y="15909"/>
                  </a:lnTo>
                  <a:lnTo>
                    <a:pt x="15951" y="15909"/>
                  </a:lnTo>
                  <a:cubicBezTo>
                    <a:pt x="15973" y="15909"/>
                    <a:pt x="15973" y="15909"/>
                    <a:pt x="15973" y="15909"/>
                  </a:cubicBezTo>
                  <a:lnTo>
                    <a:pt x="15973" y="15909"/>
                  </a:lnTo>
                  <a:lnTo>
                    <a:pt x="15973" y="15909"/>
                  </a:lnTo>
                  <a:lnTo>
                    <a:pt x="16036" y="15909"/>
                  </a:lnTo>
                  <a:close/>
                </a:path>
              </a:pathLst>
            </a:custGeom>
            <a:solidFill>
              <a:srgbClr val="000000"/>
            </a:solid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D08E49B-3A69-4503-8E77-B11B1AA53CE7}"/>
                </a:ext>
              </a:extLst>
            </p:cNvPr>
            <p:cNvSpPr/>
            <p:nvPr/>
          </p:nvSpPr>
          <p:spPr>
            <a:xfrm>
              <a:off x="6415563" y="4740334"/>
              <a:ext cx="31327" cy="31327"/>
            </a:xfrm>
            <a:custGeom>
              <a:avLst/>
              <a:gdLst>
                <a:gd name="connsiteX0" fmla="*/ 16227 w 21212"/>
                <a:gd name="connsiteY0" fmla="*/ 15973 h 21212"/>
                <a:gd name="connsiteX1" fmla="*/ 16227 w 21212"/>
                <a:gd name="connsiteY1" fmla="*/ 15973 h 21212"/>
                <a:gd name="connsiteX2" fmla="*/ 16227 w 21212"/>
                <a:gd name="connsiteY2" fmla="*/ 15973 h 21212"/>
                <a:gd name="connsiteX3" fmla="*/ 16164 w 21212"/>
                <a:gd name="connsiteY3" fmla="*/ 15973 h 21212"/>
                <a:gd name="connsiteX4" fmla="*/ 16164 w 21212"/>
                <a:gd name="connsiteY4" fmla="*/ 15973 h 21212"/>
                <a:gd name="connsiteX5" fmla="*/ 16121 w 21212"/>
                <a:gd name="connsiteY5" fmla="*/ 15973 h 21212"/>
                <a:gd name="connsiteX6" fmla="*/ 16121 w 21212"/>
                <a:gd name="connsiteY6" fmla="*/ 15973 h 21212"/>
                <a:gd name="connsiteX7" fmla="*/ 15994 w 21212"/>
                <a:gd name="connsiteY7" fmla="*/ 15930 h 21212"/>
                <a:gd name="connsiteX8" fmla="*/ 15973 w 21212"/>
                <a:gd name="connsiteY8" fmla="*/ 15973 h 21212"/>
                <a:gd name="connsiteX9" fmla="*/ 15909 w 21212"/>
                <a:gd name="connsiteY9" fmla="*/ 15930 h 21212"/>
                <a:gd name="connsiteX10" fmla="*/ 15973 w 21212"/>
                <a:gd name="connsiteY10" fmla="*/ 15930 h 21212"/>
                <a:gd name="connsiteX11" fmla="*/ 15909 w 21212"/>
                <a:gd name="connsiteY11" fmla="*/ 15909 h 21212"/>
                <a:gd name="connsiteX12" fmla="*/ 15973 w 21212"/>
                <a:gd name="connsiteY12" fmla="*/ 15909 h 21212"/>
                <a:gd name="connsiteX13" fmla="*/ 15994 w 21212"/>
                <a:gd name="connsiteY13" fmla="*/ 15909 h 21212"/>
                <a:gd name="connsiteX14" fmla="*/ 16058 w 21212"/>
                <a:gd name="connsiteY14" fmla="*/ 15909 h 21212"/>
                <a:gd name="connsiteX15" fmla="*/ 16121 w 21212"/>
                <a:gd name="connsiteY15" fmla="*/ 15909 h 21212"/>
                <a:gd name="connsiteX16" fmla="*/ 15994 w 21212"/>
                <a:gd name="connsiteY16" fmla="*/ 15930 h 21212"/>
                <a:gd name="connsiteX17" fmla="*/ 16121 w 21212"/>
                <a:gd name="connsiteY17" fmla="*/ 15973 h 21212"/>
                <a:gd name="connsiteX18" fmla="*/ 16164 w 21212"/>
                <a:gd name="connsiteY18" fmla="*/ 15973 h 21212"/>
                <a:gd name="connsiteX19" fmla="*/ 16164 w 21212"/>
                <a:gd name="connsiteY19" fmla="*/ 15973 h 21212"/>
                <a:gd name="connsiteX20" fmla="*/ 16164 w 21212"/>
                <a:gd name="connsiteY20" fmla="*/ 15973 h 21212"/>
                <a:gd name="connsiteX21" fmla="*/ 16227 w 21212"/>
                <a:gd name="connsiteY21" fmla="*/ 15973 h 21212"/>
                <a:gd name="connsiteX22" fmla="*/ 16227 w 21212"/>
                <a:gd name="connsiteY22" fmla="*/ 15973 h 21212"/>
                <a:gd name="connsiteX23" fmla="*/ 16206 w 21212"/>
                <a:gd name="connsiteY23" fmla="*/ 15930 h 21212"/>
                <a:gd name="connsiteX24" fmla="*/ 16227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73"/>
                  </a:moveTo>
                  <a:lnTo>
                    <a:pt x="16227" y="15973"/>
                  </a:lnTo>
                  <a:lnTo>
                    <a:pt x="16227" y="15973"/>
                  </a:lnTo>
                  <a:cubicBezTo>
                    <a:pt x="16206" y="15973"/>
                    <a:pt x="16206" y="15973"/>
                    <a:pt x="16164" y="15973"/>
                  </a:cubicBezTo>
                  <a:lnTo>
                    <a:pt x="16164" y="15973"/>
                  </a:lnTo>
                  <a:cubicBezTo>
                    <a:pt x="16164" y="15973"/>
                    <a:pt x="16164" y="15973"/>
                    <a:pt x="16121" y="15973"/>
                  </a:cubicBezTo>
                  <a:lnTo>
                    <a:pt x="16121" y="15973"/>
                  </a:lnTo>
                  <a:lnTo>
                    <a:pt x="15994" y="15930"/>
                  </a:lnTo>
                  <a:lnTo>
                    <a:pt x="15973" y="15973"/>
                  </a:lnTo>
                  <a:lnTo>
                    <a:pt x="15909" y="15930"/>
                  </a:lnTo>
                  <a:lnTo>
                    <a:pt x="15973" y="15930"/>
                  </a:lnTo>
                  <a:lnTo>
                    <a:pt x="15909" y="15909"/>
                  </a:lnTo>
                  <a:lnTo>
                    <a:pt x="15973" y="15909"/>
                  </a:lnTo>
                  <a:lnTo>
                    <a:pt x="15994" y="15909"/>
                  </a:lnTo>
                  <a:lnTo>
                    <a:pt x="16058" y="15909"/>
                  </a:lnTo>
                  <a:lnTo>
                    <a:pt x="16121" y="15909"/>
                  </a:lnTo>
                  <a:lnTo>
                    <a:pt x="15994" y="15930"/>
                  </a:lnTo>
                  <a:lnTo>
                    <a:pt x="16121" y="15973"/>
                  </a:lnTo>
                  <a:cubicBezTo>
                    <a:pt x="16121" y="15973"/>
                    <a:pt x="16121" y="15973"/>
                    <a:pt x="16164" y="15973"/>
                  </a:cubicBezTo>
                  <a:lnTo>
                    <a:pt x="16164" y="15973"/>
                  </a:lnTo>
                  <a:lnTo>
                    <a:pt x="16164" y="15973"/>
                  </a:lnTo>
                  <a:cubicBezTo>
                    <a:pt x="16164" y="15973"/>
                    <a:pt x="16164" y="15973"/>
                    <a:pt x="16227" y="15973"/>
                  </a:cubicBezTo>
                  <a:lnTo>
                    <a:pt x="16227" y="15973"/>
                  </a:lnTo>
                  <a:lnTo>
                    <a:pt x="16206" y="15930"/>
                  </a:lnTo>
                  <a:lnTo>
                    <a:pt x="16227" y="15973"/>
                  </a:lnTo>
                  <a:close/>
                </a:path>
              </a:pathLst>
            </a:custGeom>
            <a:solidFill>
              <a:srgbClr val="000000"/>
            </a:solid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3085D1BA-299B-49D1-8E1E-88016F5253B5}"/>
                </a:ext>
              </a:extLst>
            </p:cNvPr>
            <p:cNvSpPr/>
            <p:nvPr/>
          </p:nvSpPr>
          <p:spPr>
            <a:xfrm>
              <a:off x="6415782" y="4740210"/>
              <a:ext cx="31327" cy="31327"/>
            </a:xfrm>
            <a:custGeom>
              <a:avLst/>
              <a:gdLst>
                <a:gd name="connsiteX0" fmla="*/ 16227 w 21212"/>
                <a:gd name="connsiteY0" fmla="*/ 15951 h 21212"/>
                <a:gd name="connsiteX1" fmla="*/ 16227 w 21212"/>
                <a:gd name="connsiteY1" fmla="*/ 15994 h 21212"/>
                <a:gd name="connsiteX2" fmla="*/ 16164 w 21212"/>
                <a:gd name="connsiteY2" fmla="*/ 15994 h 21212"/>
                <a:gd name="connsiteX3" fmla="*/ 16164 w 21212"/>
                <a:gd name="connsiteY3" fmla="*/ 15994 h 21212"/>
                <a:gd name="connsiteX4" fmla="*/ 16142 w 21212"/>
                <a:gd name="connsiteY4" fmla="*/ 15994 h 21212"/>
                <a:gd name="connsiteX5" fmla="*/ 16079 w 21212"/>
                <a:gd name="connsiteY5" fmla="*/ 15994 h 21212"/>
                <a:gd name="connsiteX6" fmla="*/ 16079 w 21212"/>
                <a:gd name="connsiteY6" fmla="*/ 15994 h 21212"/>
                <a:gd name="connsiteX7" fmla="*/ 16015 w 21212"/>
                <a:gd name="connsiteY7" fmla="*/ 15951 h 21212"/>
                <a:gd name="connsiteX8" fmla="*/ 15973 w 21212"/>
                <a:gd name="connsiteY8" fmla="*/ 15994 h 21212"/>
                <a:gd name="connsiteX9" fmla="*/ 15909 w 21212"/>
                <a:gd name="connsiteY9" fmla="*/ 15951 h 21212"/>
                <a:gd name="connsiteX10" fmla="*/ 15973 w 21212"/>
                <a:gd name="connsiteY10" fmla="*/ 15951 h 21212"/>
                <a:gd name="connsiteX11" fmla="*/ 15909 w 21212"/>
                <a:gd name="connsiteY11" fmla="*/ 15909 h 21212"/>
                <a:gd name="connsiteX12" fmla="*/ 15973 w 21212"/>
                <a:gd name="connsiteY12" fmla="*/ 15909 h 21212"/>
                <a:gd name="connsiteX13" fmla="*/ 16015 w 21212"/>
                <a:gd name="connsiteY13" fmla="*/ 15909 h 21212"/>
                <a:gd name="connsiteX14" fmla="*/ 16057 w 21212"/>
                <a:gd name="connsiteY14" fmla="*/ 15909 h 21212"/>
                <a:gd name="connsiteX15" fmla="*/ 16079 w 21212"/>
                <a:gd name="connsiteY15" fmla="*/ 15909 h 21212"/>
                <a:gd name="connsiteX16" fmla="*/ 16015 w 21212"/>
                <a:gd name="connsiteY16" fmla="*/ 15951 h 21212"/>
                <a:gd name="connsiteX17" fmla="*/ 16079 w 21212"/>
                <a:gd name="connsiteY17" fmla="*/ 15994 h 21212"/>
                <a:gd name="connsiteX18" fmla="*/ 16142 w 21212"/>
                <a:gd name="connsiteY18" fmla="*/ 15994 h 21212"/>
                <a:gd name="connsiteX19" fmla="*/ 16142 w 21212"/>
                <a:gd name="connsiteY19" fmla="*/ 15994 h 21212"/>
                <a:gd name="connsiteX20" fmla="*/ 16142 w 21212"/>
                <a:gd name="connsiteY20" fmla="*/ 15994 h 21212"/>
                <a:gd name="connsiteX21" fmla="*/ 16164 w 21212"/>
                <a:gd name="connsiteY21" fmla="*/ 15994 h 21212"/>
                <a:gd name="connsiteX22" fmla="*/ 16164 w 21212"/>
                <a:gd name="connsiteY22" fmla="*/ 15951 h 21212"/>
                <a:gd name="connsiteX23" fmla="*/ 16164 w 21212"/>
                <a:gd name="connsiteY23" fmla="*/ 15951 h 21212"/>
                <a:gd name="connsiteX24" fmla="*/ 16227 w 21212"/>
                <a:gd name="connsiteY2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51"/>
                  </a:moveTo>
                  <a:cubicBezTo>
                    <a:pt x="16227" y="15951"/>
                    <a:pt x="16227" y="15951"/>
                    <a:pt x="16227" y="15994"/>
                  </a:cubicBezTo>
                  <a:cubicBezTo>
                    <a:pt x="16164" y="15994"/>
                    <a:pt x="16164" y="15994"/>
                    <a:pt x="16164" y="15994"/>
                  </a:cubicBezTo>
                  <a:lnTo>
                    <a:pt x="16164" y="15994"/>
                  </a:lnTo>
                  <a:cubicBezTo>
                    <a:pt x="16142" y="15994"/>
                    <a:pt x="16142" y="15994"/>
                    <a:pt x="16142" y="15994"/>
                  </a:cubicBezTo>
                  <a:cubicBezTo>
                    <a:pt x="16142" y="15994"/>
                    <a:pt x="16142" y="15994"/>
                    <a:pt x="16079" y="15994"/>
                  </a:cubicBezTo>
                  <a:lnTo>
                    <a:pt x="16079" y="15994"/>
                  </a:lnTo>
                  <a:lnTo>
                    <a:pt x="16015" y="15951"/>
                  </a:lnTo>
                  <a:lnTo>
                    <a:pt x="15973" y="15994"/>
                  </a:lnTo>
                  <a:lnTo>
                    <a:pt x="15909" y="15951"/>
                  </a:lnTo>
                  <a:lnTo>
                    <a:pt x="15973" y="15951"/>
                  </a:lnTo>
                  <a:lnTo>
                    <a:pt x="15909" y="15909"/>
                  </a:lnTo>
                  <a:lnTo>
                    <a:pt x="15973" y="15909"/>
                  </a:lnTo>
                  <a:lnTo>
                    <a:pt x="16015" y="15909"/>
                  </a:lnTo>
                  <a:lnTo>
                    <a:pt x="16057" y="15909"/>
                  </a:lnTo>
                  <a:lnTo>
                    <a:pt x="16079" y="15909"/>
                  </a:lnTo>
                  <a:lnTo>
                    <a:pt x="16015" y="15951"/>
                  </a:lnTo>
                  <a:lnTo>
                    <a:pt x="16079" y="15994"/>
                  </a:lnTo>
                  <a:cubicBezTo>
                    <a:pt x="16079" y="15994"/>
                    <a:pt x="16079" y="15994"/>
                    <a:pt x="16142" y="15994"/>
                  </a:cubicBezTo>
                  <a:lnTo>
                    <a:pt x="16142" y="15994"/>
                  </a:lnTo>
                  <a:lnTo>
                    <a:pt x="16142" y="15994"/>
                  </a:lnTo>
                  <a:lnTo>
                    <a:pt x="16164" y="15994"/>
                  </a:lnTo>
                  <a:lnTo>
                    <a:pt x="16164" y="15951"/>
                  </a:lnTo>
                  <a:lnTo>
                    <a:pt x="16164" y="15951"/>
                  </a:lnTo>
                  <a:lnTo>
                    <a:pt x="16227" y="15951"/>
                  </a:lnTo>
                  <a:close/>
                </a:path>
              </a:pathLst>
            </a:custGeom>
            <a:solidFill>
              <a:srgbClr val="000000"/>
            </a:solid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2DE36209-7DD2-49BF-B840-E1AC44553C21}"/>
                </a:ext>
              </a:extLst>
            </p:cNvPr>
            <p:cNvSpPr/>
            <p:nvPr/>
          </p:nvSpPr>
          <p:spPr>
            <a:xfrm>
              <a:off x="6415939" y="4740052"/>
              <a:ext cx="31327" cy="31327"/>
            </a:xfrm>
            <a:custGeom>
              <a:avLst/>
              <a:gdLst>
                <a:gd name="connsiteX0" fmla="*/ 15951 w 21212"/>
                <a:gd name="connsiteY0" fmla="*/ 15994 h 21212"/>
                <a:gd name="connsiteX1" fmla="*/ 15909 w 21212"/>
                <a:gd name="connsiteY1" fmla="*/ 15909 h 21212"/>
                <a:gd name="connsiteX2" fmla="*/ 15951 w 21212"/>
                <a:gd name="connsiteY2" fmla="*/ 15909 h 21212"/>
                <a:gd name="connsiteX3" fmla="*/ 15973 w 21212"/>
                <a:gd name="connsiteY3" fmla="*/ 15909 h 21212"/>
                <a:gd name="connsiteX4" fmla="*/ 15951 w 21212"/>
                <a:gd name="connsiteY4" fmla="*/ 15994 h 21212"/>
                <a:gd name="connsiteX5" fmla="*/ 16164 w 21212"/>
                <a:gd name="connsiteY5" fmla="*/ 16058 h 21212"/>
                <a:gd name="connsiteX6" fmla="*/ 15973 w 21212"/>
                <a:gd name="connsiteY6" fmla="*/ 15994 h 21212"/>
                <a:gd name="connsiteX7" fmla="*/ 16036 w 21212"/>
                <a:gd name="connsiteY7" fmla="*/ 15994 h 21212"/>
                <a:gd name="connsiteX8" fmla="*/ 16164 w 21212"/>
                <a:gd name="connsiteY8" fmla="*/ 16015 h 21212"/>
                <a:gd name="connsiteX9" fmla="*/ 16164 w 21212"/>
                <a:gd name="connsiteY9"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51" y="15994"/>
                  </a:moveTo>
                  <a:lnTo>
                    <a:pt x="15909" y="15909"/>
                  </a:lnTo>
                  <a:lnTo>
                    <a:pt x="15951" y="15909"/>
                  </a:lnTo>
                  <a:lnTo>
                    <a:pt x="15973" y="15909"/>
                  </a:lnTo>
                  <a:lnTo>
                    <a:pt x="15951" y="15994"/>
                  </a:lnTo>
                  <a:close/>
                  <a:moveTo>
                    <a:pt x="16164" y="16058"/>
                  </a:moveTo>
                  <a:lnTo>
                    <a:pt x="15973" y="15994"/>
                  </a:lnTo>
                  <a:lnTo>
                    <a:pt x="16036" y="15994"/>
                  </a:lnTo>
                  <a:lnTo>
                    <a:pt x="16164" y="16015"/>
                  </a:lnTo>
                  <a:lnTo>
                    <a:pt x="16164" y="16058"/>
                  </a:lnTo>
                  <a:close/>
                </a:path>
              </a:pathLst>
            </a:custGeom>
            <a:solidFill>
              <a:srgbClr val="000000"/>
            </a:solid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809EC531-198D-41F9-8489-3C6E0B8B7493}"/>
                </a:ext>
              </a:extLst>
            </p:cNvPr>
            <p:cNvSpPr/>
            <p:nvPr/>
          </p:nvSpPr>
          <p:spPr>
            <a:xfrm>
              <a:off x="6416128" y="4739990"/>
              <a:ext cx="31327" cy="31327"/>
            </a:xfrm>
            <a:custGeom>
              <a:avLst/>
              <a:gdLst>
                <a:gd name="connsiteX0" fmla="*/ 16164 w 21212"/>
                <a:gd name="connsiteY0" fmla="*/ 15973 h 21212"/>
                <a:gd name="connsiteX1" fmla="*/ 16164 w 21212"/>
                <a:gd name="connsiteY1" fmla="*/ 15973 h 21212"/>
                <a:gd name="connsiteX2" fmla="*/ 16121 w 21212"/>
                <a:gd name="connsiteY2" fmla="*/ 16058 h 21212"/>
                <a:gd name="connsiteX3" fmla="*/ 16100 w 21212"/>
                <a:gd name="connsiteY3" fmla="*/ 16058 h 21212"/>
                <a:gd name="connsiteX4" fmla="*/ 16100 w 21212"/>
                <a:gd name="connsiteY4" fmla="*/ 16058 h 21212"/>
                <a:gd name="connsiteX5" fmla="*/ 16100 w 21212"/>
                <a:gd name="connsiteY5" fmla="*/ 16058 h 21212"/>
                <a:gd name="connsiteX6" fmla="*/ 16036 w 21212"/>
                <a:gd name="connsiteY6" fmla="*/ 16058 h 21212"/>
                <a:gd name="connsiteX7" fmla="*/ 15973 w 21212"/>
                <a:gd name="connsiteY7" fmla="*/ 15973 h 21212"/>
                <a:gd name="connsiteX8" fmla="*/ 15930 w 21212"/>
                <a:gd name="connsiteY8" fmla="*/ 15973 h 21212"/>
                <a:gd name="connsiteX9" fmla="*/ 15909 w 21212"/>
                <a:gd name="connsiteY9" fmla="*/ 15973 h 21212"/>
                <a:gd name="connsiteX10" fmla="*/ 15930 w 21212"/>
                <a:gd name="connsiteY10" fmla="*/ 15973 h 21212"/>
                <a:gd name="connsiteX11" fmla="*/ 15909 w 21212"/>
                <a:gd name="connsiteY11" fmla="*/ 15909 h 21212"/>
                <a:gd name="connsiteX12" fmla="*/ 15930 w 21212"/>
                <a:gd name="connsiteY12" fmla="*/ 15909 h 21212"/>
                <a:gd name="connsiteX13" fmla="*/ 15994 w 21212"/>
                <a:gd name="connsiteY13" fmla="*/ 15973 h 21212"/>
                <a:gd name="connsiteX14" fmla="*/ 16036 w 21212"/>
                <a:gd name="connsiteY14" fmla="*/ 15909 h 21212"/>
                <a:gd name="connsiteX15" fmla="*/ 16057 w 21212"/>
                <a:gd name="connsiteY15" fmla="*/ 15909 h 21212"/>
                <a:gd name="connsiteX16" fmla="*/ 16036 w 21212"/>
                <a:gd name="connsiteY16" fmla="*/ 15973 h 21212"/>
                <a:gd name="connsiteX17" fmla="*/ 16057 w 21212"/>
                <a:gd name="connsiteY17" fmla="*/ 16058 h 21212"/>
                <a:gd name="connsiteX18" fmla="*/ 16121 w 21212"/>
                <a:gd name="connsiteY18" fmla="*/ 16058 h 21212"/>
                <a:gd name="connsiteX19" fmla="*/ 16121 w 21212"/>
                <a:gd name="connsiteY19" fmla="*/ 16058 h 21212"/>
                <a:gd name="connsiteX20" fmla="*/ 16121 w 21212"/>
                <a:gd name="connsiteY20" fmla="*/ 16058 h 21212"/>
                <a:gd name="connsiteX21" fmla="*/ 16142 w 21212"/>
                <a:gd name="connsiteY21" fmla="*/ 15973 h 21212"/>
                <a:gd name="connsiteX22" fmla="*/ 16142 w 21212"/>
                <a:gd name="connsiteY22" fmla="*/ 15973 h 21212"/>
                <a:gd name="connsiteX23" fmla="*/ 16142 w 21212"/>
                <a:gd name="connsiteY23" fmla="*/ 15973 h 21212"/>
                <a:gd name="connsiteX24" fmla="*/ 16164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5973"/>
                  </a:moveTo>
                  <a:lnTo>
                    <a:pt x="16164" y="15973"/>
                  </a:lnTo>
                  <a:cubicBezTo>
                    <a:pt x="16164" y="16058"/>
                    <a:pt x="16121" y="16058"/>
                    <a:pt x="16121" y="16058"/>
                  </a:cubicBezTo>
                  <a:cubicBezTo>
                    <a:pt x="16121" y="16058"/>
                    <a:pt x="16121" y="16058"/>
                    <a:pt x="16100" y="16058"/>
                  </a:cubicBezTo>
                  <a:lnTo>
                    <a:pt x="16100" y="16058"/>
                  </a:lnTo>
                  <a:lnTo>
                    <a:pt x="16100" y="16058"/>
                  </a:lnTo>
                  <a:cubicBezTo>
                    <a:pt x="16036" y="16058"/>
                    <a:pt x="16036" y="16058"/>
                    <a:pt x="16036" y="16058"/>
                  </a:cubicBezTo>
                  <a:lnTo>
                    <a:pt x="15973" y="15973"/>
                  </a:lnTo>
                  <a:lnTo>
                    <a:pt x="15930" y="15973"/>
                  </a:lnTo>
                  <a:lnTo>
                    <a:pt x="15909" y="15973"/>
                  </a:lnTo>
                  <a:lnTo>
                    <a:pt x="15930" y="15973"/>
                  </a:lnTo>
                  <a:lnTo>
                    <a:pt x="15909" y="15909"/>
                  </a:lnTo>
                  <a:lnTo>
                    <a:pt x="15930" y="15909"/>
                  </a:lnTo>
                  <a:lnTo>
                    <a:pt x="15994" y="15973"/>
                  </a:lnTo>
                  <a:lnTo>
                    <a:pt x="16036" y="15909"/>
                  </a:lnTo>
                  <a:lnTo>
                    <a:pt x="16057" y="15909"/>
                  </a:lnTo>
                  <a:lnTo>
                    <a:pt x="16036" y="15973"/>
                  </a:lnTo>
                  <a:lnTo>
                    <a:pt x="16057" y="16058"/>
                  </a:lnTo>
                  <a:lnTo>
                    <a:pt x="16121" y="16058"/>
                  </a:lnTo>
                  <a:lnTo>
                    <a:pt x="16121" y="16058"/>
                  </a:lnTo>
                  <a:lnTo>
                    <a:pt x="16121" y="16058"/>
                  </a:lnTo>
                  <a:cubicBezTo>
                    <a:pt x="16142" y="15973"/>
                    <a:pt x="16142" y="15973"/>
                    <a:pt x="16142" y="15973"/>
                  </a:cubicBezTo>
                  <a:lnTo>
                    <a:pt x="16142" y="15973"/>
                  </a:lnTo>
                  <a:lnTo>
                    <a:pt x="16142" y="15973"/>
                  </a:lnTo>
                  <a:lnTo>
                    <a:pt x="16164" y="15973"/>
                  </a:lnTo>
                  <a:close/>
                </a:path>
              </a:pathLst>
            </a:custGeom>
            <a:solidFill>
              <a:srgbClr val="000000"/>
            </a:solidFill>
            <a:ln w="95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9EADC0-0D2E-429A-B6C1-C5D74BC192A9}"/>
                </a:ext>
              </a:extLst>
            </p:cNvPr>
            <p:cNvSpPr/>
            <p:nvPr/>
          </p:nvSpPr>
          <p:spPr>
            <a:xfrm>
              <a:off x="6416410" y="4739802"/>
              <a:ext cx="31327" cy="31327"/>
            </a:xfrm>
            <a:custGeom>
              <a:avLst/>
              <a:gdLst>
                <a:gd name="connsiteX0" fmla="*/ 16079 w 21212"/>
                <a:gd name="connsiteY0" fmla="*/ 15973 h 21212"/>
                <a:gd name="connsiteX1" fmla="*/ 16079 w 21212"/>
                <a:gd name="connsiteY1" fmla="*/ 15973 h 21212"/>
                <a:gd name="connsiteX2" fmla="*/ 16142 w 21212"/>
                <a:gd name="connsiteY2" fmla="*/ 16015 h 21212"/>
                <a:gd name="connsiteX3" fmla="*/ 16079 w 21212"/>
                <a:gd name="connsiteY3" fmla="*/ 16036 h 21212"/>
                <a:gd name="connsiteX4" fmla="*/ 16079 w 21212"/>
                <a:gd name="connsiteY4" fmla="*/ 16036 h 21212"/>
                <a:gd name="connsiteX5" fmla="*/ 16058 w 21212"/>
                <a:gd name="connsiteY5" fmla="*/ 16036 h 21212"/>
                <a:gd name="connsiteX6" fmla="*/ 16015 w 21212"/>
                <a:gd name="connsiteY6" fmla="*/ 16100 h 21212"/>
                <a:gd name="connsiteX7" fmla="*/ 15973 w 21212"/>
                <a:gd name="connsiteY7" fmla="*/ 16036 h 21212"/>
                <a:gd name="connsiteX8" fmla="*/ 15930 w 21212"/>
                <a:gd name="connsiteY8" fmla="*/ 16036 h 21212"/>
                <a:gd name="connsiteX9" fmla="*/ 15909 w 21212"/>
                <a:gd name="connsiteY9" fmla="*/ 16036 h 21212"/>
                <a:gd name="connsiteX10" fmla="*/ 15909 w 21212"/>
                <a:gd name="connsiteY10" fmla="*/ 16015 h 21212"/>
                <a:gd name="connsiteX11" fmla="*/ 15909 w 21212"/>
                <a:gd name="connsiteY11" fmla="*/ 15973 h 21212"/>
                <a:gd name="connsiteX12" fmla="*/ 15930 w 21212"/>
                <a:gd name="connsiteY12" fmla="*/ 15973 h 21212"/>
                <a:gd name="connsiteX13" fmla="*/ 15973 w 21212"/>
                <a:gd name="connsiteY13" fmla="*/ 15973 h 21212"/>
                <a:gd name="connsiteX14" fmla="*/ 16015 w 21212"/>
                <a:gd name="connsiteY14" fmla="*/ 15909 h 21212"/>
                <a:gd name="connsiteX15" fmla="*/ 16079 w 21212"/>
                <a:gd name="connsiteY15" fmla="*/ 15973 h 21212"/>
                <a:gd name="connsiteX16" fmla="*/ 16079 w 21212"/>
                <a:gd name="connsiteY16" fmla="*/ 15973 h 21212"/>
                <a:gd name="connsiteX17" fmla="*/ 16058 w 21212"/>
                <a:gd name="connsiteY17" fmla="*/ 15973 h 21212"/>
                <a:gd name="connsiteX18" fmla="*/ 16015 w 21212"/>
                <a:gd name="connsiteY18" fmla="*/ 15973 h 21212"/>
                <a:gd name="connsiteX19" fmla="*/ 16015 w 21212"/>
                <a:gd name="connsiteY19" fmla="*/ 15973 h 21212"/>
                <a:gd name="connsiteX20" fmla="*/ 15973 w 21212"/>
                <a:gd name="connsiteY20" fmla="*/ 15973 h 21212"/>
                <a:gd name="connsiteX21" fmla="*/ 15930 w 21212"/>
                <a:gd name="connsiteY21" fmla="*/ 15973 h 21212"/>
                <a:gd name="connsiteX22" fmla="*/ 15930 w 21212"/>
                <a:gd name="connsiteY22" fmla="*/ 15973 h 21212"/>
                <a:gd name="connsiteX23" fmla="*/ 15930 w 21212"/>
                <a:gd name="connsiteY23" fmla="*/ 16015 h 21212"/>
                <a:gd name="connsiteX24" fmla="*/ 15930 w 21212"/>
                <a:gd name="connsiteY24" fmla="*/ 16036 h 21212"/>
                <a:gd name="connsiteX25" fmla="*/ 15930 w 21212"/>
                <a:gd name="connsiteY25" fmla="*/ 16036 h 21212"/>
                <a:gd name="connsiteX26" fmla="*/ 15973 w 21212"/>
                <a:gd name="connsiteY26" fmla="*/ 16036 h 21212"/>
                <a:gd name="connsiteX27" fmla="*/ 16015 w 21212"/>
                <a:gd name="connsiteY27" fmla="*/ 16036 h 21212"/>
                <a:gd name="connsiteX28" fmla="*/ 16058 w 21212"/>
                <a:gd name="connsiteY28" fmla="*/ 16036 h 21212"/>
                <a:gd name="connsiteX29" fmla="*/ 16058 w 21212"/>
                <a:gd name="connsiteY29" fmla="*/ 16036 h 21212"/>
                <a:gd name="connsiteX30" fmla="*/ 16058 w 21212"/>
                <a:gd name="connsiteY30" fmla="*/ 16036 h 21212"/>
                <a:gd name="connsiteX31" fmla="*/ 16079 w 21212"/>
                <a:gd name="connsiteY31" fmla="*/ 16015 h 21212"/>
                <a:gd name="connsiteX32" fmla="*/ 16058 w 21212"/>
                <a:gd name="connsiteY32" fmla="*/ 15973 h 21212"/>
                <a:gd name="connsiteX33" fmla="*/ 16058 w 21212"/>
                <a:gd name="connsiteY33"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079" y="15973"/>
                  </a:moveTo>
                  <a:lnTo>
                    <a:pt x="16079" y="15973"/>
                  </a:lnTo>
                  <a:cubicBezTo>
                    <a:pt x="16079" y="15973"/>
                    <a:pt x="16142" y="15973"/>
                    <a:pt x="16142" y="16015"/>
                  </a:cubicBezTo>
                  <a:cubicBezTo>
                    <a:pt x="16142" y="16015"/>
                    <a:pt x="16079" y="16015"/>
                    <a:pt x="16079" y="16036"/>
                  </a:cubicBezTo>
                  <a:lnTo>
                    <a:pt x="16079" y="16036"/>
                  </a:lnTo>
                  <a:cubicBezTo>
                    <a:pt x="16058" y="16036"/>
                    <a:pt x="16058" y="16036"/>
                    <a:pt x="16058" y="16036"/>
                  </a:cubicBezTo>
                  <a:cubicBezTo>
                    <a:pt x="16058" y="16036"/>
                    <a:pt x="16015" y="16036"/>
                    <a:pt x="16015" y="16100"/>
                  </a:cubicBezTo>
                  <a:cubicBezTo>
                    <a:pt x="15973" y="16100"/>
                    <a:pt x="15973" y="16036"/>
                    <a:pt x="15973" y="16036"/>
                  </a:cubicBezTo>
                  <a:cubicBezTo>
                    <a:pt x="15930" y="16036"/>
                    <a:pt x="15930" y="16036"/>
                    <a:pt x="15930" y="16036"/>
                  </a:cubicBezTo>
                  <a:cubicBezTo>
                    <a:pt x="15909" y="16036"/>
                    <a:pt x="15909" y="16036"/>
                    <a:pt x="15909" y="16036"/>
                  </a:cubicBezTo>
                  <a:cubicBezTo>
                    <a:pt x="15909" y="16036"/>
                    <a:pt x="15909" y="16036"/>
                    <a:pt x="15909" y="16015"/>
                  </a:cubicBezTo>
                  <a:lnTo>
                    <a:pt x="15909" y="15973"/>
                  </a:lnTo>
                  <a:cubicBezTo>
                    <a:pt x="15909" y="15973"/>
                    <a:pt x="15909" y="15973"/>
                    <a:pt x="15930" y="15973"/>
                  </a:cubicBezTo>
                  <a:cubicBezTo>
                    <a:pt x="15930" y="15973"/>
                    <a:pt x="15930" y="15973"/>
                    <a:pt x="15973" y="15973"/>
                  </a:cubicBezTo>
                  <a:cubicBezTo>
                    <a:pt x="15973" y="15909"/>
                    <a:pt x="15973" y="15909"/>
                    <a:pt x="16015" y="15909"/>
                  </a:cubicBezTo>
                  <a:cubicBezTo>
                    <a:pt x="16015" y="15909"/>
                    <a:pt x="16015" y="15909"/>
                    <a:pt x="16079" y="15973"/>
                  </a:cubicBezTo>
                  <a:cubicBezTo>
                    <a:pt x="16058" y="15973"/>
                    <a:pt x="16058" y="15973"/>
                    <a:pt x="16079" y="15973"/>
                  </a:cubicBezTo>
                  <a:close/>
                  <a:moveTo>
                    <a:pt x="16058" y="15973"/>
                  </a:moveTo>
                  <a:lnTo>
                    <a:pt x="16015" y="15973"/>
                  </a:lnTo>
                  <a:lnTo>
                    <a:pt x="16015" y="15973"/>
                  </a:lnTo>
                  <a:cubicBezTo>
                    <a:pt x="15973" y="15973"/>
                    <a:pt x="15973" y="15973"/>
                    <a:pt x="15973" y="15973"/>
                  </a:cubicBezTo>
                  <a:lnTo>
                    <a:pt x="15930" y="15973"/>
                  </a:lnTo>
                  <a:lnTo>
                    <a:pt x="15930" y="15973"/>
                  </a:lnTo>
                  <a:lnTo>
                    <a:pt x="15930" y="16015"/>
                  </a:lnTo>
                  <a:lnTo>
                    <a:pt x="15930" y="16036"/>
                  </a:lnTo>
                  <a:lnTo>
                    <a:pt x="15930" y="16036"/>
                  </a:lnTo>
                  <a:cubicBezTo>
                    <a:pt x="15973" y="16036"/>
                    <a:pt x="15973" y="16036"/>
                    <a:pt x="15973" y="16036"/>
                  </a:cubicBezTo>
                  <a:lnTo>
                    <a:pt x="16015" y="16036"/>
                  </a:lnTo>
                  <a:cubicBezTo>
                    <a:pt x="16015" y="16036"/>
                    <a:pt x="16015" y="16036"/>
                    <a:pt x="16058" y="16036"/>
                  </a:cubicBezTo>
                  <a:lnTo>
                    <a:pt x="16058" y="16036"/>
                  </a:lnTo>
                  <a:lnTo>
                    <a:pt x="16058" y="16036"/>
                  </a:lnTo>
                  <a:cubicBezTo>
                    <a:pt x="16079" y="16015"/>
                    <a:pt x="16079" y="16015"/>
                    <a:pt x="16079" y="16015"/>
                  </a:cubicBezTo>
                  <a:cubicBezTo>
                    <a:pt x="16079" y="15973"/>
                    <a:pt x="16058" y="15973"/>
                    <a:pt x="16058" y="15973"/>
                  </a:cubicBezTo>
                  <a:lnTo>
                    <a:pt x="16058" y="15973"/>
                  </a:lnTo>
                  <a:close/>
                </a:path>
              </a:pathLst>
            </a:custGeom>
            <a:solidFill>
              <a:srgbClr val="000000"/>
            </a:solid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5D2ED615-9BD7-44DA-8586-80D683965FE7}"/>
                </a:ext>
              </a:extLst>
            </p:cNvPr>
            <p:cNvSpPr/>
            <p:nvPr/>
          </p:nvSpPr>
          <p:spPr>
            <a:xfrm>
              <a:off x="6416628" y="4739676"/>
              <a:ext cx="31327" cy="31327"/>
            </a:xfrm>
            <a:custGeom>
              <a:avLst/>
              <a:gdLst>
                <a:gd name="connsiteX0" fmla="*/ 16015 w 21212"/>
                <a:gd name="connsiteY0" fmla="*/ 15909 h 21212"/>
                <a:gd name="connsiteX1" fmla="*/ 16015 w 21212"/>
                <a:gd name="connsiteY1" fmla="*/ 15909 h 21212"/>
                <a:gd name="connsiteX2" fmla="*/ 15994 w 21212"/>
                <a:gd name="connsiteY2" fmla="*/ 15952 h 21212"/>
                <a:gd name="connsiteX3" fmla="*/ 15994 w 21212"/>
                <a:gd name="connsiteY3" fmla="*/ 15952 h 21212"/>
                <a:gd name="connsiteX4" fmla="*/ 15994 w 21212"/>
                <a:gd name="connsiteY4" fmla="*/ 15952 h 21212"/>
                <a:gd name="connsiteX5" fmla="*/ 15994 w 21212"/>
                <a:gd name="connsiteY5" fmla="*/ 15994 h 21212"/>
                <a:gd name="connsiteX6" fmla="*/ 16057 w 21212"/>
                <a:gd name="connsiteY6" fmla="*/ 16058 h 21212"/>
                <a:gd name="connsiteX7" fmla="*/ 16057 w 21212"/>
                <a:gd name="connsiteY7" fmla="*/ 16058 h 21212"/>
                <a:gd name="connsiteX8" fmla="*/ 15909 w 21212"/>
                <a:gd name="connsiteY8" fmla="*/ 15952 h 21212"/>
                <a:gd name="connsiteX9" fmla="*/ 15909 w 21212"/>
                <a:gd name="connsiteY9" fmla="*/ 15952 h 21212"/>
                <a:gd name="connsiteX10" fmla="*/ 15930 w 21212"/>
                <a:gd name="connsiteY10" fmla="*/ 15952 h 21212"/>
                <a:gd name="connsiteX11" fmla="*/ 15930 w 21212"/>
                <a:gd name="connsiteY11" fmla="*/ 15952 h 21212"/>
                <a:gd name="connsiteX12" fmla="*/ 15930 w 21212"/>
                <a:gd name="connsiteY12" fmla="*/ 15952 h 21212"/>
                <a:gd name="connsiteX13" fmla="*/ 15930 w 21212"/>
                <a:gd name="connsiteY13" fmla="*/ 15952 h 21212"/>
                <a:gd name="connsiteX14" fmla="*/ 15930 w 21212"/>
                <a:gd name="connsiteY14" fmla="*/ 15952 h 21212"/>
                <a:gd name="connsiteX15" fmla="*/ 16015 w 21212"/>
                <a:gd name="connsiteY15" fmla="*/ 15909 h 21212"/>
                <a:gd name="connsiteX16" fmla="*/ 16015 w 21212"/>
                <a:gd name="connsiteY16" fmla="*/ 15909 h 21212"/>
                <a:gd name="connsiteX17" fmla="*/ 16015 w 21212"/>
                <a:gd name="connsiteY17" fmla="*/ 15909 h 21212"/>
                <a:gd name="connsiteX18" fmla="*/ 16015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15" y="15909"/>
                  </a:moveTo>
                  <a:lnTo>
                    <a:pt x="16015" y="15909"/>
                  </a:lnTo>
                  <a:cubicBezTo>
                    <a:pt x="15994" y="15952"/>
                    <a:pt x="15994" y="15952"/>
                    <a:pt x="15994" y="15952"/>
                  </a:cubicBezTo>
                  <a:lnTo>
                    <a:pt x="15994" y="15952"/>
                  </a:lnTo>
                  <a:lnTo>
                    <a:pt x="15994" y="15952"/>
                  </a:lnTo>
                  <a:lnTo>
                    <a:pt x="15994" y="15994"/>
                  </a:lnTo>
                  <a:lnTo>
                    <a:pt x="16057" y="16058"/>
                  </a:lnTo>
                  <a:lnTo>
                    <a:pt x="16057" y="16058"/>
                  </a:lnTo>
                  <a:lnTo>
                    <a:pt x="15909" y="15952"/>
                  </a:lnTo>
                  <a:lnTo>
                    <a:pt x="15909" y="15952"/>
                  </a:lnTo>
                  <a:lnTo>
                    <a:pt x="15930" y="15952"/>
                  </a:lnTo>
                  <a:lnTo>
                    <a:pt x="15930" y="15952"/>
                  </a:lnTo>
                  <a:lnTo>
                    <a:pt x="15930" y="15952"/>
                  </a:lnTo>
                  <a:lnTo>
                    <a:pt x="15930" y="15952"/>
                  </a:lnTo>
                  <a:lnTo>
                    <a:pt x="15930" y="15952"/>
                  </a:lnTo>
                  <a:cubicBezTo>
                    <a:pt x="15994" y="15909"/>
                    <a:pt x="15994" y="15909"/>
                    <a:pt x="16015" y="15909"/>
                  </a:cubicBezTo>
                  <a:lnTo>
                    <a:pt x="16015" y="15909"/>
                  </a:lnTo>
                  <a:lnTo>
                    <a:pt x="16015" y="15909"/>
                  </a:lnTo>
                  <a:lnTo>
                    <a:pt x="16015" y="15909"/>
                  </a:lnTo>
                  <a:close/>
                </a:path>
              </a:pathLst>
            </a:custGeom>
            <a:solidFill>
              <a:srgbClr val="000000"/>
            </a:solid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7D1563DF-79A5-4900-B9DA-B303DD8303C1}"/>
                </a:ext>
              </a:extLst>
            </p:cNvPr>
            <p:cNvSpPr/>
            <p:nvPr/>
          </p:nvSpPr>
          <p:spPr>
            <a:xfrm>
              <a:off x="6416879" y="4739551"/>
              <a:ext cx="31327" cy="31327"/>
            </a:xfrm>
            <a:custGeom>
              <a:avLst/>
              <a:gdLst>
                <a:gd name="connsiteX0" fmla="*/ 16249 w 21212"/>
                <a:gd name="connsiteY0" fmla="*/ 15973 h 21212"/>
                <a:gd name="connsiteX1" fmla="*/ 16249 w 21212"/>
                <a:gd name="connsiteY1" fmla="*/ 15973 h 21212"/>
                <a:gd name="connsiteX2" fmla="*/ 16142 w 21212"/>
                <a:gd name="connsiteY2" fmla="*/ 15973 h 21212"/>
                <a:gd name="connsiteX3" fmla="*/ 16100 w 21212"/>
                <a:gd name="connsiteY3" fmla="*/ 15973 h 21212"/>
                <a:gd name="connsiteX4" fmla="*/ 16100 w 21212"/>
                <a:gd name="connsiteY4" fmla="*/ 15973 h 21212"/>
                <a:gd name="connsiteX5" fmla="*/ 16058 w 21212"/>
                <a:gd name="connsiteY5" fmla="*/ 15973 h 21212"/>
                <a:gd name="connsiteX6" fmla="*/ 16058 w 21212"/>
                <a:gd name="connsiteY6" fmla="*/ 15973 h 21212"/>
                <a:gd name="connsiteX7" fmla="*/ 15973 w 21212"/>
                <a:gd name="connsiteY7" fmla="*/ 15973 h 21212"/>
                <a:gd name="connsiteX8" fmla="*/ 15973 w 21212"/>
                <a:gd name="connsiteY8" fmla="*/ 15973 h 21212"/>
                <a:gd name="connsiteX9" fmla="*/ 16142 w 21212"/>
                <a:gd name="connsiteY9" fmla="*/ 15994 h 21212"/>
                <a:gd name="connsiteX10" fmla="*/ 16100 w 21212"/>
                <a:gd name="connsiteY10" fmla="*/ 15994 h 21212"/>
                <a:gd name="connsiteX11" fmla="*/ 15909 w 21212"/>
                <a:gd name="connsiteY11" fmla="*/ 15973 h 21212"/>
                <a:gd name="connsiteX12" fmla="*/ 15909 w 21212"/>
                <a:gd name="connsiteY12" fmla="*/ 15973 h 21212"/>
                <a:gd name="connsiteX13" fmla="*/ 15973 w 21212"/>
                <a:gd name="connsiteY13" fmla="*/ 15973 h 21212"/>
                <a:gd name="connsiteX14" fmla="*/ 15973 w 21212"/>
                <a:gd name="connsiteY14" fmla="*/ 15973 h 21212"/>
                <a:gd name="connsiteX15" fmla="*/ 15973 w 21212"/>
                <a:gd name="connsiteY15" fmla="*/ 15973 h 21212"/>
                <a:gd name="connsiteX16" fmla="*/ 15973 w 21212"/>
                <a:gd name="connsiteY16" fmla="*/ 15973 h 21212"/>
                <a:gd name="connsiteX17" fmla="*/ 15973 w 21212"/>
                <a:gd name="connsiteY17" fmla="*/ 15973 h 21212"/>
                <a:gd name="connsiteX18" fmla="*/ 16058 w 21212"/>
                <a:gd name="connsiteY18" fmla="*/ 15973 h 21212"/>
                <a:gd name="connsiteX19" fmla="*/ 16058 w 21212"/>
                <a:gd name="connsiteY19" fmla="*/ 15930 h 21212"/>
                <a:gd name="connsiteX20" fmla="*/ 16100 w 21212"/>
                <a:gd name="connsiteY20" fmla="*/ 15930 h 21212"/>
                <a:gd name="connsiteX21" fmla="*/ 16100 w 21212"/>
                <a:gd name="connsiteY21" fmla="*/ 15930 h 21212"/>
                <a:gd name="connsiteX22" fmla="*/ 16100 w 21212"/>
                <a:gd name="connsiteY22" fmla="*/ 15930 h 21212"/>
                <a:gd name="connsiteX23" fmla="*/ 16142 w 21212"/>
                <a:gd name="connsiteY23" fmla="*/ 15909 h 21212"/>
                <a:gd name="connsiteX24" fmla="*/ 16185 w 21212"/>
                <a:gd name="connsiteY24" fmla="*/ 15909 h 21212"/>
                <a:gd name="connsiteX25" fmla="*/ 16185 w 21212"/>
                <a:gd name="connsiteY25" fmla="*/ 15909 h 21212"/>
                <a:gd name="connsiteX26" fmla="*/ 16249 w 21212"/>
                <a:gd name="connsiteY26" fmla="*/ 15909 h 21212"/>
                <a:gd name="connsiteX27" fmla="*/ 16270 w 21212"/>
                <a:gd name="connsiteY27" fmla="*/ 15909 h 21212"/>
                <a:gd name="connsiteX28" fmla="*/ 16355 w 21212"/>
                <a:gd name="connsiteY28" fmla="*/ 15930 h 21212"/>
                <a:gd name="connsiteX29" fmla="*/ 16355 w 21212"/>
                <a:gd name="connsiteY29" fmla="*/ 15930 h 21212"/>
                <a:gd name="connsiteX30" fmla="*/ 16249 w 21212"/>
                <a:gd name="connsiteY30" fmla="*/ 15909 h 21212"/>
                <a:gd name="connsiteX31" fmla="*/ 16249 w 21212"/>
                <a:gd name="connsiteY31" fmla="*/ 15909 h 21212"/>
                <a:gd name="connsiteX32" fmla="*/ 16185 w 21212"/>
                <a:gd name="connsiteY32" fmla="*/ 15909 h 21212"/>
                <a:gd name="connsiteX33" fmla="*/ 16185 w 21212"/>
                <a:gd name="connsiteY33" fmla="*/ 15909 h 21212"/>
                <a:gd name="connsiteX34" fmla="*/ 16185 w 21212"/>
                <a:gd name="connsiteY34" fmla="*/ 15909 h 21212"/>
                <a:gd name="connsiteX35" fmla="*/ 16142 w 21212"/>
                <a:gd name="connsiteY35" fmla="*/ 15930 h 21212"/>
                <a:gd name="connsiteX36" fmla="*/ 16142 w 21212"/>
                <a:gd name="connsiteY36" fmla="*/ 15973 h 21212"/>
                <a:gd name="connsiteX37" fmla="*/ 16249 w 21212"/>
                <a:gd name="connsiteY37"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49" y="15973"/>
                  </a:moveTo>
                  <a:lnTo>
                    <a:pt x="16249" y="15973"/>
                  </a:lnTo>
                  <a:lnTo>
                    <a:pt x="16142" y="15973"/>
                  </a:lnTo>
                  <a:lnTo>
                    <a:pt x="16100" y="15973"/>
                  </a:lnTo>
                  <a:lnTo>
                    <a:pt x="16100" y="15973"/>
                  </a:lnTo>
                  <a:lnTo>
                    <a:pt x="16058" y="15973"/>
                  </a:lnTo>
                  <a:lnTo>
                    <a:pt x="16058" y="15973"/>
                  </a:lnTo>
                  <a:cubicBezTo>
                    <a:pt x="16058" y="15973"/>
                    <a:pt x="16058" y="15973"/>
                    <a:pt x="15973" y="15973"/>
                  </a:cubicBezTo>
                  <a:lnTo>
                    <a:pt x="15973" y="15973"/>
                  </a:lnTo>
                  <a:lnTo>
                    <a:pt x="16142" y="15994"/>
                  </a:lnTo>
                  <a:lnTo>
                    <a:pt x="16100" y="15994"/>
                  </a:lnTo>
                  <a:lnTo>
                    <a:pt x="15909" y="15973"/>
                  </a:lnTo>
                  <a:lnTo>
                    <a:pt x="15909" y="15973"/>
                  </a:lnTo>
                  <a:lnTo>
                    <a:pt x="15973" y="15973"/>
                  </a:lnTo>
                  <a:lnTo>
                    <a:pt x="15973" y="15973"/>
                  </a:lnTo>
                  <a:lnTo>
                    <a:pt x="15973" y="15973"/>
                  </a:lnTo>
                  <a:lnTo>
                    <a:pt x="15973" y="15973"/>
                  </a:lnTo>
                  <a:lnTo>
                    <a:pt x="15973" y="15973"/>
                  </a:lnTo>
                  <a:cubicBezTo>
                    <a:pt x="15973" y="15973"/>
                    <a:pt x="15973" y="15973"/>
                    <a:pt x="16058" y="15973"/>
                  </a:cubicBezTo>
                  <a:lnTo>
                    <a:pt x="16058" y="15930"/>
                  </a:lnTo>
                  <a:cubicBezTo>
                    <a:pt x="16100" y="15930"/>
                    <a:pt x="16100" y="15930"/>
                    <a:pt x="16100" y="15930"/>
                  </a:cubicBezTo>
                  <a:lnTo>
                    <a:pt x="16100" y="15930"/>
                  </a:lnTo>
                  <a:lnTo>
                    <a:pt x="16100" y="15930"/>
                  </a:lnTo>
                  <a:cubicBezTo>
                    <a:pt x="16142" y="15909"/>
                    <a:pt x="16142" y="15909"/>
                    <a:pt x="16142" y="15909"/>
                  </a:cubicBezTo>
                  <a:lnTo>
                    <a:pt x="16185" y="15909"/>
                  </a:lnTo>
                  <a:lnTo>
                    <a:pt x="16185" y="15909"/>
                  </a:lnTo>
                  <a:cubicBezTo>
                    <a:pt x="16249" y="15909"/>
                    <a:pt x="16249" y="15909"/>
                    <a:pt x="16249" y="15909"/>
                  </a:cubicBezTo>
                  <a:cubicBezTo>
                    <a:pt x="16249" y="15909"/>
                    <a:pt x="16249" y="15909"/>
                    <a:pt x="16270" y="15909"/>
                  </a:cubicBezTo>
                  <a:lnTo>
                    <a:pt x="16355" y="15930"/>
                  </a:lnTo>
                  <a:lnTo>
                    <a:pt x="16355" y="15930"/>
                  </a:lnTo>
                  <a:lnTo>
                    <a:pt x="16249" y="15909"/>
                  </a:lnTo>
                  <a:lnTo>
                    <a:pt x="16249" y="15909"/>
                  </a:lnTo>
                  <a:cubicBezTo>
                    <a:pt x="16249" y="15909"/>
                    <a:pt x="16249" y="15909"/>
                    <a:pt x="16185" y="15909"/>
                  </a:cubicBezTo>
                  <a:lnTo>
                    <a:pt x="16185" y="15909"/>
                  </a:lnTo>
                  <a:lnTo>
                    <a:pt x="16185" y="15909"/>
                  </a:lnTo>
                  <a:cubicBezTo>
                    <a:pt x="16142" y="15909"/>
                    <a:pt x="16142" y="15930"/>
                    <a:pt x="16142" y="15930"/>
                  </a:cubicBezTo>
                  <a:cubicBezTo>
                    <a:pt x="16142" y="15930"/>
                    <a:pt x="16142" y="15930"/>
                    <a:pt x="16142" y="15973"/>
                  </a:cubicBezTo>
                  <a:lnTo>
                    <a:pt x="16249" y="15973"/>
                  </a:lnTo>
                  <a:close/>
                </a:path>
              </a:pathLst>
            </a:custGeom>
            <a:solidFill>
              <a:srgbClr val="000000"/>
            </a:solid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3B031AB5-A52F-4B30-8032-DE52FC525168}"/>
                </a:ext>
              </a:extLst>
            </p:cNvPr>
            <p:cNvSpPr/>
            <p:nvPr/>
          </p:nvSpPr>
          <p:spPr>
            <a:xfrm>
              <a:off x="6417411" y="4739269"/>
              <a:ext cx="31327" cy="31327"/>
            </a:xfrm>
            <a:custGeom>
              <a:avLst/>
              <a:gdLst>
                <a:gd name="connsiteX0" fmla="*/ 16142 w 21212"/>
                <a:gd name="connsiteY0" fmla="*/ 15930 h 21212"/>
                <a:gd name="connsiteX1" fmla="*/ 16142 w 21212"/>
                <a:gd name="connsiteY1" fmla="*/ 15930 h 21212"/>
                <a:gd name="connsiteX2" fmla="*/ 16142 w 21212"/>
                <a:gd name="connsiteY2" fmla="*/ 15930 h 21212"/>
                <a:gd name="connsiteX3" fmla="*/ 16142 w 21212"/>
                <a:gd name="connsiteY3" fmla="*/ 15994 h 21212"/>
                <a:gd name="connsiteX4" fmla="*/ 16142 w 21212"/>
                <a:gd name="connsiteY4" fmla="*/ 16100 h 21212"/>
                <a:gd name="connsiteX5" fmla="*/ 16142 w 21212"/>
                <a:gd name="connsiteY5" fmla="*/ 16100 h 21212"/>
                <a:gd name="connsiteX6" fmla="*/ 16057 w 21212"/>
                <a:gd name="connsiteY6" fmla="*/ 16100 h 21212"/>
                <a:gd name="connsiteX7" fmla="*/ 15994 w 21212"/>
                <a:gd name="connsiteY7" fmla="*/ 16100 h 21212"/>
                <a:gd name="connsiteX8" fmla="*/ 15994 w 21212"/>
                <a:gd name="connsiteY8" fmla="*/ 16100 h 21212"/>
                <a:gd name="connsiteX9" fmla="*/ 15973 w 21212"/>
                <a:gd name="connsiteY9" fmla="*/ 16100 h 21212"/>
                <a:gd name="connsiteX10" fmla="*/ 15973 w 21212"/>
                <a:gd name="connsiteY10" fmla="*/ 16100 h 21212"/>
                <a:gd name="connsiteX11" fmla="*/ 15973 w 21212"/>
                <a:gd name="connsiteY11" fmla="*/ 15994 h 21212"/>
                <a:gd name="connsiteX12" fmla="*/ 15973 w 21212"/>
                <a:gd name="connsiteY12" fmla="*/ 15930 h 21212"/>
                <a:gd name="connsiteX13" fmla="*/ 15994 w 21212"/>
                <a:gd name="connsiteY13" fmla="*/ 15930 h 21212"/>
                <a:gd name="connsiteX14" fmla="*/ 15994 w 21212"/>
                <a:gd name="connsiteY14" fmla="*/ 15930 h 21212"/>
                <a:gd name="connsiteX15" fmla="*/ 16057 w 21212"/>
                <a:gd name="connsiteY15" fmla="*/ 15930 h 21212"/>
                <a:gd name="connsiteX16" fmla="*/ 16057 w 21212"/>
                <a:gd name="connsiteY16" fmla="*/ 15930 h 21212"/>
                <a:gd name="connsiteX17" fmla="*/ 16057 w 21212"/>
                <a:gd name="connsiteY17" fmla="*/ 15930 h 21212"/>
                <a:gd name="connsiteX18" fmla="*/ 15994 w 21212"/>
                <a:gd name="connsiteY18" fmla="*/ 15909 h 21212"/>
                <a:gd name="connsiteX19" fmla="*/ 15994 w 21212"/>
                <a:gd name="connsiteY19" fmla="*/ 15909 h 21212"/>
                <a:gd name="connsiteX20" fmla="*/ 15973 w 21212"/>
                <a:gd name="connsiteY20" fmla="*/ 15909 h 21212"/>
                <a:gd name="connsiteX21" fmla="*/ 15973 w 21212"/>
                <a:gd name="connsiteY21" fmla="*/ 15930 h 21212"/>
                <a:gd name="connsiteX22" fmla="*/ 15909 w 21212"/>
                <a:gd name="connsiteY22" fmla="*/ 15930 h 21212"/>
                <a:gd name="connsiteX23" fmla="*/ 15909 w 21212"/>
                <a:gd name="connsiteY23" fmla="*/ 15930 h 21212"/>
                <a:gd name="connsiteX24" fmla="*/ 15909 w 21212"/>
                <a:gd name="connsiteY24" fmla="*/ 15930 h 21212"/>
                <a:gd name="connsiteX25" fmla="*/ 15909 w 21212"/>
                <a:gd name="connsiteY25" fmla="*/ 15930 h 21212"/>
                <a:gd name="connsiteX26" fmla="*/ 15909 w 21212"/>
                <a:gd name="connsiteY26" fmla="*/ 15930 h 21212"/>
                <a:gd name="connsiteX27" fmla="*/ 15930 w 21212"/>
                <a:gd name="connsiteY27" fmla="*/ 15930 h 21212"/>
                <a:gd name="connsiteX28" fmla="*/ 15930 w 21212"/>
                <a:gd name="connsiteY28" fmla="*/ 15909 h 21212"/>
                <a:gd name="connsiteX29" fmla="*/ 15994 w 21212"/>
                <a:gd name="connsiteY29" fmla="*/ 15909 h 21212"/>
                <a:gd name="connsiteX30" fmla="*/ 16015 w 21212"/>
                <a:gd name="connsiteY30" fmla="*/ 15909 h 21212"/>
                <a:gd name="connsiteX31" fmla="*/ 16079 w 21212"/>
                <a:gd name="connsiteY31" fmla="*/ 15909 h 21212"/>
                <a:gd name="connsiteX32" fmla="*/ 16079 w 21212"/>
                <a:gd name="connsiteY32" fmla="*/ 15909 h 21212"/>
                <a:gd name="connsiteX33" fmla="*/ 16227 w 21212"/>
                <a:gd name="connsiteY33" fmla="*/ 15930 h 21212"/>
                <a:gd name="connsiteX34" fmla="*/ 16142 w 21212"/>
                <a:gd name="connsiteY34" fmla="*/ 15930 h 21212"/>
                <a:gd name="connsiteX35" fmla="*/ 16142 w 21212"/>
                <a:gd name="connsiteY35" fmla="*/ 15930 h 21212"/>
                <a:gd name="connsiteX36" fmla="*/ 16079 w 21212"/>
                <a:gd name="connsiteY36" fmla="*/ 15930 h 21212"/>
                <a:gd name="connsiteX37" fmla="*/ 16079 w 21212"/>
                <a:gd name="connsiteY37" fmla="*/ 15930 h 21212"/>
                <a:gd name="connsiteX38" fmla="*/ 16015 w 21212"/>
                <a:gd name="connsiteY38" fmla="*/ 15930 h 21212"/>
                <a:gd name="connsiteX39" fmla="*/ 16015 w 21212"/>
                <a:gd name="connsiteY39" fmla="*/ 15994 h 21212"/>
                <a:gd name="connsiteX40" fmla="*/ 16015 w 21212"/>
                <a:gd name="connsiteY40" fmla="*/ 16100 h 21212"/>
                <a:gd name="connsiteX41" fmla="*/ 16015 w 21212"/>
                <a:gd name="connsiteY41" fmla="*/ 16100 h 21212"/>
                <a:gd name="connsiteX42" fmla="*/ 16015 w 21212"/>
                <a:gd name="connsiteY42" fmla="*/ 16100 h 21212"/>
                <a:gd name="connsiteX43" fmla="*/ 16079 w 21212"/>
                <a:gd name="connsiteY43" fmla="*/ 16100 h 21212"/>
                <a:gd name="connsiteX44" fmla="*/ 16079 w 21212"/>
                <a:gd name="connsiteY44" fmla="*/ 15994 h 21212"/>
                <a:gd name="connsiteX45" fmla="*/ 16164 w 21212"/>
                <a:gd name="connsiteY45" fmla="*/ 15994 h 21212"/>
                <a:gd name="connsiteX46" fmla="*/ 16164 w 21212"/>
                <a:gd name="connsiteY46" fmla="*/ 15930 h 21212"/>
                <a:gd name="connsiteX47" fmla="*/ 16164 w 21212"/>
                <a:gd name="connsiteY47" fmla="*/ 15930 h 21212"/>
                <a:gd name="connsiteX48" fmla="*/ 16164 w 21212"/>
                <a:gd name="connsiteY48" fmla="*/ 15930 h 21212"/>
                <a:gd name="connsiteX49" fmla="*/ 16079 w 21212"/>
                <a:gd name="connsiteY4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42" y="15930"/>
                  </a:moveTo>
                  <a:lnTo>
                    <a:pt x="16142" y="15930"/>
                  </a:lnTo>
                  <a:lnTo>
                    <a:pt x="16142" y="15930"/>
                  </a:lnTo>
                  <a:lnTo>
                    <a:pt x="16142" y="15994"/>
                  </a:lnTo>
                  <a:cubicBezTo>
                    <a:pt x="16142" y="15994"/>
                    <a:pt x="16142" y="15994"/>
                    <a:pt x="16142" y="16100"/>
                  </a:cubicBezTo>
                  <a:lnTo>
                    <a:pt x="16142" y="16100"/>
                  </a:lnTo>
                  <a:cubicBezTo>
                    <a:pt x="16142" y="16100"/>
                    <a:pt x="16142" y="16100"/>
                    <a:pt x="16057" y="16100"/>
                  </a:cubicBezTo>
                  <a:cubicBezTo>
                    <a:pt x="16057" y="16100"/>
                    <a:pt x="16057" y="16100"/>
                    <a:pt x="15994" y="16100"/>
                  </a:cubicBezTo>
                  <a:lnTo>
                    <a:pt x="15994" y="16100"/>
                  </a:lnTo>
                  <a:lnTo>
                    <a:pt x="15973" y="16100"/>
                  </a:lnTo>
                  <a:lnTo>
                    <a:pt x="15973" y="16100"/>
                  </a:lnTo>
                  <a:lnTo>
                    <a:pt x="15973" y="15994"/>
                  </a:lnTo>
                  <a:cubicBezTo>
                    <a:pt x="15973" y="15994"/>
                    <a:pt x="15973" y="15994"/>
                    <a:pt x="15973" y="15930"/>
                  </a:cubicBezTo>
                  <a:cubicBezTo>
                    <a:pt x="15973" y="15930"/>
                    <a:pt x="15973" y="15930"/>
                    <a:pt x="15994" y="15930"/>
                  </a:cubicBezTo>
                  <a:lnTo>
                    <a:pt x="15994" y="15930"/>
                  </a:lnTo>
                  <a:lnTo>
                    <a:pt x="16057" y="15930"/>
                  </a:lnTo>
                  <a:lnTo>
                    <a:pt x="16057" y="15930"/>
                  </a:lnTo>
                  <a:lnTo>
                    <a:pt x="16057" y="15930"/>
                  </a:lnTo>
                  <a:cubicBezTo>
                    <a:pt x="15994" y="15909"/>
                    <a:pt x="15994" y="15909"/>
                    <a:pt x="15994" y="15909"/>
                  </a:cubicBezTo>
                  <a:lnTo>
                    <a:pt x="15994" y="15909"/>
                  </a:lnTo>
                  <a:cubicBezTo>
                    <a:pt x="15994" y="15909"/>
                    <a:pt x="15994" y="15909"/>
                    <a:pt x="15973" y="15909"/>
                  </a:cubicBezTo>
                  <a:cubicBezTo>
                    <a:pt x="15973" y="15909"/>
                    <a:pt x="15973" y="15909"/>
                    <a:pt x="15973" y="15930"/>
                  </a:cubicBezTo>
                  <a:cubicBezTo>
                    <a:pt x="15909" y="15930"/>
                    <a:pt x="15909" y="15930"/>
                    <a:pt x="15909" y="15930"/>
                  </a:cubicBezTo>
                  <a:lnTo>
                    <a:pt x="15909" y="15930"/>
                  </a:lnTo>
                  <a:lnTo>
                    <a:pt x="15909" y="15930"/>
                  </a:lnTo>
                  <a:lnTo>
                    <a:pt x="15909" y="15930"/>
                  </a:lnTo>
                  <a:lnTo>
                    <a:pt x="15909" y="15930"/>
                  </a:lnTo>
                  <a:lnTo>
                    <a:pt x="15930" y="15930"/>
                  </a:lnTo>
                  <a:lnTo>
                    <a:pt x="15930" y="15909"/>
                  </a:lnTo>
                  <a:cubicBezTo>
                    <a:pt x="15994" y="15909"/>
                    <a:pt x="15994" y="15909"/>
                    <a:pt x="15994" y="15909"/>
                  </a:cubicBezTo>
                  <a:cubicBezTo>
                    <a:pt x="16015" y="15909"/>
                    <a:pt x="16015" y="15909"/>
                    <a:pt x="16015" y="15909"/>
                  </a:cubicBezTo>
                  <a:cubicBezTo>
                    <a:pt x="16079" y="15909"/>
                    <a:pt x="16079" y="15909"/>
                    <a:pt x="16079" y="15909"/>
                  </a:cubicBezTo>
                  <a:lnTo>
                    <a:pt x="16079" y="15909"/>
                  </a:lnTo>
                  <a:lnTo>
                    <a:pt x="16227" y="15930"/>
                  </a:lnTo>
                  <a:lnTo>
                    <a:pt x="16142" y="15930"/>
                  </a:lnTo>
                  <a:lnTo>
                    <a:pt x="16142" y="15930"/>
                  </a:lnTo>
                  <a:close/>
                  <a:moveTo>
                    <a:pt x="16079" y="15930"/>
                  </a:moveTo>
                  <a:lnTo>
                    <a:pt x="16079" y="15930"/>
                  </a:lnTo>
                  <a:lnTo>
                    <a:pt x="16015" y="15930"/>
                  </a:lnTo>
                  <a:cubicBezTo>
                    <a:pt x="16015" y="15930"/>
                    <a:pt x="16015" y="15930"/>
                    <a:pt x="16015" y="15994"/>
                  </a:cubicBezTo>
                  <a:cubicBezTo>
                    <a:pt x="16015" y="15994"/>
                    <a:pt x="16015" y="15994"/>
                    <a:pt x="16015" y="16100"/>
                  </a:cubicBezTo>
                  <a:lnTo>
                    <a:pt x="16015" y="16100"/>
                  </a:lnTo>
                  <a:lnTo>
                    <a:pt x="16015" y="16100"/>
                  </a:lnTo>
                  <a:cubicBezTo>
                    <a:pt x="16079" y="16100"/>
                    <a:pt x="16079" y="16100"/>
                    <a:pt x="16079" y="16100"/>
                  </a:cubicBezTo>
                  <a:cubicBezTo>
                    <a:pt x="16079" y="15994"/>
                    <a:pt x="16079" y="15994"/>
                    <a:pt x="16079" y="15994"/>
                  </a:cubicBezTo>
                  <a:cubicBezTo>
                    <a:pt x="16164" y="15994"/>
                    <a:pt x="16164" y="15994"/>
                    <a:pt x="16164" y="15994"/>
                  </a:cubicBezTo>
                  <a:lnTo>
                    <a:pt x="16164" y="15930"/>
                  </a:lnTo>
                  <a:lnTo>
                    <a:pt x="16164" y="15930"/>
                  </a:lnTo>
                  <a:lnTo>
                    <a:pt x="16164" y="15930"/>
                  </a:lnTo>
                  <a:lnTo>
                    <a:pt x="16079" y="15930"/>
                  </a:lnTo>
                  <a:close/>
                </a:path>
              </a:pathLst>
            </a:custGeom>
            <a:solidFill>
              <a:srgbClr val="000000"/>
            </a:solid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A45056C1-CEF7-4894-9A51-E89CBA0C305D}"/>
                </a:ext>
              </a:extLst>
            </p:cNvPr>
            <p:cNvSpPr/>
            <p:nvPr/>
          </p:nvSpPr>
          <p:spPr>
            <a:xfrm>
              <a:off x="6417757" y="4739143"/>
              <a:ext cx="31327" cy="31327"/>
            </a:xfrm>
            <a:custGeom>
              <a:avLst/>
              <a:gdLst>
                <a:gd name="connsiteX0" fmla="*/ 15909 w 21212"/>
                <a:gd name="connsiteY0" fmla="*/ 15909 h 21212"/>
                <a:gd name="connsiteX1" fmla="*/ 15909 w 21212"/>
                <a:gd name="connsiteY1" fmla="*/ 15909 h 21212"/>
                <a:gd name="connsiteX2" fmla="*/ 15973 w 21212"/>
                <a:gd name="connsiteY2" fmla="*/ 15909 h 21212"/>
                <a:gd name="connsiteX3" fmla="*/ 15973 w 21212"/>
                <a:gd name="connsiteY3" fmla="*/ 15909 h 21212"/>
                <a:gd name="connsiteX4" fmla="*/ 15973 w 21212"/>
                <a:gd name="connsiteY4" fmla="*/ 15909 h 21212"/>
                <a:gd name="connsiteX5" fmla="*/ 15973 w 21212"/>
                <a:gd name="connsiteY5" fmla="*/ 15909 h 21212"/>
                <a:gd name="connsiteX6" fmla="*/ 15973 w 21212"/>
                <a:gd name="connsiteY6" fmla="*/ 15909 h 21212"/>
                <a:gd name="connsiteX7" fmla="*/ 15994 w 21212"/>
                <a:gd name="connsiteY7" fmla="*/ 15909 h 21212"/>
                <a:gd name="connsiteX8" fmla="*/ 16142 w 21212"/>
                <a:gd name="connsiteY8" fmla="*/ 15909 h 21212"/>
                <a:gd name="connsiteX9" fmla="*/ 16142 w 21212"/>
                <a:gd name="connsiteY9" fmla="*/ 15994 h 21212"/>
                <a:gd name="connsiteX10" fmla="*/ 16142 w 21212"/>
                <a:gd name="connsiteY10" fmla="*/ 15994 h 21212"/>
                <a:gd name="connsiteX11" fmla="*/ 16142 w 21212"/>
                <a:gd name="connsiteY11" fmla="*/ 15994 h 21212"/>
                <a:gd name="connsiteX12" fmla="*/ 16100 w 21212"/>
                <a:gd name="connsiteY12" fmla="*/ 16015 h 21212"/>
                <a:gd name="connsiteX13" fmla="*/ 16100 w 21212"/>
                <a:gd name="connsiteY13" fmla="*/ 16015 h 21212"/>
                <a:gd name="connsiteX14" fmla="*/ 16100 w 21212"/>
                <a:gd name="connsiteY14" fmla="*/ 16015 h 21212"/>
                <a:gd name="connsiteX15" fmla="*/ 16036 w 21212"/>
                <a:gd name="connsiteY15" fmla="*/ 16015 h 21212"/>
                <a:gd name="connsiteX16" fmla="*/ 16036 w 21212"/>
                <a:gd name="connsiteY16" fmla="*/ 16015 h 21212"/>
                <a:gd name="connsiteX17" fmla="*/ 16100 w 21212"/>
                <a:gd name="connsiteY17" fmla="*/ 16015 h 21212"/>
                <a:gd name="connsiteX18" fmla="*/ 16100 w 21212"/>
                <a:gd name="connsiteY18" fmla="*/ 15994 h 21212"/>
                <a:gd name="connsiteX19" fmla="*/ 16100 w 21212"/>
                <a:gd name="connsiteY19" fmla="*/ 15994 h 21212"/>
                <a:gd name="connsiteX20" fmla="*/ 16100 w 21212"/>
                <a:gd name="connsiteY20" fmla="*/ 15994 h 21212"/>
                <a:gd name="connsiteX21" fmla="*/ 16100 w 21212"/>
                <a:gd name="connsiteY21" fmla="*/ 15994 h 21212"/>
                <a:gd name="connsiteX22" fmla="*/ 16100 w 21212"/>
                <a:gd name="connsiteY22" fmla="*/ 15994 h 21212"/>
                <a:gd name="connsiteX23" fmla="*/ 16100 w 21212"/>
                <a:gd name="connsiteY23" fmla="*/ 15994 h 21212"/>
                <a:gd name="connsiteX24" fmla="*/ 16100 w 21212"/>
                <a:gd name="connsiteY24" fmla="*/ 15994 h 21212"/>
                <a:gd name="connsiteX25" fmla="*/ 16100 w 21212"/>
                <a:gd name="connsiteY25" fmla="*/ 15994 h 21212"/>
                <a:gd name="connsiteX26" fmla="*/ 16036 w 21212"/>
                <a:gd name="connsiteY26" fmla="*/ 15994 h 21212"/>
                <a:gd name="connsiteX27" fmla="*/ 16036 w 21212"/>
                <a:gd name="connsiteY27" fmla="*/ 15994 h 21212"/>
                <a:gd name="connsiteX28" fmla="*/ 15994 w 21212"/>
                <a:gd name="connsiteY28" fmla="*/ 15994 h 21212"/>
                <a:gd name="connsiteX29" fmla="*/ 15973 w 21212"/>
                <a:gd name="connsiteY29" fmla="*/ 15994 h 21212"/>
                <a:gd name="connsiteX30" fmla="*/ 15973 w 21212"/>
                <a:gd name="connsiteY30" fmla="*/ 15994 h 21212"/>
                <a:gd name="connsiteX31" fmla="*/ 15909 w 21212"/>
                <a:gd name="connsiteY31" fmla="*/ 15994 h 21212"/>
                <a:gd name="connsiteX32" fmla="*/ 15909 w 21212"/>
                <a:gd name="connsiteY32" fmla="*/ 15994 h 21212"/>
                <a:gd name="connsiteX33" fmla="*/ 15909 w 21212"/>
                <a:gd name="connsiteY33" fmla="*/ 15994 h 21212"/>
                <a:gd name="connsiteX34" fmla="*/ 15909 w 21212"/>
                <a:gd name="connsiteY34" fmla="*/ 15909 h 21212"/>
                <a:gd name="connsiteX35" fmla="*/ 15909 w 21212"/>
                <a:gd name="connsiteY35" fmla="*/ 15909 h 21212"/>
                <a:gd name="connsiteX36" fmla="*/ 15973 w 21212"/>
                <a:gd name="connsiteY36" fmla="*/ 15994 h 21212"/>
                <a:gd name="connsiteX37" fmla="*/ 15973 w 21212"/>
                <a:gd name="connsiteY37" fmla="*/ 15994 h 21212"/>
                <a:gd name="connsiteX38" fmla="*/ 15973 w 21212"/>
                <a:gd name="connsiteY38" fmla="*/ 15994 h 21212"/>
                <a:gd name="connsiteX39" fmla="*/ 16036 w 21212"/>
                <a:gd name="connsiteY39" fmla="*/ 15994 h 21212"/>
                <a:gd name="connsiteX40" fmla="*/ 16036 w 21212"/>
                <a:gd name="connsiteY40" fmla="*/ 15994 h 21212"/>
                <a:gd name="connsiteX41" fmla="*/ 16100 w 21212"/>
                <a:gd name="connsiteY41" fmla="*/ 15994 h 21212"/>
                <a:gd name="connsiteX42" fmla="*/ 16100 w 21212"/>
                <a:gd name="connsiteY42" fmla="*/ 15909 h 21212"/>
                <a:gd name="connsiteX43" fmla="*/ 15994 w 21212"/>
                <a:gd name="connsiteY43" fmla="*/ 15909 h 21212"/>
                <a:gd name="connsiteX44" fmla="*/ 15994 w 21212"/>
                <a:gd name="connsiteY44" fmla="*/ 15909 h 21212"/>
                <a:gd name="connsiteX45" fmla="*/ 15973 w 21212"/>
                <a:gd name="connsiteY45" fmla="*/ 15909 h 21212"/>
                <a:gd name="connsiteX46" fmla="*/ 15973 w 21212"/>
                <a:gd name="connsiteY46" fmla="*/ 15909 h 21212"/>
                <a:gd name="connsiteX47" fmla="*/ 15909 w 21212"/>
                <a:gd name="connsiteY47" fmla="*/ 15909 h 21212"/>
                <a:gd name="connsiteX48" fmla="*/ 15909 w 21212"/>
                <a:gd name="connsiteY48" fmla="*/ 15909 h 21212"/>
                <a:gd name="connsiteX49" fmla="*/ 15909 w 21212"/>
                <a:gd name="connsiteY49" fmla="*/ 15994 h 21212"/>
                <a:gd name="connsiteX50" fmla="*/ 15909 w 21212"/>
                <a:gd name="connsiteY50" fmla="*/ 15994 h 21212"/>
                <a:gd name="connsiteX51" fmla="*/ 15973 w 21212"/>
                <a:gd name="connsiteY51"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212" h="21212">
                  <a:moveTo>
                    <a:pt x="15909" y="15909"/>
                  </a:moveTo>
                  <a:lnTo>
                    <a:pt x="15909" y="15909"/>
                  </a:lnTo>
                  <a:cubicBezTo>
                    <a:pt x="15973" y="15909"/>
                    <a:pt x="15973" y="15909"/>
                    <a:pt x="15973" y="15909"/>
                  </a:cubicBezTo>
                  <a:lnTo>
                    <a:pt x="15973" y="15909"/>
                  </a:lnTo>
                  <a:lnTo>
                    <a:pt x="15973" y="15909"/>
                  </a:lnTo>
                  <a:lnTo>
                    <a:pt x="15973" y="15909"/>
                  </a:lnTo>
                  <a:lnTo>
                    <a:pt x="15973" y="15909"/>
                  </a:lnTo>
                  <a:lnTo>
                    <a:pt x="15994" y="15909"/>
                  </a:lnTo>
                  <a:lnTo>
                    <a:pt x="16142" y="15909"/>
                  </a:lnTo>
                  <a:cubicBezTo>
                    <a:pt x="16142" y="15994"/>
                    <a:pt x="16142" y="15994"/>
                    <a:pt x="16142" y="15994"/>
                  </a:cubicBezTo>
                  <a:lnTo>
                    <a:pt x="16142" y="15994"/>
                  </a:lnTo>
                  <a:lnTo>
                    <a:pt x="16142" y="15994"/>
                  </a:lnTo>
                  <a:cubicBezTo>
                    <a:pt x="16142" y="15994"/>
                    <a:pt x="16100" y="15994"/>
                    <a:pt x="16100" y="16015"/>
                  </a:cubicBezTo>
                  <a:lnTo>
                    <a:pt x="16100" y="16015"/>
                  </a:lnTo>
                  <a:lnTo>
                    <a:pt x="16100" y="16015"/>
                  </a:lnTo>
                  <a:lnTo>
                    <a:pt x="16036" y="16015"/>
                  </a:lnTo>
                  <a:lnTo>
                    <a:pt x="16036" y="16015"/>
                  </a:lnTo>
                  <a:cubicBezTo>
                    <a:pt x="16100" y="16015"/>
                    <a:pt x="16100" y="16015"/>
                    <a:pt x="16100" y="16015"/>
                  </a:cubicBezTo>
                  <a:lnTo>
                    <a:pt x="16100" y="15994"/>
                  </a:lnTo>
                  <a:lnTo>
                    <a:pt x="16100" y="15994"/>
                  </a:lnTo>
                  <a:lnTo>
                    <a:pt x="16100" y="15994"/>
                  </a:lnTo>
                  <a:lnTo>
                    <a:pt x="16100" y="15994"/>
                  </a:lnTo>
                  <a:lnTo>
                    <a:pt x="16100" y="15994"/>
                  </a:lnTo>
                  <a:lnTo>
                    <a:pt x="16100" y="15994"/>
                  </a:lnTo>
                  <a:lnTo>
                    <a:pt x="16100" y="15994"/>
                  </a:lnTo>
                  <a:lnTo>
                    <a:pt x="16100" y="15994"/>
                  </a:lnTo>
                  <a:cubicBezTo>
                    <a:pt x="16036" y="15994"/>
                    <a:pt x="16036" y="15994"/>
                    <a:pt x="16036" y="15994"/>
                  </a:cubicBezTo>
                  <a:lnTo>
                    <a:pt x="16036" y="15994"/>
                  </a:lnTo>
                  <a:cubicBezTo>
                    <a:pt x="15994" y="15994"/>
                    <a:pt x="15994" y="15994"/>
                    <a:pt x="15994" y="15994"/>
                  </a:cubicBezTo>
                  <a:lnTo>
                    <a:pt x="15973" y="15994"/>
                  </a:lnTo>
                  <a:lnTo>
                    <a:pt x="15973" y="15994"/>
                  </a:lnTo>
                  <a:lnTo>
                    <a:pt x="15909" y="15994"/>
                  </a:lnTo>
                  <a:lnTo>
                    <a:pt x="15909" y="15994"/>
                  </a:lnTo>
                  <a:lnTo>
                    <a:pt x="15909" y="15994"/>
                  </a:lnTo>
                  <a:lnTo>
                    <a:pt x="15909" y="15909"/>
                  </a:lnTo>
                  <a:lnTo>
                    <a:pt x="15909" y="15909"/>
                  </a:lnTo>
                  <a:close/>
                  <a:moveTo>
                    <a:pt x="15973" y="15994"/>
                  </a:moveTo>
                  <a:lnTo>
                    <a:pt x="15973" y="15994"/>
                  </a:lnTo>
                  <a:lnTo>
                    <a:pt x="15973" y="15994"/>
                  </a:lnTo>
                  <a:cubicBezTo>
                    <a:pt x="15994" y="15994"/>
                    <a:pt x="15994" y="15994"/>
                    <a:pt x="16036" y="15994"/>
                  </a:cubicBezTo>
                  <a:lnTo>
                    <a:pt x="16036" y="15994"/>
                  </a:lnTo>
                  <a:cubicBezTo>
                    <a:pt x="16036" y="15994"/>
                    <a:pt x="16036" y="15994"/>
                    <a:pt x="16100" y="15994"/>
                  </a:cubicBezTo>
                  <a:cubicBezTo>
                    <a:pt x="16100" y="15994"/>
                    <a:pt x="16100" y="15994"/>
                    <a:pt x="16100" y="15909"/>
                  </a:cubicBezTo>
                  <a:lnTo>
                    <a:pt x="15994" y="15909"/>
                  </a:lnTo>
                  <a:lnTo>
                    <a:pt x="15994" y="15909"/>
                  </a:lnTo>
                  <a:lnTo>
                    <a:pt x="15973" y="15909"/>
                  </a:lnTo>
                  <a:lnTo>
                    <a:pt x="15973" y="15909"/>
                  </a:lnTo>
                  <a:cubicBezTo>
                    <a:pt x="15973" y="15909"/>
                    <a:pt x="15973" y="15909"/>
                    <a:pt x="15909" y="15909"/>
                  </a:cubicBezTo>
                  <a:lnTo>
                    <a:pt x="15909" y="15909"/>
                  </a:lnTo>
                  <a:lnTo>
                    <a:pt x="15909" y="15994"/>
                  </a:lnTo>
                  <a:lnTo>
                    <a:pt x="15909" y="15994"/>
                  </a:lnTo>
                  <a:cubicBezTo>
                    <a:pt x="15909" y="15994"/>
                    <a:pt x="15909" y="15994"/>
                    <a:pt x="15973" y="15994"/>
                  </a:cubicBezTo>
                  <a:close/>
                </a:path>
              </a:pathLst>
            </a:custGeom>
            <a:solidFill>
              <a:srgbClr val="000000"/>
            </a:solid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48D8521D-C5C7-4652-A175-57305D5E39E9}"/>
                </a:ext>
              </a:extLst>
            </p:cNvPr>
            <p:cNvSpPr/>
            <p:nvPr/>
          </p:nvSpPr>
          <p:spPr>
            <a:xfrm>
              <a:off x="6417944" y="4738925"/>
              <a:ext cx="31327" cy="31327"/>
            </a:xfrm>
            <a:custGeom>
              <a:avLst/>
              <a:gdLst>
                <a:gd name="connsiteX0" fmla="*/ 15973 w 21212"/>
                <a:gd name="connsiteY0" fmla="*/ 15973 h 21212"/>
                <a:gd name="connsiteX1" fmla="*/ 15973 w 21212"/>
                <a:gd name="connsiteY1" fmla="*/ 15973 h 21212"/>
                <a:gd name="connsiteX2" fmla="*/ 15973 w 21212"/>
                <a:gd name="connsiteY2" fmla="*/ 15973 h 21212"/>
                <a:gd name="connsiteX3" fmla="*/ 15973 w 21212"/>
                <a:gd name="connsiteY3" fmla="*/ 15973 h 21212"/>
                <a:gd name="connsiteX4" fmla="*/ 15973 w 21212"/>
                <a:gd name="connsiteY4" fmla="*/ 15973 h 21212"/>
                <a:gd name="connsiteX5" fmla="*/ 15973 w 21212"/>
                <a:gd name="connsiteY5" fmla="*/ 15909 h 21212"/>
                <a:gd name="connsiteX6" fmla="*/ 16015 w 21212"/>
                <a:gd name="connsiteY6" fmla="*/ 15909 h 21212"/>
                <a:gd name="connsiteX7" fmla="*/ 16015 w 21212"/>
                <a:gd name="connsiteY7" fmla="*/ 15909 h 21212"/>
                <a:gd name="connsiteX8" fmla="*/ 16057 w 21212"/>
                <a:gd name="connsiteY8" fmla="*/ 15909 h 21212"/>
                <a:gd name="connsiteX9" fmla="*/ 16079 w 21212"/>
                <a:gd name="connsiteY9" fmla="*/ 15909 h 21212"/>
                <a:gd name="connsiteX10" fmla="*/ 16206 w 21212"/>
                <a:gd name="connsiteY10" fmla="*/ 15973 h 21212"/>
                <a:gd name="connsiteX11" fmla="*/ 16142 w 21212"/>
                <a:gd name="connsiteY11" fmla="*/ 15973 h 21212"/>
                <a:gd name="connsiteX12" fmla="*/ 16057 w 21212"/>
                <a:gd name="connsiteY12" fmla="*/ 15951 h 21212"/>
                <a:gd name="connsiteX13" fmla="*/ 16015 w 21212"/>
                <a:gd name="connsiteY13" fmla="*/ 15909 h 21212"/>
                <a:gd name="connsiteX14" fmla="*/ 15973 w 21212"/>
                <a:gd name="connsiteY14" fmla="*/ 15973 h 21212"/>
                <a:gd name="connsiteX15" fmla="*/ 15973 w 21212"/>
                <a:gd name="connsiteY15" fmla="*/ 15973 h 21212"/>
                <a:gd name="connsiteX16" fmla="*/ 15973 w 21212"/>
                <a:gd name="connsiteY16" fmla="*/ 15973 h 21212"/>
                <a:gd name="connsiteX17" fmla="*/ 16057 w 21212"/>
                <a:gd name="connsiteY17" fmla="*/ 16057 h 21212"/>
                <a:gd name="connsiteX18" fmla="*/ 16057 w 21212"/>
                <a:gd name="connsiteY18" fmla="*/ 16057 h 21212"/>
                <a:gd name="connsiteX19" fmla="*/ 15909 w 21212"/>
                <a:gd name="connsiteY19" fmla="*/ 15973 h 21212"/>
                <a:gd name="connsiteX20" fmla="*/ 15909 w 21212"/>
                <a:gd name="connsiteY20" fmla="*/ 15973 h 21212"/>
                <a:gd name="connsiteX21" fmla="*/ 15973 w 21212"/>
                <a:gd name="connsiteY21"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5973" y="15973"/>
                  </a:moveTo>
                  <a:lnTo>
                    <a:pt x="15973" y="15973"/>
                  </a:lnTo>
                  <a:lnTo>
                    <a:pt x="15973" y="15973"/>
                  </a:lnTo>
                  <a:lnTo>
                    <a:pt x="15973" y="15973"/>
                  </a:lnTo>
                  <a:lnTo>
                    <a:pt x="15973" y="15973"/>
                  </a:lnTo>
                  <a:cubicBezTo>
                    <a:pt x="15973" y="15909"/>
                    <a:pt x="15973" y="15909"/>
                    <a:pt x="15973" y="15909"/>
                  </a:cubicBezTo>
                  <a:lnTo>
                    <a:pt x="16015" y="15909"/>
                  </a:lnTo>
                  <a:lnTo>
                    <a:pt x="16015" y="15909"/>
                  </a:lnTo>
                  <a:lnTo>
                    <a:pt x="16057" y="15909"/>
                  </a:lnTo>
                  <a:cubicBezTo>
                    <a:pt x="16057" y="15909"/>
                    <a:pt x="16057" y="15909"/>
                    <a:pt x="16079" y="15909"/>
                  </a:cubicBezTo>
                  <a:lnTo>
                    <a:pt x="16206" y="15973"/>
                  </a:lnTo>
                  <a:lnTo>
                    <a:pt x="16142" y="15973"/>
                  </a:lnTo>
                  <a:lnTo>
                    <a:pt x="16057" y="15951"/>
                  </a:lnTo>
                  <a:cubicBezTo>
                    <a:pt x="16057" y="15909"/>
                    <a:pt x="16015" y="15909"/>
                    <a:pt x="16015" y="15909"/>
                  </a:cubicBezTo>
                  <a:cubicBezTo>
                    <a:pt x="16015" y="15909"/>
                    <a:pt x="16015" y="15951"/>
                    <a:pt x="15973" y="15973"/>
                  </a:cubicBezTo>
                  <a:lnTo>
                    <a:pt x="15973" y="15973"/>
                  </a:lnTo>
                  <a:cubicBezTo>
                    <a:pt x="15973" y="15973"/>
                    <a:pt x="15973" y="15973"/>
                    <a:pt x="15973" y="15973"/>
                  </a:cubicBezTo>
                  <a:lnTo>
                    <a:pt x="16057" y="16057"/>
                  </a:lnTo>
                  <a:lnTo>
                    <a:pt x="16057" y="16057"/>
                  </a:lnTo>
                  <a:lnTo>
                    <a:pt x="15909" y="15973"/>
                  </a:lnTo>
                  <a:lnTo>
                    <a:pt x="15909" y="15973"/>
                  </a:lnTo>
                  <a:lnTo>
                    <a:pt x="15973" y="15973"/>
                  </a:lnTo>
                  <a:close/>
                </a:path>
              </a:pathLst>
            </a:custGeom>
            <a:solidFill>
              <a:srgbClr val="000000"/>
            </a:solid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E9728ACB-8868-41F9-A0CF-F84FA0FDDF97}"/>
                </a:ext>
              </a:extLst>
            </p:cNvPr>
            <p:cNvSpPr/>
            <p:nvPr/>
          </p:nvSpPr>
          <p:spPr>
            <a:xfrm>
              <a:off x="6418195" y="4738768"/>
              <a:ext cx="31327" cy="31327"/>
            </a:xfrm>
            <a:custGeom>
              <a:avLst/>
              <a:gdLst>
                <a:gd name="connsiteX0" fmla="*/ 16163 w 21212"/>
                <a:gd name="connsiteY0" fmla="*/ 15973 h 21212"/>
                <a:gd name="connsiteX1" fmla="*/ 16163 w 21212"/>
                <a:gd name="connsiteY1" fmla="*/ 15973 h 21212"/>
                <a:gd name="connsiteX2" fmla="*/ 16163 w 21212"/>
                <a:gd name="connsiteY2" fmla="*/ 15973 h 21212"/>
                <a:gd name="connsiteX3" fmla="*/ 16163 w 21212"/>
                <a:gd name="connsiteY3" fmla="*/ 16015 h 21212"/>
                <a:gd name="connsiteX4" fmla="*/ 16163 w 21212"/>
                <a:gd name="connsiteY4" fmla="*/ 16015 h 21212"/>
                <a:gd name="connsiteX5" fmla="*/ 16163 w 21212"/>
                <a:gd name="connsiteY5" fmla="*/ 16015 h 21212"/>
                <a:gd name="connsiteX6" fmla="*/ 16100 w 21212"/>
                <a:gd name="connsiteY6" fmla="*/ 16015 h 21212"/>
                <a:gd name="connsiteX7" fmla="*/ 16057 w 21212"/>
                <a:gd name="connsiteY7" fmla="*/ 16015 h 21212"/>
                <a:gd name="connsiteX8" fmla="*/ 16057 w 21212"/>
                <a:gd name="connsiteY8" fmla="*/ 16015 h 21212"/>
                <a:gd name="connsiteX9" fmla="*/ 16036 w 21212"/>
                <a:gd name="connsiteY9" fmla="*/ 16015 h 21212"/>
                <a:gd name="connsiteX10" fmla="*/ 16036 w 21212"/>
                <a:gd name="connsiteY10" fmla="*/ 16015 h 21212"/>
                <a:gd name="connsiteX11" fmla="*/ 16036 w 21212"/>
                <a:gd name="connsiteY11" fmla="*/ 16015 h 21212"/>
                <a:gd name="connsiteX12" fmla="*/ 16036 w 21212"/>
                <a:gd name="connsiteY12" fmla="*/ 15973 h 21212"/>
                <a:gd name="connsiteX13" fmla="*/ 16036 w 21212"/>
                <a:gd name="connsiteY13" fmla="*/ 15973 h 21212"/>
                <a:gd name="connsiteX14" fmla="*/ 16057 w 21212"/>
                <a:gd name="connsiteY14" fmla="*/ 15909 h 21212"/>
                <a:gd name="connsiteX15" fmla="*/ 16100 w 21212"/>
                <a:gd name="connsiteY15" fmla="*/ 15909 h 21212"/>
                <a:gd name="connsiteX16" fmla="*/ 16100 w 21212"/>
                <a:gd name="connsiteY16" fmla="*/ 15909 h 21212"/>
                <a:gd name="connsiteX17" fmla="*/ 16057 w 21212"/>
                <a:gd name="connsiteY17" fmla="*/ 15909 h 21212"/>
                <a:gd name="connsiteX18" fmla="*/ 16057 w 21212"/>
                <a:gd name="connsiteY18" fmla="*/ 15909 h 21212"/>
                <a:gd name="connsiteX19" fmla="*/ 16057 w 21212"/>
                <a:gd name="connsiteY19" fmla="*/ 15909 h 21212"/>
                <a:gd name="connsiteX20" fmla="*/ 16036 w 21212"/>
                <a:gd name="connsiteY20" fmla="*/ 15909 h 21212"/>
                <a:gd name="connsiteX21" fmla="*/ 16036 w 21212"/>
                <a:gd name="connsiteY21" fmla="*/ 15909 h 21212"/>
                <a:gd name="connsiteX22" fmla="*/ 15973 w 21212"/>
                <a:gd name="connsiteY22" fmla="*/ 15973 h 21212"/>
                <a:gd name="connsiteX23" fmla="*/ 15973 w 21212"/>
                <a:gd name="connsiteY23" fmla="*/ 15973 h 21212"/>
                <a:gd name="connsiteX24" fmla="*/ 15909 w 21212"/>
                <a:gd name="connsiteY24" fmla="*/ 15973 h 21212"/>
                <a:gd name="connsiteX25" fmla="*/ 15909 w 21212"/>
                <a:gd name="connsiteY25" fmla="*/ 15973 h 21212"/>
                <a:gd name="connsiteX26" fmla="*/ 15909 w 21212"/>
                <a:gd name="connsiteY26" fmla="*/ 15909 h 21212"/>
                <a:gd name="connsiteX27" fmla="*/ 15973 w 21212"/>
                <a:gd name="connsiteY27" fmla="*/ 15909 h 21212"/>
                <a:gd name="connsiteX28" fmla="*/ 15973 w 21212"/>
                <a:gd name="connsiteY28" fmla="*/ 15909 h 21212"/>
                <a:gd name="connsiteX29" fmla="*/ 16036 w 21212"/>
                <a:gd name="connsiteY29" fmla="*/ 15909 h 21212"/>
                <a:gd name="connsiteX30" fmla="*/ 16057 w 21212"/>
                <a:gd name="connsiteY30" fmla="*/ 15909 h 21212"/>
                <a:gd name="connsiteX31" fmla="*/ 16057 w 21212"/>
                <a:gd name="connsiteY31" fmla="*/ 15909 h 21212"/>
                <a:gd name="connsiteX32" fmla="*/ 16100 w 21212"/>
                <a:gd name="connsiteY32" fmla="*/ 15909 h 21212"/>
                <a:gd name="connsiteX33" fmla="*/ 16206 w 21212"/>
                <a:gd name="connsiteY33" fmla="*/ 15973 h 21212"/>
                <a:gd name="connsiteX34" fmla="*/ 16206 w 21212"/>
                <a:gd name="connsiteY34" fmla="*/ 15973 h 21212"/>
                <a:gd name="connsiteX35" fmla="*/ 16163 w 21212"/>
                <a:gd name="connsiteY35" fmla="*/ 15973 h 21212"/>
                <a:gd name="connsiteX36" fmla="*/ 16100 w 21212"/>
                <a:gd name="connsiteY36" fmla="*/ 15930 h 21212"/>
                <a:gd name="connsiteX37" fmla="*/ 16057 w 21212"/>
                <a:gd name="connsiteY37" fmla="*/ 15994 h 21212"/>
                <a:gd name="connsiteX38" fmla="*/ 16057 w 21212"/>
                <a:gd name="connsiteY38" fmla="*/ 15994 h 21212"/>
                <a:gd name="connsiteX39" fmla="*/ 16036 w 21212"/>
                <a:gd name="connsiteY39" fmla="*/ 15994 h 21212"/>
                <a:gd name="connsiteX40" fmla="*/ 16057 w 21212"/>
                <a:gd name="connsiteY40" fmla="*/ 16036 h 21212"/>
                <a:gd name="connsiteX41" fmla="*/ 16057 w 21212"/>
                <a:gd name="connsiteY41" fmla="*/ 16036 h 21212"/>
                <a:gd name="connsiteX42" fmla="*/ 16057 w 21212"/>
                <a:gd name="connsiteY42" fmla="*/ 16036 h 21212"/>
                <a:gd name="connsiteX43" fmla="*/ 16100 w 21212"/>
                <a:gd name="connsiteY43" fmla="*/ 16036 h 21212"/>
                <a:gd name="connsiteX44" fmla="*/ 16100 w 21212"/>
                <a:gd name="connsiteY44" fmla="*/ 16036 h 21212"/>
                <a:gd name="connsiteX45" fmla="*/ 16100 w 21212"/>
                <a:gd name="connsiteY45" fmla="*/ 16036 h 21212"/>
                <a:gd name="connsiteX46" fmla="*/ 16163 w 21212"/>
                <a:gd name="connsiteY46" fmla="*/ 15994 h 21212"/>
                <a:gd name="connsiteX47" fmla="*/ 16163 w 21212"/>
                <a:gd name="connsiteY47" fmla="*/ 15994 h 21212"/>
                <a:gd name="connsiteX48" fmla="*/ 16163 w 21212"/>
                <a:gd name="connsiteY48" fmla="*/ 15994 h 21212"/>
                <a:gd name="connsiteX49" fmla="*/ 16100 w 21212"/>
                <a:gd name="connsiteY49"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63" y="15973"/>
                  </a:moveTo>
                  <a:lnTo>
                    <a:pt x="16163" y="15973"/>
                  </a:lnTo>
                  <a:lnTo>
                    <a:pt x="16163" y="15973"/>
                  </a:lnTo>
                  <a:lnTo>
                    <a:pt x="16163" y="16015"/>
                  </a:lnTo>
                  <a:lnTo>
                    <a:pt x="16163" y="16015"/>
                  </a:lnTo>
                  <a:lnTo>
                    <a:pt x="16163" y="16015"/>
                  </a:lnTo>
                  <a:cubicBezTo>
                    <a:pt x="16100" y="16015"/>
                    <a:pt x="16100" y="16015"/>
                    <a:pt x="16100" y="16015"/>
                  </a:cubicBezTo>
                  <a:lnTo>
                    <a:pt x="16057" y="16015"/>
                  </a:lnTo>
                  <a:lnTo>
                    <a:pt x="16057" y="16015"/>
                  </a:lnTo>
                  <a:cubicBezTo>
                    <a:pt x="16036" y="16015"/>
                    <a:pt x="16036" y="16015"/>
                    <a:pt x="16036" y="16015"/>
                  </a:cubicBezTo>
                  <a:lnTo>
                    <a:pt x="16036" y="16015"/>
                  </a:lnTo>
                  <a:lnTo>
                    <a:pt x="16036" y="16015"/>
                  </a:lnTo>
                  <a:lnTo>
                    <a:pt x="16036" y="15973"/>
                  </a:lnTo>
                  <a:lnTo>
                    <a:pt x="16036" y="15973"/>
                  </a:lnTo>
                  <a:cubicBezTo>
                    <a:pt x="16036" y="15973"/>
                    <a:pt x="16057" y="15973"/>
                    <a:pt x="16057" y="15909"/>
                  </a:cubicBezTo>
                  <a:cubicBezTo>
                    <a:pt x="16057" y="15909"/>
                    <a:pt x="16057" y="15909"/>
                    <a:pt x="16100" y="15909"/>
                  </a:cubicBezTo>
                  <a:lnTo>
                    <a:pt x="16100" y="15909"/>
                  </a:lnTo>
                  <a:lnTo>
                    <a:pt x="16057" y="15909"/>
                  </a:lnTo>
                  <a:lnTo>
                    <a:pt x="16057" y="15909"/>
                  </a:lnTo>
                  <a:lnTo>
                    <a:pt x="16057" y="15909"/>
                  </a:lnTo>
                  <a:lnTo>
                    <a:pt x="16036" y="15909"/>
                  </a:lnTo>
                  <a:lnTo>
                    <a:pt x="16036" y="15909"/>
                  </a:lnTo>
                  <a:cubicBezTo>
                    <a:pt x="15973" y="15909"/>
                    <a:pt x="15973" y="15973"/>
                    <a:pt x="15973" y="15973"/>
                  </a:cubicBezTo>
                  <a:lnTo>
                    <a:pt x="15973" y="15973"/>
                  </a:lnTo>
                  <a:lnTo>
                    <a:pt x="15909" y="15973"/>
                  </a:lnTo>
                  <a:lnTo>
                    <a:pt x="15909" y="15973"/>
                  </a:lnTo>
                  <a:cubicBezTo>
                    <a:pt x="15909" y="15973"/>
                    <a:pt x="15909" y="15973"/>
                    <a:pt x="15909" y="15909"/>
                  </a:cubicBezTo>
                  <a:lnTo>
                    <a:pt x="15973" y="15909"/>
                  </a:lnTo>
                  <a:lnTo>
                    <a:pt x="15973" y="15909"/>
                  </a:lnTo>
                  <a:lnTo>
                    <a:pt x="16036" y="15909"/>
                  </a:lnTo>
                  <a:cubicBezTo>
                    <a:pt x="16057" y="15909"/>
                    <a:pt x="16057" y="15909"/>
                    <a:pt x="16057" y="15909"/>
                  </a:cubicBezTo>
                  <a:lnTo>
                    <a:pt x="16057" y="15909"/>
                  </a:lnTo>
                  <a:lnTo>
                    <a:pt x="16100" y="15909"/>
                  </a:lnTo>
                  <a:lnTo>
                    <a:pt x="16206" y="15973"/>
                  </a:lnTo>
                  <a:lnTo>
                    <a:pt x="16206" y="15973"/>
                  </a:lnTo>
                  <a:lnTo>
                    <a:pt x="16163" y="15973"/>
                  </a:lnTo>
                  <a:close/>
                  <a:moveTo>
                    <a:pt x="16100" y="15930"/>
                  </a:moveTo>
                  <a:lnTo>
                    <a:pt x="16057" y="15994"/>
                  </a:lnTo>
                  <a:lnTo>
                    <a:pt x="16057" y="15994"/>
                  </a:lnTo>
                  <a:lnTo>
                    <a:pt x="16036" y="15994"/>
                  </a:lnTo>
                  <a:cubicBezTo>
                    <a:pt x="16036" y="16036"/>
                    <a:pt x="16057" y="16036"/>
                    <a:pt x="16057" y="16036"/>
                  </a:cubicBezTo>
                  <a:lnTo>
                    <a:pt x="16057" y="16036"/>
                  </a:lnTo>
                  <a:lnTo>
                    <a:pt x="16057" y="16036"/>
                  </a:lnTo>
                  <a:cubicBezTo>
                    <a:pt x="16100" y="16036"/>
                    <a:pt x="16100" y="16036"/>
                    <a:pt x="16100" y="16036"/>
                  </a:cubicBezTo>
                  <a:lnTo>
                    <a:pt x="16100" y="16036"/>
                  </a:lnTo>
                  <a:lnTo>
                    <a:pt x="16100" y="16036"/>
                  </a:lnTo>
                  <a:cubicBezTo>
                    <a:pt x="16163" y="16036"/>
                    <a:pt x="16163" y="15994"/>
                    <a:pt x="16163" y="15994"/>
                  </a:cubicBezTo>
                  <a:lnTo>
                    <a:pt x="16163" y="15994"/>
                  </a:lnTo>
                  <a:lnTo>
                    <a:pt x="16163" y="15994"/>
                  </a:lnTo>
                  <a:lnTo>
                    <a:pt x="16100" y="15930"/>
                  </a:lnTo>
                  <a:close/>
                </a:path>
              </a:pathLst>
            </a:custGeom>
            <a:solidFill>
              <a:srgbClr val="000000"/>
            </a:solid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A2C0346C-B5A9-4E88-AC2C-E957570324F8}"/>
                </a:ext>
              </a:extLst>
            </p:cNvPr>
            <p:cNvSpPr/>
            <p:nvPr/>
          </p:nvSpPr>
          <p:spPr>
            <a:xfrm>
              <a:off x="6418634" y="4738517"/>
              <a:ext cx="31327" cy="31327"/>
            </a:xfrm>
            <a:custGeom>
              <a:avLst/>
              <a:gdLst>
                <a:gd name="connsiteX0" fmla="*/ 16163 w 21212"/>
                <a:gd name="connsiteY0" fmla="*/ 15994 h 21212"/>
                <a:gd name="connsiteX1" fmla="*/ 16185 w 21212"/>
                <a:gd name="connsiteY1" fmla="*/ 15951 h 21212"/>
                <a:gd name="connsiteX2" fmla="*/ 16185 w 21212"/>
                <a:gd name="connsiteY2" fmla="*/ 15951 h 21212"/>
                <a:gd name="connsiteX3" fmla="*/ 16185 w 21212"/>
                <a:gd name="connsiteY3" fmla="*/ 15951 h 21212"/>
                <a:gd name="connsiteX4" fmla="*/ 16163 w 21212"/>
                <a:gd name="connsiteY4" fmla="*/ 15994 h 21212"/>
                <a:gd name="connsiteX5" fmla="*/ 16163 w 21212"/>
                <a:gd name="connsiteY5" fmla="*/ 15994 h 21212"/>
                <a:gd name="connsiteX6" fmla="*/ 16057 w 21212"/>
                <a:gd name="connsiteY6" fmla="*/ 15994 h 21212"/>
                <a:gd name="connsiteX7" fmla="*/ 15994 w 21212"/>
                <a:gd name="connsiteY7" fmla="*/ 16036 h 21212"/>
                <a:gd name="connsiteX8" fmla="*/ 15973 w 21212"/>
                <a:gd name="connsiteY8" fmla="*/ 16036 h 21212"/>
                <a:gd name="connsiteX9" fmla="*/ 15973 w 21212"/>
                <a:gd name="connsiteY9" fmla="*/ 16036 h 21212"/>
                <a:gd name="connsiteX10" fmla="*/ 15909 w 21212"/>
                <a:gd name="connsiteY10" fmla="*/ 15994 h 21212"/>
                <a:gd name="connsiteX11" fmla="*/ 15909 w 21212"/>
                <a:gd name="connsiteY11" fmla="*/ 15994 h 21212"/>
                <a:gd name="connsiteX12" fmla="*/ 15909 w 21212"/>
                <a:gd name="connsiteY12" fmla="*/ 15951 h 21212"/>
                <a:gd name="connsiteX13" fmla="*/ 15909 w 21212"/>
                <a:gd name="connsiteY13" fmla="*/ 15909 h 21212"/>
                <a:gd name="connsiteX14" fmla="*/ 15973 w 21212"/>
                <a:gd name="connsiteY14" fmla="*/ 15909 h 21212"/>
                <a:gd name="connsiteX15" fmla="*/ 15994 w 21212"/>
                <a:gd name="connsiteY15" fmla="*/ 15909 h 21212"/>
                <a:gd name="connsiteX16" fmla="*/ 16057 w 21212"/>
                <a:gd name="connsiteY16" fmla="*/ 15909 h 21212"/>
                <a:gd name="connsiteX17" fmla="*/ 16163 w 21212"/>
                <a:gd name="connsiteY17" fmla="*/ 15909 h 21212"/>
                <a:gd name="connsiteX18" fmla="*/ 16163 w 21212"/>
                <a:gd name="connsiteY18" fmla="*/ 15909 h 21212"/>
                <a:gd name="connsiteX19" fmla="*/ 16163 w 21212"/>
                <a:gd name="connsiteY19" fmla="*/ 15909 h 21212"/>
                <a:gd name="connsiteX20" fmla="*/ 15973 w 21212"/>
                <a:gd name="connsiteY20" fmla="*/ 15994 h 21212"/>
                <a:gd name="connsiteX21" fmla="*/ 15994 w 21212"/>
                <a:gd name="connsiteY21" fmla="*/ 15994 h 21212"/>
                <a:gd name="connsiteX22" fmla="*/ 16057 w 21212"/>
                <a:gd name="connsiteY22" fmla="*/ 15994 h 21212"/>
                <a:gd name="connsiteX23" fmla="*/ 16057 w 21212"/>
                <a:gd name="connsiteY23" fmla="*/ 15994 h 21212"/>
                <a:gd name="connsiteX24" fmla="*/ 16163 w 21212"/>
                <a:gd name="connsiteY24" fmla="*/ 15994 h 21212"/>
                <a:gd name="connsiteX25" fmla="*/ 15973 w 21212"/>
                <a:gd name="connsiteY25" fmla="*/ 15951 h 21212"/>
                <a:gd name="connsiteX26" fmla="*/ 15909 w 21212"/>
                <a:gd name="connsiteY26" fmla="*/ 15951 h 21212"/>
                <a:gd name="connsiteX27" fmla="*/ 15909 w 21212"/>
                <a:gd name="connsiteY27" fmla="*/ 15951 h 21212"/>
                <a:gd name="connsiteX28" fmla="*/ 15909 w 21212"/>
                <a:gd name="connsiteY28" fmla="*/ 15994 h 21212"/>
                <a:gd name="connsiteX29" fmla="*/ 15973 w 21212"/>
                <a:gd name="connsiteY29" fmla="*/ 15994 h 21212"/>
                <a:gd name="connsiteX30" fmla="*/ 16057 w 21212"/>
                <a:gd name="connsiteY30" fmla="*/ 15951 h 21212"/>
                <a:gd name="connsiteX31" fmla="*/ 15973 w 21212"/>
                <a:gd name="connsiteY31" fmla="*/ 15951 h 21212"/>
                <a:gd name="connsiteX32" fmla="*/ 15973 w 21212"/>
                <a:gd name="connsiteY32" fmla="*/ 15951 h 21212"/>
                <a:gd name="connsiteX33" fmla="*/ 15973 w 21212"/>
                <a:gd name="connsiteY33" fmla="*/ 15951 h 21212"/>
                <a:gd name="connsiteX34" fmla="*/ 15973 w 21212"/>
                <a:gd name="connsiteY3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163" y="15994"/>
                  </a:moveTo>
                  <a:cubicBezTo>
                    <a:pt x="16163" y="15994"/>
                    <a:pt x="16163" y="15994"/>
                    <a:pt x="16185" y="15951"/>
                  </a:cubicBezTo>
                  <a:lnTo>
                    <a:pt x="16185" y="15951"/>
                  </a:lnTo>
                  <a:lnTo>
                    <a:pt x="16185" y="15951"/>
                  </a:lnTo>
                  <a:cubicBezTo>
                    <a:pt x="16185" y="15951"/>
                    <a:pt x="16185" y="15951"/>
                    <a:pt x="16163" y="15994"/>
                  </a:cubicBezTo>
                  <a:cubicBezTo>
                    <a:pt x="16185" y="15994"/>
                    <a:pt x="16185" y="15994"/>
                    <a:pt x="16163" y="15994"/>
                  </a:cubicBezTo>
                  <a:cubicBezTo>
                    <a:pt x="16163" y="15994"/>
                    <a:pt x="16163" y="15994"/>
                    <a:pt x="16057" y="15994"/>
                  </a:cubicBezTo>
                  <a:cubicBezTo>
                    <a:pt x="16057" y="16036"/>
                    <a:pt x="16057" y="16036"/>
                    <a:pt x="15994" y="16036"/>
                  </a:cubicBezTo>
                  <a:cubicBezTo>
                    <a:pt x="15994" y="16036"/>
                    <a:pt x="15994" y="16036"/>
                    <a:pt x="15973" y="16036"/>
                  </a:cubicBezTo>
                  <a:lnTo>
                    <a:pt x="15973" y="16036"/>
                  </a:lnTo>
                  <a:cubicBezTo>
                    <a:pt x="15909" y="15994"/>
                    <a:pt x="15909" y="15994"/>
                    <a:pt x="15909" y="15994"/>
                  </a:cubicBezTo>
                  <a:lnTo>
                    <a:pt x="15909" y="15994"/>
                  </a:lnTo>
                  <a:cubicBezTo>
                    <a:pt x="15909" y="15951"/>
                    <a:pt x="15909" y="15951"/>
                    <a:pt x="15909" y="15951"/>
                  </a:cubicBezTo>
                  <a:cubicBezTo>
                    <a:pt x="15909" y="15951"/>
                    <a:pt x="15909" y="15951"/>
                    <a:pt x="15909" y="15909"/>
                  </a:cubicBezTo>
                  <a:cubicBezTo>
                    <a:pt x="15973" y="15909"/>
                    <a:pt x="15973" y="15909"/>
                    <a:pt x="15973" y="15909"/>
                  </a:cubicBezTo>
                  <a:lnTo>
                    <a:pt x="15994" y="15909"/>
                  </a:lnTo>
                  <a:cubicBezTo>
                    <a:pt x="15994" y="15909"/>
                    <a:pt x="15994" y="15909"/>
                    <a:pt x="16057" y="15909"/>
                  </a:cubicBezTo>
                  <a:cubicBezTo>
                    <a:pt x="16057" y="15909"/>
                    <a:pt x="16057" y="15909"/>
                    <a:pt x="16163" y="15909"/>
                  </a:cubicBezTo>
                  <a:lnTo>
                    <a:pt x="16163" y="15909"/>
                  </a:lnTo>
                  <a:lnTo>
                    <a:pt x="16163" y="15909"/>
                  </a:lnTo>
                  <a:lnTo>
                    <a:pt x="15973" y="15994"/>
                  </a:lnTo>
                  <a:lnTo>
                    <a:pt x="15994" y="15994"/>
                  </a:lnTo>
                  <a:cubicBezTo>
                    <a:pt x="15994" y="15994"/>
                    <a:pt x="15994" y="15994"/>
                    <a:pt x="16057" y="15994"/>
                  </a:cubicBezTo>
                  <a:lnTo>
                    <a:pt x="16057" y="15994"/>
                  </a:lnTo>
                  <a:cubicBezTo>
                    <a:pt x="16163" y="15994"/>
                    <a:pt x="16163" y="15994"/>
                    <a:pt x="16163" y="15994"/>
                  </a:cubicBezTo>
                  <a:close/>
                  <a:moveTo>
                    <a:pt x="15973" y="15951"/>
                  </a:moveTo>
                  <a:cubicBezTo>
                    <a:pt x="15973" y="15951"/>
                    <a:pt x="15973" y="15951"/>
                    <a:pt x="15909" y="15951"/>
                  </a:cubicBezTo>
                  <a:lnTo>
                    <a:pt x="15909" y="15951"/>
                  </a:lnTo>
                  <a:lnTo>
                    <a:pt x="15909" y="15994"/>
                  </a:lnTo>
                  <a:cubicBezTo>
                    <a:pt x="15973" y="15994"/>
                    <a:pt x="15973" y="15994"/>
                    <a:pt x="15973" y="15994"/>
                  </a:cubicBezTo>
                  <a:lnTo>
                    <a:pt x="16057" y="15951"/>
                  </a:lnTo>
                  <a:cubicBezTo>
                    <a:pt x="15994" y="15951"/>
                    <a:pt x="15994" y="15951"/>
                    <a:pt x="15973" y="15951"/>
                  </a:cubicBezTo>
                  <a:cubicBezTo>
                    <a:pt x="15994" y="15951"/>
                    <a:pt x="15994" y="15909"/>
                    <a:pt x="15973" y="15951"/>
                  </a:cubicBezTo>
                  <a:lnTo>
                    <a:pt x="15973" y="15951"/>
                  </a:lnTo>
                  <a:lnTo>
                    <a:pt x="15973" y="15951"/>
                  </a:lnTo>
                  <a:close/>
                </a:path>
              </a:pathLst>
            </a:custGeom>
            <a:solidFill>
              <a:srgbClr val="000000"/>
            </a:solid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EF01E9C2-D8F0-447F-9BB0-366C15589F5E}"/>
                </a:ext>
              </a:extLst>
            </p:cNvPr>
            <p:cNvSpPr/>
            <p:nvPr/>
          </p:nvSpPr>
          <p:spPr>
            <a:xfrm>
              <a:off x="6418852" y="4738330"/>
              <a:ext cx="31327" cy="31327"/>
            </a:xfrm>
            <a:custGeom>
              <a:avLst/>
              <a:gdLst>
                <a:gd name="connsiteX0" fmla="*/ 16015 w 21212"/>
                <a:gd name="connsiteY0" fmla="*/ 16015 h 21212"/>
                <a:gd name="connsiteX1" fmla="*/ 16015 w 21212"/>
                <a:gd name="connsiteY1" fmla="*/ 16015 h 21212"/>
                <a:gd name="connsiteX2" fmla="*/ 16015 w 21212"/>
                <a:gd name="connsiteY2" fmla="*/ 16015 h 21212"/>
                <a:gd name="connsiteX3" fmla="*/ 16015 w 21212"/>
                <a:gd name="connsiteY3" fmla="*/ 16015 h 21212"/>
                <a:gd name="connsiteX4" fmla="*/ 16015 w 21212"/>
                <a:gd name="connsiteY4" fmla="*/ 16015 h 21212"/>
                <a:gd name="connsiteX5" fmla="*/ 16036 w 21212"/>
                <a:gd name="connsiteY5" fmla="*/ 15909 h 21212"/>
                <a:gd name="connsiteX6" fmla="*/ 16100 w 21212"/>
                <a:gd name="connsiteY6" fmla="*/ 15909 h 21212"/>
                <a:gd name="connsiteX7" fmla="*/ 16100 w 21212"/>
                <a:gd name="connsiteY7" fmla="*/ 15909 h 21212"/>
                <a:gd name="connsiteX8" fmla="*/ 16121 w 21212"/>
                <a:gd name="connsiteY8" fmla="*/ 15909 h 21212"/>
                <a:gd name="connsiteX9" fmla="*/ 16142 w 21212"/>
                <a:gd name="connsiteY9" fmla="*/ 15909 h 21212"/>
                <a:gd name="connsiteX10" fmla="*/ 16227 w 21212"/>
                <a:gd name="connsiteY10" fmla="*/ 15994 h 21212"/>
                <a:gd name="connsiteX11" fmla="*/ 16206 w 21212"/>
                <a:gd name="connsiteY11" fmla="*/ 16015 h 21212"/>
                <a:gd name="connsiteX12" fmla="*/ 16121 w 21212"/>
                <a:gd name="connsiteY12" fmla="*/ 15994 h 21212"/>
                <a:gd name="connsiteX13" fmla="*/ 16100 w 21212"/>
                <a:gd name="connsiteY13" fmla="*/ 15909 h 21212"/>
                <a:gd name="connsiteX14" fmla="*/ 16100 w 21212"/>
                <a:gd name="connsiteY14" fmla="*/ 15994 h 21212"/>
                <a:gd name="connsiteX15" fmla="*/ 16015 w 21212"/>
                <a:gd name="connsiteY15" fmla="*/ 16015 h 21212"/>
                <a:gd name="connsiteX16" fmla="*/ 16015 w 21212"/>
                <a:gd name="connsiteY16" fmla="*/ 16015 h 21212"/>
                <a:gd name="connsiteX17" fmla="*/ 16142 w 21212"/>
                <a:gd name="connsiteY17" fmla="*/ 16036 h 21212"/>
                <a:gd name="connsiteX18" fmla="*/ 16121 w 21212"/>
                <a:gd name="connsiteY18" fmla="*/ 16079 h 21212"/>
                <a:gd name="connsiteX19" fmla="*/ 15909 w 21212"/>
                <a:gd name="connsiteY19" fmla="*/ 16015 h 21212"/>
                <a:gd name="connsiteX20" fmla="*/ 16015 w 21212"/>
                <a:gd name="connsiteY20" fmla="*/ 16015 h 21212"/>
                <a:gd name="connsiteX21" fmla="*/ 16015 w 21212"/>
                <a:gd name="connsiteY21"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6015" y="16015"/>
                  </a:moveTo>
                  <a:lnTo>
                    <a:pt x="16015" y="16015"/>
                  </a:lnTo>
                  <a:cubicBezTo>
                    <a:pt x="16015" y="15994"/>
                    <a:pt x="16015" y="15994"/>
                    <a:pt x="16015" y="16015"/>
                  </a:cubicBezTo>
                  <a:lnTo>
                    <a:pt x="16015" y="16015"/>
                  </a:lnTo>
                  <a:lnTo>
                    <a:pt x="16015" y="16015"/>
                  </a:lnTo>
                  <a:cubicBezTo>
                    <a:pt x="16036" y="15909"/>
                    <a:pt x="16036" y="15909"/>
                    <a:pt x="16036" y="15909"/>
                  </a:cubicBezTo>
                  <a:lnTo>
                    <a:pt x="16100" y="15909"/>
                  </a:lnTo>
                  <a:lnTo>
                    <a:pt x="16100" y="15909"/>
                  </a:lnTo>
                  <a:cubicBezTo>
                    <a:pt x="16121" y="15909"/>
                    <a:pt x="16121" y="15909"/>
                    <a:pt x="16121" y="15909"/>
                  </a:cubicBezTo>
                  <a:lnTo>
                    <a:pt x="16142" y="15909"/>
                  </a:lnTo>
                  <a:lnTo>
                    <a:pt x="16227" y="15994"/>
                  </a:lnTo>
                  <a:lnTo>
                    <a:pt x="16206" y="16015"/>
                  </a:lnTo>
                  <a:lnTo>
                    <a:pt x="16121" y="15994"/>
                  </a:lnTo>
                  <a:cubicBezTo>
                    <a:pt x="16121" y="15909"/>
                    <a:pt x="16100" y="15909"/>
                    <a:pt x="16100" y="15909"/>
                  </a:cubicBezTo>
                  <a:lnTo>
                    <a:pt x="16100" y="15994"/>
                  </a:lnTo>
                  <a:cubicBezTo>
                    <a:pt x="16036" y="15994"/>
                    <a:pt x="16036" y="15994"/>
                    <a:pt x="16015" y="16015"/>
                  </a:cubicBezTo>
                  <a:lnTo>
                    <a:pt x="16015" y="16015"/>
                  </a:lnTo>
                  <a:lnTo>
                    <a:pt x="16142" y="16036"/>
                  </a:lnTo>
                  <a:lnTo>
                    <a:pt x="16121" y="16079"/>
                  </a:lnTo>
                  <a:lnTo>
                    <a:pt x="15909" y="16015"/>
                  </a:lnTo>
                  <a:lnTo>
                    <a:pt x="16015" y="16015"/>
                  </a:lnTo>
                  <a:lnTo>
                    <a:pt x="16015" y="16015"/>
                  </a:lnTo>
                  <a:close/>
                </a:path>
              </a:pathLst>
            </a:custGeom>
            <a:solidFill>
              <a:srgbClr val="000000"/>
            </a:solid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FA1FFF02-66B5-46C3-B13A-26CE128207D2}"/>
                </a:ext>
              </a:extLst>
            </p:cNvPr>
            <p:cNvSpPr/>
            <p:nvPr/>
          </p:nvSpPr>
          <p:spPr>
            <a:xfrm>
              <a:off x="6419103" y="4738235"/>
              <a:ext cx="31327" cy="31327"/>
            </a:xfrm>
            <a:custGeom>
              <a:avLst/>
              <a:gdLst>
                <a:gd name="connsiteX0" fmla="*/ 15930 w 21212"/>
                <a:gd name="connsiteY0" fmla="*/ 15951 h 21212"/>
                <a:gd name="connsiteX1" fmla="*/ 15909 w 21212"/>
                <a:gd name="connsiteY1" fmla="*/ 15909 h 21212"/>
                <a:gd name="connsiteX2" fmla="*/ 15930 w 21212"/>
                <a:gd name="connsiteY2" fmla="*/ 15909 h 21212"/>
                <a:gd name="connsiteX3" fmla="*/ 15951 w 21212"/>
                <a:gd name="connsiteY3" fmla="*/ 15909 h 21212"/>
                <a:gd name="connsiteX4" fmla="*/ 15930 w 21212"/>
                <a:gd name="connsiteY4" fmla="*/ 15951 h 21212"/>
                <a:gd name="connsiteX5" fmla="*/ 16079 w 21212"/>
                <a:gd name="connsiteY5" fmla="*/ 15973 h 21212"/>
                <a:gd name="connsiteX6" fmla="*/ 15951 w 21212"/>
                <a:gd name="connsiteY6" fmla="*/ 15951 h 21212"/>
                <a:gd name="connsiteX7" fmla="*/ 16015 w 21212"/>
                <a:gd name="connsiteY7" fmla="*/ 15951 h 21212"/>
                <a:gd name="connsiteX8" fmla="*/ 16142 w 21212"/>
                <a:gd name="connsiteY8" fmla="*/ 15973 h 21212"/>
                <a:gd name="connsiteX9" fmla="*/ 16079 w 21212"/>
                <a:gd name="connsiteY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30" y="15951"/>
                  </a:moveTo>
                  <a:lnTo>
                    <a:pt x="15909" y="15909"/>
                  </a:lnTo>
                  <a:lnTo>
                    <a:pt x="15930" y="15909"/>
                  </a:lnTo>
                  <a:lnTo>
                    <a:pt x="15951" y="15909"/>
                  </a:lnTo>
                  <a:lnTo>
                    <a:pt x="15930" y="15951"/>
                  </a:lnTo>
                  <a:close/>
                  <a:moveTo>
                    <a:pt x="16079" y="15973"/>
                  </a:moveTo>
                  <a:lnTo>
                    <a:pt x="15951" y="15951"/>
                  </a:lnTo>
                  <a:lnTo>
                    <a:pt x="16015" y="15951"/>
                  </a:lnTo>
                  <a:lnTo>
                    <a:pt x="16142" y="15973"/>
                  </a:lnTo>
                  <a:lnTo>
                    <a:pt x="16079" y="15973"/>
                  </a:lnTo>
                  <a:close/>
                </a:path>
              </a:pathLst>
            </a:custGeom>
            <a:solidFill>
              <a:srgbClr val="000000"/>
            </a:solid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F2353DB6-0669-49BB-80BF-97FA9E646F8E}"/>
                </a:ext>
              </a:extLst>
            </p:cNvPr>
            <p:cNvSpPr/>
            <p:nvPr/>
          </p:nvSpPr>
          <p:spPr>
            <a:xfrm>
              <a:off x="6419291" y="4738047"/>
              <a:ext cx="31327" cy="31327"/>
            </a:xfrm>
            <a:custGeom>
              <a:avLst/>
              <a:gdLst>
                <a:gd name="connsiteX0" fmla="*/ 16185 w 21212"/>
                <a:gd name="connsiteY0" fmla="*/ 16036 h 21212"/>
                <a:gd name="connsiteX1" fmla="*/ 16142 w 21212"/>
                <a:gd name="connsiteY1" fmla="*/ 16036 h 21212"/>
                <a:gd name="connsiteX2" fmla="*/ 16121 w 21212"/>
                <a:gd name="connsiteY2" fmla="*/ 15973 h 21212"/>
                <a:gd name="connsiteX3" fmla="*/ 16058 w 21212"/>
                <a:gd name="connsiteY3" fmla="*/ 15973 h 21212"/>
                <a:gd name="connsiteX4" fmla="*/ 16058 w 21212"/>
                <a:gd name="connsiteY4" fmla="*/ 15973 h 21212"/>
                <a:gd name="connsiteX5" fmla="*/ 16015 w 21212"/>
                <a:gd name="connsiteY5" fmla="*/ 15973 h 21212"/>
                <a:gd name="connsiteX6" fmla="*/ 16015 w 21212"/>
                <a:gd name="connsiteY6" fmla="*/ 15973 h 21212"/>
                <a:gd name="connsiteX7" fmla="*/ 16015 w 21212"/>
                <a:gd name="connsiteY7" fmla="*/ 15973 h 21212"/>
                <a:gd name="connsiteX8" fmla="*/ 16015 w 21212"/>
                <a:gd name="connsiteY8" fmla="*/ 16036 h 21212"/>
                <a:gd name="connsiteX9" fmla="*/ 16121 w 21212"/>
                <a:gd name="connsiteY9" fmla="*/ 16079 h 21212"/>
                <a:gd name="connsiteX10" fmla="*/ 16058 w 21212"/>
                <a:gd name="connsiteY10" fmla="*/ 16079 h 21212"/>
                <a:gd name="connsiteX11" fmla="*/ 15909 w 21212"/>
                <a:gd name="connsiteY11" fmla="*/ 16036 h 21212"/>
                <a:gd name="connsiteX12" fmla="*/ 15909 w 21212"/>
                <a:gd name="connsiteY12" fmla="*/ 16036 h 21212"/>
                <a:gd name="connsiteX13" fmla="*/ 15951 w 21212"/>
                <a:gd name="connsiteY13" fmla="*/ 16036 h 21212"/>
                <a:gd name="connsiteX14" fmla="*/ 15951 w 21212"/>
                <a:gd name="connsiteY14" fmla="*/ 16036 h 21212"/>
                <a:gd name="connsiteX15" fmla="*/ 15951 w 21212"/>
                <a:gd name="connsiteY15" fmla="*/ 15973 h 21212"/>
                <a:gd name="connsiteX16" fmla="*/ 15951 w 21212"/>
                <a:gd name="connsiteY16" fmla="*/ 15973 h 21212"/>
                <a:gd name="connsiteX17" fmla="*/ 15951 w 21212"/>
                <a:gd name="connsiteY17" fmla="*/ 15973 h 21212"/>
                <a:gd name="connsiteX18" fmla="*/ 16015 w 21212"/>
                <a:gd name="connsiteY18" fmla="*/ 15973 h 21212"/>
                <a:gd name="connsiteX19" fmla="*/ 16058 w 21212"/>
                <a:gd name="connsiteY19" fmla="*/ 15909 h 21212"/>
                <a:gd name="connsiteX20" fmla="*/ 16121 w 21212"/>
                <a:gd name="connsiteY20" fmla="*/ 15909 h 21212"/>
                <a:gd name="connsiteX21" fmla="*/ 16121 w 21212"/>
                <a:gd name="connsiteY21" fmla="*/ 15909 h 21212"/>
                <a:gd name="connsiteX22" fmla="*/ 16121 w 21212"/>
                <a:gd name="connsiteY22" fmla="*/ 15909 h 21212"/>
                <a:gd name="connsiteX23" fmla="*/ 16142 w 21212"/>
                <a:gd name="connsiteY23" fmla="*/ 15909 h 21212"/>
                <a:gd name="connsiteX24" fmla="*/ 16142 w 21212"/>
                <a:gd name="connsiteY24" fmla="*/ 15909 h 21212"/>
                <a:gd name="connsiteX25" fmla="*/ 16142 w 21212"/>
                <a:gd name="connsiteY25" fmla="*/ 15909 h 21212"/>
                <a:gd name="connsiteX26" fmla="*/ 16142 w 21212"/>
                <a:gd name="connsiteY26" fmla="*/ 15909 h 21212"/>
                <a:gd name="connsiteX27" fmla="*/ 16185 w 21212"/>
                <a:gd name="connsiteY27" fmla="*/ 15909 h 21212"/>
                <a:gd name="connsiteX28" fmla="*/ 16291 w 21212"/>
                <a:gd name="connsiteY28" fmla="*/ 15909 h 21212"/>
                <a:gd name="connsiteX29" fmla="*/ 16291 w 21212"/>
                <a:gd name="connsiteY29" fmla="*/ 15909 h 21212"/>
                <a:gd name="connsiteX30" fmla="*/ 16185 w 21212"/>
                <a:gd name="connsiteY30" fmla="*/ 15909 h 21212"/>
                <a:gd name="connsiteX31" fmla="*/ 16142 w 21212"/>
                <a:gd name="connsiteY31" fmla="*/ 15909 h 21212"/>
                <a:gd name="connsiteX32" fmla="*/ 16142 w 21212"/>
                <a:gd name="connsiteY32" fmla="*/ 15909 h 21212"/>
                <a:gd name="connsiteX33" fmla="*/ 16142 w 21212"/>
                <a:gd name="connsiteY33" fmla="*/ 15909 h 21212"/>
                <a:gd name="connsiteX34" fmla="*/ 16142 w 21212"/>
                <a:gd name="connsiteY34" fmla="*/ 15909 h 21212"/>
                <a:gd name="connsiteX35" fmla="*/ 16121 w 21212"/>
                <a:gd name="connsiteY35" fmla="*/ 15909 h 21212"/>
                <a:gd name="connsiteX36" fmla="*/ 16121 w 21212"/>
                <a:gd name="connsiteY36" fmla="*/ 15909 h 21212"/>
                <a:gd name="connsiteX37" fmla="*/ 16185 w 21212"/>
                <a:gd name="connsiteY37"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185" y="16036"/>
                  </a:moveTo>
                  <a:lnTo>
                    <a:pt x="16142" y="16036"/>
                  </a:lnTo>
                  <a:lnTo>
                    <a:pt x="16121" y="15973"/>
                  </a:lnTo>
                  <a:lnTo>
                    <a:pt x="16058" y="15973"/>
                  </a:lnTo>
                  <a:lnTo>
                    <a:pt x="16058" y="15973"/>
                  </a:lnTo>
                  <a:cubicBezTo>
                    <a:pt x="16058" y="15973"/>
                    <a:pt x="16058" y="15973"/>
                    <a:pt x="16015" y="15973"/>
                  </a:cubicBezTo>
                  <a:lnTo>
                    <a:pt x="16015" y="15973"/>
                  </a:lnTo>
                  <a:lnTo>
                    <a:pt x="16015" y="15973"/>
                  </a:lnTo>
                  <a:cubicBezTo>
                    <a:pt x="16015" y="16036"/>
                    <a:pt x="16015" y="16036"/>
                    <a:pt x="16015" y="16036"/>
                  </a:cubicBezTo>
                  <a:lnTo>
                    <a:pt x="16121" y="16079"/>
                  </a:lnTo>
                  <a:lnTo>
                    <a:pt x="16058" y="16079"/>
                  </a:lnTo>
                  <a:lnTo>
                    <a:pt x="15909" y="16036"/>
                  </a:lnTo>
                  <a:lnTo>
                    <a:pt x="15909" y="16036"/>
                  </a:lnTo>
                  <a:lnTo>
                    <a:pt x="15951" y="16036"/>
                  </a:lnTo>
                  <a:lnTo>
                    <a:pt x="15951" y="16036"/>
                  </a:lnTo>
                  <a:lnTo>
                    <a:pt x="15951" y="15973"/>
                  </a:lnTo>
                  <a:lnTo>
                    <a:pt x="15951" y="15973"/>
                  </a:lnTo>
                  <a:lnTo>
                    <a:pt x="15951" y="15973"/>
                  </a:lnTo>
                  <a:lnTo>
                    <a:pt x="16015" y="15973"/>
                  </a:lnTo>
                  <a:cubicBezTo>
                    <a:pt x="16015" y="15909"/>
                    <a:pt x="16015" y="15909"/>
                    <a:pt x="16058" y="15909"/>
                  </a:cubicBezTo>
                  <a:cubicBezTo>
                    <a:pt x="16058" y="15909"/>
                    <a:pt x="16058" y="15909"/>
                    <a:pt x="16121" y="15909"/>
                  </a:cubicBezTo>
                  <a:lnTo>
                    <a:pt x="16121" y="15909"/>
                  </a:lnTo>
                  <a:lnTo>
                    <a:pt x="16121" y="15909"/>
                  </a:lnTo>
                  <a:cubicBezTo>
                    <a:pt x="16121" y="15909"/>
                    <a:pt x="16121" y="15909"/>
                    <a:pt x="16142" y="15909"/>
                  </a:cubicBezTo>
                  <a:lnTo>
                    <a:pt x="16142" y="15909"/>
                  </a:lnTo>
                  <a:lnTo>
                    <a:pt x="16142" y="15909"/>
                  </a:lnTo>
                  <a:lnTo>
                    <a:pt x="16142" y="15909"/>
                  </a:lnTo>
                  <a:cubicBezTo>
                    <a:pt x="16185" y="15909"/>
                    <a:pt x="16185" y="15909"/>
                    <a:pt x="16185" y="15909"/>
                  </a:cubicBezTo>
                  <a:lnTo>
                    <a:pt x="16291" y="15909"/>
                  </a:lnTo>
                  <a:lnTo>
                    <a:pt x="16291" y="15909"/>
                  </a:lnTo>
                  <a:lnTo>
                    <a:pt x="16185" y="15909"/>
                  </a:lnTo>
                  <a:cubicBezTo>
                    <a:pt x="16142" y="15909"/>
                    <a:pt x="16142" y="15909"/>
                    <a:pt x="16142" y="15909"/>
                  </a:cubicBezTo>
                  <a:lnTo>
                    <a:pt x="16142" y="15909"/>
                  </a:lnTo>
                  <a:lnTo>
                    <a:pt x="16142" y="15909"/>
                  </a:lnTo>
                  <a:lnTo>
                    <a:pt x="16142" y="15909"/>
                  </a:lnTo>
                  <a:lnTo>
                    <a:pt x="16121" y="15909"/>
                  </a:lnTo>
                  <a:lnTo>
                    <a:pt x="16121" y="15909"/>
                  </a:lnTo>
                  <a:lnTo>
                    <a:pt x="16185" y="16036"/>
                  </a:lnTo>
                  <a:close/>
                </a:path>
              </a:pathLst>
            </a:custGeom>
            <a:solidFill>
              <a:srgbClr val="000000"/>
            </a:solid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AC71369A-369A-42E9-8FDD-28237A9AA4B9}"/>
                </a:ext>
              </a:extLst>
            </p:cNvPr>
            <p:cNvSpPr/>
            <p:nvPr/>
          </p:nvSpPr>
          <p:spPr>
            <a:xfrm>
              <a:off x="6419886" y="4738047"/>
              <a:ext cx="31327" cy="31327"/>
            </a:xfrm>
            <a:custGeom>
              <a:avLst/>
              <a:gdLst>
                <a:gd name="connsiteX0" fmla="*/ 15909 w 21212"/>
                <a:gd name="connsiteY0" fmla="*/ 15909 h 21212"/>
                <a:gd name="connsiteX1" fmla="*/ 15973 w 21212"/>
                <a:gd name="connsiteY1" fmla="*/ 15909 h 21212"/>
                <a:gd name="connsiteX2" fmla="*/ 16015 w 21212"/>
                <a:gd name="connsiteY2" fmla="*/ 15909 h 21212"/>
                <a:gd name="connsiteX3" fmla="*/ 15973 w 21212"/>
                <a:gd name="connsiteY3" fmla="*/ 15909 h 21212"/>
                <a:gd name="connsiteX4" fmla="*/ 15909 w 21212"/>
                <a:gd name="connsiteY4" fmla="*/ 15909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09"/>
                  </a:moveTo>
                  <a:lnTo>
                    <a:pt x="15973" y="15909"/>
                  </a:lnTo>
                  <a:lnTo>
                    <a:pt x="16015" y="15909"/>
                  </a:lnTo>
                  <a:lnTo>
                    <a:pt x="15973" y="15909"/>
                  </a:lnTo>
                  <a:lnTo>
                    <a:pt x="15909" y="15909"/>
                  </a:lnTo>
                  <a:close/>
                </a:path>
              </a:pathLst>
            </a:custGeom>
            <a:solidFill>
              <a:srgbClr val="000000"/>
            </a:solid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B08A5492-E6FC-4B69-8580-EEE2C17FB658}"/>
                </a:ext>
              </a:extLst>
            </p:cNvPr>
            <p:cNvSpPr/>
            <p:nvPr/>
          </p:nvSpPr>
          <p:spPr>
            <a:xfrm>
              <a:off x="6406903" y="4746098"/>
              <a:ext cx="31327" cy="31327"/>
            </a:xfrm>
            <a:custGeom>
              <a:avLst/>
              <a:gdLst>
                <a:gd name="connsiteX0" fmla="*/ 15961 w 21212"/>
                <a:gd name="connsiteY0" fmla="*/ 16079 h 21212"/>
                <a:gd name="connsiteX1" fmla="*/ 15961 w 21212"/>
                <a:gd name="connsiteY1" fmla="*/ 16079 h 21212"/>
                <a:gd name="connsiteX2" fmla="*/ 15961 w 21212"/>
                <a:gd name="connsiteY2" fmla="*/ 16079 h 21212"/>
                <a:gd name="connsiteX3" fmla="*/ 16003 w 21212"/>
                <a:gd name="connsiteY3" fmla="*/ 16079 h 21212"/>
                <a:gd name="connsiteX4" fmla="*/ 16003 w 21212"/>
                <a:gd name="connsiteY4" fmla="*/ 16079 h 21212"/>
                <a:gd name="connsiteX5" fmla="*/ 16046 w 21212"/>
                <a:gd name="connsiteY5" fmla="*/ 16079 h 21212"/>
                <a:gd name="connsiteX6" fmla="*/ 16046 w 21212"/>
                <a:gd name="connsiteY6" fmla="*/ 16079 h 21212"/>
                <a:gd name="connsiteX7" fmla="*/ 16067 w 21212"/>
                <a:gd name="connsiteY7" fmla="*/ 16079 h 21212"/>
                <a:gd name="connsiteX8" fmla="*/ 16067 w 21212"/>
                <a:gd name="connsiteY8" fmla="*/ 16079 h 21212"/>
                <a:gd name="connsiteX9" fmla="*/ 16152 w 21212"/>
                <a:gd name="connsiteY9" fmla="*/ 16079 h 21212"/>
                <a:gd name="connsiteX10" fmla="*/ 16152 w 21212"/>
                <a:gd name="connsiteY10" fmla="*/ 16079 h 21212"/>
                <a:gd name="connsiteX11" fmla="*/ 16067 w 21212"/>
                <a:gd name="connsiteY11" fmla="*/ 16079 h 21212"/>
                <a:gd name="connsiteX12" fmla="*/ 16067 w 21212"/>
                <a:gd name="connsiteY12" fmla="*/ 16100 h 21212"/>
                <a:gd name="connsiteX13" fmla="*/ 16046 w 21212"/>
                <a:gd name="connsiteY13" fmla="*/ 16100 h 21212"/>
                <a:gd name="connsiteX14" fmla="*/ 16046 w 21212"/>
                <a:gd name="connsiteY14" fmla="*/ 16100 h 21212"/>
                <a:gd name="connsiteX15" fmla="*/ 16046 w 21212"/>
                <a:gd name="connsiteY15" fmla="*/ 16100 h 21212"/>
                <a:gd name="connsiteX16" fmla="*/ 16046 w 21212"/>
                <a:gd name="connsiteY16" fmla="*/ 16100 h 21212"/>
                <a:gd name="connsiteX17" fmla="*/ 16003 w 21212"/>
                <a:gd name="connsiteY17" fmla="*/ 16100 h 21212"/>
                <a:gd name="connsiteX18" fmla="*/ 16046 w 21212"/>
                <a:gd name="connsiteY18" fmla="*/ 16100 h 21212"/>
                <a:gd name="connsiteX19" fmla="*/ 16046 w 21212"/>
                <a:gd name="connsiteY19" fmla="*/ 16100 h 21212"/>
                <a:gd name="connsiteX20" fmla="*/ 16067 w 21212"/>
                <a:gd name="connsiteY20" fmla="*/ 16079 h 21212"/>
                <a:gd name="connsiteX21" fmla="*/ 16067 w 21212"/>
                <a:gd name="connsiteY21" fmla="*/ 16079 h 21212"/>
                <a:gd name="connsiteX22" fmla="*/ 16067 w 21212"/>
                <a:gd name="connsiteY22" fmla="*/ 16079 h 21212"/>
                <a:gd name="connsiteX23" fmla="*/ 16067 w 21212"/>
                <a:gd name="connsiteY23" fmla="*/ 16079 h 21212"/>
                <a:gd name="connsiteX24" fmla="*/ 16046 w 21212"/>
                <a:gd name="connsiteY24" fmla="*/ 16079 h 21212"/>
                <a:gd name="connsiteX25" fmla="*/ 16046 w 21212"/>
                <a:gd name="connsiteY25" fmla="*/ 16079 h 21212"/>
                <a:gd name="connsiteX26" fmla="*/ 16046 w 21212"/>
                <a:gd name="connsiteY26" fmla="*/ 16079 h 21212"/>
                <a:gd name="connsiteX27" fmla="*/ 16003 w 21212"/>
                <a:gd name="connsiteY27" fmla="*/ 16079 h 21212"/>
                <a:gd name="connsiteX28" fmla="*/ 16003 w 21212"/>
                <a:gd name="connsiteY28" fmla="*/ 16079 h 21212"/>
                <a:gd name="connsiteX29" fmla="*/ 15961 w 21212"/>
                <a:gd name="connsiteY29" fmla="*/ 16079 h 21212"/>
                <a:gd name="connsiteX30" fmla="*/ 15918 w 21212"/>
                <a:gd name="connsiteY30" fmla="*/ 16079 h 21212"/>
                <a:gd name="connsiteX31" fmla="*/ 15918 w 21212"/>
                <a:gd name="connsiteY31" fmla="*/ 16079 h 21212"/>
                <a:gd name="connsiteX32" fmla="*/ 15918 w 21212"/>
                <a:gd name="connsiteY32" fmla="*/ 16079 h 21212"/>
                <a:gd name="connsiteX33" fmla="*/ 15918 w 21212"/>
                <a:gd name="connsiteY33" fmla="*/ 16079 h 21212"/>
                <a:gd name="connsiteX34" fmla="*/ 15918 w 21212"/>
                <a:gd name="connsiteY34" fmla="*/ 16079 h 21212"/>
                <a:gd name="connsiteX35" fmla="*/ 15918 w 21212"/>
                <a:gd name="connsiteY35" fmla="*/ 16036 h 21212"/>
                <a:gd name="connsiteX36" fmla="*/ 15961 w 21212"/>
                <a:gd name="connsiteY36" fmla="*/ 16036 h 21212"/>
                <a:gd name="connsiteX37" fmla="*/ 16003 w 21212"/>
                <a:gd name="connsiteY37" fmla="*/ 15909 h 21212"/>
                <a:gd name="connsiteX38" fmla="*/ 16003 w 21212"/>
                <a:gd name="connsiteY38" fmla="*/ 16036 h 21212"/>
                <a:gd name="connsiteX39" fmla="*/ 16003 w 21212"/>
                <a:gd name="connsiteY39" fmla="*/ 16036 h 21212"/>
                <a:gd name="connsiteX40" fmla="*/ 15961 w 21212"/>
                <a:gd name="connsiteY40" fmla="*/ 16036 h 21212"/>
                <a:gd name="connsiteX41" fmla="*/ 15961 w 21212"/>
                <a:gd name="connsiteY41" fmla="*/ 16079 h 21212"/>
                <a:gd name="connsiteX42" fmla="*/ 15918 w 21212"/>
                <a:gd name="connsiteY42" fmla="*/ 16079 h 21212"/>
                <a:gd name="connsiteX43" fmla="*/ 15918 w 21212"/>
                <a:gd name="connsiteY43" fmla="*/ 16079 h 21212"/>
                <a:gd name="connsiteX44" fmla="*/ 15961 w 21212"/>
                <a:gd name="connsiteY44" fmla="*/ 1607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61" y="16079"/>
                  </a:moveTo>
                  <a:lnTo>
                    <a:pt x="15961" y="16079"/>
                  </a:lnTo>
                  <a:lnTo>
                    <a:pt x="15961" y="16079"/>
                  </a:lnTo>
                  <a:lnTo>
                    <a:pt x="16003" y="16079"/>
                  </a:lnTo>
                  <a:lnTo>
                    <a:pt x="16003" y="16079"/>
                  </a:lnTo>
                  <a:lnTo>
                    <a:pt x="16046" y="16079"/>
                  </a:lnTo>
                  <a:cubicBezTo>
                    <a:pt x="16046" y="16079"/>
                    <a:pt x="16046" y="16036"/>
                    <a:pt x="16046" y="16079"/>
                  </a:cubicBezTo>
                  <a:cubicBezTo>
                    <a:pt x="16046" y="16036"/>
                    <a:pt x="16067" y="16036"/>
                    <a:pt x="16067" y="16079"/>
                  </a:cubicBezTo>
                  <a:lnTo>
                    <a:pt x="16067" y="16079"/>
                  </a:lnTo>
                  <a:lnTo>
                    <a:pt x="16152" y="16079"/>
                  </a:lnTo>
                  <a:lnTo>
                    <a:pt x="16152" y="16079"/>
                  </a:lnTo>
                  <a:lnTo>
                    <a:pt x="16067" y="16079"/>
                  </a:lnTo>
                  <a:cubicBezTo>
                    <a:pt x="16067" y="16100"/>
                    <a:pt x="16067" y="16100"/>
                    <a:pt x="16067" y="16100"/>
                  </a:cubicBezTo>
                  <a:cubicBezTo>
                    <a:pt x="16067" y="16100"/>
                    <a:pt x="16067" y="16100"/>
                    <a:pt x="16046" y="16100"/>
                  </a:cubicBezTo>
                  <a:lnTo>
                    <a:pt x="16046" y="16100"/>
                  </a:lnTo>
                  <a:lnTo>
                    <a:pt x="16046" y="16100"/>
                  </a:lnTo>
                  <a:lnTo>
                    <a:pt x="16046" y="16100"/>
                  </a:lnTo>
                  <a:lnTo>
                    <a:pt x="16003" y="16100"/>
                  </a:lnTo>
                  <a:lnTo>
                    <a:pt x="16046" y="16100"/>
                  </a:lnTo>
                  <a:lnTo>
                    <a:pt x="16046" y="16100"/>
                  </a:lnTo>
                  <a:lnTo>
                    <a:pt x="16067" y="16079"/>
                  </a:lnTo>
                  <a:lnTo>
                    <a:pt x="16067" y="16079"/>
                  </a:lnTo>
                  <a:lnTo>
                    <a:pt x="16067" y="16079"/>
                  </a:lnTo>
                  <a:lnTo>
                    <a:pt x="16067" y="16079"/>
                  </a:lnTo>
                  <a:lnTo>
                    <a:pt x="16046" y="16079"/>
                  </a:lnTo>
                  <a:lnTo>
                    <a:pt x="16046" y="16079"/>
                  </a:lnTo>
                  <a:lnTo>
                    <a:pt x="16046" y="16079"/>
                  </a:lnTo>
                  <a:lnTo>
                    <a:pt x="16003" y="16079"/>
                  </a:lnTo>
                  <a:lnTo>
                    <a:pt x="16003" y="16079"/>
                  </a:lnTo>
                  <a:cubicBezTo>
                    <a:pt x="16003" y="16079"/>
                    <a:pt x="15961" y="16079"/>
                    <a:pt x="15961" y="16079"/>
                  </a:cubicBezTo>
                  <a:cubicBezTo>
                    <a:pt x="15961" y="16100"/>
                    <a:pt x="15961" y="16079"/>
                    <a:pt x="15918" y="16079"/>
                  </a:cubicBezTo>
                  <a:lnTo>
                    <a:pt x="15918" y="16079"/>
                  </a:lnTo>
                  <a:lnTo>
                    <a:pt x="15918" y="16079"/>
                  </a:lnTo>
                  <a:cubicBezTo>
                    <a:pt x="15897" y="16079"/>
                    <a:pt x="15918" y="16079"/>
                    <a:pt x="15918" y="16079"/>
                  </a:cubicBezTo>
                  <a:lnTo>
                    <a:pt x="15918" y="16079"/>
                  </a:lnTo>
                  <a:cubicBezTo>
                    <a:pt x="15918" y="16036"/>
                    <a:pt x="15918" y="16036"/>
                    <a:pt x="15918" y="16036"/>
                  </a:cubicBezTo>
                  <a:lnTo>
                    <a:pt x="15961" y="16036"/>
                  </a:lnTo>
                  <a:cubicBezTo>
                    <a:pt x="15961" y="15909"/>
                    <a:pt x="16003" y="15909"/>
                    <a:pt x="16003" y="15909"/>
                  </a:cubicBezTo>
                  <a:lnTo>
                    <a:pt x="16003" y="16036"/>
                  </a:lnTo>
                  <a:lnTo>
                    <a:pt x="16003" y="16036"/>
                  </a:lnTo>
                  <a:cubicBezTo>
                    <a:pt x="15961" y="16036"/>
                    <a:pt x="15961" y="16036"/>
                    <a:pt x="15961" y="16036"/>
                  </a:cubicBezTo>
                  <a:lnTo>
                    <a:pt x="15961" y="16079"/>
                  </a:lnTo>
                  <a:lnTo>
                    <a:pt x="15918" y="16079"/>
                  </a:lnTo>
                  <a:lnTo>
                    <a:pt x="15918" y="16079"/>
                  </a:lnTo>
                  <a:lnTo>
                    <a:pt x="15961" y="16079"/>
                  </a:lnTo>
                  <a:close/>
                </a:path>
              </a:pathLst>
            </a:custGeom>
            <a:solidFill>
              <a:srgbClr val="000000"/>
            </a:solid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C68BFF1F-1512-4CEA-9DAD-1D4AE54DFB61}"/>
                </a:ext>
              </a:extLst>
            </p:cNvPr>
            <p:cNvSpPr/>
            <p:nvPr/>
          </p:nvSpPr>
          <p:spPr>
            <a:xfrm>
              <a:off x="6407106" y="4746098"/>
              <a:ext cx="31327" cy="31327"/>
            </a:xfrm>
            <a:custGeom>
              <a:avLst/>
              <a:gdLst>
                <a:gd name="connsiteX0" fmla="*/ 16121 w 21212"/>
                <a:gd name="connsiteY0" fmla="*/ 15909 h 21212"/>
                <a:gd name="connsiteX1" fmla="*/ 16121 w 21212"/>
                <a:gd name="connsiteY1" fmla="*/ 15909 h 21212"/>
                <a:gd name="connsiteX2" fmla="*/ 16121 w 21212"/>
                <a:gd name="connsiteY2" fmla="*/ 15909 h 21212"/>
                <a:gd name="connsiteX3" fmla="*/ 16121 w 21212"/>
                <a:gd name="connsiteY3" fmla="*/ 15909 h 21212"/>
                <a:gd name="connsiteX4" fmla="*/ 16121 w 21212"/>
                <a:gd name="connsiteY4" fmla="*/ 15909 h 21212"/>
                <a:gd name="connsiteX5" fmla="*/ 16100 w 21212"/>
                <a:gd name="connsiteY5" fmla="*/ 16036 h 21212"/>
                <a:gd name="connsiteX6" fmla="*/ 16036 w 21212"/>
                <a:gd name="connsiteY6" fmla="*/ 16036 h 21212"/>
                <a:gd name="connsiteX7" fmla="*/ 15994 w 21212"/>
                <a:gd name="connsiteY7" fmla="*/ 16036 h 21212"/>
                <a:gd name="connsiteX8" fmla="*/ 15909 w 21212"/>
                <a:gd name="connsiteY8" fmla="*/ 16036 h 21212"/>
                <a:gd name="connsiteX9" fmla="*/ 15909 w 21212"/>
                <a:gd name="connsiteY9" fmla="*/ 15909 h 21212"/>
                <a:gd name="connsiteX10" fmla="*/ 15909 w 21212"/>
                <a:gd name="connsiteY10" fmla="*/ 15909 h 21212"/>
                <a:gd name="connsiteX11" fmla="*/ 15909 w 21212"/>
                <a:gd name="connsiteY11" fmla="*/ 15909 h 21212"/>
                <a:gd name="connsiteX12" fmla="*/ 15909 w 21212"/>
                <a:gd name="connsiteY12" fmla="*/ 15909 h 21212"/>
                <a:gd name="connsiteX13" fmla="*/ 16036 w 21212"/>
                <a:gd name="connsiteY13" fmla="*/ 15909 h 21212"/>
                <a:gd name="connsiteX14" fmla="*/ 16036 w 21212"/>
                <a:gd name="connsiteY14" fmla="*/ 15909 h 21212"/>
                <a:gd name="connsiteX15" fmla="*/ 16121 w 21212"/>
                <a:gd name="connsiteY15" fmla="*/ 15909 h 21212"/>
                <a:gd name="connsiteX16" fmla="*/ 16121 w 21212"/>
                <a:gd name="connsiteY16" fmla="*/ 15909 h 21212"/>
                <a:gd name="connsiteX17" fmla="*/ 16121 w 21212"/>
                <a:gd name="connsiteY17" fmla="*/ 15909 h 21212"/>
                <a:gd name="connsiteX18" fmla="*/ 16121 w 21212"/>
                <a:gd name="connsiteY18" fmla="*/ 15909 h 21212"/>
                <a:gd name="connsiteX19" fmla="*/ 16036 w 21212"/>
                <a:gd name="connsiteY19" fmla="*/ 15909 h 21212"/>
                <a:gd name="connsiteX20" fmla="*/ 16036 w 21212"/>
                <a:gd name="connsiteY20" fmla="*/ 15909 h 21212"/>
                <a:gd name="connsiteX21" fmla="*/ 15994 w 21212"/>
                <a:gd name="connsiteY21" fmla="*/ 15909 h 21212"/>
                <a:gd name="connsiteX22" fmla="*/ 15909 w 21212"/>
                <a:gd name="connsiteY22" fmla="*/ 15909 h 21212"/>
                <a:gd name="connsiteX23" fmla="*/ 15909 w 21212"/>
                <a:gd name="connsiteY23" fmla="*/ 15909 h 21212"/>
                <a:gd name="connsiteX24" fmla="*/ 15909 w 21212"/>
                <a:gd name="connsiteY24" fmla="*/ 15909 h 21212"/>
                <a:gd name="connsiteX25" fmla="*/ 15994 w 21212"/>
                <a:gd name="connsiteY25" fmla="*/ 15909 h 21212"/>
                <a:gd name="connsiteX26" fmla="*/ 16036 w 21212"/>
                <a:gd name="connsiteY26" fmla="*/ 15909 h 21212"/>
                <a:gd name="connsiteX27" fmla="*/ 16036 w 21212"/>
                <a:gd name="connsiteY27" fmla="*/ 16036 h 21212"/>
                <a:gd name="connsiteX28" fmla="*/ 16121 w 21212"/>
                <a:gd name="connsiteY28" fmla="*/ 15909 h 21212"/>
                <a:gd name="connsiteX29" fmla="*/ 16121 w 21212"/>
                <a:gd name="connsiteY29" fmla="*/ 15909 h 21212"/>
                <a:gd name="connsiteX30" fmla="*/ 16121 w 21212"/>
                <a:gd name="connsiteY30" fmla="*/ 15909 h 21212"/>
                <a:gd name="connsiteX31" fmla="*/ 16121 w 21212"/>
                <a:gd name="connsiteY31" fmla="*/ 15909 h 21212"/>
                <a:gd name="connsiteX32" fmla="*/ 16121 w 21212"/>
                <a:gd name="connsiteY32" fmla="*/ 15909 h 21212"/>
                <a:gd name="connsiteX33" fmla="*/ 16121 w 21212"/>
                <a:gd name="connsiteY33"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121" y="15909"/>
                  </a:moveTo>
                  <a:cubicBezTo>
                    <a:pt x="16142" y="15909"/>
                    <a:pt x="16142" y="15909"/>
                    <a:pt x="16121" y="15909"/>
                  </a:cubicBezTo>
                  <a:lnTo>
                    <a:pt x="16121" y="15909"/>
                  </a:lnTo>
                  <a:lnTo>
                    <a:pt x="16121" y="15909"/>
                  </a:lnTo>
                  <a:cubicBezTo>
                    <a:pt x="16142" y="15909"/>
                    <a:pt x="16142" y="15909"/>
                    <a:pt x="16121" y="15909"/>
                  </a:cubicBezTo>
                  <a:cubicBezTo>
                    <a:pt x="16121" y="15909"/>
                    <a:pt x="16121" y="16036"/>
                    <a:pt x="16100" y="16036"/>
                  </a:cubicBezTo>
                  <a:cubicBezTo>
                    <a:pt x="16100" y="16036"/>
                    <a:pt x="16100" y="16036"/>
                    <a:pt x="16036" y="16036"/>
                  </a:cubicBezTo>
                  <a:cubicBezTo>
                    <a:pt x="16036" y="16036"/>
                    <a:pt x="16036" y="16036"/>
                    <a:pt x="15994" y="16036"/>
                  </a:cubicBezTo>
                  <a:cubicBezTo>
                    <a:pt x="15994" y="16036"/>
                    <a:pt x="15994" y="16036"/>
                    <a:pt x="15909" y="16036"/>
                  </a:cubicBezTo>
                  <a:cubicBezTo>
                    <a:pt x="15909" y="15909"/>
                    <a:pt x="15909" y="15909"/>
                    <a:pt x="15909" y="15909"/>
                  </a:cubicBezTo>
                  <a:lnTo>
                    <a:pt x="15909" y="15909"/>
                  </a:lnTo>
                  <a:lnTo>
                    <a:pt x="15909" y="15909"/>
                  </a:lnTo>
                  <a:lnTo>
                    <a:pt x="15909" y="15909"/>
                  </a:lnTo>
                  <a:cubicBezTo>
                    <a:pt x="15994" y="15909"/>
                    <a:pt x="15994" y="15909"/>
                    <a:pt x="16036" y="15909"/>
                  </a:cubicBezTo>
                  <a:lnTo>
                    <a:pt x="16036" y="15909"/>
                  </a:lnTo>
                  <a:cubicBezTo>
                    <a:pt x="16100" y="15909"/>
                    <a:pt x="16100" y="15909"/>
                    <a:pt x="16121" y="15909"/>
                  </a:cubicBezTo>
                  <a:cubicBezTo>
                    <a:pt x="16121" y="15909"/>
                    <a:pt x="16121" y="15909"/>
                    <a:pt x="16121" y="15909"/>
                  </a:cubicBezTo>
                  <a:close/>
                  <a:moveTo>
                    <a:pt x="16121" y="15909"/>
                  </a:moveTo>
                  <a:cubicBezTo>
                    <a:pt x="16100" y="15909"/>
                    <a:pt x="16100" y="15909"/>
                    <a:pt x="16121" y="15909"/>
                  </a:cubicBezTo>
                  <a:lnTo>
                    <a:pt x="16036" y="15909"/>
                  </a:lnTo>
                  <a:lnTo>
                    <a:pt x="16036" y="15909"/>
                  </a:lnTo>
                  <a:cubicBezTo>
                    <a:pt x="15994" y="15909"/>
                    <a:pt x="15994" y="15909"/>
                    <a:pt x="15994" y="15909"/>
                  </a:cubicBezTo>
                  <a:cubicBezTo>
                    <a:pt x="15994" y="15909"/>
                    <a:pt x="15994" y="15909"/>
                    <a:pt x="15909" y="15909"/>
                  </a:cubicBezTo>
                  <a:lnTo>
                    <a:pt x="15909" y="15909"/>
                  </a:lnTo>
                  <a:cubicBezTo>
                    <a:pt x="15909" y="15909"/>
                    <a:pt x="15994" y="15909"/>
                    <a:pt x="15909" y="15909"/>
                  </a:cubicBezTo>
                  <a:cubicBezTo>
                    <a:pt x="15994" y="15909"/>
                    <a:pt x="15994" y="15909"/>
                    <a:pt x="15994" y="15909"/>
                  </a:cubicBezTo>
                  <a:lnTo>
                    <a:pt x="16036" y="15909"/>
                  </a:lnTo>
                  <a:lnTo>
                    <a:pt x="16036" y="16036"/>
                  </a:lnTo>
                  <a:cubicBezTo>
                    <a:pt x="16100" y="15909"/>
                    <a:pt x="16100" y="15909"/>
                    <a:pt x="16121" y="15909"/>
                  </a:cubicBezTo>
                  <a:lnTo>
                    <a:pt x="16121" y="15909"/>
                  </a:lnTo>
                  <a:lnTo>
                    <a:pt x="16121" y="15909"/>
                  </a:lnTo>
                  <a:lnTo>
                    <a:pt x="16121" y="15909"/>
                  </a:lnTo>
                  <a:lnTo>
                    <a:pt x="16121" y="15909"/>
                  </a:lnTo>
                  <a:lnTo>
                    <a:pt x="16121" y="15909"/>
                  </a:lnTo>
                  <a:close/>
                </a:path>
              </a:pathLst>
            </a:custGeom>
            <a:solidFill>
              <a:srgbClr val="000000"/>
            </a:solid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50310B4C-A76B-4F78-9147-81B445792651}"/>
                </a:ext>
              </a:extLst>
            </p:cNvPr>
            <p:cNvSpPr/>
            <p:nvPr/>
          </p:nvSpPr>
          <p:spPr>
            <a:xfrm>
              <a:off x="6407293" y="4745941"/>
              <a:ext cx="31327" cy="31327"/>
            </a:xfrm>
            <a:custGeom>
              <a:avLst/>
              <a:gdLst>
                <a:gd name="connsiteX0" fmla="*/ 16100 w 21212"/>
                <a:gd name="connsiteY0" fmla="*/ 16015 h 21212"/>
                <a:gd name="connsiteX1" fmla="*/ 15909 w 21212"/>
                <a:gd name="connsiteY1" fmla="*/ 15930 h 21212"/>
                <a:gd name="connsiteX2" fmla="*/ 15909 w 21212"/>
                <a:gd name="connsiteY2" fmla="*/ 15909 h 21212"/>
                <a:gd name="connsiteX3" fmla="*/ 16164 w 21212"/>
                <a:gd name="connsiteY3" fmla="*/ 16015 h 21212"/>
                <a:gd name="connsiteX4" fmla="*/ 16100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00" y="16015"/>
                  </a:moveTo>
                  <a:lnTo>
                    <a:pt x="15909" y="15930"/>
                  </a:lnTo>
                  <a:lnTo>
                    <a:pt x="15909" y="15909"/>
                  </a:lnTo>
                  <a:lnTo>
                    <a:pt x="16164" y="16015"/>
                  </a:lnTo>
                  <a:lnTo>
                    <a:pt x="16100" y="16015"/>
                  </a:lnTo>
                  <a:close/>
                </a:path>
              </a:pathLst>
            </a:custGeom>
            <a:solidFill>
              <a:srgbClr val="000000"/>
            </a:solid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D24C775D-04C6-4A39-A302-327C6C92F22D}"/>
                </a:ext>
              </a:extLst>
            </p:cNvPr>
            <p:cNvSpPr/>
            <p:nvPr/>
          </p:nvSpPr>
          <p:spPr>
            <a:xfrm>
              <a:off x="6407419" y="4745848"/>
              <a:ext cx="31327" cy="31327"/>
            </a:xfrm>
            <a:custGeom>
              <a:avLst/>
              <a:gdLst>
                <a:gd name="connsiteX0" fmla="*/ 16121 w 21212"/>
                <a:gd name="connsiteY0" fmla="*/ 16015 h 21212"/>
                <a:gd name="connsiteX1" fmla="*/ 15909 w 21212"/>
                <a:gd name="connsiteY1" fmla="*/ 15973 h 21212"/>
                <a:gd name="connsiteX2" fmla="*/ 15909 w 21212"/>
                <a:gd name="connsiteY2" fmla="*/ 15909 h 21212"/>
                <a:gd name="connsiteX3" fmla="*/ 16121 w 21212"/>
                <a:gd name="connsiteY3" fmla="*/ 16015 h 21212"/>
                <a:gd name="connsiteX4" fmla="*/ 16121 w 21212"/>
                <a:gd name="connsiteY4" fmla="*/ 16015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121" y="16015"/>
                  </a:moveTo>
                  <a:lnTo>
                    <a:pt x="15909" y="15973"/>
                  </a:lnTo>
                  <a:lnTo>
                    <a:pt x="15909" y="15909"/>
                  </a:lnTo>
                  <a:lnTo>
                    <a:pt x="16121" y="16015"/>
                  </a:lnTo>
                  <a:lnTo>
                    <a:pt x="16121" y="16015"/>
                  </a:lnTo>
                  <a:close/>
                </a:path>
              </a:pathLst>
            </a:custGeom>
            <a:solidFill>
              <a:srgbClr val="000000"/>
            </a:solid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BDD59255-D44C-429A-AD11-2CE25E65C67F}"/>
                </a:ext>
              </a:extLst>
            </p:cNvPr>
            <p:cNvSpPr/>
            <p:nvPr/>
          </p:nvSpPr>
          <p:spPr>
            <a:xfrm>
              <a:off x="6407575" y="4745785"/>
              <a:ext cx="31327" cy="31327"/>
            </a:xfrm>
            <a:custGeom>
              <a:avLst/>
              <a:gdLst>
                <a:gd name="connsiteX0" fmla="*/ 15909 w 21212"/>
                <a:gd name="connsiteY0" fmla="*/ 15952 h 21212"/>
                <a:gd name="connsiteX1" fmla="*/ 15909 w 21212"/>
                <a:gd name="connsiteY1" fmla="*/ 15952 h 21212"/>
                <a:gd name="connsiteX2" fmla="*/ 15909 w 21212"/>
                <a:gd name="connsiteY2" fmla="*/ 15909 h 21212"/>
                <a:gd name="connsiteX3" fmla="*/ 15973 w 21212"/>
                <a:gd name="connsiteY3" fmla="*/ 15909 h 21212"/>
                <a:gd name="connsiteX4" fmla="*/ 15909 w 21212"/>
                <a:gd name="connsiteY4" fmla="*/ 15952 h 21212"/>
                <a:gd name="connsiteX5" fmla="*/ 16121 w 21212"/>
                <a:gd name="connsiteY5" fmla="*/ 16036 h 21212"/>
                <a:gd name="connsiteX6" fmla="*/ 15973 w 21212"/>
                <a:gd name="connsiteY6" fmla="*/ 15952 h 21212"/>
                <a:gd name="connsiteX7" fmla="*/ 15973 w 21212"/>
                <a:gd name="connsiteY7" fmla="*/ 15952 h 21212"/>
                <a:gd name="connsiteX8" fmla="*/ 16185 w 21212"/>
                <a:gd name="connsiteY8" fmla="*/ 16036 h 21212"/>
                <a:gd name="connsiteX9" fmla="*/ 16121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52"/>
                  </a:moveTo>
                  <a:lnTo>
                    <a:pt x="15909" y="15952"/>
                  </a:lnTo>
                  <a:lnTo>
                    <a:pt x="15909" y="15909"/>
                  </a:lnTo>
                  <a:lnTo>
                    <a:pt x="15973" y="15909"/>
                  </a:lnTo>
                  <a:lnTo>
                    <a:pt x="15909" y="15952"/>
                  </a:lnTo>
                  <a:close/>
                  <a:moveTo>
                    <a:pt x="16121" y="16036"/>
                  </a:moveTo>
                  <a:lnTo>
                    <a:pt x="15973" y="15952"/>
                  </a:lnTo>
                  <a:lnTo>
                    <a:pt x="15973" y="15952"/>
                  </a:lnTo>
                  <a:lnTo>
                    <a:pt x="16185" y="16036"/>
                  </a:lnTo>
                  <a:lnTo>
                    <a:pt x="16121" y="16036"/>
                  </a:lnTo>
                  <a:close/>
                </a:path>
              </a:pathLst>
            </a:custGeom>
            <a:solidFill>
              <a:srgbClr val="000000"/>
            </a:solid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A0926119-C114-4715-B2A5-F2A74EADB99A}"/>
                </a:ext>
              </a:extLst>
            </p:cNvPr>
            <p:cNvSpPr/>
            <p:nvPr/>
          </p:nvSpPr>
          <p:spPr>
            <a:xfrm>
              <a:off x="6407763" y="4745692"/>
              <a:ext cx="31327" cy="31327"/>
            </a:xfrm>
            <a:custGeom>
              <a:avLst/>
              <a:gdLst>
                <a:gd name="connsiteX0" fmla="*/ 15994 w 21212"/>
                <a:gd name="connsiteY0" fmla="*/ 15930 h 21212"/>
                <a:gd name="connsiteX1" fmla="*/ 16057 w 21212"/>
                <a:gd name="connsiteY1" fmla="*/ 15930 h 21212"/>
                <a:gd name="connsiteX2" fmla="*/ 16079 w 21212"/>
                <a:gd name="connsiteY2" fmla="*/ 15909 h 21212"/>
                <a:gd name="connsiteX3" fmla="*/ 16079 w 21212"/>
                <a:gd name="connsiteY3" fmla="*/ 15930 h 21212"/>
                <a:gd name="connsiteX4" fmla="*/ 16079 w 21212"/>
                <a:gd name="connsiteY4" fmla="*/ 15930 h 21212"/>
                <a:gd name="connsiteX5" fmla="*/ 16057 w 21212"/>
                <a:gd name="connsiteY5" fmla="*/ 15930 h 21212"/>
                <a:gd name="connsiteX6" fmla="*/ 16057 w 21212"/>
                <a:gd name="connsiteY6" fmla="*/ 15973 h 21212"/>
                <a:gd name="connsiteX7" fmla="*/ 15994 w 21212"/>
                <a:gd name="connsiteY7" fmla="*/ 15973 h 21212"/>
                <a:gd name="connsiteX8" fmla="*/ 16057 w 21212"/>
                <a:gd name="connsiteY8" fmla="*/ 15973 h 21212"/>
                <a:gd name="connsiteX9" fmla="*/ 16057 w 21212"/>
                <a:gd name="connsiteY9" fmla="*/ 16015 h 21212"/>
                <a:gd name="connsiteX10" fmla="*/ 16079 w 21212"/>
                <a:gd name="connsiteY10" fmla="*/ 16015 h 21212"/>
                <a:gd name="connsiteX11" fmla="*/ 16079 w 21212"/>
                <a:gd name="connsiteY11" fmla="*/ 16015 h 21212"/>
                <a:gd name="connsiteX12" fmla="*/ 16121 w 21212"/>
                <a:gd name="connsiteY12" fmla="*/ 16015 h 21212"/>
                <a:gd name="connsiteX13" fmla="*/ 16185 w 21212"/>
                <a:gd name="connsiteY13" fmla="*/ 15973 h 21212"/>
                <a:gd name="connsiteX14" fmla="*/ 16185 w 21212"/>
                <a:gd name="connsiteY14" fmla="*/ 15973 h 21212"/>
                <a:gd name="connsiteX15" fmla="*/ 16206 w 21212"/>
                <a:gd name="connsiteY15" fmla="*/ 15973 h 21212"/>
                <a:gd name="connsiteX16" fmla="*/ 16206 w 21212"/>
                <a:gd name="connsiteY16" fmla="*/ 15973 h 21212"/>
                <a:gd name="connsiteX17" fmla="*/ 16206 w 21212"/>
                <a:gd name="connsiteY17" fmla="*/ 15973 h 21212"/>
                <a:gd name="connsiteX18" fmla="*/ 16206 w 21212"/>
                <a:gd name="connsiteY18" fmla="*/ 15973 h 21212"/>
                <a:gd name="connsiteX19" fmla="*/ 16206 w 21212"/>
                <a:gd name="connsiteY19" fmla="*/ 15973 h 21212"/>
                <a:gd name="connsiteX20" fmla="*/ 16185 w 21212"/>
                <a:gd name="connsiteY20" fmla="*/ 16015 h 21212"/>
                <a:gd name="connsiteX21" fmla="*/ 16121 w 21212"/>
                <a:gd name="connsiteY21" fmla="*/ 16015 h 21212"/>
                <a:gd name="connsiteX22" fmla="*/ 16079 w 21212"/>
                <a:gd name="connsiteY22" fmla="*/ 16015 h 21212"/>
                <a:gd name="connsiteX23" fmla="*/ 16057 w 21212"/>
                <a:gd name="connsiteY23" fmla="*/ 16079 h 21212"/>
                <a:gd name="connsiteX24" fmla="*/ 15994 w 21212"/>
                <a:gd name="connsiteY24" fmla="*/ 16015 h 21212"/>
                <a:gd name="connsiteX25" fmla="*/ 15994 w 21212"/>
                <a:gd name="connsiteY25" fmla="*/ 16015 h 21212"/>
                <a:gd name="connsiteX26" fmla="*/ 15909 w 21212"/>
                <a:gd name="connsiteY26" fmla="*/ 15973 h 21212"/>
                <a:gd name="connsiteX27" fmla="*/ 15909 w 21212"/>
                <a:gd name="connsiteY27" fmla="*/ 15973 h 21212"/>
                <a:gd name="connsiteX28" fmla="*/ 15994 w 21212"/>
                <a:gd name="connsiteY28" fmla="*/ 15973 h 21212"/>
                <a:gd name="connsiteX29" fmla="*/ 15994 w 21212"/>
                <a:gd name="connsiteY29" fmla="*/ 15930 h 21212"/>
                <a:gd name="connsiteX30" fmla="*/ 15994 w 21212"/>
                <a:gd name="connsiteY30"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94" y="15930"/>
                  </a:moveTo>
                  <a:cubicBezTo>
                    <a:pt x="16057" y="15930"/>
                    <a:pt x="16057" y="15930"/>
                    <a:pt x="16057" y="15930"/>
                  </a:cubicBezTo>
                  <a:cubicBezTo>
                    <a:pt x="16057" y="15930"/>
                    <a:pt x="16057" y="15909"/>
                    <a:pt x="16079" y="15909"/>
                  </a:cubicBezTo>
                  <a:lnTo>
                    <a:pt x="16079" y="15930"/>
                  </a:lnTo>
                  <a:lnTo>
                    <a:pt x="16079" y="15930"/>
                  </a:lnTo>
                  <a:cubicBezTo>
                    <a:pt x="16057" y="15930"/>
                    <a:pt x="16057" y="15930"/>
                    <a:pt x="16057" y="15930"/>
                  </a:cubicBezTo>
                  <a:cubicBezTo>
                    <a:pt x="16057" y="15930"/>
                    <a:pt x="16057" y="15930"/>
                    <a:pt x="16057" y="15973"/>
                  </a:cubicBezTo>
                  <a:cubicBezTo>
                    <a:pt x="15994" y="15973"/>
                    <a:pt x="15994" y="15973"/>
                    <a:pt x="15994" y="15973"/>
                  </a:cubicBezTo>
                  <a:cubicBezTo>
                    <a:pt x="15994" y="15973"/>
                    <a:pt x="15994" y="15973"/>
                    <a:pt x="16057" y="15973"/>
                  </a:cubicBezTo>
                  <a:cubicBezTo>
                    <a:pt x="16057" y="15973"/>
                    <a:pt x="16057" y="15973"/>
                    <a:pt x="16057" y="16015"/>
                  </a:cubicBezTo>
                  <a:cubicBezTo>
                    <a:pt x="16057" y="16015"/>
                    <a:pt x="16057" y="16015"/>
                    <a:pt x="16079" y="16015"/>
                  </a:cubicBezTo>
                  <a:lnTo>
                    <a:pt x="16079" y="16015"/>
                  </a:lnTo>
                  <a:cubicBezTo>
                    <a:pt x="16121" y="16015"/>
                    <a:pt x="16121" y="16015"/>
                    <a:pt x="16121" y="16015"/>
                  </a:cubicBezTo>
                  <a:cubicBezTo>
                    <a:pt x="16121" y="16015"/>
                    <a:pt x="16185" y="16015"/>
                    <a:pt x="16185" y="15973"/>
                  </a:cubicBezTo>
                  <a:lnTo>
                    <a:pt x="16185" y="15973"/>
                  </a:lnTo>
                  <a:cubicBezTo>
                    <a:pt x="16206" y="15973"/>
                    <a:pt x="16206" y="15973"/>
                    <a:pt x="16206" y="15973"/>
                  </a:cubicBezTo>
                  <a:lnTo>
                    <a:pt x="16206" y="15973"/>
                  </a:lnTo>
                  <a:lnTo>
                    <a:pt x="16206" y="15973"/>
                  </a:lnTo>
                  <a:lnTo>
                    <a:pt x="16206" y="15973"/>
                  </a:lnTo>
                  <a:lnTo>
                    <a:pt x="16206" y="15973"/>
                  </a:lnTo>
                  <a:cubicBezTo>
                    <a:pt x="16206" y="16015"/>
                    <a:pt x="16185" y="16015"/>
                    <a:pt x="16185" y="16015"/>
                  </a:cubicBezTo>
                  <a:cubicBezTo>
                    <a:pt x="16185" y="16015"/>
                    <a:pt x="16185" y="16015"/>
                    <a:pt x="16121" y="16015"/>
                  </a:cubicBezTo>
                  <a:cubicBezTo>
                    <a:pt x="16121" y="16079"/>
                    <a:pt x="16121" y="16079"/>
                    <a:pt x="16079" y="16015"/>
                  </a:cubicBezTo>
                  <a:cubicBezTo>
                    <a:pt x="16079" y="16079"/>
                    <a:pt x="16079" y="16079"/>
                    <a:pt x="16057" y="16079"/>
                  </a:cubicBezTo>
                  <a:cubicBezTo>
                    <a:pt x="16057" y="16015"/>
                    <a:pt x="16057" y="16015"/>
                    <a:pt x="15994" y="16015"/>
                  </a:cubicBezTo>
                  <a:lnTo>
                    <a:pt x="15994" y="16015"/>
                  </a:lnTo>
                  <a:lnTo>
                    <a:pt x="15909" y="15973"/>
                  </a:lnTo>
                  <a:lnTo>
                    <a:pt x="15909" y="15973"/>
                  </a:lnTo>
                  <a:lnTo>
                    <a:pt x="15994" y="15973"/>
                  </a:lnTo>
                  <a:cubicBezTo>
                    <a:pt x="15994" y="15930"/>
                    <a:pt x="15994" y="15930"/>
                    <a:pt x="15994" y="15930"/>
                  </a:cubicBezTo>
                  <a:lnTo>
                    <a:pt x="15994" y="15930"/>
                  </a:lnTo>
                  <a:close/>
                </a:path>
              </a:pathLst>
            </a:custGeom>
            <a:solidFill>
              <a:srgbClr val="000000"/>
            </a:solid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17A813FE-F123-4FBB-B2CC-BECD44052D86}"/>
                </a:ext>
              </a:extLst>
            </p:cNvPr>
            <p:cNvSpPr/>
            <p:nvPr/>
          </p:nvSpPr>
          <p:spPr>
            <a:xfrm>
              <a:off x="6408014" y="4745503"/>
              <a:ext cx="31327" cy="31327"/>
            </a:xfrm>
            <a:custGeom>
              <a:avLst/>
              <a:gdLst>
                <a:gd name="connsiteX0" fmla="*/ 15909 w 21212"/>
                <a:gd name="connsiteY0" fmla="*/ 15951 h 21212"/>
                <a:gd name="connsiteX1" fmla="*/ 15909 w 21212"/>
                <a:gd name="connsiteY1" fmla="*/ 15951 h 21212"/>
                <a:gd name="connsiteX2" fmla="*/ 15909 w 21212"/>
                <a:gd name="connsiteY2" fmla="*/ 15909 h 21212"/>
                <a:gd name="connsiteX3" fmla="*/ 15909 w 21212"/>
                <a:gd name="connsiteY3" fmla="*/ 15951 h 21212"/>
                <a:gd name="connsiteX4" fmla="*/ 15909 w 21212"/>
                <a:gd name="connsiteY4" fmla="*/ 15951 h 21212"/>
                <a:gd name="connsiteX5" fmla="*/ 16079 w 21212"/>
                <a:gd name="connsiteY5" fmla="*/ 16057 h 21212"/>
                <a:gd name="connsiteX6" fmla="*/ 15951 w 21212"/>
                <a:gd name="connsiteY6" fmla="*/ 16036 h 21212"/>
                <a:gd name="connsiteX7" fmla="*/ 15951 w 21212"/>
                <a:gd name="connsiteY7" fmla="*/ 15951 h 21212"/>
                <a:gd name="connsiteX8" fmla="*/ 16142 w 21212"/>
                <a:gd name="connsiteY8" fmla="*/ 16057 h 21212"/>
                <a:gd name="connsiteX9" fmla="*/ 16079 w 21212"/>
                <a:gd name="connsiteY9" fmla="*/ 16057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51"/>
                  </a:moveTo>
                  <a:lnTo>
                    <a:pt x="15909" y="15951"/>
                  </a:lnTo>
                  <a:lnTo>
                    <a:pt x="15909" y="15909"/>
                  </a:lnTo>
                  <a:lnTo>
                    <a:pt x="15909" y="15951"/>
                  </a:lnTo>
                  <a:lnTo>
                    <a:pt x="15909" y="15951"/>
                  </a:lnTo>
                  <a:close/>
                  <a:moveTo>
                    <a:pt x="16079" y="16057"/>
                  </a:moveTo>
                  <a:lnTo>
                    <a:pt x="15951" y="16036"/>
                  </a:lnTo>
                  <a:lnTo>
                    <a:pt x="15951" y="15951"/>
                  </a:lnTo>
                  <a:lnTo>
                    <a:pt x="16142" y="16057"/>
                  </a:lnTo>
                  <a:lnTo>
                    <a:pt x="16079" y="16057"/>
                  </a:lnTo>
                  <a:close/>
                </a:path>
              </a:pathLst>
            </a:custGeom>
            <a:solidFill>
              <a:srgbClr val="000000"/>
            </a:solidFill>
            <a:ln w="95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EA893F8-3C6E-4A10-A5F4-26542DF795DC}"/>
                </a:ext>
              </a:extLst>
            </p:cNvPr>
            <p:cNvSpPr/>
            <p:nvPr/>
          </p:nvSpPr>
          <p:spPr>
            <a:xfrm>
              <a:off x="6408170" y="4745472"/>
              <a:ext cx="31327" cy="31327"/>
            </a:xfrm>
            <a:custGeom>
              <a:avLst/>
              <a:gdLst>
                <a:gd name="connsiteX0" fmla="*/ 16121 w 21212"/>
                <a:gd name="connsiteY0" fmla="*/ 15973 h 21212"/>
                <a:gd name="connsiteX1" fmla="*/ 16121 w 21212"/>
                <a:gd name="connsiteY1" fmla="*/ 15973 h 21212"/>
                <a:gd name="connsiteX2" fmla="*/ 16121 w 21212"/>
                <a:gd name="connsiteY2" fmla="*/ 15973 h 21212"/>
                <a:gd name="connsiteX3" fmla="*/ 16036 w 21212"/>
                <a:gd name="connsiteY3" fmla="*/ 16057 h 21212"/>
                <a:gd name="connsiteX4" fmla="*/ 16036 w 21212"/>
                <a:gd name="connsiteY4" fmla="*/ 16057 h 21212"/>
                <a:gd name="connsiteX5" fmla="*/ 16036 w 21212"/>
                <a:gd name="connsiteY5" fmla="*/ 16057 h 21212"/>
                <a:gd name="connsiteX6" fmla="*/ 16036 w 21212"/>
                <a:gd name="connsiteY6" fmla="*/ 16057 h 21212"/>
                <a:gd name="connsiteX7" fmla="*/ 15930 w 21212"/>
                <a:gd name="connsiteY7" fmla="*/ 15930 h 21212"/>
                <a:gd name="connsiteX8" fmla="*/ 15930 w 21212"/>
                <a:gd name="connsiteY8" fmla="*/ 15973 h 21212"/>
                <a:gd name="connsiteX9" fmla="*/ 15909 w 21212"/>
                <a:gd name="connsiteY9" fmla="*/ 15930 h 21212"/>
                <a:gd name="connsiteX10" fmla="*/ 15930 w 21212"/>
                <a:gd name="connsiteY10" fmla="*/ 15930 h 21212"/>
                <a:gd name="connsiteX11" fmla="*/ 15909 w 21212"/>
                <a:gd name="connsiteY11" fmla="*/ 15930 h 21212"/>
                <a:gd name="connsiteX12" fmla="*/ 15930 w 21212"/>
                <a:gd name="connsiteY12" fmla="*/ 15909 h 21212"/>
                <a:gd name="connsiteX13" fmla="*/ 15973 w 21212"/>
                <a:gd name="connsiteY13" fmla="*/ 15930 h 21212"/>
                <a:gd name="connsiteX14" fmla="*/ 16036 w 21212"/>
                <a:gd name="connsiteY14" fmla="*/ 15909 h 21212"/>
                <a:gd name="connsiteX15" fmla="*/ 16036 w 21212"/>
                <a:gd name="connsiteY15" fmla="*/ 15909 h 21212"/>
                <a:gd name="connsiteX16" fmla="*/ 15973 w 21212"/>
                <a:gd name="connsiteY16" fmla="*/ 15930 h 21212"/>
                <a:gd name="connsiteX17" fmla="*/ 16036 w 21212"/>
                <a:gd name="connsiteY17" fmla="*/ 15973 h 21212"/>
                <a:gd name="connsiteX18" fmla="*/ 16036 w 21212"/>
                <a:gd name="connsiteY18" fmla="*/ 15973 h 21212"/>
                <a:gd name="connsiteX19" fmla="*/ 16036 w 21212"/>
                <a:gd name="connsiteY19" fmla="*/ 15973 h 21212"/>
                <a:gd name="connsiteX20" fmla="*/ 16036 w 21212"/>
                <a:gd name="connsiteY20" fmla="*/ 15973 h 21212"/>
                <a:gd name="connsiteX21" fmla="*/ 16036 w 21212"/>
                <a:gd name="connsiteY21" fmla="*/ 15973 h 21212"/>
                <a:gd name="connsiteX22" fmla="*/ 16121 w 21212"/>
                <a:gd name="connsiteY22" fmla="*/ 15973 h 21212"/>
                <a:gd name="connsiteX23" fmla="*/ 16121 w 21212"/>
                <a:gd name="connsiteY23" fmla="*/ 15930 h 21212"/>
                <a:gd name="connsiteX24" fmla="*/ 16121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5973"/>
                  </a:moveTo>
                  <a:lnTo>
                    <a:pt x="16121" y="15973"/>
                  </a:lnTo>
                  <a:lnTo>
                    <a:pt x="16121" y="15973"/>
                  </a:lnTo>
                  <a:cubicBezTo>
                    <a:pt x="16036" y="16057"/>
                    <a:pt x="16036" y="16057"/>
                    <a:pt x="16036" y="16057"/>
                  </a:cubicBezTo>
                  <a:lnTo>
                    <a:pt x="16036" y="16057"/>
                  </a:lnTo>
                  <a:lnTo>
                    <a:pt x="16036" y="16057"/>
                  </a:lnTo>
                  <a:lnTo>
                    <a:pt x="16036" y="16057"/>
                  </a:lnTo>
                  <a:lnTo>
                    <a:pt x="15930" y="15930"/>
                  </a:lnTo>
                  <a:lnTo>
                    <a:pt x="15930" y="15973"/>
                  </a:lnTo>
                  <a:lnTo>
                    <a:pt x="15909" y="15930"/>
                  </a:lnTo>
                  <a:lnTo>
                    <a:pt x="15930" y="15930"/>
                  </a:lnTo>
                  <a:lnTo>
                    <a:pt x="15909" y="15930"/>
                  </a:lnTo>
                  <a:lnTo>
                    <a:pt x="15930" y="15909"/>
                  </a:lnTo>
                  <a:lnTo>
                    <a:pt x="15973" y="15930"/>
                  </a:lnTo>
                  <a:lnTo>
                    <a:pt x="16036" y="15909"/>
                  </a:lnTo>
                  <a:lnTo>
                    <a:pt x="16036" y="15909"/>
                  </a:lnTo>
                  <a:lnTo>
                    <a:pt x="15973" y="15930"/>
                  </a:lnTo>
                  <a:lnTo>
                    <a:pt x="16036" y="15973"/>
                  </a:lnTo>
                  <a:lnTo>
                    <a:pt x="16036" y="15973"/>
                  </a:lnTo>
                  <a:lnTo>
                    <a:pt x="16036" y="15973"/>
                  </a:lnTo>
                  <a:lnTo>
                    <a:pt x="16036" y="15973"/>
                  </a:lnTo>
                  <a:lnTo>
                    <a:pt x="16036" y="15973"/>
                  </a:lnTo>
                  <a:lnTo>
                    <a:pt x="16121" y="15973"/>
                  </a:lnTo>
                  <a:lnTo>
                    <a:pt x="16121" y="15930"/>
                  </a:lnTo>
                  <a:lnTo>
                    <a:pt x="16121" y="15973"/>
                  </a:lnTo>
                  <a:close/>
                </a:path>
              </a:pathLst>
            </a:custGeom>
            <a:solidFill>
              <a:srgbClr val="000000"/>
            </a:solid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4059D3C7-F866-4399-9713-96F7D3975AA7}"/>
                </a:ext>
              </a:extLst>
            </p:cNvPr>
            <p:cNvSpPr/>
            <p:nvPr/>
          </p:nvSpPr>
          <p:spPr>
            <a:xfrm>
              <a:off x="6408327" y="4745346"/>
              <a:ext cx="31327" cy="31327"/>
            </a:xfrm>
            <a:custGeom>
              <a:avLst/>
              <a:gdLst>
                <a:gd name="connsiteX0" fmla="*/ 16142 w 21212"/>
                <a:gd name="connsiteY0" fmla="*/ 15994 h 21212"/>
                <a:gd name="connsiteX1" fmla="*/ 16100 w 21212"/>
                <a:gd name="connsiteY1" fmla="*/ 16015 h 21212"/>
                <a:gd name="connsiteX2" fmla="*/ 16100 w 21212"/>
                <a:gd name="connsiteY2" fmla="*/ 16015 h 21212"/>
                <a:gd name="connsiteX3" fmla="*/ 16036 w 21212"/>
                <a:gd name="connsiteY3" fmla="*/ 16015 h 21212"/>
                <a:gd name="connsiteX4" fmla="*/ 16036 w 21212"/>
                <a:gd name="connsiteY4" fmla="*/ 16015 h 21212"/>
                <a:gd name="connsiteX5" fmla="*/ 15994 w 21212"/>
                <a:gd name="connsiteY5" fmla="*/ 16015 h 21212"/>
                <a:gd name="connsiteX6" fmla="*/ 15994 w 21212"/>
                <a:gd name="connsiteY6" fmla="*/ 16015 h 21212"/>
                <a:gd name="connsiteX7" fmla="*/ 15909 w 21212"/>
                <a:gd name="connsiteY7" fmla="*/ 15994 h 21212"/>
                <a:gd name="connsiteX8" fmla="*/ 15909 w 21212"/>
                <a:gd name="connsiteY8" fmla="*/ 15930 h 21212"/>
                <a:gd name="connsiteX9" fmla="*/ 16036 w 21212"/>
                <a:gd name="connsiteY9" fmla="*/ 15994 h 21212"/>
                <a:gd name="connsiteX10" fmla="*/ 16036 w 21212"/>
                <a:gd name="connsiteY10" fmla="*/ 16015 h 21212"/>
                <a:gd name="connsiteX11" fmla="*/ 16100 w 21212"/>
                <a:gd name="connsiteY11" fmla="*/ 15994 h 21212"/>
                <a:gd name="connsiteX12" fmla="*/ 16142 w 21212"/>
                <a:gd name="connsiteY12" fmla="*/ 15994 h 21212"/>
                <a:gd name="connsiteX13" fmla="*/ 16142 w 21212"/>
                <a:gd name="connsiteY13" fmla="*/ 15994 h 21212"/>
                <a:gd name="connsiteX14" fmla="*/ 16142 w 21212"/>
                <a:gd name="connsiteY14" fmla="*/ 15930 h 21212"/>
                <a:gd name="connsiteX15" fmla="*/ 16142 w 21212"/>
                <a:gd name="connsiteY15" fmla="*/ 15930 h 21212"/>
                <a:gd name="connsiteX16" fmla="*/ 15994 w 21212"/>
                <a:gd name="connsiteY16" fmla="*/ 15909 h 21212"/>
                <a:gd name="connsiteX17" fmla="*/ 16036 w 21212"/>
                <a:gd name="connsiteY17" fmla="*/ 15909 h 21212"/>
                <a:gd name="connsiteX18" fmla="*/ 16142 w 21212"/>
                <a:gd name="connsiteY18" fmla="*/ 15930 h 21212"/>
                <a:gd name="connsiteX19" fmla="*/ 16142 w 21212"/>
                <a:gd name="connsiteY19" fmla="*/ 15930 h 21212"/>
                <a:gd name="connsiteX20" fmla="*/ 16164 w 21212"/>
                <a:gd name="connsiteY20" fmla="*/ 15930 h 21212"/>
                <a:gd name="connsiteX21" fmla="*/ 16164 w 21212"/>
                <a:gd name="connsiteY21" fmla="*/ 15930 h 21212"/>
                <a:gd name="connsiteX22" fmla="*/ 16142 w 21212"/>
                <a:gd name="connsiteY22" fmla="*/ 15994 h 21212"/>
                <a:gd name="connsiteX23" fmla="*/ 16142 w 21212"/>
                <a:gd name="connsiteY23" fmla="*/ 15994 h 21212"/>
                <a:gd name="connsiteX24" fmla="*/ 16142 w 21212"/>
                <a:gd name="connsiteY2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5994"/>
                  </a:moveTo>
                  <a:lnTo>
                    <a:pt x="16100" y="16015"/>
                  </a:lnTo>
                  <a:lnTo>
                    <a:pt x="16100" y="16015"/>
                  </a:lnTo>
                  <a:lnTo>
                    <a:pt x="16036" y="16015"/>
                  </a:lnTo>
                  <a:lnTo>
                    <a:pt x="16036" y="16015"/>
                  </a:lnTo>
                  <a:lnTo>
                    <a:pt x="15994" y="16015"/>
                  </a:lnTo>
                  <a:lnTo>
                    <a:pt x="15994" y="16015"/>
                  </a:lnTo>
                  <a:lnTo>
                    <a:pt x="15909" y="15994"/>
                  </a:lnTo>
                  <a:lnTo>
                    <a:pt x="15909" y="15930"/>
                  </a:lnTo>
                  <a:lnTo>
                    <a:pt x="16036" y="15994"/>
                  </a:lnTo>
                  <a:cubicBezTo>
                    <a:pt x="16036" y="15994"/>
                    <a:pt x="16036" y="15994"/>
                    <a:pt x="16036" y="16015"/>
                  </a:cubicBezTo>
                  <a:cubicBezTo>
                    <a:pt x="16036" y="16015"/>
                    <a:pt x="16100" y="16015"/>
                    <a:pt x="16100" y="15994"/>
                  </a:cubicBezTo>
                  <a:cubicBezTo>
                    <a:pt x="16100" y="15994"/>
                    <a:pt x="16100" y="15994"/>
                    <a:pt x="16142" y="15994"/>
                  </a:cubicBezTo>
                  <a:lnTo>
                    <a:pt x="16142" y="15994"/>
                  </a:lnTo>
                  <a:lnTo>
                    <a:pt x="16142" y="15930"/>
                  </a:lnTo>
                  <a:lnTo>
                    <a:pt x="16142" y="15930"/>
                  </a:lnTo>
                  <a:lnTo>
                    <a:pt x="15994" y="15909"/>
                  </a:lnTo>
                  <a:lnTo>
                    <a:pt x="16036" y="15909"/>
                  </a:lnTo>
                  <a:lnTo>
                    <a:pt x="16142" y="15930"/>
                  </a:lnTo>
                  <a:lnTo>
                    <a:pt x="16142" y="15930"/>
                  </a:lnTo>
                  <a:lnTo>
                    <a:pt x="16164" y="15930"/>
                  </a:lnTo>
                  <a:lnTo>
                    <a:pt x="16164" y="15930"/>
                  </a:lnTo>
                  <a:lnTo>
                    <a:pt x="16142" y="15994"/>
                  </a:lnTo>
                  <a:cubicBezTo>
                    <a:pt x="16164" y="15994"/>
                    <a:pt x="16164" y="15994"/>
                    <a:pt x="16142" y="15994"/>
                  </a:cubicBezTo>
                  <a:lnTo>
                    <a:pt x="16142" y="15994"/>
                  </a:lnTo>
                  <a:close/>
                </a:path>
              </a:pathLst>
            </a:custGeom>
            <a:solidFill>
              <a:srgbClr val="000000"/>
            </a:solidFill>
            <a:ln w="95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9B78567C-BAC3-430A-95FC-29EEDFC99EF8}"/>
                </a:ext>
              </a:extLst>
            </p:cNvPr>
            <p:cNvSpPr/>
            <p:nvPr/>
          </p:nvSpPr>
          <p:spPr>
            <a:xfrm>
              <a:off x="6408671" y="4745096"/>
              <a:ext cx="31327" cy="31327"/>
            </a:xfrm>
            <a:custGeom>
              <a:avLst/>
              <a:gdLst>
                <a:gd name="connsiteX0" fmla="*/ 15930 w 21212"/>
                <a:gd name="connsiteY0" fmla="*/ 16100 h 21212"/>
                <a:gd name="connsiteX1" fmla="*/ 15930 w 21212"/>
                <a:gd name="connsiteY1" fmla="*/ 16100 h 21212"/>
                <a:gd name="connsiteX2" fmla="*/ 15909 w 21212"/>
                <a:gd name="connsiteY2" fmla="*/ 16036 h 21212"/>
                <a:gd name="connsiteX3" fmla="*/ 15909 w 21212"/>
                <a:gd name="connsiteY3" fmla="*/ 16036 h 21212"/>
                <a:gd name="connsiteX4" fmla="*/ 15909 w 21212"/>
                <a:gd name="connsiteY4" fmla="*/ 16036 h 21212"/>
                <a:gd name="connsiteX5" fmla="*/ 15909 w 21212"/>
                <a:gd name="connsiteY5" fmla="*/ 15994 h 21212"/>
                <a:gd name="connsiteX6" fmla="*/ 15930 w 21212"/>
                <a:gd name="connsiteY6" fmla="*/ 15994 h 21212"/>
                <a:gd name="connsiteX7" fmla="*/ 15930 w 21212"/>
                <a:gd name="connsiteY7" fmla="*/ 15973 h 21212"/>
                <a:gd name="connsiteX8" fmla="*/ 15994 w 21212"/>
                <a:gd name="connsiteY8" fmla="*/ 15973 h 21212"/>
                <a:gd name="connsiteX9" fmla="*/ 15994 w 21212"/>
                <a:gd name="connsiteY9" fmla="*/ 15973 h 21212"/>
                <a:gd name="connsiteX10" fmla="*/ 15909 w 21212"/>
                <a:gd name="connsiteY10" fmla="*/ 15909 h 21212"/>
                <a:gd name="connsiteX11" fmla="*/ 15930 w 21212"/>
                <a:gd name="connsiteY11" fmla="*/ 15909 h 21212"/>
                <a:gd name="connsiteX12" fmla="*/ 16121 w 21212"/>
                <a:gd name="connsiteY12" fmla="*/ 16036 h 21212"/>
                <a:gd name="connsiteX13" fmla="*/ 16121 w 21212"/>
                <a:gd name="connsiteY13" fmla="*/ 16036 h 21212"/>
                <a:gd name="connsiteX14" fmla="*/ 16100 w 21212"/>
                <a:gd name="connsiteY14" fmla="*/ 16036 h 21212"/>
                <a:gd name="connsiteX15" fmla="*/ 16100 w 21212"/>
                <a:gd name="connsiteY15" fmla="*/ 16036 h 21212"/>
                <a:gd name="connsiteX16" fmla="*/ 16100 w 21212"/>
                <a:gd name="connsiteY16" fmla="*/ 16036 h 21212"/>
                <a:gd name="connsiteX17" fmla="*/ 16100 w 21212"/>
                <a:gd name="connsiteY17" fmla="*/ 16036 h 21212"/>
                <a:gd name="connsiteX18" fmla="*/ 16100 w 21212"/>
                <a:gd name="connsiteY18" fmla="*/ 16036 h 21212"/>
                <a:gd name="connsiteX19" fmla="*/ 16100 w 21212"/>
                <a:gd name="connsiteY19" fmla="*/ 16100 h 21212"/>
                <a:gd name="connsiteX20" fmla="*/ 16036 w 21212"/>
                <a:gd name="connsiteY20" fmla="*/ 16100 h 21212"/>
                <a:gd name="connsiteX21" fmla="*/ 16015 w 21212"/>
                <a:gd name="connsiteY21" fmla="*/ 16100 h 21212"/>
                <a:gd name="connsiteX22" fmla="*/ 15994 w 21212"/>
                <a:gd name="connsiteY22" fmla="*/ 16100 h 21212"/>
                <a:gd name="connsiteX23" fmla="*/ 15930 w 21212"/>
                <a:gd name="connsiteY23" fmla="*/ 16100 h 21212"/>
                <a:gd name="connsiteX24" fmla="*/ 15994 w 21212"/>
                <a:gd name="connsiteY24" fmla="*/ 16100 h 21212"/>
                <a:gd name="connsiteX25" fmla="*/ 15994 w 21212"/>
                <a:gd name="connsiteY25" fmla="*/ 16100 h 21212"/>
                <a:gd name="connsiteX26" fmla="*/ 15994 w 21212"/>
                <a:gd name="connsiteY26" fmla="*/ 16100 h 21212"/>
                <a:gd name="connsiteX27" fmla="*/ 16036 w 21212"/>
                <a:gd name="connsiteY27" fmla="*/ 16100 h 21212"/>
                <a:gd name="connsiteX28" fmla="*/ 16036 w 21212"/>
                <a:gd name="connsiteY28" fmla="*/ 16036 h 21212"/>
                <a:gd name="connsiteX29" fmla="*/ 16036 w 21212"/>
                <a:gd name="connsiteY29" fmla="*/ 16036 h 21212"/>
                <a:gd name="connsiteX30" fmla="*/ 16100 w 21212"/>
                <a:gd name="connsiteY30" fmla="*/ 16036 h 21212"/>
                <a:gd name="connsiteX31" fmla="*/ 16100 w 21212"/>
                <a:gd name="connsiteY31" fmla="*/ 16036 h 21212"/>
                <a:gd name="connsiteX32" fmla="*/ 16100 w 21212"/>
                <a:gd name="connsiteY32" fmla="*/ 16036 h 21212"/>
                <a:gd name="connsiteX33" fmla="*/ 16015 w 21212"/>
                <a:gd name="connsiteY33" fmla="*/ 15994 h 21212"/>
                <a:gd name="connsiteX34" fmla="*/ 15994 w 21212"/>
                <a:gd name="connsiteY34" fmla="*/ 15994 h 21212"/>
                <a:gd name="connsiteX35" fmla="*/ 15930 w 21212"/>
                <a:gd name="connsiteY35" fmla="*/ 15994 h 21212"/>
                <a:gd name="connsiteX36" fmla="*/ 15930 w 21212"/>
                <a:gd name="connsiteY36" fmla="*/ 15994 h 21212"/>
                <a:gd name="connsiteX37" fmla="*/ 15930 w 21212"/>
                <a:gd name="connsiteY37" fmla="*/ 16036 h 21212"/>
                <a:gd name="connsiteX38" fmla="*/ 15930 w 21212"/>
                <a:gd name="connsiteY38" fmla="*/ 16036 h 21212"/>
                <a:gd name="connsiteX39" fmla="*/ 15994 w 21212"/>
                <a:gd name="connsiteY39" fmla="*/ 161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5930" y="16100"/>
                  </a:moveTo>
                  <a:lnTo>
                    <a:pt x="15930" y="16100"/>
                  </a:lnTo>
                  <a:cubicBezTo>
                    <a:pt x="15909" y="16036"/>
                    <a:pt x="15909" y="16036"/>
                    <a:pt x="15909" y="16036"/>
                  </a:cubicBezTo>
                  <a:lnTo>
                    <a:pt x="15909" y="16036"/>
                  </a:lnTo>
                  <a:lnTo>
                    <a:pt x="15909" y="16036"/>
                  </a:lnTo>
                  <a:lnTo>
                    <a:pt x="15909" y="15994"/>
                  </a:lnTo>
                  <a:lnTo>
                    <a:pt x="15930" y="15994"/>
                  </a:lnTo>
                  <a:cubicBezTo>
                    <a:pt x="15930" y="15994"/>
                    <a:pt x="15930" y="15994"/>
                    <a:pt x="15930" y="15973"/>
                  </a:cubicBezTo>
                  <a:cubicBezTo>
                    <a:pt x="15994" y="15973"/>
                    <a:pt x="15994" y="15973"/>
                    <a:pt x="15994" y="15973"/>
                  </a:cubicBezTo>
                  <a:lnTo>
                    <a:pt x="15994" y="15973"/>
                  </a:lnTo>
                  <a:lnTo>
                    <a:pt x="15909" y="15909"/>
                  </a:lnTo>
                  <a:lnTo>
                    <a:pt x="15930" y="15909"/>
                  </a:lnTo>
                  <a:lnTo>
                    <a:pt x="16121" y="16036"/>
                  </a:lnTo>
                  <a:lnTo>
                    <a:pt x="16121" y="16036"/>
                  </a:lnTo>
                  <a:lnTo>
                    <a:pt x="16100" y="16036"/>
                  </a:lnTo>
                  <a:lnTo>
                    <a:pt x="16100" y="16036"/>
                  </a:lnTo>
                  <a:lnTo>
                    <a:pt x="16100" y="16036"/>
                  </a:lnTo>
                  <a:lnTo>
                    <a:pt x="16100" y="16036"/>
                  </a:lnTo>
                  <a:lnTo>
                    <a:pt x="16100" y="16036"/>
                  </a:lnTo>
                  <a:lnTo>
                    <a:pt x="16100" y="16100"/>
                  </a:lnTo>
                  <a:cubicBezTo>
                    <a:pt x="16036" y="16100"/>
                    <a:pt x="16036" y="16100"/>
                    <a:pt x="16036" y="16100"/>
                  </a:cubicBezTo>
                  <a:lnTo>
                    <a:pt x="16015" y="16100"/>
                  </a:lnTo>
                  <a:lnTo>
                    <a:pt x="15994" y="16100"/>
                  </a:lnTo>
                  <a:lnTo>
                    <a:pt x="15930" y="16100"/>
                  </a:lnTo>
                  <a:close/>
                  <a:moveTo>
                    <a:pt x="15994" y="16100"/>
                  </a:moveTo>
                  <a:lnTo>
                    <a:pt x="15994" y="16100"/>
                  </a:lnTo>
                  <a:lnTo>
                    <a:pt x="15994" y="16100"/>
                  </a:lnTo>
                  <a:cubicBezTo>
                    <a:pt x="16015" y="16100"/>
                    <a:pt x="16015" y="16100"/>
                    <a:pt x="16036" y="16100"/>
                  </a:cubicBezTo>
                  <a:cubicBezTo>
                    <a:pt x="16036" y="16100"/>
                    <a:pt x="16036" y="16100"/>
                    <a:pt x="16036" y="16036"/>
                  </a:cubicBezTo>
                  <a:lnTo>
                    <a:pt x="16036" y="16036"/>
                  </a:lnTo>
                  <a:cubicBezTo>
                    <a:pt x="16100" y="16036"/>
                    <a:pt x="16100" y="16036"/>
                    <a:pt x="16100" y="16036"/>
                  </a:cubicBezTo>
                  <a:lnTo>
                    <a:pt x="16100" y="16036"/>
                  </a:lnTo>
                  <a:lnTo>
                    <a:pt x="16100" y="16036"/>
                  </a:lnTo>
                  <a:lnTo>
                    <a:pt x="16015" y="15994"/>
                  </a:lnTo>
                  <a:cubicBezTo>
                    <a:pt x="16015" y="15973"/>
                    <a:pt x="15994" y="15994"/>
                    <a:pt x="15994" y="15994"/>
                  </a:cubicBezTo>
                  <a:cubicBezTo>
                    <a:pt x="15994" y="15994"/>
                    <a:pt x="15994" y="15994"/>
                    <a:pt x="15930" y="15994"/>
                  </a:cubicBezTo>
                  <a:lnTo>
                    <a:pt x="15930" y="15994"/>
                  </a:lnTo>
                  <a:cubicBezTo>
                    <a:pt x="15930" y="16036"/>
                    <a:pt x="15930" y="16036"/>
                    <a:pt x="15930" y="16036"/>
                  </a:cubicBezTo>
                  <a:lnTo>
                    <a:pt x="15930" y="16036"/>
                  </a:lnTo>
                  <a:cubicBezTo>
                    <a:pt x="15930" y="16036"/>
                    <a:pt x="15930" y="16036"/>
                    <a:pt x="15994" y="16100"/>
                  </a:cubicBezTo>
                  <a:close/>
                </a:path>
              </a:pathLst>
            </a:custGeom>
            <a:solidFill>
              <a:srgbClr val="000000"/>
            </a:solid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DCF73C8C-C74B-446B-9082-F23264649487}"/>
                </a:ext>
              </a:extLst>
            </p:cNvPr>
            <p:cNvSpPr/>
            <p:nvPr/>
          </p:nvSpPr>
          <p:spPr>
            <a:xfrm>
              <a:off x="6408828" y="4745033"/>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 name="connsiteX5" fmla="*/ 16164 w 21212"/>
                <a:gd name="connsiteY5" fmla="*/ 16036 h 21212"/>
                <a:gd name="connsiteX6" fmla="*/ 15930 w 21212"/>
                <a:gd name="connsiteY6" fmla="*/ 15951 h 21212"/>
                <a:gd name="connsiteX7" fmla="*/ 15994 w 21212"/>
                <a:gd name="connsiteY7" fmla="*/ 15951 h 21212"/>
                <a:gd name="connsiteX8" fmla="*/ 16164 w 21212"/>
                <a:gd name="connsiteY8" fmla="*/ 16036 h 21212"/>
                <a:gd name="connsiteX9" fmla="*/ 16164 w 21212"/>
                <a:gd name="connsiteY9" fmla="*/ 160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09" y="15909"/>
                  </a:lnTo>
                  <a:lnTo>
                    <a:pt x="15909" y="15909"/>
                  </a:lnTo>
                  <a:close/>
                  <a:moveTo>
                    <a:pt x="16164" y="16036"/>
                  </a:moveTo>
                  <a:lnTo>
                    <a:pt x="15930" y="15951"/>
                  </a:lnTo>
                  <a:lnTo>
                    <a:pt x="15994" y="15951"/>
                  </a:lnTo>
                  <a:lnTo>
                    <a:pt x="16164" y="16036"/>
                  </a:lnTo>
                  <a:lnTo>
                    <a:pt x="16164" y="16036"/>
                  </a:lnTo>
                  <a:close/>
                </a:path>
              </a:pathLst>
            </a:custGeom>
            <a:solidFill>
              <a:srgbClr val="000000"/>
            </a:solid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1F3F0F31-1562-49FB-BE0A-23DF81E2E465}"/>
                </a:ext>
              </a:extLst>
            </p:cNvPr>
            <p:cNvSpPr/>
            <p:nvPr/>
          </p:nvSpPr>
          <p:spPr>
            <a:xfrm>
              <a:off x="6408984" y="4744876"/>
              <a:ext cx="31327" cy="31327"/>
            </a:xfrm>
            <a:custGeom>
              <a:avLst/>
              <a:gdLst>
                <a:gd name="connsiteX0" fmla="*/ 16015 w 21212"/>
                <a:gd name="connsiteY0" fmla="*/ 16015 h 21212"/>
                <a:gd name="connsiteX1" fmla="*/ 16015 w 21212"/>
                <a:gd name="connsiteY1" fmla="*/ 16015 h 21212"/>
                <a:gd name="connsiteX2" fmla="*/ 16015 w 21212"/>
                <a:gd name="connsiteY2" fmla="*/ 15930 h 21212"/>
                <a:gd name="connsiteX3" fmla="*/ 16058 w 21212"/>
                <a:gd name="connsiteY3" fmla="*/ 15930 h 21212"/>
                <a:gd name="connsiteX4" fmla="*/ 16058 w 21212"/>
                <a:gd name="connsiteY4" fmla="*/ 15930 h 21212"/>
                <a:gd name="connsiteX5" fmla="*/ 16058 w 21212"/>
                <a:gd name="connsiteY5" fmla="*/ 15909 h 21212"/>
                <a:gd name="connsiteX6" fmla="*/ 16058 w 21212"/>
                <a:gd name="connsiteY6" fmla="*/ 15909 h 21212"/>
                <a:gd name="connsiteX7" fmla="*/ 16058 w 21212"/>
                <a:gd name="connsiteY7" fmla="*/ 15909 h 21212"/>
                <a:gd name="connsiteX8" fmla="*/ 16121 w 21212"/>
                <a:gd name="connsiteY8" fmla="*/ 15909 h 21212"/>
                <a:gd name="connsiteX9" fmla="*/ 16142 w 21212"/>
                <a:gd name="connsiteY9" fmla="*/ 15909 h 21212"/>
                <a:gd name="connsiteX10" fmla="*/ 16249 w 21212"/>
                <a:gd name="connsiteY10" fmla="*/ 15930 h 21212"/>
                <a:gd name="connsiteX11" fmla="*/ 16249 w 21212"/>
                <a:gd name="connsiteY11" fmla="*/ 16015 h 21212"/>
                <a:gd name="connsiteX12" fmla="*/ 16121 w 21212"/>
                <a:gd name="connsiteY12" fmla="*/ 15930 h 21212"/>
                <a:gd name="connsiteX13" fmla="*/ 16058 w 21212"/>
                <a:gd name="connsiteY13" fmla="*/ 15909 h 21212"/>
                <a:gd name="connsiteX14" fmla="*/ 16058 w 21212"/>
                <a:gd name="connsiteY14" fmla="*/ 15930 h 21212"/>
                <a:gd name="connsiteX15" fmla="*/ 16058 w 21212"/>
                <a:gd name="connsiteY15" fmla="*/ 15930 h 21212"/>
                <a:gd name="connsiteX16" fmla="*/ 16058 w 21212"/>
                <a:gd name="connsiteY16" fmla="*/ 16015 h 21212"/>
                <a:gd name="connsiteX17" fmla="*/ 16121 w 21212"/>
                <a:gd name="connsiteY17" fmla="*/ 16058 h 21212"/>
                <a:gd name="connsiteX18" fmla="*/ 16121 w 21212"/>
                <a:gd name="connsiteY18" fmla="*/ 16058 h 21212"/>
                <a:gd name="connsiteX19" fmla="*/ 15909 w 21212"/>
                <a:gd name="connsiteY19" fmla="*/ 16015 h 21212"/>
                <a:gd name="connsiteX20" fmla="*/ 16015 w 21212"/>
                <a:gd name="connsiteY20" fmla="*/ 15930 h 21212"/>
                <a:gd name="connsiteX21" fmla="*/ 16015 w 21212"/>
                <a:gd name="connsiteY21"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212" h="21212">
                  <a:moveTo>
                    <a:pt x="16015" y="16015"/>
                  </a:moveTo>
                  <a:lnTo>
                    <a:pt x="16015" y="16015"/>
                  </a:lnTo>
                  <a:lnTo>
                    <a:pt x="16015" y="15930"/>
                  </a:lnTo>
                  <a:lnTo>
                    <a:pt x="16058" y="15930"/>
                  </a:lnTo>
                  <a:lnTo>
                    <a:pt x="16058" y="15930"/>
                  </a:lnTo>
                  <a:lnTo>
                    <a:pt x="16058" y="15909"/>
                  </a:lnTo>
                  <a:lnTo>
                    <a:pt x="16058" y="15909"/>
                  </a:lnTo>
                  <a:lnTo>
                    <a:pt x="16058" y="15909"/>
                  </a:lnTo>
                  <a:lnTo>
                    <a:pt x="16121" y="15909"/>
                  </a:lnTo>
                  <a:cubicBezTo>
                    <a:pt x="16121" y="15909"/>
                    <a:pt x="16121" y="15909"/>
                    <a:pt x="16142" y="15909"/>
                  </a:cubicBezTo>
                  <a:lnTo>
                    <a:pt x="16249" y="15930"/>
                  </a:lnTo>
                  <a:lnTo>
                    <a:pt x="16249" y="16015"/>
                  </a:lnTo>
                  <a:lnTo>
                    <a:pt x="16121" y="15930"/>
                  </a:lnTo>
                  <a:lnTo>
                    <a:pt x="16058" y="15909"/>
                  </a:lnTo>
                  <a:cubicBezTo>
                    <a:pt x="16058" y="15909"/>
                    <a:pt x="16058" y="15909"/>
                    <a:pt x="16058" y="15930"/>
                  </a:cubicBezTo>
                  <a:lnTo>
                    <a:pt x="16058" y="15930"/>
                  </a:lnTo>
                  <a:cubicBezTo>
                    <a:pt x="16058" y="16015"/>
                    <a:pt x="16058" y="16015"/>
                    <a:pt x="16058" y="16015"/>
                  </a:cubicBezTo>
                  <a:lnTo>
                    <a:pt x="16121" y="16058"/>
                  </a:lnTo>
                  <a:lnTo>
                    <a:pt x="16121" y="16058"/>
                  </a:lnTo>
                  <a:lnTo>
                    <a:pt x="15909" y="16015"/>
                  </a:lnTo>
                  <a:lnTo>
                    <a:pt x="16015" y="15930"/>
                  </a:lnTo>
                  <a:lnTo>
                    <a:pt x="16015" y="16015"/>
                  </a:lnTo>
                  <a:close/>
                </a:path>
              </a:pathLst>
            </a:custGeom>
            <a:solidFill>
              <a:srgbClr val="000000"/>
            </a:solid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D0992CFB-F4BC-45A5-89E4-614447B01210}"/>
                </a:ext>
              </a:extLst>
            </p:cNvPr>
            <p:cNvSpPr/>
            <p:nvPr/>
          </p:nvSpPr>
          <p:spPr>
            <a:xfrm>
              <a:off x="6409486" y="4744689"/>
              <a:ext cx="31327" cy="31327"/>
            </a:xfrm>
            <a:custGeom>
              <a:avLst/>
              <a:gdLst>
                <a:gd name="connsiteX0" fmla="*/ 16163 w 21212"/>
                <a:gd name="connsiteY0" fmla="*/ 15909 h 21212"/>
                <a:gd name="connsiteX1" fmla="*/ 16163 w 21212"/>
                <a:gd name="connsiteY1" fmla="*/ 15909 h 21212"/>
                <a:gd name="connsiteX2" fmla="*/ 16206 w 21212"/>
                <a:gd name="connsiteY2" fmla="*/ 15930 h 21212"/>
                <a:gd name="connsiteX3" fmla="*/ 16206 w 21212"/>
                <a:gd name="connsiteY3" fmla="*/ 15930 h 21212"/>
                <a:gd name="connsiteX4" fmla="*/ 16206 w 21212"/>
                <a:gd name="connsiteY4" fmla="*/ 15930 h 21212"/>
                <a:gd name="connsiteX5" fmla="*/ 16163 w 21212"/>
                <a:gd name="connsiteY5" fmla="*/ 15909 h 21212"/>
                <a:gd name="connsiteX6" fmla="*/ 16163 w 21212"/>
                <a:gd name="connsiteY6" fmla="*/ 15909 h 21212"/>
                <a:gd name="connsiteX7" fmla="*/ 16100 w 21212"/>
                <a:gd name="connsiteY7" fmla="*/ 15994 h 21212"/>
                <a:gd name="connsiteX8" fmla="*/ 16079 w 21212"/>
                <a:gd name="connsiteY8" fmla="*/ 15994 h 21212"/>
                <a:gd name="connsiteX9" fmla="*/ 16079 w 21212"/>
                <a:gd name="connsiteY9" fmla="*/ 15994 h 21212"/>
                <a:gd name="connsiteX10" fmla="*/ 16206 w 21212"/>
                <a:gd name="connsiteY10" fmla="*/ 16036 h 21212"/>
                <a:gd name="connsiteX11" fmla="*/ 16163 w 21212"/>
                <a:gd name="connsiteY11" fmla="*/ 16036 h 21212"/>
                <a:gd name="connsiteX12" fmla="*/ 15909 w 21212"/>
                <a:gd name="connsiteY12" fmla="*/ 15930 h 21212"/>
                <a:gd name="connsiteX13" fmla="*/ 15909 w 21212"/>
                <a:gd name="connsiteY13" fmla="*/ 15930 h 21212"/>
                <a:gd name="connsiteX14" fmla="*/ 15973 w 21212"/>
                <a:gd name="connsiteY14" fmla="*/ 15930 h 21212"/>
                <a:gd name="connsiteX15" fmla="*/ 15973 w 21212"/>
                <a:gd name="connsiteY15" fmla="*/ 15930 h 21212"/>
                <a:gd name="connsiteX16" fmla="*/ 15973 w 21212"/>
                <a:gd name="connsiteY16" fmla="*/ 15930 h 21212"/>
                <a:gd name="connsiteX17" fmla="*/ 15973 w 21212"/>
                <a:gd name="connsiteY17" fmla="*/ 15930 h 21212"/>
                <a:gd name="connsiteX18" fmla="*/ 15973 w 21212"/>
                <a:gd name="connsiteY18" fmla="*/ 15909 h 21212"/>
                <a:gd name="connsiteX19" fmla="*/ 15973 w 21212"/>
                <a:gd name="connsiteY19" fmla="*/ 15909 h 21212"/>
                <a:gd name="connsiteX20" fmla="*/ 15994 w 21212"/>
                <a:gd name="connsiteY20" fmla="*/ 15909 h 21212"/>
                <a:gd name="connsiteX21" fmla="*/ 16079 w 21212"/>
                <a:gd name="connsiteY21" fmla="*/ 15909 h 21212"/>
                <a:gd name="connsiteX22" fmla="*/ 16100 w 21212"/>
                <a:gd name="connsiteY22" fmla="*/ 15909 h 21212"/>
                <a:gd name="connsiteX23" fmla="*/ 16163 w 21212"/>
                <a:gd name="connsiteY23" fmla="*/ 15909 h 21212"/>
                <a:gd name="connsiteX24" fmla="*/ 16100 w 21212"/>
                <a:gd name="connsiteY24" fmla="*/ 15909 h 21212"/>
                <a:gd name="connsiteX25" fmla="*/ 16100 w 21212"/>
                <a:gd name="connsiteY25" fmla="*/ 15909 h 21212"/>
                <a:gd name="connsiteX26" fmla="*/ 16100 w 21212"/>
                <a:gd name="connsiteY26" fmla="*/ 15909 h 21212"/>
                <a:gd name="connsiteX27" fmla="*/ 15994 w 21212"/>
                <a:gd name="connsiteY27" fmla="*/ 15909 h 21212"/>
                <a:gd name="connsiteX28" fmla="*/ 15994 w 21212"/>
                <a:gd name="connsiteY28" fmla="*/ 15909 h 21212"/>
                <a:gd name="connsiteX29" fmla="*/ 15973 w 21212"/>
                <a:gd name="connsiteY29" fmla="*/ 15930 h 21212"/>
                <a:gd name="connsiteX30" fmla="*/ 15973 w 21212"/>
                <a:gd name="connsiteY30" fmla="*/ 15930 h 21212"/>
                <a:gd name="connsiteX31" fmla="*/ 15973 w 21212"/>
                <a:gd name="connsiteY31" fmla="*/ 15930 h 21212"/>
                <a:gd name="connsiteX32" fmla="*/ 15973 w 21212"/>
                <a:gd name="connsiteY32" fmla="*/ 15930 h 21212"/>
                <a:gd name="connsiteX33" fmla="*/ 16079 w 21212"/>
                <a:gd name="connsiteY33" fmla="*/ 15994 h 21212"/>
                <a:gd name="connsiteX34" fmla="*/ 16100 w 21212"/>
                <a:gd name="connsiteY34" fmla="*/ 15994 h 21212"/>
                <a:gd name="connsiteX35" fmla="*/ 16100 w 21212"/>
                <a:gd name="connsiteY35" fmla="*/ 15909 h 21212"/>
                <a:gd name="connsiteX36" fmla="*/ 16163 w 21212"/>
                <a:gd name="connsiteY36" fmla="*/ 15930 h 21212"/>
                <a:gd name="connsiteX37" fmla="*/ 16163 w 21212"/>
                <a:gd name="connsiteY37" fmla="*/ 15930 h 21212"/>
                <a:gd name="connsiteX38" fmla="*/ 16163 w 21212"/>
                <a:gd name="connsiteY38" fmla="*/ 15930 h 21212"/>
                <a:gd name="connsiteX39" fmla="*/ 16100 w 21212"/>
                <a:gd name="connsiteY39"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63" y="15909"/>
                  </a:moveTo>
                  <a:lnTo>
                    <a:pt x="16163" y="15909"/>
                  </a:lnTo>
                  <a:cubicBezTo>
                    <a:pt x="16163" y="15909"/>
                    <a:pt x="16206" y="15909"/>
                    <a:pt x="16206" y="15930"/>
                  </a:cubicBezTo>
                  <a:lnTo>
                    <a:pt x="16206" y="15930"/>
                  </a:lnTo>
                  <a:lnTo>
                    <a:pt x="16206" y="15930"/>
                  </a:lnTo>
                  <a:lnTo>
                    <a:pt x="16163" y="15909"/>
                  </a:lnTo>
                  <a:lnTo>
                    <a:pt x="16163" y="15909"/>
                  </a:lnTo>
                  <a:cubicBezTo>
                    <a:pt x="16163" y="15994"/>
                    <a:pt x="16100" y="15994"/>
                    <a:pt x="16100" y="15994"/>
                  </a:cubicBezTo>
                  <a:cubicBezTo>
                    <a:pt x="16100" y="15994"/>
                    <a:pt x="16100" y="15994"/>
                    <a:pt x="16079" y="15994"/>
                  </a:cubicBezTo>
                  <a:lnTo>
                    <a:pt x="16079" y="15994"/>
                  </a:lnTo>
                  <a:lnTo>
                    <a:pt x="16206" y="16036"/>
                  </a:lnTo>
                  <a:lnTo>
                    <a:pt x="16163" y="16036"/>
                  </a:lnTo>
                  <a:lnTo>
                    <a:pt x="15909" y="15930"/>
                  </a:lnTo>
                  <a:lnTo>
                    <a:pt x="15909" y="15930"/>
                  </a:lnTo>
                  <a:lnTo>
                    <a:pt x="15973" y="15930"/>
                  </a:lnTo>
                  <a:lnTo>
                    <a:pt x="15973" y="15930"/>
                  </a:lnTo>
                  <a:lnTo>
                    <a:pt x="15973" y="15930"/>
                  </a:lnTo>
                  <a:lnTo>
                    <a:pt x="15973" y="15930"/>
                  </a:lnTo>
                  <a:cubicBezTo>
                    <a:pt x="15973" y="15930"/>
                    <a:pt x="15973" y="15930"/>
                    <a:pt x="15973" y="15909"/>
                  </a:cubicBezTo>
                  <a:lnTo>
                    <a:pt x="15973" y="15909"/>
                  </a:lnTo>
                  <a:lnTo>
                    <a:pt x="15994" y="15909"/>
                  </a:lnTo>
                  <a:lnTo>
                    <a:pt x="16079" y="15909"/>
                  </a:lnTo>
                  <a:lnTo>
                    <a:pt x="16100" y="15909"/>
                  </a:lnTo>
                  <a:cubicBezTo>
                    <a:pt x="16100" y="15909"/>
                    <a:pt x="16100" y="15909"/>
                    <a:pt x="16163" y="15909"/>
                  </a:cubicBezTo>
                  <a:close/>
                  <a:moveTo>
                    <a:pt x="16100" y="15909"/>
                  </a:moveTo>
                  <a:lnTo>
                    <a:pt x="16100" y="15909"/>
                  </a:lnTo>
                  <a:cubicBezTo>
                    <a:pt x="16079" y="15909"/>
                    <a:pt x="16079" y="15909"/>
                    <a:pt x="16100" y="15909"/>
                  </a:cubicBezTo>
                  <a:cubicBezTo>
                    <a:pt x="16079" y="15909"/>
                    <a:pt x="16079" y="15909"/>
                    <a:pt x="15994" y="15909"/>
                  </a:cubicBezTo>
                  <a:lnTo>
                    <a:pt x="15994" y="15909"/>
                  </a:lnTo>
                  <a:lnTo>
                    <a:pt x="15973" y="15930"/>
                  </a:lnTo>
                  <a:lnTo>
                    <a:pt x="15973" y="15930"/>
                  </a:lnTo>
                  <a:lnTo>
                    <a:pt x="15973" y="15930"/>
                  </a:lnTo>
                  <a:lnTo>
                    <a:pt x="15973" y="15930"/>
                  </a:lnTo>
                  <a:lnTo>
                    <a:pt x="16079" y="15994"/>
                  </a:lnTo>
                  <a:cubicBezTo>
                    <a:pt x="16079" y="15994"/>
                    <a:pt x="16079" y="15994"/>
                    <a:pt x="16100" y="15994"/>
                  </a:cubicBezTo>
                  <a:cubicBezTo>
                    <a:pt x="16100" y="15930"/>
                    <a:pt x="16100" y="15930"/>
                    <a:pt x="16100" y="15909"/>
                  </a:cubicBezTo>
                  <a:lnTo>
                    <a:pt x="16163" y="15930"/>
                  </a:lnTo>
                  <a:lnTo>
                    <a:pt x="16163" y="15930"/>
                  </a:lnTo>
                  <a:lnTo>
                    <a:pt x="16163" y="15930"/>
                  </a:lnTo>
                  <a:cubicBezTo>
                    <a:pt x="16163" y="15930"/>
                    <a:pt x="16100" y="15930"/>
                    <a:pt x="16100" y="15909"/>
                  </a:cubicBezTo>
                  <a:close/>
                </a:path>
              </a:pathLst>
            </a:custGeom>
            <a:solidFill>
              <a:srgbClr val="000000"/>
            </a:solid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ABF7E82F-3DBB-4687-B1CF-817D4668B2A7}"/>
                </a:ext>
              </a:extLst>
            </p:cNvPr>
            <p:cNvSpPr/>
            <p:nvPr/>
          </p:nvSpPr>
          <p:spPr>
            <a:xfrm>
              <a:off x="6409736" y="4744532"/>
              <a:ext cx="31327" cy="31327"/>
            </a:xfrm>
            <a:custGeom>
              <a:avLst/>
              <a:gdLst>
                <a:gd name="connsiteX0" fmla="*/ 16058 w 21212"/>
                <a:gd name="connsiteY0" fmla="*/ 15909 h 21212"/>
                <a:gd name="connsiteX1" fmla="*/ 16058 w 21212"/>
                <a:gd name="connsiteY1" fmla="*/ 15909 h 21212"/>
                <a:gd name="connsiteX2" fmla="*/ 16015 w 21212"/>
                <a:gd name="connsiteY2" fmla="*/ 15909 h 21212"/>
                <a:gd name="connsiteX3" fmla="*/ 16015 w 21212"/>
                <a:gd name="connsiteY3" fmla="*/ 15951 h 21212"/>
                <a:gd name="connsiteX4" fmla="*/ 16015 w 21212"/>
                <a:gd name="connsiteY4" fmla="*/ 15951 h 21212"/>
                <a:gd name="connsiteX5" fmla="*/ 16015 w 21212"/>
                <a:gd name="connsiteY5" fmla="*/ 15973 h 21212"/>
                <a:gd name="connsiteX6" fmla="*/ 16058 w 21212"/>
                <a:gd name="connsiteY6" fmla="*/ 16015 h 21212"/>
                <a:gd name="connsiteX7" fmla="*/ 16058 w 21212"/>
                <a:gd name="connsiteY7" fmla="*/ 16015 h 21212"/>
                <a:gd name="connsiteX8" fmla="*/ 15909 w 21212"/>
                <a:gd name="connsiteY8" fmla="*/ 15951 h 21212"/>
                <a:gd name="connsiteX9" fmla="*/ 15973 w 21212"/>
                <a:gd name="connsiteY9" fmla="*/ 15951 h 21212"/>
                <a:gd name="connsiteX10" fmla="*/ 16015 w 21212"/>
                <a:gd name="connsiteY10" fmla="*/ 15951 h 21212"/>
                <a:gd name="connsiteX11" fmla="*/ 16015 w 21212"/>
                <a:gd name="connsiteY11" fmla="*/ 15951 h 21212"/>
                <a:gd name="connsiteX12" fmla="*/ 15973 w 21212"/>
                <a:gd name="connsiteY12" fmla="*/ 15951 h 21212"/>
                <a:gd name="connsiteX13" fmla="*/ 16015 w 21212"/>
                <a:gd name="connsiteY13" fmla="*/ 15951 h 21212"/>
                <a:gd name="connsiteX14" fmla="*/ 16015 w 21212"/>
                <a:gd name="connsiteY14" fmla="*/ 15909 h 21212"/>
                <a:gd name="connsiteX15" fmla="*/ 16015 w 21212"/>
                <a:gd name="connsiteY15" fmla="*/ 15909 h 21212"/>
                <a:gd name="connsiteX16" fmla="*/ 16015 w 21212"/>
                <a:gd name="connsiteY16" fmla="*/ 15909 h 21212"/>
                <a:gd name="connsiteX17" fmla="*/ 16015 w 21212"/>
                <a:gd name="connsiteY17" fmla="*/ 15909 h 21212"/>
                <a:gd name="connsiteX18" fmla="*/ 16058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58" y="15909"/>
                  </a:moveTo>
                  <a:lnTo>
                    <a:pt x="16058" y="15909"/>
                  </a:lnTo>
                  <a:lnTo>
                    <a:pt x="16015" y="15909"/>
                  </a:lnTo>
                  <a:cubicBezTo>
                    <a:pt x="16015" y="15951"/>
                    <a:pt x="16015" y="15951"/>
                    <a:pt x="16015" y="15951"/>
                  </a:cubicBezTo>
                  <a:lnTo>
                    <a:pt x="16015" y="15951"/>
                  </a:lnTo>
                  <a:lnTo>
                    <a:pt x="16015" y="15973"/>
                  </a:lnTo>
                  <a:lnTo>
                    <a:pt x="16058" y="16015"/>
                  </a:lnTo>
                  <a:lnTo>
                    <a:pt x="16058" y="16015"/>
                  </a:lnTo>
                  <a:lnTo>
                    <a:pt x="15909" y="15951"/>
                  </a:lnTo>
                  <a:lnTo>
                    <a:pt x="15973" y="15951"/>
                  </a:lnTo>
                  <a:lnTo>
                    <a:pt x="16015" y="15951"/>
                  </a:lnTo>
                  <a:lnTo>
                    <a:pt x="16015" y="15951"/>
                  </a:lnTo>
                  <a:lnTo>
                    <a:pt x="15973" y="15951"/>
                  </a:lnTo>
                  <a:cubicBezTo>
                    <a:pt x="16015" y="15951"/>
                    <a:pt x="16015" y="15951"/>
                    <a:pt x="16015" y="15951"/>
                  </a:cubicBezTo>
                  <a:cubicBezTo>
                    <a:pt x="16015" y="15909"/>
                    <a:pt x="16015" y="15909"/>
                    <a:pt x="16015" y="15909"/>
                  </a:cubicBezTo>
                  <a:lnTo>
                    <a:pt x="16015" y="15909"/>
                  </a:lnTo>
                  <a:lnTo>
                    <a:pt x="16015" y="15909"/>
                  </a:lnTo>
                  <a:lnTo>
                    <a:pt x="16015" y="15909"/>
                  </a:lnTo>
                  <a:lnTo>
                    <a:pt x="16058" y="15909"/>
                  </a:lnTo>
                  <a:close/>
                </a:path>
              </a:pathLst>
            </a:custGeom>
            <a:solidFill>
              <a:srgbClr val="000000"/>
            </a:solid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7FB1E9AA-31EF-49F0-B724-DB955F40EA26}"/>
                </a:ext>
              </a:extLst>
            </p:cNvPr>
            <p:cNvSpPr/>
            <p:nvPr/>
          </p:nvSpPr>
          <p:spPr>
            <a:xfrm>
              <a:off x="6409956" y="4744501"/>
              <a:ext cx="31327" cy="31327"/>
            </a:xfrm>
            <a:custGeom>
              <a:avLst/>
              <a:gdLst>
                <a:gd name="connsiteX0" fmla="*/ 16036 w 21212"/>
                <a:gd name="connsiteY0" fmla="*/ 15930 h 21212"/>
                <a:gd name="connsiteX1" fmla="*/ 16079 w 21212"/>
                <a:gd name="connsiteY1" fmla="*/ 15930 h 21212"/>
                <a:gd name="connsiteX2" fmla="*/ 16079 w 21212"/>
                <a:gd name="connsiteY2" fmla="*/ 15930 h 21212"/>
                <a:gd name="connsiteX3" fmla="*/ 16185 w 21212"/>
                <a:gd name="connsiteY3" fmla="*/ 15930 h 21212"/>
                <a:gd name="connsiteX4" fmla="*/ 16079 w 21212"/>
                <a:gd name="connsiteY4" fmla="*/ 15930 h 21212"/>
                <a:gd name="connsiteX5" fmla="*/ 16036 w 21212"/>
                <a:gd name="connsiteY5" fmla="*/ 15930 h 21212"/>
                <a:gd name="connsiteX6" fmla="*/ 16036 w 21212"/>
                <a:gd name="connsiteY6" fmla="*/ 15973 h 21212"/>
                <a:gd name="connsiteX7" fmla="*/ 15994 w 21212"/>
                <a:gd name="connsiteY7" fmla="*/ 15973 h 21212"/>
                <a:gd name="connsiteX8" fmla="*/ 15994 w 21212"/>
                <a:gd name="connsiteY8" fmla="*/ 15973 h 21212"/>
                <a:gd name="connsiteX9" fmla="*/ 15951 w 21212"/>
                <a:gd name="connsiteY9" fmla="*/ 15973 h 21212"/>
                <a:gd name="connsiteX10" fmla="*/ 15909 w 21212"/>
                <a:gd name="connsiteY10" fmla="*/ 15930 h 21212"/>
                <a:gd name="connsiteX11" fmla="*/ 15909 w 21212"/>
                <a:gd name="connsiteY11" fmla="*/ 15930 h 21212"/>
                <a:gd name="connsiteX12" fmla="*/ 15909 w 21212"/>
                <a:gd name="connsiteY12" fmla="*/ 15930 h 21212"/>
                <a:gd name="connsiteX13" fmla="*/ 15951 w 21212"/>
                <a:gd name="connsiteY13" fmla="*/ 15909 h 21212"/>
                <a:gd name="connsiteX14" fmla="*/ 15951 w 21212"/>
                <a:gd name="connsiteY14" fmla="*/ 15909 h 21212"/>
                <a:gd name="connsiteX15" fmla="*/ 15994 w 21212"/>
                <a:gd name="connsiteY15" fmla="*/ 15909 h 21212"/>
                <a:gd name="connsiteX16" fmla="*/ 15994 w 21212"/>
                <a:gd name="connsiteY16" fmla="*/ 15909 h 21212"/>
                <a:gd name="connsiteX17" fmla="*/ 16036 w 21212"/>
                <a:gd name="connsiteY17" fmla="*/ 15930 h 21212"/>
                <a:gd name="connsiteX18" fmla="*/ 16036 w 21212"/>
                <a:gd name="connsiteY18" fmla="*/ 15930 h 21212"/>
                <a:gd name="connsiteX19" fmla="*/ 16036 w 21212"/>
                <a:gd name="connsiteY19" fmla="*/ 15930 h 21212"/>
                <a:gd name="connsiteX20" fmla="*/ 15994 w 21212"/>
                <a:gd name="connsiteY20" fmla="*/ 15930 h 21212"/>
                <a:gd name="connsiteX21" fmla="*/ 15994 w 21212"/>
                <a:gd name="connsiteY21" fmla="*/ 15930 h 21212"/>
                <a:gd name="connsiteX22" fmla="*/ 15994 w 21212"/>
                <a:gd name="connsiteY22" fmla="*/ 15930 h 21212"/>
                <a:gd name="connsiteX23" fmla="*/ 15994 w 21212"/>
                <a:gd name="connsiteY23" fmla="*/ 15930 h 21212"/>
                <a:gd name="connsiteX24" fmla="*/ 16036 w 21212"/>
                <a:gd name="connsiteY24" fmla="*/ 15930 h 21212"/>
                <a:gd name="connsiteX25" fmla="*/ 15951 w 21212"/>
                <a:gd name="connsiteY25" fmla="*/ 15930 h 21212"/>
                <a:gd name="connsiteX26" fmla="*/ 15951 w 21212"/>
                <a:gd name="connsiteY26" fmla="*/ 15930 h 21212"/>
                <a:gd name="connsiteX27" fmla="*/ 15951 w 21212"/>
                <a:gd name="connsiteY27" fmla="*/ 15930 h 21212"/>
                <a:gd name="connsiteX28" fmla="*/ 15951 w 21212"/>
                <a:gd name="connsiteY28" fmla="*/ 15930 h 21212"/>
                <a:gd name="connsiteX29" fmla="*/ 15951 w 21212"/>
                <a:gd name="connsiteY29" fmla="*/ 15930 h 21212"/>
                <a:gd name="connsiteX30" fmla="*/ 15994 w 21212"/>
                <a:gd name="connsiteY30" fmla="*/ 15930 h 21212"/>
                <a:gd name="connsiteX31" fmla="*/ 15994 w 21212"/>
                <a:gd name="connsiteY31" fmla="*/ 15930 h 21212"/>
                <a:gd name="connsiteX32" fmla="*/ 15994 w 21212"/>
                <a:gd name="connsiteY32" fmla="*/ 15930 h 21212"/>
                <a:gd name="connsiteX33" fmla="*/ 15994 w 21212"/>
                <a:gd name="connsiteY33" fmla="*/ 15930 h 21212"/>
                <a:gd name="connsiteX34" fmla="*/ 15951 w 21212"/>
                <a:gd name="connsiteY3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12" h="21212">
                  <a:moveTo>
                    <a:pt x="16036" y="15930"/>
                  </a:moveTo>
                  <a:cubicBezTo>
                    <a:pt x="16036" y="15930"/>
                    <a:pt x="16036" y="15930"/>
                    <a:pt x="16079" y="15930"/>
                  </a:cubicBezTo>
                  <a:lnTo>
                    <a:pt x="16079" y="15930"/>
                  </a:lnTo>
                  <a:lnTo>
                    <a:pt x="16185" y="15930"/>
                  </a:lnTo>
                  <a:lnTo>
                    <a:pt x="16079" y="15930"/>
                  </a:lnTo>
                  <a:cubicBezTo>
                    <a:pt x="16079" y="15930"/>
                    <a:pt x="16079" y="15930"/>
                    <a:pt x="16036" y="15930"/>
                  </a:cubicBezTo>
                  <a:lnTo>
                    <a:pt x="16036" y="15973"/>
                  </a:lnTo>
                  <a:cubicBezTo>
                    <a:pt x="15994" y="15973"/>
                    <a:pt x="15994" y="15973"/>
                    <a:pt x="15994" y="15973"/>
                  </a:cubicBezTo>
                  <a:lnTo>
                    <a:pt x="15994" y="15973"/>
                  </a:lnTo>
                  <a:cubicBezTo>
                    <a:pt x="15951" y="15973"/>
                    <a:pt x="15951" y="15973"/>
                    <a:pt x="15951" y="15973"/>
                  </a:cubicBezTo>
                  <a:cubicBezTo>
                    <a:pt x="15909" y="15930"/>
                    <a:pt x="15909" y="15930"/>
                    <a:pt x="15909" y="15930"/>
                  </a:cubicBezTo>
                  <a:lnTo>
                    <a:pt x="15909" y="15930"/>
                  </a:lnTo>
                  <a:lnTo>
                    <a:pt x="15909" y="15930"/>
                  </a:lnTo>
                  <a:cubicBezTo>
                    <a:pt x="15909" y="15930"/>
                    <a:pt x="15909" y="15930"/>
                    <a:pt x="15951" y="15909"/>
                  </a:cubicBezTo>
                  <a:cubicBezTo>
                    <a:pt x="15951" y="15930"/>
                    <a:pt x="15951" y="15909"/>
                    <a:pt x="15951" y="15909"/>
                  </a:cubicBezTo>
                  <a:cubicBezTo>
                    <a:pt x="15994" y="15909"/>
                    <a:pt x="15994" y="15909"/>
                    <a:pt x="15994" y="15909"/>
                  </a:cubicBezTo>
                  <a:lnTo>
                    <a:pt x="15994" y="15909"/>
                  </a:lnTo>
                  <a:lnTo>
                    <a:pt x="16036" y="15930"/>
                  </a:lnTo>
                  <a:lnTo>
                    <a:pt x="16036" y="15930"/>
                  </a:lnTo>
                  <a:lnTo>
                    <a:pt x="16036" y="15930"/>
                  </a:lnTo>
                  <a:lnTo>
                    <a:pt x="15994" y="15930"/>
                  </a:lnTo>
                  <a:lnTo>
                    <a:pt x="15994" y="15930"/>
                  </a:lnTo>
                  <a:lnTo>
                    <a:pt x="15994" y="15930"/>
                  </a:lnTo>
                  <a:lnTo>
                    <a:pt x="15994" y="15930"/>
                  </a:lnTo>
                  <a:cubicBezTo>
                    <a:pt x="16036" y="15930"/>
                    <a:pt x="16036" y="15930"/>
                    <a:pt x="16036" y="15930"/>
                  </a:cubicBezTo>
                  <a:close/>
                  <a:moveTo>
                    <a:pt x="15951" y="15930"/>
                  </a:moveTo>
                  <a:lnTo>
                    <a:pt x="15951" y="15930"/>
                  </a:lnTo>
                  <a:lnTo>
                    <a:pt x="15951" y="15930"/>
                  </a:lnTo>
                  <a:lnTo>
                    <a:pt x="15951" y="15930"/>
                  </a:lnTo>
                  <a:lnTo>
                    <a:pt x="15951" y="15930"/>
                  </a:lnTo>
                  <a:lnTo>
                    <a:pt x="15994" y="15930"/>
                  </a:lnTo>
                  <a:lnTo>
                    <a:pt x="15994" y="15930"/>
                  </a:lnTo>
                  <a:lnTo>
                    <a:pt x="15994" y="15930"/>
                  </a:lnTo>
                  <a:lnTo>
                    <a:pt x="15994" y="15930"/>
                  </a:lnTo>
                  <a:cubicBezTo>
                    <a:pt x="15951" y="15930"/>
                    <a:pt x="15951" y="15930"/>
                    <a:pt x="15951" y="15930"/>
                  </a:cubicBezTo>
                  <a:close/>
                </a:path>
              </a:pathLst>
            </a:custGeom>
            <a:solidFill>
              <a:srgbClr val="000000"/>
            </a:solidFill>
            <a:ln w="9525"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C26B280D-A913-494F-B4EB-0F1C07830C74}"/>
                </a:ext>
              </a:extLst>
            </p:cNvPr>
            <p:cNvSpPr/>
            <p:nvPr/>
          </p:nvSpPr>
          <p:spPr>
            <a:xfrm>
              <a:off x="6410081" y="4744250"/>
              <a:ext cx="31327" cy="31327"/>
            </a:xfrm>
            <a:custGeom>
              <a:avLst/>
              <a:gdLst>
                <a:gd name="connsiteX0" fmla="*/ 16227 w 21212"/>
                <a:gd name="connsiteY0" fmla="*/ 15973 h 21212"/>
                <a:gd name="connsiteX1" fmla="*/ 16227 w 21212"/>
                <a:gd name="connsiteY1" fmla="*/ 16079 h 21212"/>
                <a:gd name="connsiteX2" fmla="*/ 16227 w 21212"/>
                <a:gd name="connsiteY2" fmla="*/ 16079 h 21212"/>
                <a:gd name="connsiteX3" fmla="*/ 16164 w 21212"/>
                <a:gd name="connsiteY3" fmla="*/ 16079 h 21212"/>
                <a:gd name="connsiteX4" fmla="*/ 16142 w 21212"/>
                <a:gd name="connsiteY4" fmla="*/ 16079 h 21212"/>
                <a:gd name="connsiteX5" fmla="*/ 16142 w 21212"/>
                <a:gd name="connsiteY5" fmla="*/ 16079 h 21212"/>
                <a:gd name="connsiteX6" fmla="*/ 16100 w 21212"/>
                <a:gd name="connsiteY6" fmla="*/ 16079 h 21212"/>
                <a:gd name="connsiteX7" fmla="*/ 15951 w 21212"/>
                <a:gd name="connsiteY7" fmla="*/ 15973 h 21212"/>
                <a:gd name="connsiteX8" fmla="*/ 15909 w 21212"/>
                <a:gd name="connsiteY8" fmla="*/ 16079 h 21212"/>
                <a:gd name="connsiteX9" fmla="*/ 15909 w 21212"/>
                <a:gd name="connsiteY9" fmla="*/ 15973 h 21212"/>
                <a:gd name="connsiteX10" fmla="*/ 15951 w 21212"/>
                <a:gd name="connsiteY10" fmla="*/ 15973 h 21212"/>
                <a:gd name="connsiteX11" fmla="*/ 15909 w 21212"/>
                <a:gd name="connsiteY11" fmla="*/ 15909 h 21212"/>
                <a:gd name="connsiteX12" fmla="*/ 15909 w 21212"/>
                <a:gd name="connsiteY12" fmla="*/ 15909 h 21212"/>
                <a:gd name="connsiteX13" fmla="*/ 15951 w 21212"/>
                <a:gd name="connsiteY13" fmla="*/ 15909 h 21212"/>
                <a:gd name="connsiteX14" fmla="*/ 16100 w 21212"/>
                <a:gd name="connsiteY14" fmla="*/ 15909 h 21212"/>
                <a:gd name="connsiteX15" fmla="*/ 16100 w 21212"/>
                <a:gd name="connsiteY15" fmla="*/ 15909 h 21212"/>
                <a:gd name="connsiteX16" fmla="*/ 15994 w 21212"/>
                <a:gd name="connsiteY16" fmla="*/ 15973 h 21212"/>
                <a:gd name="connsiteX17" fmla="*/ 16142 w 21212"/>
                <a:gd name="connsiteY17" fmla="*/ 16079 h 21212"/>
                <a:gd name="connsiteX18" fmla="*/ 16142 w 21212"/>
                <a:gd name="connsiteY18" fmla="*/ 16079 h 21212"/>
                <a:gd name="connsiteX19" fmla="*/ 16164 w 21212"/>
                <a:gd name="connsiteY19" fmla="*/ 16079 h 21212"/>
                <a:gd name="connsiteX20" fmla="*/ 16164 w 21212"/>
                <a:gd name="connsiteY20" fmla="*/ 16079 h 21212"/>
                <a:gd name="connsiteX21" fmla="*/ 16164 w 21212"/>
                <a:gd name="connsiteY21" fmla="*/ 16079 h 21212"/>
                <a:gd name="connsiteX22" fmla="*/ 16227 w 21212"/>
                <a:gd name="connsiteY22" fmla="*/ 15973 h 21212"/>
                <a:gd name="connsiteX23" fmla="*/ 16227 w 21212"/>
                <a:gd name="connsiteY23" fmla="*/ 15973 h 21212"/>
                <a:gd name="connsiteX24" fmla="*/ 16227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73"/>
                  </a:moveTo>
                  <a:cubicBezTo>
                    <a:pt x="16227" y="15973"/>
                    <a:pt x="16227" y="15973"/>
                    <a:pt x="16227" y="16079"/>
                  </a:cubicBezTo>
                  <a:lnTo>
                    <a:pt x="16227" y="16079"/>
                  </a:lnTo>
                  <a:lnTo>
                    <a:pt x="16164" y="16079"/>
                  </a:lnTo>
                  <a:cubicBezTo>
                    <a:pt x="16164" y="16079"/>
                    <a:pt x="16164" y="16079"/>
                    <a:pt x="16142" y="16079"/>
                  </a:cubicBezTo>
                  <a:lnTo>
                    <a:pt x="16142" y="16079"/>
                  </a:lnTo>
                  <a:cubicBezTo>
                    <a:pt x="16142" y="16079"/>
                    <a:pt x="16142" y="16079"/>
                    <a:pt x="16100" y="16079"/>
                  </a:cubicBezTo>
                  <a:lnTo>
                    <a:pt x="15951" y="15973"/>
                  </a:lnTo>
                  <a:lnTo>
                    <a:pt x="15909" y="16079"/>
                  </a:lnTo>
                  <a:lnTo>
                    <a:pt x="15909" y="15973"/>
                  </a:lnTo>
                  <a:lnTo>
                    <a:pt x="15951" y="15973"/>
                  </a:lnTo>
                  <a:lnTo>
                    <a:pt x="15909" y="15909"/>
                  </a:lnTo>
                  <a:lnTo>
                    <a:pt x="15909" y="15909"/>
                  </a:lnTo>
                  <a:lnTo>
                    <a:pt x="15951" y="15909"/>
                  </a:lnTo>
                  <a:lnTo>
                    <a:pt x="16100" y="15909"/>
                  </a:lnTo>
                  <a:lnTo>
                    <a:pt x="16100" y="15909"/>
                  </a:lnTo>
                  <a:lnTo>
                    <a:pt x="15994" y="15973"/>
                  </a:lnTo>
                  <a:lnTo>
                    <a:pt x="16142" y="16079"/>
                  </a:lnTo>
                  <a:lnTo>
                    <a:pt x="16142" y="16079"/>
                  </a:lnTo>
                  <a:cubicBezTo>
                    <a:pt x="16142" y="16079"/>
                    <a:pt x="16142" y="16079"/>
                    <a:pt x="16164" y="16079"/>
                  </a:cubicBezTo>
                  <a:lnTo>
                    <a:pt x="16164" y="16079"/>
                  </a:lnTo>
                  <a:lnTo>
                    <a:pt x="16164" y="16079"/>
                  </a:lnTo>
                  <a:cubicBezTo>
                    <a:pt x="16227" y="15973"/>
                    <a:pt x="16227" y="15973"/>
                    <a:pt x="16227" y="15973"/>
                  </a:cubicBezTo>
                  <a:lnTo>
                    <a:pt x="16227" y="15973"/>
                  </a:lnTo>
                  <a:lnTo>
                    <a:pt x="16227" y="15973"/>
                  </a:lnTo>
                  <a:close/>
                </a:path>
              </a:pathLst>
            </a:custGeom>
            <a:solidFill>
              <a:srgbClr val="000000"/>
            </a:solid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64DA5776-0BF4-46C8-912A-E02437865B66}"/>
                </a:ext>
              </a:extLst>
            </p:cNvPr>
            <p:cNvSpPr/>
            <p:nvPr/>
          </p:nvSpPr>
          <p:spPr>
            <a:xfrm>
              <a:off x="6410207" y="4744188"/>
              <a:ext cx="31327" cy="31327"/>
            </a:xfrm>
            <a:custGeom>
              <a:avLst/>
              <a:gdLst>
                <a:gd name="connsiteX0" fmla="*/ 16015 w 21212"/>
                <a:gd name="connsiteY0" fmla="*/ 15930 h 21212"/>
                <a:gd name="connsiteX1" fmla="*/ 15909 w 21212"/>
                <a:gd name="connsiteY1" fmla="*/ 15909 h 21212"/>
                <a:gd name="connsiteX2" fmla="*/ 16015 w 21212"/>
                <a:gd name="connsiteY2" fmla="*/ 15930 h 21212"/>
                <a:gd name="connsiteX3" fmla="*/ 16015 w 21212"/>
                <a:gd name="connsiteY3" fmla="*/ 15930 h 21212"/>
                <a:gd name="connsiteX4" fmla="*/ 16015 w 21212"/>
                <a:gd name="connsiteY4" fmla="*/ 15930 h 21212"/>
                <a:gd name="connsiteX5" fmla="*/ 16164 w 21212"/>
                <a:gd name="connsiteY5" fmla="*/ 16015 h 21212"/>
                <a:gd name="connsiteX6" fmla="*/ 16058 w 21212"/>
                <a:gd name="connsiteY6" fmla="*/ 15930 h 21212"/>
                <a:gd name="connsiteX7" fmla="*/ 16058 w 21212"/>
                <a:gd name="connsiteY7" fmla="*/ 15930 h 21212"/>
                <a:gd name="connsiteX8" fmla="*/ 16185 w 21212"/>
                <a:gd name="connsiteY8" fmla="*/ 15951 h 21212"/>
                <a:gd name="connsiteX9" fmla="*/ 16164 w 21212"/>
                <a:gd name="connsiteY9"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6015" y="15930"/>
                  </a:moveTo>
                  <a:lnTo>
                    <a:pt x="15909" y="15909"/>
                  </a:lnTo>
                  <a:lnTo>
                    <a:pt x="16015" y="15930"/>
                  </a:lnTo>
                  <a:lnTo>
                    <a:pt x="16015" y="15930"/>
                  </a:lnTo>
                  <a:lnTo>
                    <a:pt x="16015" y="15930"/>
                  </a:lnTo>
                  <a:close/>
                  <a:moveTo>
                    <a:pt x="16164" y="16015"/>
                  </a:moveTo>
                  <a:lnTo>
                    <a:pt x="16058" y="15930"/>
                  </a:lnTo>
                  <a:lnTo>
                    <a:pt x="16058" y="15930"/>
                  </a:lnTo>
                  <a:lnTo>
                    <a:pt x="16185" y="15951"/>
                  </a:lnTo>
                  <a:lnTo>
                    <a:pt x="16164" y="16015"/>
                  </a:lnTo>
                  <a:close/>
                </a:path>
              </a:pathLst>
            </a:custGeom>
            <a:solidFill>
              <a:srgbClr val="000000"/>
            </a:solidFill>
            <a:ln w="95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5B472FD1-C867-42CA-85F5-9F5659FB0B51}"/>
                </a:ext>
              </a:extLst>
            </p:cNvPr>
            <p:cNvSpPr/>
            <p:nvPr/>
          </p:nvSpPr>
          <p:spPr>
            <a:xfrm>
              <a:off x="6410551" y="4744063"/>
              <a:ext cx="31327" cy="31327"/>
            </a:xfrm>
            <a:custGeom>
              <a:avLst/>
              <a:gdLst>
                <a:gd name="connsiteX0" fmla="*/ 16121 w 21212"/>
                <a:gd name="connsiteY0" fmla="*/ 16015 h 21212"/>
                <a:gd name="connsiteX1" fmla="*/ 16057 w 21212"/>
                <a:gd name="connsiteY1" fmla="*/ 16015 h 21212"/>
                <a:gd name="connsiteX2" fmla="*/ 16057 w 21212"/>
                <a:gd name="connsiteY2" fmla="*/ 16015 h 21212"/>
                <a:gd name="connsiteX3" fmla="*/ 15994 w 21212"/>
                <a:gd name="connsiteY3" fmla="*/ 16015 h 21212"/>
                <a:gd name="connsiteX4" fmla="*/ 15951 w 21212"/>
                <a:gd name="connsiteY4" fmla="*/ 16015 h 21212"/>
                <a:gd name="connsiteX5" fmla="*/ 15951 w 21212"/>
                <a:gd name="connsiteY5" fmla="*/ 16015 h 21212"/>
                <a:gd name="connsiteX6" fmla="*/ 15951 w 21212"/>
                <a:gd name="connsiteY6" fmla="*/ 16015 h 21212"/>
                <a:gd name="connsiteX7" fmla="*/ 15909 w 21212"/>
                <a:gd name="connsiteY7" fmla="*/ 15994 h 21212"/>
                <a:gd name="connsiteX8" fmla="*/ 15909 w 21212"/>
                <a:gd name="connsiteY8" fmla="*/ 15930 h 21212"/>
                <a:gd name="connsiteX9" fmla="*/ 15951 w 21212"/>
                <a:gd name="connsiteY9" fmla="*/ 16015 h 21212"/>
                <a:gd name="connsiteX10" fmla="*/ 15994 w 21212"/>
                <a:gd name="connsiteY10" fmla="*/ 16015 h 21212"/>
                <a:gd name="connsiteX11" fmla="*/ 16057 w 21212"/>
                <a:gd name="connsiteY11" fmla="*/ 16015 h 21212"/>
                <a:gd name="connsiteX12" fmla="*/ 16057 w 21212"/>
                <a:gd name="connsiteY12" fmla="*/ 15994 h 21212"/>
                <a:gd name="connsiteX13" fmla="*/ 16121 w 21212"/>
                <a:gd name="connsiteY13" fmla="*/ 16015 h 21212"/>
                <a:gd name="connsiteX14" fmla="*/ 16121 w 21212"/>
                <a:gd name="connsiteY14" fmla="*/ 15930 h 21212"/>
                <a:gd name="connsiteX15" fmla="*/ 16057 w 21212"/>
                <a:gd name="connsiteY15" fmla="*/ 15930 h 21212"/>
                <a:gd name="connsiteX16" fmla="*/ 15951 w 21212"/>
                <a:gd name="connsiteY16" fmla="*/ 15909 h 21212"/>
                <a:gd name="connsiteX17" fmla="*/ 15994 w 21212"/>
                <a:gd name="connsiteY17" fmla="*/ 15909 h 21212"/>
                <a:gd name="connsiteX18" fmla="*/ 16121 w 21212"/>
                <a:gd name="connsiteY18" fmla="*/ 15930 h 21212"/>
                <a:gd name="connsiteX19" fmla="*/ 16121 w 21212"/>
                <a:gd name="connsiteY19" fmla="*/ 15930 h 21212"/>
                <a:gd name="connsiteX20" fmla="*/ 16206 w 21212"/>
                <a:gd name="connsiteY20" fmla="*/ 15930 h 21212"/>
                <a:gd name="connsiteX21" fmla="*/ 16206 w 21212"/>
                <a:gd name="connsiteY21" fmla="*/ 15994 h 21212"/>
                <a:gd name="connsiteX22" fmla="*/ 16206 w 21212"/>
                <a:gd name="connsiteY22" fmla="*/ 15994 h 21212"/>
                <a:gd name="connsiteX23" fmla="*/ 16121 w 21212"/>
                <a:gd name="connsiteY23" fmla="*/ 16015 h 21212"/>
                <a:gd name="connsiteX24" fmla="*/ 16121 w 21212"/>
                <a:gd name="connsiteY2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21" y="16015"/>
                  </a:moveTo>
                  <a:lnTo>
                    <a:pt x="16057" y="16015"/>
                  </a:lnTo>
                  <a:lnTo>
                    <a:pt x="16057" y="16015"/>
                  </a:lnTo>
                  <a:cubicBezTo>
                    <a:pt x="16057" y="16036"/>
                    <a:pt x="15994" y="16036"/>
                    <a:pt x="15994" y="16015"/>
                  </a:cubicBezTo>
                  <a:lnTo>
                    <a:pt x="15951" y="16015"/>
                  </a:lnTo>
                  <a:lnTo>
                    <a:pt x="15951" y="16015"/>
                  </a:lnTo>
                  <a:lnTo>
                    <a:pt x="15951" y="16015"/>
                  </a:lnTo>
                  <a:lnTo>
                    <a:pt x="15909" y="15994"/>
                  </a:lnTo>
                  <a:lnTo>
                    <a:pt x="15909" y="15930"/>
                  </a:lnTo>
                  <a:lnTo>
                    <a:pt x="15951" y="16015"/>
                  </a:lnTo>
                  <a:cubicBezTo>
                    <a:pt x="15994" y="16015"/>
                    <a:pt x="15994" y="16015"/>
                    <a:pt x="15994" y="16015"/>
                  </a:cubicBezTo>
                  <a:cubicBezTo>
                    <a:pt x="15994" y="16015"/>
                    <a:pt x="15994" y="16015"/>
                    <a:pt x="16057" y="16015"/>
                  </a:cubicBezTo>
                  <a:cubicBezTo>
                    <a:pt x="16057" y="16015"/>
                    <a:pt x="16057" y="16015"/>
                    <a:pt x="16057" y="15994"/>
                  </a:cubicBezTo>
                  <a:lnTo>
                    <a:pt x="16121" y="16015"/>
                  </a:lnTo>
                  <a:cubicBezTo>
                    <a:pt x="16121" y="15994"/>
                    <a:pt x="16121" y="15994"/>
                    <a:pt x="16121" y="15930"/>
                  </a:cubicBezTo>
                  <a:lnTo>
                    <a:pt x="16057" y="15930"/>
                  </a:lnTo>
                  <a:lnTo>
                    <a:pt x="15951" y="15909"/>
                  </a:lnTo>
                  <a:lnTo>
                    <a:pt x="15994" y="15909"/>
                  </a:lnTo>
                  <a:lnTo>
                    <a:pt x="16121" y="15930"/>
                  </a:lnTo>
                  <a:lnTo>
                    <a:pt x="16121" y="15930"/>
                  </a:lnTo>
                  <a:lnTo>
                    <a:pt x="16206" y="15930"/>
                  </a:lnTo>
                  <a:cubicBezTo>
                    <a:pt x="16206" y="15930"/>
                    <a:pt x="16206" y="15930"/>
                    <a:pt x="16206" y="15994"/>
                  </a:cubicBezTo>
                  <a:lnTo>
                    <a:pt x="16206" y="15994"/>
                  </a:lnTo>
                  <a:lnTo>
                    <a:pt x="16121" y="16015"/>
                  </a:lnTo>
                  <a:lnTo>
                    <a:pt x="16121" y="16015"/>
                  </a:lnTo>
                  <a:close/>
                </a:path>
              </a:pathLst>
            </a:custGeom>
            <a:solidFill>
              <a:srgbClr val="000000"/>
            </a:solid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B51F94BF-AD4F-446B-B285-1D963184F4E3}"/>
                </a:ext>
              </a:extLst>
            </p:cNvPr>
            <p:cNvSpPr/>
            <p:nvPr/>
          </p:nvSpPr>
          <p:spPr>
            <a:xfrm>
              <a:off x="6410770" y="4743843"/>
              <a:ext cx="31327" cy="31327"/>
            </a:xfrm>
            <a:custGeom>
              <a:avLst/>
              <a:gdLst>
                <a:gd name="connsiteX0" fmla="*/ 16227 w 21212"/>
                <a:gd name="connsiteY0" fmla="*/ 16015 h 21212"/>
                <a:gd name="connsiteX1" fmla="*/ 16227 w 21212"/>
                <a:gd name="connsiteY1" fmla="*/ 16015 h 21212"/>
                <a:gd name="connsiteX2" fmla="*/ 16100 w 21212"/>
                <a:gd name="connsiteY2" fmla="*/ 15994 h 21212"/>
                <a:gd name="connsiteX3" fmla="*/ 16100 w 21212"/>
                <a:gd name="connsiteY3" fmla="*/ 15994 h 21212"/>
                <a:gd name="connsiteX4" fmla="*/ 16058 w 21212"/>
                <a:gd name="connsiteY4" fmla="*/ 15994 h 21212"/>
                <a:gd name="connsiteX5" fmla="*/ 16058 w 21212"/>
                <a:gd name="connsiteY5" fmla="*/ 15994 h 21212"/>
                <a:gd name="connsiteX6" fmla="*/ 16058 w 21212"/>
                <a:gd name="connsiteY6" fmla="*/ 15994 h 21212"/>
                <a:gd name="connsiteX7" fmla="*/ 16058 w 21212"/>
                <a:gd name="connsiteY7" fmla="*/ 16015 h 21212"/>
                <a:gd name="connsiteX8" fmla="*/ 16058 w 21212"/>
                <a:gd name="connsiteY8" fmla="*/ 16015 h 21212"/>
                <a:gd name="connsiteX9" fmla="*/ 16100 w 21212"/>
                <a:gd name="connsiteY9" fmla="*/ 16079 h 21212"/>
                <a:gd name="connsiteX10" fmla="*/ 16100 w 21212"/>
                <a:gd name="connsiteY10" fmla="*/ 16100 h 21212"/>
                <a:gd name="connsiteX11" fmla="*/ 15909 w 21212"/>
                <a:gd name="connsiteY11" fmla="*/ 16015 h 21212"/>
                <a:gd name="connsiteX12" fmla="*/ 15973 w 21212"/>
                <a:gd name="connsiteY12" fmla="*/ 15994 h 21212"/>
                <a:gd name="connsiteX13" fmla="*/ 15973 w 21212"/>
                <a:gd name="connsiteY13" fmla="*/ 16015 h 21212"/>
                <a:gd name="connsiteX14" fmla="*/ 15973 w 21212"/>
                <a:gd name="connsiteY14" fmla="*/ 16015 h 21212"/>
                <a:gd name="connsiteX15" fmla="*/ 15973 w 21212"/>
                <a:gd name="connsiteY15" fmla="*/ 16015 h 21212"/>
                <a:gd name="connsiteX16" fmla="*/ 15973 w 21212"/>
                <a:gd name="connsiteY16" fmla="*/ 15994 h 21212"/>
                <a:gd name="connsiteX17" fmla="*/ 16058 w 21212"/>
                <a:gd name="connsiteY17" fmla="*/ 15994 h 21212"/>
                <a:gd name="connsiteX18" fmla="*/ 16058 w 21212"/>
                <a:gd name="connsiteY18" fmla="*/ 15994 h 21212"/>
                <a:gd name="connsiteX19" fmla="*/ 16058 w 21212"/>
                <a:gd name="connsiteY19" fmla="*/ 15930 h 21212"/>
                <a:gd name="connsiteX20" fmla="*/ 16100 w 21212"/>
                <a:gd name="connsiteY20" fmla="*/ 15994 h 21212"/>
                <a:gd name="connsiteX21" fmla="*/ 16100 w 21212"/>
                <a:gd name="connsiteY21" fmla="*/ 15994 h 21212"/>
                <a:gd name="connsiteX22" fmla="*/ 16100 w 21212"/>
                <a:gd name="connsiteY22" fmla="*/ 15930 h 21212"/>
                <a:gd name="connsiteX23" fmla="*/ 16142 w 21212"/>
                <a:gd name="connsiteY23" fmla="*/ 15909 h 21212"/>
                <a:gd name="connsiteX24" fmla="*/ 16142 w 21212"/>
                <a:gd name="connsiteY24" fmla="*/ 15909 h 21212"/>
                <a:gd name="connsiteX25" fmla="*/ 16206 w 21212"/>
                <a:gd name="connsiteY25" fmla="*/ 15909 h 21212"/>
                <a:gd name="connsiteX26" fmla="*/ 16227 w 21212"/>
                <a:gd name="connsiteY26" fmla="*/ 15909 h 21212"/>
                <a:gd name="connsiteX27" fmla="*/ 16227 w 21212"/>
                <a:gd name="connsiteY27" fmla="*/ 15909 h 21212"/>
                <a:gd name="connsiteX28" fmla="*/ 16376 w 21212"/>
                <a:gd name="connsiteY28" fmla="*/ 15930 h 21212"/>
                <a:gd name="connsiteX29" fmla="*/ 16312 w 21212"/>
                <a:gd name="connsiteY29" fmla="*/ 15994 h 21212"/>
                <a:gd name="connsiteX30" fmla="*/ 16227 w 21212"/>
                <a:gd name="connsiteY30" fmla="*/ 15930 h 21212"/>
                <a:gd name="connsiteX31" fmla="*/ 16206 w 21212"/>
                <a:gd name="connsiteY31" fmla="*/ 15930 h 21212"/>
                <a:gd name="connsiteX32" fmla="*/ 16206 w 21212"/>
                <a:gd name="connsiteY32" fmla="*/ 15930 h 21212"/>
                <a:gd name="connsiteX33" fmla="*/ 16142 w 21212"/>
                <a:gd name="connsiteY33" fmla="*/ 15930 h 21212"/>
                <a:gd name="connsiteX34" fmla="*/ 16142 w 21212"/>
                <a:gd name="connsiteY34" fmla="*/ 15930 h 21212"/>
                <a:gd name="connsiteX35" fmla="*/ 16142 w 21212"/>
                <a:gd name="connsiteY35" fmla="*/ 15930 h 21212"/>
                <a:gd name="connsiteX36" fmla="*/ 16142 w 21212"/>
                <a:gd name="connsiteY36" fmla="*/ 15994 h 21212"/>
                <a:gd name="connsiteX37" fmla="*/ 16227 w 21212"/>
                <a:gd name="connsiteY37"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212" h="21212">
                  <a:moveTo>
                    <a:pt x="16227" y="16015"/>
                  </a:moveTo>
                  <a:lnTo>
                    <a:pt x="16227" y="16015"/>
                  </a:lnTo>
                  <a:lnTo>
                    <a:pt x="16100" y="15994"/>
                  </a:lnTo>
                  <a:lnTo>
                    <a:pt x="16100" y="15994"/>
                  </a:lnTo>
                  <a:lnTo>
                    <a:pt x="16058" y="15994"/>
                  </a:lnTo>
                  <a:lnTo>
                    <a:pt x="16058" y="15994"/>
                  </a:lnTo>
                  <a:lnTo>
                    <a:pt x="16058" y="15994"/>
                  </a:lnTo>
                  <a:cubicBezTo>
                    <a:pt x="16058" y="15994"/>
                    <a:pt x="16058" y="15994"/>
                    <a:pt x="16058" y="16015"/>
                  </a:cubicBezTo>
                  <a:lnTo>
                    <a:pt x="16058" y="16015"/>
                  </a:lnTo>
                  <a:lnTo>
                    <a:pt x="16100" y="16079"/>
                  </a:lnTo>
                  <a:lnTo>
                    <a:pt x="16100" y="16100"/>
                  </a:lnTo>
                  <a:lnTo>
                    <a:pt x="15909" y="16015"/>
                  </a:lnTo>
                  <a:lnTo>
                    <a:pt x="15973" y="15994"/>
                  </a:lnTo>
                  <a:lnTo>
                    <a:pt x="15973" y="16015"/>
                  </a:lnTo>
                  <a:lnTo>
                    <a:pt x="15973" y="16015"/>
                  </a:lnTo>
                  <a:lnTo>
                    <a:pt x="15973" y="16015"/>
                  </a:lnTo>
                  <a:cubicBezTo>
                    <a:pt x="15973" y="15994"/>
                    <a:pt x="15973" y="15994"/>
                    <a:pt x="15973" y="15994"/>
                  </a:cubicBezTo>
                  <a:lnTo>
                    <a:pt x="16058" y="15994"/>
                  </a:lnTo>
                  <a:lnTo>
                    <a:pt x="16058" y="15994"/>
                  </a:lnTo>
                  <a:cubicBezTo>
                    <a:pt x="16058" y="15994"/>
                    <a:pt x="16058" y="15994"/>
                    <a:pt x="16058" y="15930"/>
                  </a:cubicBezTo>
                  <a:cubicBezTo>
                    <a:pt x="16058" y="15994"/>
                    <a:pt x="16100" y="15994"/>
                    <a:pt x="16100" y="15994"/>
                  </a:cubicBezTo>
                  <a:lnTo>
                    <a:pt x="16100" y="15994"/>
                  </a:lnTo>
                  <a:cubicBezTo>
                    <a:pt x="16100" y="15930"/>
                    <a:pt x="16100" y="15930"/>
                    <a:pt x="16100" y="15930"/>
                  </a:cubicBezTo>
                  <a:cubicBezTo>
                    <a:pt x="16100" y="15930"/>
                    <a:pt x="16100" y="15930"/>
                    <a:pt x="16142" y="15909"/>
                  </a:cubicBezTo>
                  <a:lnTo>
                    <a:pt x="16142" y="15909"/>
                  </a:lnTo>
                  <a:lnTo>
                    <a:pt x="16206" y="15909"/>
                  </a:lnTo>
                  <a:lnTo>
                    <a:pt x="16227" y="15909"/>
                  </a:lnTo>
                  <a:lnTo>
                    <a:pt x="16227" y="15909"/>
                  </a:lnTo>
                  <a:lnTo>
                    <a:pt x="16376" y="15930"/>
                  </a:lnTo>
                  <a:lnTo>
                    <a:pt x="16312" y="15994"/>
                  </a:lnTo>
                  <a:lnTo>
                    <a:pt x="16227" y="15930"/>
                  </a:lnTo>
                  <a:lnTo>
                    <a:pt x="16206" y="15930"/>
                  </a:lnTo>
                  <a:lnTo>
                    <a:pt x="16206" y="15930"/>
                  </a:lnTo>
                  <a:lnTo>
                    <a:pt x="16142" y="15930"/>
                  </a:lnTo>
                  <a:lnTo>
                    <a:pt x="16142" y="15930"/>
                  </a:lnTo>
                  <a:lnTo>
                    <a:pt x="16142" y="15930"/>
                  </a:lnTo>
                  <a:cubicBezTo>
                    <a:pt x="16142" y="15930"/>
                    <a:pt x="16142" y="15930"/>
                    <a:pt x="16142" y="15994"/>
                  </a:cubicBezTo>
                  <a:lnTo>
                    <a:pt x="16227" y="16015"/>
                  </a:lnTo>
                  <a:close/>
                </a:path>
              </a:pathLst>
            </a:custGeom>
            <a:solidFill>
              <a:srgbClr val="000000"/>
            </a:solid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B3371304-84F4-4A94-879F-60220B4E7EC6}"/>
                </a:ext>
              </a:extLst>
            </p:cNvPr>
            <p:cNvSpPr/>
            <p:nvPr/>
          </p:nvSpPr>
          <p:spPr>
            <a:xfrm>
              <a:off x="6411334" y="4743529"/>
              <a:ext cx="31327" cy="31327"/>
            </a:xfrm>
            <a:custGeom>
              <a:avLst/>
              <a:gdLst>
                <a:gd name="connsiteX0" fmla="*/ 16057 w 21212"/>
                <a:gd name="connsiteY0" fmla="*/ 15909 h 21212"/>
                <a:gd name="connsiteX1" fmla="*/ 16057 w 21212"/>
                <a:gd name="connsiteY1" fmla="*/ 15909 h 21212"/>
                <a:gd name="connsiteX2" fmla="*/ 15994 w 21212"/>
                <a:gd name="connsiteY2" fmla="*/ 15930 h 21212"/>
                <a:gd name="connsiteX3" fmla="*/ 15994 w 21212"/>
                <a:gd name="connsiteY3" fmla="*/ 15930 h 21212"/>
                <a:gd name="connsiteX4" fmla="*/ 15994 w 21212"/>
                <a:gd name="connsiteY4" fmla="*/ 15930 h 21212"/>
                <a:gd name="connsiteX5" fmla="*/ 15994 w 21212"/>
                <a:gd name="connsiteY5" fmla="*/ 15994 h 21212"/>
                <a:gd name="connsiteX6" fmla="*/ 16121 w 21212"/>
                <a:gd name="connsiteY6" fmla="*/ 16058 h 21212"/>
                <a:gd name="connsiteX7" fmla="*/ 16057 w 21212"/>
                <a:gd name="connsiteY7" fmla="*/ 16121 h 21212"/>
                <a:gd name="connsiteX8" fmla="*/ 15909 w 21212"/>
                <a:gd name="connsiteY8" fmla="*/ 15930 h 21212"/>
                <a:gd name="connsiteX9" fmla="*/ 15973 w 21212"/>
                <a:gd name="connsiteY9" fmla="*/ 15930 h 21212"/>
                <a:gd name="connsiteX10" fmla="*/ 15994 w 21212"/>
                <a:gd name="connsiteY10" fmla="*/ 15930 h 21212"/>
                <a:gd name="connsiteX11" fmla="*/ 15994 w 21212"/>
                <a:gd name="connsiteY11" fmla="*/ 15930 h 21212"/>
                <a:gd name="connsiteX12" fmla="*/ 15973 w 21212"/>
                <a:gd name="connsiteY12" fmla="*/ 15930 h 21212"/>
                <a:gd name="connsiteX13" fmla="*/ 15994 w 21212"/>
                <a:gd name="connsiteY13" fmla="*/ 15930 h 21212"/>
                <a:gd name="connsiteX14" fmla="*/ 15994 w 21212"/>
                <a:gd name="connsiteY14" fmla="*/ 15930 h 21212"/>
                <a:gd name="connsiteX15" fmla="*/ 15994 w 21212"/>
                <a:gd name="connsiteY15" fmla="*/ 15909 h 21212"/>
                <a:gd name="connsiteX16" fmla="*/ 15994 w 21212"/>
                <a:gd name="connsiteY16" fmla="*/ 15909 h 21212"/>
                <a:gd name="connsiteX17" fmla="*/ 15994 w 21212"/>
                <a:gd name="connsiteY17" fmla="*/ 15909 h 21212"/>
                <a:gd name="connsiteX18" fmla="*/ 16057 w 21212"/>
                <a:gd name="connsiteY18"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2" h="21212">
                  <a:moveTo>
                    <a:pt x="16057" y="15909"/>
                  </a:moveTo>
                  <a:lnTo>
                    <a:pt x="16057" y="15909"/>
                  </a:lnTo>
                  <a:cubicBezTo>
                    <a:pt x="16057" y="15930"/>
                    <a:pt x="15994" y="15930"/>
                    <a:pt x="15994" y="15930"/>
                  </a:cubicBezTo>
                  <a:lnTo>
                    <a:pt x="15994" y="15930"/>
                  </a:lnTo>
                  <a:lnTo>
                    <a:pt x="15994" y="15930"/>
                  </a:lnTo>
                  <a:cubicBezTo>
                    <a:pt x="15994" y="15930"/>
                    <a:pt x="15994" y="15930"/>
                    <a:pt x="15994" y="15994"/>
                  </a:cubicBezTo>
                  <a:lnTo>
                    <a:pt x="16121" y="16058"/>
                  </a:lnTo>
                  <a:lnTo>
                    <a:pt x="16057" y="16121"/>
                  </a:lnTo>
                  <a:lnTo>
                    <a:pt x="15909" y="15930"/>
                  </a:lnTo>
                  <a:lnTo>
                    <a:pt x="15973" y="15930"/>
                  </a:lnTo>
                  <a:lnTo>
                    <a:pt x="15994" y="15930"/>
                  </a:lnTo>
                  <a:lnTo>
                    <a:pt x="15994" y="15930"/>
                  </a:lnTo>
                  <a:lnTo>
                    <a:pt x="15973" y="15930"/>
                  </a:lnTo>
                  <a:lnTo>
                    <a:pt x="15994" y="15930"/>
                  </a:lnTo>
                  <a:lnTo>
                    <a:pt x="15994" y="15930"/>
                  </a:lnTo>
                  <a:lnTo>
                    <a:pt x="15994" y="15909"/>
                  </a:lnTo>
                  <a:lnTo>
                    <a:pt x="15994" y="15909"/>
                  </a:lnTo>
                  <a:lnTo>
                    <a:pt x="15994" y="15909"/>
                  </a:lnTo>
                  <a:lnTo>
                    <a:pt x="16057" y="15909"/>
                  </a:lnTo>
                  <a:close/>
                </a:path>
              </a:pathLst>
            </a:custGeom>
            <a:solidFill>
              <a:srgbClr val="000000"/>
            </a:solid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AAFC3281-B8AC-436E-ABE2-AA104E0ED939}"/>
                </a:ext>
              </a:extLst>
            </p:cNvPr>
            <p:cNvSpPr/>
            <p:nvPr/>
          </p:nvSpPr>
          <p:spPr>
            <a:xfrm>
              <a:off x="6411459" y="4743467"/>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73 w 21212"/>
                <a:gd name="connsiteY3" fmla="*/ 15909 h 21212"/>
                <a:gd name="connsiteX4" fmla="*/ 15909 w 21212"/>
                <a:gd name="connsiteY4" fmla="*/ 15909 h 21212"/>
                <a:gd name="connsiteX5" fmla="*/ 16100 w 21212"/>
                <a:gd name="connsiteY5" fmla="*/ 15973 h 21212"/>
                <a:gd name="connsiteX6" fmla="*/ 15973 w 21212"/>
                <a:gd name="connsiteY6" fmla="*/ 15951 h 21212"/>
                <a:gd name="connsiteX7" fmla="*/ 15973 w 21212"/>
                <a:gd name="connsiteY7" fmla="*/ 15909 h 21212"/>
                <a:gd name="connsiteX8" fmla="*/ 16164 w 21212"/>
                <a:gd name="connsiteY8" fmla="*/ 15973 h 21212"/>
                <a:gd name="connsiteX9" fmla="*/ 16100 w 21212"/>
                <a:gd name="connsiteY9"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73" y="15909"/>
                  </a:lnTo>
                  <a:lnTo>
                    <a:pt x="15909" y="15909"/>
                  </a:lnTo>
                  <a:close/>
                  <a:moveTo>
                    <a:pt x="16100" y="15973"/>
                  </a:moveTo>
                  <a:lnTo>
                    <a:pt x="15973" y="15951"/>
                  </a:lnTo>
                  <a:lnTo>
                    <a:pt x="15973" y="15909"/>
                  </a:lnTo>
                  <a:lnTo>
                    <a:pt x="16164" y="15973"/>
                  </a:lnTo>
                  <a:lnTo>
                    <a:pt x="16100" y="15973"/>
                  </a:lnTo>
                  <a:close/>
                </a:path>
              </a:pathLst>
            </a:custGeom>
            <a:solidFill>
              <a:srgbClr val="000000"/>
            </a:solidFill>
            <a:ln w="952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38C38427-8ED6-4F05-81E3-B17EAA7261D4}"/>
                </a:ext>
              </a:extLst>
            </p:cNvPr>
            <p:cNvSpPr/>
            <p:nvPr/>
          </p:nvSpPr>
          <p:spPr>
            <a:xfrm>
              <a:off x="6411679" y="4743435"/>
              <a:ext cx="31327" cy="31327"/>
            </a:xfrm>
            <a:custGeom>
              <a:avLst/>
              <a:gdLst>
                <a:gd name="connsiteX0" fmla="*/ 15951 w 21212"/>
                <a:gd name="connsiteY0" fmla="*/ 15930 h 21212"/>
                <a:gd name="connsiteX1" fmla="*/ 15951 w 21212"/>
                <a:gd name="connsiteY1" fmla="*/ 15930 h 21212"/>
                <a:gd name="connsiteX2" fmla="*/ 15951 w 21212"/>
                <a:gd name="connsiteY2" fmla="*/ 15930 h 21212"/>
                <a:gd name="connsiteX3" fmla="*/ 16015 w 21212"/>
                <a:gd name="connsiteY3" fmla="*/ 15930 h 21212"/>
                <a:gd name="connsiteX4" fmla="*/ 16015 w 21212"/>
                <a:gd name="connsiteY4" fmla="*/ 15909 h 21212"/>
                <a:gd name="connsiteX5" fmla="*/ 16036 w 21212"/>
                <a:gd name="connsiteY5" fmla="*/ 15909 h 21212"/>
                <a:gd name="connsiteX6" fmla="*/ 16036 w 21212"/>
                <a:gd name="connsiteY6" fmla="*/ 15909 h 21212"/>
                <a:gd name="connsiteX7" fmla="*/ 16057 w 21212"/>
                <a:gd name="connsiteY7" fmla="*/ 15909 h 21212"/>
                <a:gd name="connsiteX8" fmla="*/ 16079 w 21212"/>
                <a:gd name="connsiteY8" fmla="*/ 15909 h 21212"/>
                <a:gd name="connsiteX9" fmla="*/ 16079 w 21212"/>
                <a:gd name="connsiteY9" fmla="*/ 15930 h 21212"/>
                <a:gd name="connsiteX10" fmla="*/ 16079 w 21212"/>
                <a:gd name="connsiteY10" fmla="*/ 15930 h 21212"/>
                <a:gd name="connsiteX11" fmla="*/ 16079 w 21212"/>
                <a:gd name="connsiteY11" fmla="*/ 15930 h 21212"/>
                <a:gd name="connsiteX12" fmla="*/ 16057 w 21212"/>
                <a:gd name="connsiteY12" fmla="*/ 15973 h 21212"/>
                <a:gd name="connsiteX13" fmla="*/ 16057 w 21212"/>
                <a:gd name="connsiteY13" fmla="*/ 15973 h 21212"/>
                <a:gd name="connsiteX14" fmla="*/ 16036 w 21212"/>
                <a:gd name="connsiteY14" fmla="*/ 15973 h 21212"/>
                <a:gd name="connsiteX15" fmla="*/ 16036 w 21212"/>
                <a:gd name="connsiteY15" fmla="*/ 15973 h 21212"/>
                <a:gd name="connsiteX16" fmla="*/ 16036 w 21212"/>
                <a:gd name="connsiteY16" fmla="*/ 15973 h 21212"/>
                <a:gd name="connsiteX17" fmla="*/ 16015 w 21212"/>
                <a:gd name="connsiteY17" fmla="*/ 15973 h 21212"/>
                <a:gd name="connsiteX18" fmla="*/ 16036 w 21212"/>
                <a:gd name="connsiteY18" fmla="*/ 15973 h 21212"/>
                <a:gd name="connsiteX19" fmla="*/ 16036 w 21212"/>
                <a:gd name="connsiteY19" fmla="*/ 15930 h 21212"/>
                <a:gd name="connsiteX20" fmla="*/ 16057 w 21212"/>
                <a:gd name="connsiteY20" fmla="*/ 15930 h 21212"/>
                <a:gd name="connsiteX21" fmla="*/ 16057 w 21212"/>
                <a:gd name="connsiteY21" fmla="*/ 15930 h 21212"/>
                <a:gd name="connsiteX22" fmla="*/ 16057 w 21212"/>
                <a:gd name="connsiteY22" fmla="*/ 15930 h 21212"/>
                <a:gd name="connsiteX23" fmla="*/ 16057 w 21212"/>
                <a:gd name="connsiteY23" fmla="*/ 15930 h 21212"/>
                <a:gd name="connsiteX24" fmla="*/ 16036 w 21212"/>
                <a:gd name="connsiteY24" fmla="*/ 15930 h 21212"/>
                <a:gd name="connsiteX25" fmla="*/ 16036 w 21212"/>
                <a:gd name="connsiteY25" fmla="*/ 15930 h 21212"/>
                <a:gd name="connsiteX26" fmla="*/ 16036 w 21212"/>
                <a:gd name="connsiteY26" fmla="*/ 15930 h 21212"/>
                <a:gd name="connsiteX27" fmla="*/ 16015 w 21212"/>
                <a:gd name="connsiteY27" fmla="*/ 15930 h 21212"/>
                <a:gd name="connsiteX28" fmla="*/ 16015 w 21212"/>
                <a:gd name="connsiteY28" fmla="*/ 15930 h 21212"/>
                <a:gd name="connsiteX29" fmla="*/ 15951 w 21212"/>
                <a:gd name="connsiteY29" fmla="*/ 15930 h 21212"/>
                <a:gd name="connsiteX30" fmla="*/ 15951 w 21212"/>
                <a:gd name="connsiteY30" fmla="*/ 15930 h 21212"/>
                <a:gd name="connsiteX31" fmla="*/ 15909 w 21212"/>
                <a:gd name="connsiteY31" fmla="*/ 15930 h 21212"/>
                <a:gd name="connsiteX32" fmla="*/ 15909 w 21212"/>
                <a:gd name="connsiteY32" fmla="*/ 15930 h 21212"/>
                <a:gd name="connsiteX33" fmla="*/ 15909 w 21212"/>
                <a:gd name="connsiteY33" fmla="*/ 15930 h 21212"/>
                <a:gd name="connsiteX34" fmla="*/ 15909 w 21212"/>
                <a:gd name="connsiteY34" fmla="*/ 15909 h 21212"/>
                <a:gd name="connsiteX35" fmla="*/ 15951 w 21212"/>
                <a:gd name="connsiteY35" fmla="*/ 15930 h 21212"/>
                <a:gd name="connsiteX36" fmla="*/ 15951 w 21212"/>
                <a:gd name="connsiteY36" fmla="*/ 15930 h 21212"/>
                <a:gd name="connsiteX37" fmla="*/ 16015 w 21212"/>
                <a:gd name="connsiteY37" fmla="*/ 15909 h 21212"/>
                <a:gd name="connsiteX38" fmla="*/ 16015 w 21212"/>
                <a:gd name="connsiteY38" fmla="*/ 15909 h 21212"/>
                <a:gd name="connsiteX39" fmla="*/ 16015 w 21212"/>
                <a:gd name="connsiteY39" fmla="*/ 15909 h 21212"/>
                <a:gd name="connsiteX40" fmla="*/ 15951 w 21212"/>
                <a:gd name="connsiteY40" fmla="*/ 15930 h 21212"/>
                <a:gd name="connsiteX41" fmla="*/ 15951 w 21212"/>
                <a:gd name="connsiteY41" fmla="*/ 15930 h 21212"/>
                <a:gd name="connsiteX42" fmla="*/ 15951 w 21212"/>
                <a:gd name="connsiteY42" fmla="*/ 15930 h 21212"/>
                <a:gd name="connsiteX43" fmla="*/ 15951 w 21212"/>
                <a:gd name="connsiteY43" fmla="*/ 15930 h 21212"/>
                <a:gd name="connsiteX44" fmla="*/ 15951 w 21212"/>
                <a:gd name="connsiteY44" fmla="*/ 159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5930"/>
                  </a:moveTo>
                  <a:lnTo>
                    <a:pt x="15951" y="15930"/>
                  </a:lnTo>
                  <a:lnTo>
                    <a:pt x="15951" y="15930"/>
                  </a:lnTo>
                  <a:cubicBezTo>
                    <a:pt x="16015" y="15930"/>
                    <a:pt x="16015" y="15930"/>
                    <a:pt x="16015" y="15930"/>
                  </a:cubicBezTo>
                  <a:cubicBezTo>
                    <a:pt x="16015" y="15930"/>
                    <a:pt x="16015" y="15930"/>
                    <a:pt x="16015" y="15909"/>
                  </a:cubicBezTo>
                  <a:lnTo>
                    <a:pt x="16036" y="15909"/>
                  </a:lnTo>
                  <a:lnTo>
                    <a:pt x="16036" y="15909"/>
                  </a:lnTo>
                  <a:lnTo>
                    <a:pt x="16057" y="15909"/>
                  </a:lnTo>
                  <a:cubicBezTo>
                    <a:pt x="16057" y="15909"/>
                    <a:pt x="16057" y="15909"/>
                    <a:pt x="16079" y="15909"/>
                  </a:cubicBezTo>
                  <a:lnTo>
                    <a:pt x="16079" y="15930"/>
                  </a:lnTo>
                  <a:lnTo>
                    <a:pt x="16079" y="15930"/>
                  </a:lnTo>
                  <a:lnTo>
                    <a:pt x="16079" y="15930"/>
                  </a:lnTo>
                  <a:cubicBezTo>
                    <a:pt x="16079" y="15930"/>
                    <a:pt x="16057" y="15930"/>
                    <a:pt x="16057" y="15973"/>
                  </a:cubicBezTo>
                  <a:lnTo>
                    <a:pt x="16057" y="15973"/>
                  </a:lnTo>
                  <a:cubicBezTo>
                    <a:pt x="16036" y="15973"/>
                    <a:pt x="16036" y="15973"/>
                    <a:pt x="16036" y="15973"/>
                  </a:cubicBezTo>
                  <a:lnTo>
                    <a:pt x="16036" y="15973"/>
                  </a:lnTo>
                  <a:lnTo>
                    <a:pt x="16036" y="15973"/>
                  </a:lnTo>
                  <a:lnTo>
                    <a:pt x="16015" y="15973"/>
                  </a:lnTo>
                  <a:lnTo>
                    <a:pt x="16036" y="15973"/>
                  </a:lnTo>
                  <a:cubicBezTo>
                    <a:pt x="16036" y="15973"/>
                    <a:pt x="16036" y="15973"/>
                    <a:pt x="16036" y="15930"/>
                  </a:cubicBezTo>
                  <a:lnTo>
                    <a:pt x="16057" y="15930"/>
                  </a:lnTo>
                  <a:lnTo>
                    <a:pt x="16057" y="15930"/>
                  </a:lnTo>
                  <a:lnTo>
                    <a:pt x="16057" y="15930"/>
                  </a:lnTo>
                  <a:lnTo>
                    <a:pt x="16057" y="15930"/>
                  </a:lnTo>
                  <a:cubicBezTo>
                    <a:pt x="16057" y="15930"/>
                    <a:pt x="16057" y="15930"/>
                    <a:pt x="16036" y="15930"/>
                  </a:cubicBezTo>
                  <a:lnTo>
                    <a:pt x="16036" y="15930"/>
                  </a:lnTo>
                  <a:lnTo>
                    <a:pt x="16036" y="15930"/>
                  </a:lnTo>
                  <a:cubicBezTo>
                    <a:pt x="16036" y="15930"/>
                    <a:pt x="16036" y="15930"/>
                    <a:pt x="16015" y="15930"/>
                  </a:cubicBezTo>
                  <a:lnTo>
                    <a:pt x="16015" y="15930"/>
                  </a:lnTo>
                  <a:cubicBezTo>
                    <a:pt x="16015" y="15930"/>
                    <a:pt x="16015" y="15930"/>
                    <a:pt x="15951" y="15930"/>
                  </a:cubicBezTo>
                  <a:lnTo>
                    <a:pt x="15951" y="15930"/>
                  </a:lnTo>
                  <a:lnTo>
                    <a:pt x="15909" y="15930"/>
                  </a:lnTo>
                  <a:lnTo>
                    <a:pt x="15909" y="15930"/>
                  </a:lnTo>
                  <a:lnTo>
                    <a:pt x="15909" y="15930"/>
                  </a:lnTo>
                  <a:lnTo>
                    <a:pt x="15909" y="15909"/>
                  </a:lnTo>
                  <a:cubicBezTo>
                    <a:pt x="15909" y="15909"/>
                    <a:pt x="15909" y="15909"/>
                    <a:pt x="15951" y="15930"/>
                  </a:cubicBezTo>
                  <a:lnTo>
                    <a:pt x="15951" y="15930"/>
                  </a:lnTo>
                  <a:lnTo>
                    <a:pt x="16015" y="15909"/>
                  </a:lnTo>
                  <a:lnTo>
                    <a:pt x="16015" y="15909"/>
                  </a:lnTo>
                  <a:lnTo>
                    <a:pt x="16015" y="15909"/>
                  </a:lnTo>
                  <a:cubicBezTo>
                    <a:pt x="15951" y="15909"/>
                    <a:pt x="15951" y="15909"/>
                    <a:pt x="15951" y="15930"/>
                  </a:cubicBezTo>
                  <a:lnTo>
                    <a:pt x="15951" y="15930"/>
                  </a:lnTo>
                  <a:cubicBezTo>
                    <a:pt x="15951" y="15909"/>
                    <a:pt x="15951" y="15909"/>
                    <a:pt x="15951" y="15930"/>
                  </a:cubicBezTo>
                  <a:lnTo>
                    <a:pt x="15951" y="15930"/>
                  </a:lnTo>
                  <a:lnTo>
                    <a:pt x="15951" y="15930"/>
                  </a:lnTo>
                  <a:close/>
                </a:path>
              </a:pathLst>
            </a:custGeom>
            <a:solidFill>
              <a:srgbClr val="000000"/>
            </a:solid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0B10C7DA-A4FD-4870-94B2-85FD43723E14}"/>
                </a:ext>
              </a:extLst>
            </p:cNvPr>
            <p:cNvSpPr/>
            <p:nvPr/>
          </p:nvSpPr>
          <p:spPr>
            <a:xfrm>
              <a:off x="6411867" y="4743153"/>
              <a:ext cx="31327" cy="31327"/>
            </a:xfrm>
            <a:custGeom>
              <a:avLst/>
              <a:gdLst>
                <a:gd name="connsiteX0" fmla="*/ 16142 w 21212"/>
                <a:gd name="connsiteY0" fmla="*/ 16058 h 21212"/>
                <a:gd name="connsiteX1" fmla="*/ 16142 w 21212"/>
                <a:gd name="connsiteY1" fmla="*/ 16100 h 21212"/>
                <a:gd name="connsiteX2" fmla="*/ 16121 w 21212"/>
                <a:gd name="connsiteY2" fmla="*/ 16100 h 21212"/>
                <a:gd name="connsiteX3" fmla="*/ 16036 w 21212"/>
                <a:gd name="connsiteY3" fmla="*/ 16100 h 21212"/>
                <a:gd name="connsiteX4" fmla="*/ 16036 w 21212"/>
                <a:gd name="connsiteY4" fmla="*/ 16100 h 21212"/>
                <a:gd name="connsiteX5" fmla="*/ 16036 w 21212"/>
                <a:gd name="connsiteY5" fmla="*/ 16100 h 21212"/>
                <a:gd name="connsiteX6" fmla="*/ 15951 w 21212"/>
                <a:gd name="connsiteY6" fmla="*/ 16100 h 21212"/>
                <a:gd name="connsiteX7" fmla="*/ 15909 w 21212"/>
                <a:gd name="connsiteY7" fmla="*/ 15973 h 21212"/>
                <a:gd name="connsiteX8" fmla="*/ 15930 w 21212"/>
                <a:gd name="connsiteY8" fmla="*/ 15973 h 21212"/>
                <a:gd name="connsiteX9" fmla="*/ 16036 w 21212"/>
                <a:gd name="connsiteY9" fmla="*/ 16058 h 21212"/>
                <a:gd name="connsiteX10" fmla="*/ 16036 w 21212"/>
                <a:gd name="connsiteY10" fmla="*/ 16100 h 21212"/>
                <a:gd name="connsiteX11" fmla="*/ 16121 w 21212"/>
                <a:gd name="connsiteY11" fmla="*/ 16100 h 21212"/>
                <a:gd name="connsiteX12" fmla="*/ 16142 w 21212"/>
                <a:gd name="connsiteY12" fmla="*/ 16058 h 21212"/>
                <a:gd name="connsiteX13" fmla="*/ 16142 w 21212"/>
                <a:gd name="connsiteY13" fmla="*/ 15973 h 21212"/>
                <a:gd name="connsiteX14" fmla="*/ 16142 w 21212"/>
                <a:gd name="connsiteY14" fmla="*/ 15973 h 21212"/>
                <a:gd name="connsiteX15" fmla="*/ 16142 w 21212"/>
                <a:gd name="connsiteY15" fmla="*/ 15973 h 21212"/>
                <a:gd name="connsiteX16" fmla="*/ 16036 w 21212"/>
                <a:gd name="connsiteY16" fmla="*/ 15952 h 21212"/>
                <a:gd name="connsiteX17" fmla="*/ 16036 w 21212"/>
                <a:gd name="connsiteY17" fmla="*/ 15909 h 21212"/>
                <a:gd name="connsiteX18" fmla="*/ 16142 w 21212"/>
                <a:gd name="connsiteY18" fmla="*/ 15952 h 21212"/>
                <a:gd name="connsiteX19" fmla="*/ 16185 w 21212"/>
                <a:gd name="connsiteY19" fmla="*/ 15973 h 21212"/>
                <a:gd name="connsiteX20" fmla="*/ 16185 w 21212"/>
                <a:gd name="connsiteY20" fmla="*/ 15973 h 21212"/>
                <a:gd name="connsiteX21" fmla="*/ 16185 w 21212"/>
                <a:gd name="connsiteY21" fmla="*/ 15973 h 21212"/>
                <a:gd name="connsiteX22" fmla="*/ 16185 w 21212"/>
                <a:gd name="connsiteY22" fmla="*/ 15973 h 21212"/>
                <a:gd name="connsiteX23" fmla="*/ 16185 w 21212"/>
                <a:gd name="connsiteY23" fmla="*/ 16058 h 21212"/>
                <a:gd name="connsiteX24" fmla="*/ 16142 w 21212"/>
                <a:gd name="connsiteY24" fmla="*/ 1605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42" y="16058"/>
                  </a:moveTo>
                  <a:cubicBezTo>
                    <a:pt x="16142" y="16100"/>
                    <a:pt x="16142" y="16100"/>
                    <a:pt x="16142" y="16100"/>
                  </a:cubicBezTo>
                  <a:lnTo>
                    <a:pt x="16121" y="16100"/>
                  </a:lnTo>
                  <a:lnTo>
                    <a:pt x="16036" y="16100"/>
                  </a:lnTo>
                  <a:lnTo>
                    <a:pt x="16036" y="16100"/>
                  </a:lnTo>
                  <a:lnTo>
                    <a:pt x="16036" y="16100"/>
                  </a:lnTo>
                  <a:lnTo>
                    <a:pt x="15951" y="16100"/>
                  </a:lnTo>
                  <a:lnTo>
                    <a:pt x="15909" y="15973"/>
                  </a:lnTo>
                  <a:lnTo>
                    <a:pt x="15930" y="15973"/>
                  </a:lnTo>
                  <a:lnTo>
                    <a:pt x="16036" y="16058"/>
                  </a:lnTo>
                  <a:cubicBezTo>
                    <a:pt x="16036" y="16100"/>
                    <a:pt x="16036" y="16100"/>
                    <a:pt x="16036" y="16100"/>
                  </a:cubicBezTo>
                  <a:lnTo>
                    <a:pt x="16121" y="16100"/>
                  </a:lnTo>
                  <a:cubicBezTo>
                    <a:pt x="16121" y="16058"/>
                    <a:pt x="16142" y="16058"/>
                    <a:pt x="16142" y="16058"/>
                  </a:cubicBezTo>
                  <a:cubicBezTo>
                    <a:pt x="16142" y="15973"/>
                    <a:pt x="16142" y="15973"/>
                    <a:pt x="16142" y="15973"/>
                  </a:cubicBezTo>
                  <a:lnTo>
                    <a:pt x="16142" y="15973"/>
                  </a:lnTo>
                  <a:lnTo>
                    <a:pt x="16142" y="15973"/>
                  </a:lnTo>
                  <a:lnTo>
                    <a:pt x="16036" y="15952"/>
                  </a:lnTo>
                  <a:lnTo>
                    <a:pt x="16036" y="15909"/>
                  </a:lnTo>
                  <a:lnTo>
                    <a:pt x="16142" y="15952"/>
                  </a:lnTo>
                  <a:cubicBezTo>
                    <a:pt x="16185" y="15973"/>
                    <a:pt x="16185" y="15973"/>
                    <a:pt x="16185" y="15973"/>
                  </a:cubicBezTo>
                  <a:lnTo>
                    <a:pt x="16185" y="15973"/>
                  </a:lnTo>
                  <a:lnTo>
                    <a:pt x="16185" y="15973"/>
                  </a:lnTo>
                  <a:lnTo>
                    <a:pt x="16185" y="15973"/>
                  </a:lnTo>
                  <a:cubicBezTo>
                    <a:pt x="16185" y="15973"/>
                    <a:pt x="16185" y="15973"/>
                    <a:pt x="16185" y="16058"/>
                  </a:cubicBezTo>
                  <a:cubicBezTo>
                    <a:pt x="16185" y="16058"/>
                    <a:pt x="16185" y="16058"/>
                    <a:pt x="16142" y="16058"/>
                  </a:cubicBezTo>
                  <a:close/>
                </a:path>
              </a:pathLst>
            </a:custGeom>
            <a:solidFill>
              <a:srgbClr val="000000"/>
            </a:solid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92822A42-0BA6-433D-B812-1787FE9212F5}"/>
                </a:ext>
              </a:extLst>
            </p:cNvPr>
            <p:cNvSpPr/>
            <p:nvPr/>
          </p:nvSpPr>
          <p:spPr>
            <a:xfrm>
              <a:off x="6412211" y="4742996"/>
              <a:ext cx="31327" cy="31327"/>
            </a:xfrm>
            <a:custGeom>
              <a:avLst/>
              <a:gdLst>
                <a:gd name="connsiteX0" fmla="*/ 15951 w 21212"/>
                <a:gd name="connsiteY0" fmla="*/ 16015 h 21212"/>
                <a:gd name="connsiteX1" fmla="*/ 15951 w 21212"/>
                <a:gd name="connsiteY1" fmla="*/ 16015 h 21212"/>
                <a:gd name="connsiteX2" fmla="*/ 15994 w 21212"/>
                <a:gd name="connsiteY2" fmla="*/ 16015 h 21212"/>
                <a:gd name="connsiteX3" fmla="*/ 15994 w 21212"/>
                <a:gd name="connsiteY3" fmla="*/ 16015 h 21212"/>
                <a:gd name="connsiteX4" fmla="*/ 15994 w 21212"/>
                <a:gd name="connsiteY4" fmla="*/ 16015 h 21212"/>
                <a:gd name="connsiteX5" fmla="*/ 16015 w 21212"/>
                <a:gd name="connsiteY5" fmla="*/ 15951 h 21212"/>
                <a:gd name="connsiteX6" fmla="*/ 16079 w 21212"/>
                <a:gd name="connsiteY6" fmla="*/ 15951 h 21212"/>
                <a:gd name="connsiteX7" fmla="*/ 16079 w 21212"/>
                <a:gd name="connsiteY7" fmla="*/ 15951 h 21212"/>
                <a:gd name="connsiteX8" fmla="*/ 16121 w 21212"/>
                <a:gd name="connsiteY8" fmla="*/ 15951 h 21212"/>
                <a:gd name="connsiteX9" fmla="*/ 16121 w 21212"/>
                <a:gd name="connsiteY9" fmla="*/ 16015 h 21212"/>
                <a:gd name="connsiteX10" fmla="*/ 16121 w 21212"/>
                <a:gd name="connsiteY10" fmla="*/ 16015 h 21212"/>
                <a:gd name="connsiteX11" fmla="*/ 16121 w 21212"/>
                <a:gd name="connsiteY11" fmla="*/ 16015 h 21212"/>
                <a:gd name="connsiteX12" fmla="*/ 16079 w 21212"/>
                <a:gd name="connsiteY12" fmla="*/ 16058 h 21212"/>
                <a:gd name="connsiteX13" fmla="*/ 16079 w 21212"/>
                <a:gd name="connsiteY13" fmla="*/ 16058 h 21212"/>
                <a:gd name="connsiteX14" fmla="*/ 16015 w 21212"/>
                <a:gd name="connsiteY14" fmla="*/ 16058 h 21212"/>
                <a:gd name="connsiteX15" fmla="*/ 16015 w 21212"/>
                <a:gd name="connsiteY15" fmla="*/ 16058 h 21212"/>
                <a:gd name="connsiteX16" fmla="*/ 16015 w 21212"/>
                <a:gd name="connsiteY16" fmla="*/ 16079 h 21212"/>
                <a:gd name="connsiteX17" fmla="*/ 15994 w 21212"/>
                <a:gd name="connsiteY17" fmla="*/ 16058 h 21212"/>
                <a:gd name="connsiteX18" fmla="*/ 16015 w 21212"/>
                <a:gd name="connsiteY18" fmla="*/ 16058 h 21212"/>
                <a:gd name="connsiteX19" fmla="*/ 16079 w 21212"/>
                <a:gd name="connsiteY19" fmla="*/ 16015 h 21212"/>
                <a:gd name="connsiteX20" fmla="*/ 16079 w 21212"/>
                <a:gd name="connsiteY20" fmla="*/ 16015 h 21212"/>
                <a:gd name="connsiteX21" fmla="*/ 16079 w 21212"/>
                <a:gd name="connsiteY21" fmla="*/ 16015 h 21212"/>
                <a:gd name="connsiteX22" fmla="*/ 16079 w 21212"/>
                <a:gd name="connsiteY22" fmla="*/ 16015 h 21212"/>
                <a:gd name="connsiteX23" fmla="*/ 16079 w 21212"/>
                <a:gd name="connsiteY23" fmla="*/ 16015 h 21212"/>
                <a:gd name="connsiteX24" fmla="*/ 16079 w 21212"/>
                <a:gd name="connsiteY24" fmla="*/ 16015 h 21212"/>
                <a:gd name="connsiteX25" fmla="*/ 16015 w 21212"/>
                <a:gd name="connsiteY25" fmla="*/ 16015 h 21212"/>
                <a:gd name="connsiteX26" fmla="*/ 16015 w 21212"/>
                <a:gd name="connsiteY26" fmla="*/ 16015 h 21212"/>
                <a:gd name="connsiteX27" fmla="*/ 16015 w 21212"/>
                <a:gd name="connsiteY27" fmla="*/ 16015 h 21212"/>
                <a:gd name="connsiteX28" fmla="*/ 15994 w 21212"/>
                <a:gd name="connsiteY28" fmla="*/ 16015 h 21212"/>
                <a:gd name="connsiteX29" fmla="*/ 15994 w 21212"/>
                <a:gd name="connsiteY29" fmla="*/ 16015 h 21212"/>
                <a:gd name="connsiteX30" fmla="*/ 15951 w 21212"/>
                <a:gd name="connsiteY30" fmla="*/ 16015 h 21212"/>
                <a:gd name="connsiteX31" fmla="*/ 15909 w 21212"/>
                <a:gd name="connsiteY31" fmla="*/ 16015 h 21212"/>
                <a:gd name="connsiteX32" fmla="*/ 15909 w 21212"/>
                <a:gd name="connsiteY32" fmla="*/ 16015 h 21212"/>
                <a:gd name="connsiteX33" fmla="*/ 15909 w 21212"/>
                <a:gd name="connsiteY33" fmla="*/ 16015 h 21212"/>
                <a:gd name="connsiteX34" fmla="*/ 15909 w 21212"/>
                <a:gd name="connsiteY34" fmla="*/ 15951 h 21212"/>
                <a:gd name="connsiteX35" fmla="*/ 15951 w 21212"/>
                <a:gd name="connsiteY35" fmla="*/ 15951 h 21212"/>
                <a:gd name="connsiteX36" fmla="*/ 15951 w 21212"/>
                <a:gd name="connsiteY36" fmla="*/ 15909 h 21212"/>
                <a:gd name="connsiteX37" fmla="*/ 15994 w 21212"/>
                <a:gd name="connsiteY37" fmla="*/ 15909 h 21212"/>
                <a:gd name="connsiteX38" fmla="*/ 15994 w 21212"/>
                <a:gd name="connsiteY38" fmla="*/ 15909 h 21212"/>
                <a:gd name="connsiteX39" fmla="*/ 15994 w 21212"/>
                <a:gd name="connsiteY39" fmla="*/ 15951 h 21212"/>
                <a:gd name="connsiteX40" fmla="*/ 15951 w 21212"/>
                <a:gd name="connsiteY40" fmla="*/ 15951 h 21212"/>
                <a:gd name="connsiteX41" fmla="*/ 15951 w 21212"/>
                <a:gd name="connsiteY41" fmla="*/ 15951 h 21212"/>
                <a:gd name="connsiteX42" fmla="*/ 15951 w 21212"/>
                <a:gd name="connsiteY42" fmla="*/ 16015 h 21212"/>
                <a:gd name="connsiteX43" fmla="*/ 15951 w 21212"/>
                <a:gd name="connsiteY43" fmla="*/ 16015 h 21212"/>
                <a:gd name="connsiteX44" fmla="*/ 15951 w 21212"/>
                <a:gd name="connsiteY44" fmla="*/ 160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1" y="16015"/>
                  </a:moveTo>
                  <a:lnTo>
                    <a:pt x="15951" y="16015"/>
                  </a:lnTo>
                  <a:cubicBezTo>
                    <a:pt x="15951" y="16015"/>
                    <a:pt x="15951" y="16015"/>
                    <a:pt x="15994" y="16015"/>
                  </a:cubicBezTo>
                  <a:lnTo>
                    <a:pt x="15994" y="16015"/>
                  </a:lnTo>
                  <a:lnTo>
                    <a:pt x="15994" y="16015"/>
                  </a:lnTo>
                  <a:lnTo>
                    <a:pt x="16015" y="15951"/>
                  </a:lnTo>
                  <a:cubicBezTo>
                    <a:pt x="16015" y="15951"/>
                    <a:pt x="16015" y="15951"/>
                    <a:pt x="16079" y="15951"/>
                  </a:cubicBezTo>
                  <a:lnTo>
                    <a:pt x="16079" y="15951"/>
                  </a:lnTo>
                  <a:cubicBezTo>
                    <a:pt x="16079" y="15951"/>
                    <a:pt x="16079" y="15951"/>
                    <a:pt x="16121" y="15951"/>
                  </a:cubicBezTo>
                  <a:cubicBezTo>
                    <a:pt x="16121" y="16015"/>
                    <a:pt x="16121" y="16015"/>
                    <a:pt x="16121" y="16015"/>
                  </a:cubicBezTo>
                  <a:lnTo>
                    <a:pt x="16121" y="16015"/>
                  </a:lnTo>
                  <a:lnTo>
                    <a:pt x="16121" y="16015"/>
                  </a:lnTo>
                  <a:cubicBezTo>
                    <a:pt x="16121" y="16015"/>
                    <a:pt x="16079" y="16015"/>
                    <a:pt x="16079" y="16058"/>
                  </a:cubicBezTo>
                  <a:lnTo>
                    <a:pt x="16079" y="16058"/>
                  </a:lnTo>
                  <a:lnTo>
                    <a:pt x="16015" y="16058"/>
                  </a:lnTo>
                  <a:lnTo>
                    <a:pt x="16015" y="16058"/>
                  </a:lnTo>
                  <a:lnTo>
                    <a:pt x="16015" y="16079"/>
                  </a:lnTo>
                  <a:lnTo>
                    <a:pt x="15994" y="16058"/>
                  </a:lnTo>
                  <a:lnTo>
                    <a:pt x="16015" y="16058"/>
                  </a:lnTo>
                  <a:cubicBezTo>
                    <a:pt x="16015" y="16058"/>
                    <a:pt x="16015" y="16058"/>
                    <a:pt x="16079" y="16015"/>
                  </a:cubicBezTo>
                  <a:lnTo>
                    <a:pt x="16079" y="16015"/>
                  </a:lnTo>
                  <a:lnTo>
                    <a:pt x="16079" y="16015"/>
                  </a:lnTo>
                  <a:lnTo>
                    <a:pt x="16079" y="16015"/>
                  </a:lnTo>
                  <a:lnTo>
                    <a:pt x="16079" y="16015"/>
                  </a:lnTo>
                  <a:lnTo>
                    <a:pt x="16079" y="16015"/>
                  </a:lnTo>
                  <a:cubicBezTo>
                    <a:pt x="16079" y="16015"/>
                    <a:pt x="16079" y="16015"/>
                    <a:pt x="16015" y="16015"/>
                  </a:cubicBezTo>
                  <a:lnTo>
                    <a:pt x="16015" y="16015"/>
                  </a:lnTo>
                  <a:lnTo>
                    <a:pt x="16015" y="16015"/>
                  </a:lnTo>
                  <a:lnTo>
                    <a:pt x="15994" y="16015"/>
                  </a:lnTo>
                  <a:lnTo>
                    <a:pt x="15994" y="16015"/>
                  </a:lnTo>
                  <a:lnTo>
                    <a:pt x="15951" y="16015"/>
                  </a:lnTo>
                  <a:lnTo>
                    <a:pt x="15909" y="16015"/>
                  </a:lnTo>
                  <a:lnTo>
                    <a:pt x="15909" y="16015"/>
                  </a:lnTo>
                  <a:lnTo>
                    <a:pt x="15909" y="16015"/>
                  </a:lnTo>
                  <a:lnTo>
                    <a:pt x="15909" y="15951"/>
                  </a:lnTo>
                  <a:cubicBezTo>
                    <a:pt x="15909" y="15951"/>
                    <a:pt x="15909" y="15951"/>
                    <a:pt x="15951" y="15951"/>
                  </a:cubicBezTo>
                  <a:lnTo>
                    <a:pt x="15951" y="15909"/>
                  </a:lnTo>
                  <a:cubicBezTo>
                    <a:pt x="15994" y="15909"/>
                    <a:pt x="15994" y="15909"/>
                    <a:pt x="15994" y="15909"/>
                  </a:cubicBezTo>
                  <a:lnTo>
                    <a:pt x="15994" y="15909"/>
                  </a:lnTo>
                  <a:cubicBezTo>
                    <a:pt x="15994" y="15909"/>
                    <a:pt x="15994" y="15909"/>
                    <a:pt x="15994" y="15951"/>
                  </a:cubicBezTo>
                  <a:lnTo>
                    <a:pt x="15951" y="15951"/>
                  </a:lnTo>
                  <a:lnTo>
                    <a:pt x="15951" y="15951"/>
                  </a:lnTo>
                  <a:lnTo>
                    <a:pt x="15951" y="16015"/>
                  </a:lnTo>
                  <a:lnTo>
                    <a:pt x="15951" y="16015"/>
                  </a:lnTo>
                  <a:lnTo>
                    <a:pt x="15951" y="16015"/>
                  </a:lnTo>
                  <a:close/>
                </a:path>
              </a:pathLst>
            </a:custGeom>
            <a:solidFill>
              <a:srgbClr val="000000"/>
            </a:solid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31148D37-A9DB-44A3-9AD7-91322663D927}"/>
                </a:ext>
              </a:extLst>
            </p:cNvPr>
            <p:cNvSpPr/>
            <p:nvPr/>
          </p:nvSpPr>
          <p:spPr>
            <a:xfrm>
              <a:off x="6412493" y="4742840"/>
              <a:ext cx="31327" cy="31327"/>
            </a:xfrm>
            <a:custGeom>
              <a:avLst/>
              <a:gdLst>
                <a:gd name="connsiteX0" fmla="*/ 15952 w 21212"/>
                <a:gd name="connsiteY0" fmla="*/ 15951 h 21212"/>
                <a:gd name="connsiteX1" fmla="*/ 15952 w 21212"/>
                <a:gd name="connsiteY1" fmla="*/ 15951 h 21212"/>
                <a:gd name="connsiteX2" fmla="*/ 15994 w 21212"/>
                <a:gd name="connsiteY2" fmla="*/ 15951 h 21212"/>
                <a:gd name="connsiteX3" fmla="*/ 15994 w 21212"/>
                <a:gd name="connsiteY3" fmla="*/ 15951 h 21212"/>
                <a:gd name="connsiteX4" fmla="*/ 16058 w 21212"/>
                <a:gd name="connsiteY4" fmla="*/ 15909 h 21212"/>
                <a:gd name="connsiteX5" fmla="*/ 16058 w 21212"/>
                <a:gd name="connsiteY5" fmla="*/ 15909 h 21212"/>
                <a:gd name="connsiteX6" fmla="*/ 16121 w 21212"/>
                <a:gd name="connsiteY6" fmla="*/ 15909 h 21212"/>
                <a:gd name="connsiteX7" fmla="*/ 16121 w 21212"/>
                <a:gd name="connsiteY7" fmla="*/ 15909 h 21212"/>
                <a:gd name="connsiteX8" fmla="*/ 16164 w 21212"/>
                <a:gd name="connsiteY8" fmla="*/ 15909 h 21212"/>
                <a:gd name="connsiteX9" fmla="*/ 16164 w 21212"/>
                <a:gd name="connsiteY9" fmla="*/ 15951 h 21212"/>
                <a:gd name="connsiteX10" fmla="*/ 16164 w 21212"/>
                <a:gd name="connsiteY10" fmla="*/ 15951 h 21212"/>
                <a:gd name="connsiteX11" fmla="*/ 16164 w 21212"/>
                <a:gd name="connsiteY11" fmla="*/ 15951 h 21212"/>
                <a:gd name="connsiteX12" fmla="*/ 16164 w 21212"/>
                <a:gd name="connsiteY12" fmla="*/ 16015 h 21212"/>
                <a:gd name="connsiteX13" fmla="*/ 16121 w 21212"/>
                <a:gd name="connsiteY13" fmla="*/ 16015 h 21212"/>
                <a:gd name="connsiteX14" fmla="*/ 16121 w 21212"/>
                <a:gd name="connsiteY14" fmla="*/ 16015 h 21212"/>
                <a:gd name="connsiteX15" fmla="*/ 16058 w 21212"/>
                <a:gd name="connsiteY15" fmla="*/ 16015 h 21212"/>
                <a:gd name="connsiteX16" fmla="*/ 16058 w 21212"/>
                <a:gd name="connsiteY16" fmla="*/ 16015 h 21212"/>
                <a:gd name="connsiteX17" fmla="*/ 16058 w 21212"/>
                <a:gd name="connsiteY17" fmla="*/ 16015 h 21212"/>
                <a:gd name="connsiteX18" fmla="*/ 16058 w 21212"/>
                <a:gd name="connsiteY18" fmla="*/ 16015 h 21212"/>
                <a:gd name="connsiteX19" fmla="*/ 16121 w 21212"/>
                <a:gd name="connsiteY19" fmla="*/ 15951 h 21212"/>
                <a:gd name="connsiteX20" fmla="*/ 16121 w 21212"/>
                <a:gd name="connsiteY20" fmla="*/ 15951 h 21212"/>
                <a:gd name="connsiteX21" fmla="*/ 16164 w 21212"/>
                <a:gd name="connsiteY21" fmla="*/ 15951 h 21212"/>
                <a:gd name="connsiteX22" fmla="*/ 16164 w 21212"/>
                <a:gd name="connsiteY22" fmla="*/ 15951 h 21212"/>
                <a:gd name="connsiteX23" fmla="*/ 16121 w 21212"/>
                <a:gd name="connsiteY23" fmla="*/ 15951 h 21212"/>
                <a:gd name="connsiteX24" fmla="*/ 16121 w 21212"/>
                <a:gd name="connsiteY24" fmla="*/ 15951 h 21212"/>
                <a:gd name="connsiteX25" fmla="*/ 16121 w 21212"/>
                <a:gd name="connsiteY25" fmla="*/ 15951 h 21212"/>
                <a:gd name="connsiteX26" fmla="*/ 16058 w 21212"/>
                <a:gd name="connsiteY26" fmla="*/ 15951 h 21212"/>
                <a:gd name="connsiteX27" fmla="*/ 16058 w 21212"/>
                <a:gd name="connsiteY27" fmla="*/ 15951 h 21212"/>
                <a:gd name="connsiteX28" fmla="*/ 15994 w 21212"/>
                <a:gd name="connsiteY28" fmla="*/ 15951 h 21212"/>
                <a:gd name="connsiteX29" fmla="*/ 15994 w 21212"/>
                <a:gd name="connsiteY29" fmla="*/ 15951 h 21212"/>
                <a:gd name="connsiteX30" fmla="*/ 15952 w 21212"/>
                <a:gd name="connsiteY30" fmla="*/ 15951 h 21212"/>
                <a:gd name="connsiteX31" fmla="*/ 15952 w 21212"/>
                <a:gd name="connsiteY31" fmla="*/ 15951 h 21212"/>
                <a:gd name="connsiteX32" fmla="*/ 15909 w 21212"/>
                <a:gd name="connsiteY32" fmla="*/ 15951 h 21212"/>
                <a:gd name="connsiteX33" fmla="*/ 15909 w 21212"/>
                <a:gd name="connsiteY33" fmla="*/ 15951 h 21212"/>
                <a:gd name="connsiteX34" fmla="*/ 15909 w 21212"/>
                <a:gd name="connsiteY34" fmla="*/ 15909 h 21212"/>
                <a:gd name="connsiteX35" fmla="*/ 15952 w 21212"/>
                <a:gd name="connsiteY35" fmla="*/ 15909 h 21212"/>
                <a:gd name="connsiteX36" fmla="*/ 15994 w 21212"/>
                <a:gd name="connsiteY36" fmla="*/ 15909 h 21212"/>
                <a:gd name="connsiteX37" fmla="*/ 15994 w 21212"/>
                <a:gd name="connsiteY37" fmla="*/ 15909 h 21212"/>
                <a:gd name="connsiteX38" fmla="*/ 16058 w 21212"/>
                <a:gd name="connsiteY38" fmla="*/ 15909 h 21212"/>
                <a:gd name="connsiteX39" fmla="*/ 15994 w 21212"/>
                <a:gd name="connsiteY39" fmla="*/ 15909 h 21212"/>
                <a:gd name="connsiteX40" fmla="*/ 15994 w 21212"/>
                <a:gd name="connsiteY40" fmla="*/ 15909 h 21212"/>
                <a:gd name="connsiteX41" fmla="*/ 15952 w 21212"/>
                <a:gd name="connsiteY41" fmla="*/ 15909 h 21212"/>
                <a:gd name="connsiteX42" fmla="*/ 15952 w 21212"/>
                <a:gd name="connsiteY42" fmla="*/ 15909 h 21212"/>
                <a:gd name="connsiteX43" fmla="*/ 15952 w 21212"/>
                <a:gd name="connsiteY43" fmla="*/ 15951 h 21212"/>
                <a:gd name="connsiteX44" fmla="*/ 15952 w 21212"/>
                <a:gd name="connsiteY44"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52" y="15951"/>
                  </a:moveTo>
                  <a:lnTo>
                    <a:pt x="15952" y="15951"/>
                  </a:lnTo>
                  <a:lnTo>
                    <a:pt x="15994" y="15951"/>
                  </a:lnTo>
                  <a:lnTo>
                    <a:pt x="15994" y="15951"/>
                  </a:lnTo>
                  <a:cubicBezTo>
                    <a:pt x="15994" y="15951"/>
                    <a:pt x="15994" y="15909"/>
                    <a:pt x="16058" y="15909"/>
                  </a:cubicBezTo>
                  <a:lnTo>
                    <a:pt x="16058" y="15909"/>
                  </a:lnTo>
                  <a:lnTo>
                    <a:pt x="16121" y="15909"/>
                  </a:lnTo>
                  <a:lnTo>
                    <a:pt x="16121" y="15909"/>
                  </a:lnTo>
                  <a:cubicBezTo>
                    <a:pt x="16164" y="15909"/>
                    <a:pt x="16164" y="15909"/>
                    <a:pt x="16164" y="15909"/>
                  </a:cubicBezTo>
                  <a:cubicBezTo>
                    <a:pt x="16164" y="15909"/>
                    <a:pt x="16164" y="15909"/>
                    <a:pt x="16164" y="15951"/>
                  </a:cubicBezTo>
                  <a:lnTo>
                    <a:pt x="16164" y="15951"/>
                  </a:lnTo>
                  <a:lnTo>
                    <a:pt x="16164" y="15951"/>
                  </a:lnTo>
                  <a:cubicBezTo>
                    <a:pt x="16164" y="16015"/>
                    <a:pt x="16164" y="16015"/>
                    <a:pt x="16164" y="16015"/>
                  </a:cubicBezTo>
                  <a:cubicBezTo>
                    <a:pt x="16121" y="16015"/>
                    <a:pt x="16121" y="16015"/>
                    <a:pt x="16121" y="16015"/>
                  </a:cubicBezTo>
                  <a:lnTo>
                    <a:pt x="16121" y="16015"/>
                  </a:lnTo>
                  <a:cubicBezTo>
                    <a:pt x="16058" y="16015"/>
                    <a:pt x="16058" y="16015"/>
                    <a:pt x="16058" y="16015"/>
                  </a:cubicBezTo>
                  <a:lnTo>
                    <a:pt x="16058" y="16015"/>
                  </a:lnTo>
                  <a:lnTo>
                    <a:pt x="16058" y="16015"/>
                  </a:lnTo>
                  <a:lnTo>
                    <a:pt x="16058" y="16015"/>
                  </a:lnTo>
                  <a:cubicBezTo>
                    <a:pt x="16121" y="16015"/>
                    <a:pt x="16121" y="16015"/>
                    <a:pt x="16121" y="15951"/>
                  </a:cubicBezTo>
                  <a:lnTo>
                    <a:pt x="16121" y="15951"/>
                  </a:lnTo>
                  <a:lnTo>
                    <a:pt x="16164" y="15951"/>
                  </a:lnTo>
                  <a:lnTo>
                    <a:pt x="16164" y="15951"/>
                  </a:lnTo>
                  <a:lnTo>
                    <a:pt x="16121" y="15951"/>
                  </a:lnTo>
                  <a:lnTo>
                    <a:pt x="16121" y="15951"/>
                  </a:lnTo>
                  <a:lnTo>
                    <a:pt x="16121" y="15951"/>
                  </a:lnTo>
                  <a:lnTo>
                    <a:pt x="16058" y="15951"/>
                  </a:lnTo>
                  <a:lnTo>
                    <a:pt x="16058" y="15951"/>
                  </a:lnTo>
                  <a:lnTo>
                    <a:pt x="15994" y="15951"/>
                  </a:lnTo>
                  <a:lnTo>
                    <a:pt x="15994" y="15951"/>
                  </a:lnTo>
                  <a:lnTo>
                    <a:pt x="15952" y="15951"/>
                  </a:lnTo>
                  <a:lnTo>
                    <a:pt x="15952" y="15951"/>
                  </a:lnTo>
                  <a:lnTo>
                    <a:pt x="15909" y="15951"/>
                  </a:lnTo>
                  <a:lnTo>
                    <a:pt x="15909" y="15951"/>
                  </a:lnTo>
                  <a:cubicBezTo>
                    <a:pt x="15909" y="15909"/>
                    <a:pt x="15909" y="15909"/>
                    <a:pt x="15909" y="15909"/>
                  </a:cubicBezTo>
                  <a:cubicBezTo>
                    <a:pt x="15952" y="15909"/>
                    <a:pt x="15952" y="15909"/>
                    <a:pt x="15952" y="15909"/>
                  </a:cubicBezTo>
                  <a:lnTo>
                    <a:pt x="15994" y="15909"/>
                  </a:lnTo>
                  <a:lnTo>
                    <a:pt x="15994" y="15909"/>
                  </a:lnTo>
                  <a:lnTo>
                    <a:pt x="16058" y="15909"/>
                  </a:lnTo>
                  <a:lnTo>
                    <a:pt x="15994" y="15909"/>
                  </a:lnTo>
                  <a:lnTo>
                    <a:pt x="15994" y="15909"/>
                  </a:lnTo>
                  <a:cubicBezTo>
                    <a:pt x="15952" y="15909"/>
                    <a:pt x="15952" y="15909"/>
                    <a:pt x="15952" y="15909"/>
                  </a:cubicBezTo>
                  <a:lnTo>
                    <a:pt x="15952" y="15909"/>
                  </a:lnTo>
                  <a:lnTo>
                    <a:pt x="15952" y="15951"/>
                  </a:lnTo>
                  <a:lnTo>
                    <a:pt x="15952" y="15951"/>
                  </a:lnTo>
                  <a:close/>
                </a:path>
              </a:pathLst>
            </a:custGeom>
            <a:solidFill>
              <a:srgbClr val="000000"/>
            </a:solid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96A169ED-9D51-4252-B98B-1C783D1096F4}"/>
                </a:ext>
              </a:extLst>
            </p:cNvPr>
            <p:cNvSpPr/>
            <p:nvPr/>
          </p:nvSpPr>
          <p:spPr>
            <a:xfrm>
              <a:off x="6412713" y="4742747"/>
              <a:ext cx="31327" cy="31327"/>
            </a:xfrm>
            <a:custGeom>
              <a:avLst/>
              <a:gdLst>
                <a:gd name="connsiteX0" fmla="*/ 16164 w 21212"/>
                <a:gd name="connsiteY0" fmla="*/ 15973 h 21212"/>
                <a:gd name="connsiteX1" fmla="*/ 16164 w 21212"/>
                <a:gd name="connsiteY1" fmla="*/ 15973 h 21212"/>
                <a:gd name="connsiteX2" fmla="*/ 16079 w 21212"/>
                <a:gd name="connsiteY2" fmla="*/ 15973 h 21212"/>
                <a:gd name="connsiteX3" fmla="*/ 16079 w 21212"/>
                <a:gd name="connsiteY3" fmla="*/ 15973 h 21212"/>
                <a:gd name="connsiteX4" fmla="*/ 16079 w 21212"/>
                <a:gd name="connsiteY4" fmla="*/ 15973 h 21212"/>
                <a:gd name="connsiteX5" fmla="*/ 16057 w 21212"/>
                <a:gd name="connsiteY5" fmla="*/ 15973 h 21212"/>
                <a:gd name="connsiteX6" fmla="*/ 16057 w 21212"/>
                <a:gd name="connsiteY6" fmla="*/ 15973 h 21212"/>
                <a:gd name="connsiteX7" fmla="*/ 15909 w 21212"/>
                <a:gd name="connsiteY7" fmla="*/ 15973 h 21212"/>
                <a:gd name="connsiteX8" fmla="*/ 15973 w 21212"/>
                <a:gd name="connsiteY8" fmla="*/ 15973 h 21212"/>
                <a:gd name="connsiteX9" fmla="*/ 16057 w 21212"/>
                <a:gd name="connsiteY9" fmla="*/ 15973 h 21212"/>
                <a:gd name="connsiteX10" fmla="*/ 16079 w 21212"/>
                <a:gd name="connsiteY10" fmla="*/ 15973 h 21212"/>
                <a:gd name="connsiteX11" fmla="*/ 16079 w 21212"/>
                <a:gd name="connsiteY11" fmla="*/ 15973 h 21212"/>
                <a:gd name="connsiteX12" fmla="*/ 16164 w 21212"/>
                <a:gd name="connsiteY12" fmla="*/ 15973 h 21212"/>
                <a:gd name="connsiteX13" fmla="*/ 16164 w 21212"/>
                <a:gd name="connsiteY13" fmla="*/ 15973 h 21212"/>
                <a:gd name="connsiteX14" fmla="*/ 16164 w 21212"/>
                <a:gd name="connsiteY14" fmla="*/ 15973 h 21212"/>
                <a:gd name="connsiteX15" fmla="*/ 16164 w 21212"/>
                <a:gd name="connsiteY15" fmla="*/ 15973 h 21212"/>
                <a:gd name="connsiteX16" fmla="*/ 16057 w 21212"/>
                <a:gd name="connsiteY16" fmla="*/ 15909 h 21212"/>
                <a:gd name="connsiteX17" fmla="*/ 16079 w 21212"/>
                <a:gd name="connsiteY17" fmla="*/ 15909 h 21212"/>
                <a:gd name="connsiteX18" fmla="*/ 16164 w 21212"/>
                <a:gd name="connsiteY18" fmla="*/ 15909 h 21212"/>
                <a:gd name="connsiteX19" fmla="*/ 16164 w 21212"/>
                <a:gd name="connsiteY19" fmla="*/ 15909 h 21212"/>
                <a:gd name="connsiteX20" fmla="*/ 16206 w 21212"/>
                <a:gd name="connsiteY20" fmla="*/ 15909 h 21212"/>
                <a:gd name="connsiteX21" fmla="*/ 16206 w 21212"/>
                <a:gd name="connsiteY21" fmla="*/ 15973 h 21212"/>
                <a:gd name="connsiteX22" fmla="*/ 16206 w 21212"/>
                <a:gd name="connsiteY22" fmla="*/ 15973 h 21212"/>
                <a:gd name="connsiteX23" fmla="*/ 16164 w 21212"/>
                <a:gd name="connsiteY23" fmla="*/ 15973 h 21212"/>
                <a:gd name="connsiteX24" fmla="*/ 16164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164" y="15973"/>
                  </a:moveTo>
                  <a:lnTo>
                    <a:pt x="16164" y="15973"/>
                  </a:lnTo>
                  <a:cubicBezTo>
                    <a:pt x="16142" y="15973"/>
                    <a:pt x="16142" y="15973"/>
                    <a:pt x="16079" y="15973"/>
                  </a:cubicBezTo>
                  <a:lnTo>
                    <a:pt x="16079" y="15973"/>
                  </a:lnTo>
                  <a:lnTo>
                    <a:pt x="16079" y="15973"/>
                  </a:lnTo>
                  <a:cubicBezTo>
                    <a:pt x="16057" y="15973"/>
                    <a:pt x="16057" y="15973"/>
                    <a:pt x="16057" y="15973"/>
                  </a:cubicBezTo>
                  <a:lnTo>
                    <a:pt x="16057" y="15973"/>
                  </a:lnTo>
                  <a:lnTo>
                    <a:pt x="15909" y="15973"/>
                  </a:lnTo>
                  <a:lnTo>
                    <a:pt x="15973" y="15973"/>
                  </a:lnTo>
                  <a:lnTo>
                    <a:pt x="16057" y="15973"/>
                  </a:lnTo>
                  <a:cubicBezTo>
                    <a:pt x="16079" y="15973"/>
                    <a:pt x="16079" y="15973"/>
                    <a:pt x="16079" y="15973"/>
                  </a:cubicBezTo>
                  <a:lnTo>
                    <a:pt x="16079" y="15973"/>
                  </a:lnTo>
                  <a:cubicBezTo>
                    <a:pt x="16142" y="15973"/>
                    <a:pt x="16142" y="15973"/>
                    <a:pt x="16164" y="15973"/>
                  </a:cubicBezTo>
                  <a:cubicBezTo>
                    <a:pt x="16164" y="15973"/>
                    <a:pt x="16164" y="15973"/>
                    <a:pt x="16164" y="15973"/>
                  </a:cubicBezTo>
                  <a:lnTo>
                    <a:pt x="16164" y="15973"/>
                  </a:lnTo>
                  <a:cubicBezTo>
                    <a:pt x="16164" y="15973"/>
                    <a:pt x="16164" y="15973"/>
                    <a:pt x="16164" y="15973"/>
                  </a:cubicBezTo>
                  <a:lnTo>
                    <a:pt x="16057" y="15909"/>
                  </a:lnTo>
                  <a:lnTo>
                    <a:pt x="16079" y="15909"/>
                  </a:lnTo>
                  <a:lnTo>
                    <a:pt x="16164" y="15909"/>
                  </a:lnTo>
                  <a:lnTo>
                    <a:pt x="16164" y="15909"/>
                  </a:lnTo>
                  <a:lnTo>
                    <a:pt x="16206" y="15909"/>
                  </a:lnTo>
                  <a:cubicBezTo>
                    <a:pt x="16206" y="15973"/>
                    <a:pt x="16206" y="15973"/>
                    <a:pt x="16206" y="15973"/>
                  </a:cubicBezTo>
                  <a:lnTo>
                    <a:pt x="16206" y="15973"/>
                  </a:lnTo>
                  <a:lnTo>
                    <a:pt x="16164" y="15973"/>
                  </a:lnTo>
                  <a:lnTo>
                    <a:pt x="16164" y="15973"/>
                  </a:lnTo>
                  <a:close/>
                </a:path>
              </a:pathLst>
            </a:custGeom>
            <a:solidFill>
              <a:srgbClr val="000000"/>
            </a:solid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85CDB2CE-5173-49B6-BA5E-1D5E340AA4FA}"/>
                </a:ext>
              </a:extLst>
            </p:cNvPr>
            <p:cNvSpPr/>
            <p:nvPr/>
          </p:nvSpPr>
          <p:spPr>
            <a:xfrm>
              <a:off x="6413057" y="4742652"/>
              <a:ext cx="31327" cy="31327"/>
            </a:xfrm>
            <a:custGeom>
              <a:avLst/>
              <a:gdLst>
                <a:gd name="connsiteX0" fmla="*/ 15930 w 21212"/>
                <a:gd name="connsiteY0" fmla="*/ 15994 h 21212"/>
                <a:gd name="connsiteX1" fmla="*/ 15973 w 21212"/>
                <a:gd name="connsiteY1" fmla="*/ 15994 h 21212"/>
                <a:gd name="connsiteX2" fmla="*/ 15973 w 21212"/>
                <a:gd name="connsiteY2" fmla="*/ 15994 h 21212"/>
                <a:gd name="connsiteX3" fmla="*/ 15973 w 21212"/>
                <a:gd name="connsiteY3" fmla="*/ 15909 h 21212"/>
                <a:gd name="connsiteX4" fmla="*/ 15973 w 21212"/>
                <a:gd name="connsiteY4" fmla="*/ 15909 h 21212"/>
                <a:gd name="connsiteX5" fmla="*/ 15973 w 21212"/>
                <a:gd name="connsiteY5" fmla="*/ 15909 h 21212"/>
                <a:gd name="connsiteX6" fmla="*/ 16015 w 21212"/>
                <a:gd name="connsiteY6" fmla="*/ 15909 h 21212"/>
                <a:gd name="connsiteX7" fmla="*/ 16057 w 21212"/>
                <a:gd name="connsiteY7" fmla="*/ 15909 h 21212"/>
                <a:gd name="connsiteX8" fmla="*/ 16057 w 21212"/>
                <a:gd name="connsiteY8" fmla="*/ 15909 h 21212"/>
                <a:gd name="connsiteX9" fmla="*/ 16142 w 21212"/>
                <a:gd name="connsiteY9" fmla="*/ 15909 h 21212"/>
                <a:gd name="connsiteX10" fmla="*/ 16142 w 21212"/>
                <a:gd name="connsiteY10" fmla="*/ 15994 h 21212"/>
                <a:gd name="connsiteX11" fmla="*/ 16057 w 21212"/>
                <a:gd name="connsiteY11" fmla="*/ 15994 h 21212"/>
                <a:gd name="connsiteX12" fmla="*/ 16057 w 21212"/>
                <a:gd name="connsiteY12" fmla="*/ 15994 h 21212"/>
                <a:gd name="connsiteX13" fmla="*/ 16015 w 21212"/>
                <a:gd name="connsiteY13" fmla="*/ 15994 h 21212"/>
                <a:gd name="connsiteX14" fmla="*/ 16015 w 21212"/>
                <a:gd name="connsiteY14" fmla="*/ 15994 h 21212"/>
                <a:gd name="connsiteX15" fmla="*/ 15973 w 21212"/>
                <a:gd name="connsiteY15" fmla="*/ 15994 h 21212"/>
                <a:gd name="connsiteX16" fmla="*/ 15973 w 21212"/>
                <a:gd name="connsiteY16" fmla="*/ 15994 h 21212"/>
                <a:gd name="connsiteX17" fmla="*/ 15973 w 21212"/>
                <a:gd name="connsiteY17" fmla="*/ 15994 h 21212"/>
                <a:gd name="connsiteX18" fmla="*/ 16015 w 21212"/>
                <a:gd name="connsiteY18" fmla="*/ 15994 h 21212"/>
                <a:gd name="connsiteX19" fmla="*/ 16015 w 21212"/>
                <a:gd name="connsiteY19" fmla="*/ 15994 h 21212"/>
                <a:gd name="connsiteX20" fmla="*/ 16015 w 21212"/>
                <a:gd name="connsiteY20" fmla="*/ 15994 h 21212"/>
                <a:gd name="connsiteX21" fmla="*/ 16057 w 21212"/>
                <a:gd name="connsiteY21" fmla="*/ 15994 h 21212"/>
                <a:gd name="connsiteX22" fmla="*/ 16057 w 21212"/>
                <a:gd name="connsiteY22" fmla="*/ 15994 h 21212"/>
                <a:gd name="connsiteX23" fmla="*/ 16015 w 21212"/>
                <a:gd name="connsiteY23" fmla="*/ 15994 h 21212"/>
                <a:gd name="connsiteX24" fmla="*/ 16015 w 21212"/>
                <a:gd name="connsiteY24" fmla="*/ 15909 h 21212"/>
                <a:gd name="connsiteX25" fmla="*/ 16015 w 21212"/>
                <a:gd name="connsiteY25" fmla="*/ 15909 h 21212"/>
                <a:gd name="connsiteX26" fmla="*/ 16015 w 21212"/>
                <a:gd name="connsiteY26" fmla="*/ 15994 h 21212"/>
                <a:gd name="connsiteX27" fmla="*/ 15973 w 21212"/>
                <a:gd name="connsiteY27" fmla="*/ 15994 h 21212"/>
                <a:gd name="connsiteX28" fmla="*/ 15973 w 21212"/>
                <a:gd name="connsiteY28" fmla="*/ 15994 h 21212"/>
                <a:gd name="connsiteX29" fmla="*/ 15973 w 21212"/>
                <a:gd name="connsiteY29" fmla="*/ 15994 h 21212"/>
                <a:gd name="connsiteX30" fmla="*/ 15930 w 21212"/>
                <a:gd name="connsiteY30" fmla="*/ 15994 h 21212"/>
                <a:gd name="connsiteX31" fmla="*/ 15930 w 21212"/>
                <a:gd name="connsiteY31" fmla="*/ 15994 h 21212"/>
                <a:gd name="connsiteX32" fmla="*/ 15930 w 21212"/>
                <a:gd name="connsiteY32" fmla="*/ 15994 h 21212"/>
                <a:gd name="connsiteX33" fmla="*/ 15909 w 21212"/>
                <a:gd name="connsiteY33" fmla="*/ 15909 h 21212"/>
                <a:gd name="connsiteX34" fmla="*/ 15930 w 21212"/>
                <a:gd name="connsiteY34" fmla="*/ 15909 h 21212"/>
                <a:gd name="connsiteX35" fmla="*/ 15930 w 21212"/>
                <a:gd name="connsiteY35" fmla="*/ 15909 h 21212"/>
                <a:gd name="connsiteX36" fmla="*/ 15973 w 21212"/>
                <a:gd name="connsiteY36" fmla="*/ 15909 h 21212"/>
                <a:gd name="connsiteX37" fmla="*/ 15973 w 21212"/>
                <a:gd name="connsiteY37" fmla="*/ 15909 h 21212"/>
                <a:gd name="connsiteX38" fmla="*/ 15973 w 21212"/>
                <a:gd name="connsiteY38" fmla="*/ 15909 h 21212"/>
                <a:gd name="connsiteX39" fmla="*/ 15973 w 21212"/>
                <a:gd name="connsiteY39" fmla="*/ 15909 h 21212"/>
                <a:gd name="connsiteX40" fmla="*/ 15973 w 21212"/>
                <a:gd name="connsiteY40" fmla="*/ 15909 h 21212"/>
                <a:gd name="connsiteX41" fmla="*/ 15930 w 21212"/>
                <a:gd name="connsiteY41" fmla="*/ 15909 h 21212"/>
                <a:gd name="connsiteX42" fmla="*/ 15930 w 21212"/>
                <a:gd name="connsiteY42" fmla="*/ 15909 h 21212"/>
                <a:gd name="connsiteX43" fmla="*/ 15930 w 21212"/>
                <a:gd name="connsiteY43" fmla="*/ 15909 h 21212"/>
                <a:gd name="connsiteX44" fmla="*/ 15930 w 21212"/>
                <a:gd name="connsiteY44"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212" h="21212">
                  <a:moveTo>
                    <a:pt x="15930" y="15994"/>
                  </a:moveTo>
                  <a:lnTo>
                    <a:pt x="15973" y="15994"/>
                  </a:lnTo>
                  <a:lnTo>
                    <a:pt x="15973" y="15994"/>
                  </a:lnTo>
                  <a:cubicBezTo>
                    <a:pt x="15973" y="15994"/>
                    <a:pt x="15973" y="15994"/>
                    <a:pt x="15973" y="15909"/>
                  </a:cubicBezTo>
                  <a:lnTo>
                    <a:pt x="15973" y="15909"/>
                  </a:lnTo>
                  <a:lnTo>
                    <a:pt x="15973" y="15909"/>
                  </a:lnTo>
                  <a:cubicBezTo>
                    <a:pt x="16015" y="15909"/>
                    <a:pt x="16015" y="15909"/>
                    <a:pt x="16015" y="15909"/>
                  </a:cubicBezTo>
                  <a:cubicBezTo>
                    <a:pt x="16015" y="15909"/>
                    <a:pt x="16015" y="15909"/>
                    <a:pt x="16057" y="15909"/>
                  </a:cubicBezTo>
                  <a:lnTo>
                    <a:pt x="16057" y="15909"/>
                  </a:lnTo>
                  <a:lnTo>
                    <a:pt x="16142" y="15909"/>
                  </a:lnTo>
                  <a:cubicBezTo>
                    <a:pt x="16142" y="15994"/>
                    <a:pt x="16142" y="15994"/>
                    <a:pt x="16142" y="15994"/>
                  </a:cubicBezTo>
                  <a:lnTo>
                    <a:pt x="16057" y="15994"/>
                  </a:lnTo>
                  <a:lnTo>
                    <a:pt x="16057" y="15994"/>
                  </a:lnTo>
                  <a:cubicBezTo>
                    <a:pt x="16015" y="15994"/>
                    <a:pt x="16015" y="15994"/>
                    <a:pt x="16015" y="15994"/>
                  </a:cubicBezTo>
                  <a:lnTo>
                    <a:pt x="16015" y="15994"/>
                  </a:lnTo>
                  <a:cubicBezTo>
                    <a:pt x="16015" y="15994"/>
                    <a:pt x="16015" y="15994"/>
                    <a:pt x="15973" y="15994"/>
                  </a:cubicBezTo>
                  <a:lnTo>
                    <a:pt x="15973" y="15994"/>
                  </a:lnTo>
                  <a:lnTo>
                    <a:pt x="15973" y="15994"/>
                  </a:lnTo>
                  <a:cubicBezTo>
                    <a:pt x="15973" y="15994"/>
                    <a:pt x="15973" y="15994"/>
                    <a:pt x="16015" y="15994"/>
                  </a:cubicBezTo>
                  <a:lnTo>
                    <a:pt x="16015" y="15994"/>
                  </a:lnTo>
                  <a:lnTo>
                    <a:pt x="16015" y="15994"/>
                  </a:lnTo>
                  <a:cubicBezTo>
                    <a:pt x="16057" y="15994"/>
                    <a:pt x="16057" y="15994"/>
                    <a:pt x="16057" y="15994"/>
                  </a:cubicBezTo>
                  <a:lnTo>
                    <a:pt x="16057" y="15994"/>
                  </a:lnTo>
                  <a:cubicBezTo>
                    <a:pt x="16057" y="15994"/>
                    <a:pt x="16057" y="15994"/>
                    <a:pt x="16015" y="15994"/>
                  </a:cubicBezTo>
                  <a:cubicBezTo>
                    <a:pt x="16015" y="15994"/>
                    <a:pt x="16015" y="15994"/>
                    <a:pt x="16015" y="15909"/>
                  </a:cubicBezTo>
                  <a:lnTo>
                    <a:pt x="16015" y="15909"/>
                  </a:lnTo>
                  <a:cubicBezTo>
                    <a:pt x="16015" y="15909"/>
                    <a:pt x="16015" y="15909"/>
                    <a:pt x="16015" y="15994"/>
                  </a:cubicBezTo>
                  <a:cubicBezTo>
                    <a:pt x="15973" y="15994"/>
                    <a:pt x="15973" y="15994"/>
                    <a:pt x="15973" y="15994"/>
                  </a:cubicBezTo>
                  <a:lnTo>
                    <a:pt x="15973" y="15994"/>
                  </a:lnTo>
                  <a:lnTo>
                    <a:pt x="15973" y="15994"/>
                  </a:lnTo>
                  <a:lnTo>
                    <a:pt x="15930" y="15994"/>
                  </a:lnTo>
                  <a:lnTo>
                    <a:pt x="15930" y="15994"/>
                  </a:lnTo>
                  <a:cubicBezTo>
                    <a:pt x="15930" y="15994"/>
                    <a:pt x="15930" y="15994"/>
                    <a:pt x="15930" y="15994"/>
                  </a:cubicBezTo>
                  <a:cubicBezTo>
                    <a:pt x="15909" y="15994"/>
                    <a:pt x="15909" y="15994"/>
                    <a:pt x="15909" y="15909"/>
                  </a:cubicBezTo>
                  <a:lnTo>
                    <a:pt x="15930" y="15909"/>
                  </a:lnTo>
                  <a:lnTo>
                    <a:pt x="15930" y="15909"/>
                  </a:lnTo>
                  <a:lnTo>
                    <a:pt x="15973" y="15909"/>
                  </a:lnTo>
                  <a:lnTo>
                    <a:pt x="15973" y="15909"/>
                  </a:lnTo>
                  <a:lnTo>
                    <a:pt x="15973" y="15909"/>
                  </a:lnTo>
                  <a:lnTo>
                    <a:pt x="15973" y="15909"/>
                  </a:lnTo>
                  <a:lnTo>
                    <a:pt x="15973" y="15909"/>
                  </a:lnTo>
                  <a:cubicBezTo>
                    <a:pt x="15973" y="15909"/>
                    <a:pt x="15973" y="15909"/>
                    <a:pt x="15930" y="15909"/>
                  </a:cubicBezTo>
                  <a:lnTo>
                    <a:pt x="15930" y="15909"/>
                  </a:lnTo>
                  <a:lnTo>
                    <a:pt x="15930" y="15909"/>
                  </a:lnTo>
                  <a:cubicBezTo>
                    <a:pt x="15930" y="15994"/>
                    <a:pt x="15930" y="15994"/>
                    <a:pt x="15930" y="15994"/>
                  </a:cubicBezTo>
                  <a:close/>
                </a:path>
              </a:pathLst>
            </a:custGeom>
            <a:solidFill>
              <a:srgbClr val="000000"/>
            </a:solid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3CF5227-EF3D-456D-8DFE-1069EEB46B3A}"/>
                </a:ext>
              </a:extLst>
            </p:cNvPr>
            <p:cNvSpPr/>
            <p:nvPr/>
          </p:nvSpPr>
          <p:spPr>
            <a:xfrm>
              <a:off x="6413214" y="4742370"/>
              <a:ext cx="31327" cy="31327"/>
            </a:xfrm>
            <a:custGeom>
              <a:avLst/>
              <a:gdLst>
                <a:gd name="connsiteX0" fmla="*/ 15951 w 21212"/>
                <a:gd name="connsiteY0" fmla="*/ 15973 h 21212"/>
                <a:gd name="connsiteX1" fmla="*/ 16036 w 21212"/>
                <a:gd name="connsiteY1" fmla="*/ 15909 h 21212"/>
                <a:gd name="connsiteX2" fmla="*/ 16036 w 21212"/>
                <a:gd name="connsiteY2" fmla="*/ 15909 h 21212"/>
                <a:gd name="connsiteX3" fmla="*/ 16058 w 21212"/>
                <a:gd name="connsiteY3" fmla="*/ 15909 h 21212"/>
                <a:gd name="connsiteX4" fmla="*/ 16036 w 21212"/>
                <a:gd name="connsiteY4" fmla="*/ 15973 h 21212"/>
                <a:gd name="connsiteX5" fmla="*/ 16036 w 21212"/>
                <a:gd name="connsiteY5" fmla="*/ 15973 h 21212"/>
                <a:gd name="connsiteX6" fmla="*/ 16036 w 21212"/>
                <a:gd name="connsiteY6" fmla="*/ 16015 h 21212"/>
                <a:gd name="connsiteX7" fmla="*/ 15951 w 21212"/>
                <a:gd name="connsiteY7" fmla="*/ 16015 h 21212"/>
                <a:gd name="connsiteX8" fmla="*/ 15951 w 21212"/>
                <a:gd name="connsiteY8" fmla="*/ 16015 h 21212"/>
                <a:gd name="connsiteX9" fmla="*/ 16036 w 21212"/>
                <a:gd name="connsiteY9" fmla="*/ 16100 h 21212"/>
                <a:gd name="connsiteX10" fmla="*/ 16036 w 21212"/>
                <a:gd name="connsiteY10" fmla="*/ 16100 h 21212"/>
                <a:gd name="connsiteX11" fmla="*/ 16058 w 21212"/>
                <a:gd name="connsiteY11" fmla="*/ 16100 h 21212"/>
                <a:gd name="connsiteX12" fmla="*/ 16100 w 21212"/>
                <a:gd name="connsiteY12" fmla="*/ 16100 h 21212"/>
                <a:gd name="connsiteX13" fmla="*/ 16164 w 21212"/>
                <a:gd name="connsiteY13" fmla="*/ 16100 h 21212"/>
                <a:gd name="connsiteX14" fmla="*/ 16164 w 21212"/>
                <a:gd name="connsiteY14" fmla="*/ 16015 h 21212"/>
                <a:gd name="connsiteX15" fmla="*/ 16164 w 21212"/>
                <a:gd name="connsiteY15" fmla="*/ 16015 h 21212"/>
                <a:gd name="connsiteX16" fmla="*/ 16185 w 21212"/>
                <a:gd name="connsiteY16" fmla="*/ 16015 h 21212"/>
                <a:gd name="connsiteX17" fmla="*/ 16185 w 21212"/>
                <a:gd name="connsiteY17" fmla="*/ 16015 h 21212"/>
                <a:gd name="connsiteX18" fmla="*/ 16185 w 21212"/>
                <a:gd name="connsiteY18" fmla="*/ 16100 h 21212"/>
                <a:gd name="connsiteX19" fmla="*/ 16164 w 21212"/>
                <a:gd name="connsiteY19" fmla="*/ 16100 h 21212"/>
                <a:gd name="connsiteX20" fmla="*/ 16164 w 21212"/>
                <a:gd name="connsiteY20" fmla="*/ 16100 h 21212"/>
                <a:gd name="connsiteX21" fmla="*/ 16100 w 21212"/>
                <a:gd name="connsiteY21" fmla="*/ 16100 h 21212"/>
                <a:gd name="connsiteX22" fmla="*/ 16058 w 21212"/>
                <a:gd name="connsiteY22" fmla="*/ 16100 h 21212"/>
                <a:gd name="connsiteX23" fmla="*/ 16036 w 21212"/>
                <a:gd name="connsiteY23" fmla="*/ 16100 h 21212"/>
                <a:gd name="connsiteX24" fmla="*/ 15951 w 21212"/>
                <a:gd name="connsiteY24" fmla="*/ 16100 h 21212"/>
                <a:gd name="connsiteX25" fmla="*/ 15951 w 21212"/>
                <a:gd name="connsiteY25" fmla="*/ 16100 h 21212"/>
                <a:gd name="connsiteX26" fmla="*/ 15909 w 21212"/>
                <a:gd name="connsiteY26" fmla="*/ 16100 h 21212"/>
                <a:gd name="connsiteX27" fmla="*/ 15909 w 21212"/>
                <a:gd name="connsiteY27" fmla="*/ 16015 h 21212"/>
                <a:gd name="connsiteX28" fmla="*/ 15951 w 21212"/>
                <a:gd name="connsiteY28" fmla="*/ 16015 h 21212"/>
                <a:gd name="connsiteX29" fmla="*/ 15951 w 21212"/>
                <a:gd name="connsiteY29" fmla="*/ 15973 h 21212"/>
                <a:gd name="connsiteX30" fmla="*/ 15951 w 21212"/>
                <a:gd name="connsiteY30"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5951" y="15973"/>
                  </a:moveTo>
                  <a:cubicBezTo>
                    <a:pt x="16036" y="15973"/>
                    <a:pt x="16036" y="15973"/>
                    <a:pt x="16036" y="15909"/>
                  </a:cubicBezTo>
                  <a:lnTo>
                    <a:pt x="16036" y="15909"/>
                  </a:lnTo>
                  <a:lnTo>
                    <a:pt x="16058" y="15909"/>
                  </a:lnTo>
                  <a:cubicBezTo>
                    <a:pt x="16058" y="15973"/>
                    <a:pt x="16036" y="15973"/>
                    <a:pt x="16036" y="15973"/>
                  </a:cubicBezTo>
                  <a:lnTo>
                    <a:pt x="16036" y="15973"/>
                  </a:lnTo>
                  <a:cubicBezTo>
                    <a:pt x="16036" y="15973"/>
                    <a:pt x="16036" y="15973"/>
                    <a:pt x="16036" y="16015"/>
                  </a:cubicBezTo>
                  <a:cubicBezTo>
                    <a:pt x="15951" y="16015"/>
                    <a:pt x="15951" y="16015"/>
                    <a:pt x="15951" y="16015"/>
                  </a:cubicBezTo>
                  <a:lnTo>
                    <a:pt x="15951" y="16015"/>
                  </a:lnTo>
                  <a:cubicBezTo>
                    <a:pt x="16036" y="16100"/>
                    <a:pt x="16036" y="16100"/>
                    <a:pt x="16036" y="16100"/>
                  </a:cubicBezTo>
                  <a:lnTo>
                    <a:pt x="16036" y="16100"/>
                  </a:lnTo>
                  <a:cubicBezTo>
                    <a:pt x="16058" y="16100"/>
                    <a:pt x="16058" y="16100"/>
                    <a:pt x="16058" y="16100"/>
                  </a:cubicBezTo>
                  <a:lnTo>
                    <a:pt x="16100" y="16100"/>
                  </a:lnTo>
                  <a:lnTo>
                    <a:pt x="16164" y="16100"/>
                  </a:lnTo>
                  <a:lnTo>
                    <a:pt x="16164" y="16015"/>
                  </a:lnTo>
                  <a:lnTo>
                    <a:pt x="16164" y="16015"/>
                  </a:lnTo>
                  <a:lnTo>
                    <a:pt x="16185" y="16015"/>
                  </a:lnTo>
                  <a:lnTo>
                    <a:pt x="16185" y="16015"/>
                  </a:lnTo>
                  <a:cubicBezTo>
                    <a:pt x="16185" y="16100"/>
                    <a:pt x="16185" y="16100"/>
                    <a:pt x="16185" y="16100"/>
                  </a:cubicBezTo>
                  <a:lnTo>
                    <a:pt x="16164" y="16100"/>
                  </a:lnTo>
                  <a:lnTo>
                    <a:pt x="16164" y="16100"/>
                  </a:lnTo>
                  <a:lnTo>
                    <a:pt x="16100" y="16100"/>
                  </a:lnTo>
                  <a:lnTo>
                    <a:pt x="16058" y="16100"/>
                  </a:lnTo>
                  <a:lnTo>
                    <a:pt x="16036" y="16100"/>
                  </a:lnTo>
                  <a:cubicBezTo>
                    <a:pt x="16036" y="16100"/>
                    <a:pt x="16036" y="16100"/>
                    <a:pt x="15951" y="16100"/>
                  </a:cubicBezTo>
                  <a:lnTo>
                    <a:pt x="15951" y="16100"/>
                  </a:lnTo>
                  <a:lnTo>
                    <a:pt x="15909" y="16100"/>
                  </a:lnTo>
                  <a:cubicBezTo>
                    <a:pt x="15909" y="16015"/>
                    <a:pt x="15909" y="16015"/>
                    <a:pt x="15909" y="16015"/>
                  </a:cubicBezTo>
                  <a:cubicBezTo>
                    <a:pt x="15909" y="16015"/>
                    <a:pt x="15909" y="16015"/>
                    <a:pt x="15951" y="16015"/>
                  </a:cubicBezTo>
                  <a:lnTo>
                    <a:pt x="15951" y="15973"/>
                  </a:lnTo>
                  <a:lnTo>
                    <a:pt x="15951" y="15973"/>
                  </a:lnTo>
                  <a:close/>
                </a:path>
              </a:pathLst>
            </a:custGeom>
            <a:solidFill>
              <a:srgbClr val="000000"/>
            </a:solid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BE9E17F7-E8D4-4BB5-B28F-90AF10423CBF}"/>
                </a:ext>
              </a:extLst>
            </p:cNvPr>
            <p:cNvSpPr/>
            <p:nvPr/>
          </p:nvSpPr>
          <p:spPr>
            <a:xfrm>
              <a:off x="6413401" y="4742339"/>
              <a:ext cx="31327" cy="31327"/>
            </a:xfrm>
            <a:custGeom>
              <a:avLst/>
              <a:gdLst>
                <a:gd name="connsiteX0" fmla="*/ 15909 w 21212"/>
                <a:gd name="connsiteY0" fmla="*/ 15909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09 h 21212"/>
                <a:gd name="connsiteX5" fmla="*/ 16100 w 21212"/>
                <a:gd name="connsiteY5" fmla="*/ 15994 h 21212"/>
                <a:gd name="connsiteX6" fmla="*/ 15973 w 21212"/>
                <a:gd name="connsiteY6" fmla="*/ 15930 h 21212"/>
                <a:gd name="connsiteX7" fmla="*/ 15973 w 21212"/>
                <a:gd name="connsiteY7" fmla="*/ 15909 h 21212"/>
                <a:gd name="connsiteX8" fmla="*/ 16100 w 21212"/>
                <a:gd name="connsiteY8" fmla="*/ 15994 h 21212"/>
                <a:gd name="connsiteX9" fmla="*/ 16100 w 21212"/>
                <a:gd name="connsiteY9"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09" y="15909"/>
                  </a:moveTo>
                  <a:lnTo>
                    <a:pt x="15909" y="15909"/>
                  </a:lnTo>
                  <a:lnTo>
                    <a:pt x="15909" y="15909"/>
                  </a:lnTo>
                  <a:lnTo>
                    <a:pt x="15909" y="15909"/>
                  </a:lnTo>
                  <a:lnTo>
                    <a:pt x="15909" y="15909"/>
                  </a:lnTo>
                  <a:close/>
                  <a:moveTo>
                    <a:pt x="16100" y="15994"/>
                  </a:moveTo>
                  <a:lnTo>
                    <a:pt x="15973" y="15930"/>
                  </a:lnTo>
                  <a:lnTo>
                    <a:pt x="15973" y="15909"/>
                  </a:lnTo>
                  <a:lnTo>
                    <a:pt x="16100" y="15994"/>
                  </a:lnTo>
                  <a:lnTo>
                    <a:pt x="16100" y="15994"/>
                  </a:lnTo>
                  <a:close/>
                </a:path>
              </a:pathLst>
            </a:custGeom>
            <a:solidFill>
              <a:srgbClr val="000000"/>
            </a:solid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F5BF8841-15DF-4FD5-8A9E-3D707D6C3AEE}"/>
                </a:ext>
              </a:extLst>
            </p:cNvPr>
            <p:cNvSpPr/>
            <p:nvPr/>
          </p:nvSpPr>
          <p:spPr>
            <a:xfrm>
              <a:off x="6413558" y="4742183"/>
              <a:ext cx="31327" cy="31327"/>
            </a:xfrm>
            <a:custGeom>
              <a:avLst/>
              <a:gdLst>
                <a:gd name="connsiteX0" fmla="*/ 16142 w 21212"/>
                <a:gd name="connsiteY0" fmla="*/ 15909 h 21212"/>
                <a:gd name="connsiteX1" fmla="*/ 16142 w 21212"/>
                <a:gd name="connsiteY1" fmla="*/ 15951 h 21212"/>
                <a:gd name="connsiteX2" fmla="*/ 16227 w 21212"/>
                <a:gd name="connsiteY2" fmla="*/ 15951 h 21212"/>
                <a:gd name="connsiteX3" fmla="*/ 16227 w 21212"/>
                <a:gd name="connsiteY3" fmla="*/ 16015 h 21212"/>
                <a:gd name="connsiteX4" fmla="*/ 16227 w 21212"/>
                <a:gd name="connsiteY4" fmla="*/ 16015 h 21212"/>
                <a:gd name="connsiteX5" fmla="*/ 16142 w 21212"/>
                <a:gd name="connsiteY5" fmla="*/ 16015 h 21212"/>
                <a:gd name="connsiteX6" fmla="*/ 16142 w 21212"/>
                <a:gd name="connsiteY6" fmla="*/ 16015 h 21212"/>
                <a:gd name="connsiteX7" fmla="*/ 16079 w 21212"/>
                <a:gd name="connsiteY7" fmla="*/ 16036 h 21212"/>
                <a:gd name="connsiteX8" fmla="*/ 16079 w 21212"/>
                <a:gd name="connsiteY8" fmla="*/ 16036 h 21212"/>
                <a:gd name="connsiteX9" fmla="*/ 16079 w 21212"/>
                <a:gd name="connsiteY9" fmla="*/ 16036 h 21212"/>
                <a:gd name="connsiteX10" fmla="*/ 16142 w 21212"/>
                <a:gd name="connsiteY10" fmla="*/ 16100 h 21212"/>
                <a:gd name="connsiteX11" fmla="*/ 16142 w 21212"/>
                <a:gd name="connsiteY11" fmla="*/ 16100 h 21212"/>
                <a:gd name="connsiteX12" fmla="*/ 15909 w 21212"/>
                <a:gd name="connsiteY12" fmla="*/ 16015 h 21212"/>
                <a:gd name="connsiteX13" fmla="*/ 15930 w 21212"/>
                <a:gd name="connsiteY13" fmla="*/ 16015 h 21212"/>
                <a:gd name="connsiteX14" fmla="*/ 15973 w 21212"/>
                <a:gd name="connsiteY14" fmla="*/ 16015 h 21212"/>
                <a:gd name="connsiteX15" fmla="*/ 15973 w 21212"/>
                <a:gd name="connsiteY15" fmla="*/ 16015 h 21212"/>
                <a:gd name="connsiteX16" fmla="*/ 15973 w 21212"/>
                <a:gd name="connsiteY16" fmla="*/ 15951 h 21212"/>
                <a:gd name="connsiteX17" fmla="*/ 15973 w 21212"/>
                <a:gd name="connsiteY17" fmla="*/ 15951 h 21212"/>
                <a:gd name="connsiteX18" fmla="*/ 15973 w 21212"/>
                <a:gd name="connsiteY18" fmla="*/ 15951 h 21212"/>
                <a:gd name="connsiteX19" fmla="*/ 15973 w 21212"/>
                <a:gd name="connsiteY19" fmla="*/ 15951 h 21212"/>
                <a:gd name="connsiteX20" fmla="*/ 15973 w 21212"/>
                <a:gd name="connsiteY20" fmla="*/ 15909 h 21212"/>
                <a:gd name="connsiteX21" fmla="*/ 16057 w 21212"/>
                <a:gd name="connsiteY21" fmla="*/ 15909 h 21212"/>
                <a:gd name="connsiteX22" fmla="*/ 16079 w 21212"/>
                <a:gd name="connsiteY22" fmla="*/ 15909 h 21212"/>
                <a:gd name="connsiteX23" fmla="*/ 16142 w 21212"/>
                <a:gd name="connsiteY23" fmla="*/ 15909 h 21212"/>
                <a:gd name="connsiteX24" fmla="*/ 16100 w 21212"/>
                <a:gd name="connsiteY24" fmla="*/ 15951 h 21212"/>
                <a:gd name="connsiteX25" fmla="*/ 16100 w 21212"/>
                <a:gd name="connsiteY25" fmla="*/ 15909 h 21212"/>
                <a:gd name="connsiteX26" fmla="*/ 16079 w 21212"/>
                <a:gd name="connsiteY26" fmla="*/ 15909 h 21212"/>
                <a:gd name="connsiteX27" fmla="*/ 15994 w 21212"/>
                <a:gd name="connsiteY27" fmla="*/ 15951 h 21212"/>
                <a:gd name="connsiteX28" fmla="*/ 15994 w 21212"/>
                <a:gd name="connsiteY28" fmla="*/ 15951 h 21212"/>
                <a:gd name="connsiteX29" fmla="*/ 15994 w 21212"/>
                <a:gd name="connsiteY29" fmla="*/ 15951 h 21212"/>
                <a:gd name="connsiteX30" fmla="*/ 15994 w 21212"/>
                <a:gd name="connsiteY30" fmla="*/ 15951 h 21212"/>
                <a:gd name="connsiteX31" fmla="*/ 15994 w 21212"/>
                <a:gd name="connsiteY31" fmla="*/ 16015 h 21212"/>
                <a:gd name="connsiteX32" fmla="*/ 15994 w 21212"/>
                <a:gd name="connsiteY32" fmla="*/ 16015 h 21212"/>
                <a:gd name="connsiteX33" fmla="*/ 16079 w 21212"/>
                <a:gd name="connsiteY33" fmla="*/ 16015 h 21212"/>
                <a:gd name="connsiteX34" fmla="*/ 16100 w 21212"/>
                <a:gd name="connsiteY34" fmla="*/ 16015 h 21212"/>
                <a:gd name="connsiteX35" fmla="*/ 16164 w 21212"/>
                <a:gd name="connsiteY35" fmla="*/ 16015 h 21212"/>
                <a:gd name="connsiteX36" fmla="*/ 16164 w 21212"/>
                <a:gd name="connsiteY36" fmla="*/ 16015 h 21212"/>
                <a:gd name="connsiteX37" fmla="*/ 16164 w 21212"/>
                <a:gd name="connsiteY37" fmla="*/ 16015 h 21212"/>
                <a:gd name="connsiteX38" fmla="*/ 16164 w 21212"/>
                <a:gd name="connsiteY38" fmla="*/ 15951 h 21212"/>
                <a:gd name="connsiteX39" fmla="*/ 16100 w 21212"/>
                <a:gd name="connsiteY3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212" h="21212">
                  <a:moveTo>
                    <a:pt x="16142" y="15909"/>
                  </a:moveTo>
                  <a:cubicBezTo>
                    <a:pt x="16142" y="15951"/>
                    <a:pt x="16142" y="15951"/>
                    <a:pt x="16142" y="15951"/>
                  </a:cubicBezTo>
                  <a:cubicBezTo>
                    <a:pt x="16227" y="15951"/>
                    <a:pt x="16227" y="15951"/>
                    <a:pt x="16227" y="15951"/>
                  </a:cubicBezTo>
                  <a:lnTo>
                    <a:pt x="16227" y="16015"/>
                  </a:lnTo>
                  <a:lnTo>
                    <a:pt x="16227" y="16015"/>
                  </a:lnTo>
                  <a:lnTo>
                    <a:pt x="16142" y="16015"/>
                  </a:lnTo>
                  <a:lnTo>
                    <a:pt x="16142" y="16015"/>
                  </a:lnTo>
                  <a:cubicBezTo>
                    <a:pt x="16142" y="16015"/>
                    <a:pt x="16142" y="16036"/>
                    <a:pt x="16079" y="16036"/>
                  </a:cubicBezTo>
                  <a:lnTo>
                    <a:pt x="16079" y="16036"/>
                  </a:lnTo>
                  <a:lnTo>
                    <a:pt x="16079" y="16036"/>
                  </a:lnTo>
                  <a:lnTo>
                    <a:pt x="16142" y="16100"/>
                  </a:lnTo>
                  <a:lnTo>
                    <a:pt x="16142" y="16100"/>
                  </a:lnTo>
                  <a:lnTo>
                    <a:pt x="15909" y="16015"/>
                  </a:lnTo>
                  <a:lnTo>
                    <a:pt x="15930" y="16015"/>
                  </a:lnTo>
                  <a:lnTo>
                    <a:pt x="15973" y="16015"/>
                  </a:lnTo>
                  <a:lnTo>
                    <a:pt x="15973" y="16015"/>
                  </a:lnTo>
                  <a:lnTo>
                    <a:pt x="15973" y="15951"/>
                  </a:lnTo>
                  <a:lnTo>
                    <a:pt x="15973" y="15951"/>
                  </a:lnTo>
                  <a:lnTo>
                    <a:pt x="15973" y="15951"/>
                  </a:lnTo>
                  <a:lnTo>
                    <a:pt x="15973" y="15951"/>
                  </a:lnTo>
                  <a:cubicBezTo>
                    <a:pt x="15973" y="15909"/>
                    <a:pt x="15973" y="15909"/>
                    <a:pt x="15973" y="15909"/>
                  </a:cubicBezTo>
                  <a:lnTo>
                    <a:pt x="16057" y="15909"/>
                  </a:lnTo>
                  <a:lnTo>
                    <a:pt x="16079" y="15909"/>
                  </a:lnTo>
                  <a:lnTo>
                    <a:pt x="16142" y="15909"/>
                  </a:lnTo>
                  <a:close/>
                  <a:moveTo>
                    <a:pt x="16100" y="15951"/>
                  </a:moveTo>
                  <a:cubicBezTo>
                    <a:pt x="16100" y="15951"/>
                    <a:pt x="16100" y="15951"/>
                    <a:pt x="16100" y="15909"/>
                  </a:cubicBezTo>
                  <a:lnTo>
                    <a:pt x="16079" y="15909"/>
                  </a:lnTo>
                  <a:cubicBezTo>
                    <a:pt x="16079" y="15951"/>
                    <a:pt x="16079" y="15951"/>
                    <a:pt x="15994" y="15951"/>
                  </a:cubicBezTo>
                  <a:lnTo>
                    <a:pt x="15994" y="15951"/>
                  </a:lnTo>
                  <a:lnTo>
                    <a:pt x="15994" y="15951"/>
                  </a:lnTo>
                  <a:lnTo>
                    <a:pt x="15994" y="15951"/>
                  </a:lnTo>
                  <a:cubicBezTo>
                    <a:pt x="15994" y="16015"/>
                    <a:pt x="15994" y="16015"/>
                    <a:pt x="15994" y="16015"/>
                  </a:cubicBezTo>
                  <a:lnTo>
                    <a:pt x="15994" y="16015"/>
                  </a:lnTo>
                  <a:lnTo>
                    <a:pt x="16079" y="16015"/>
                  </a:lnTo>
                  <a:cubicBezTo>
                    <a:pt x="16100" y="16015"/>
                    <a:pt x="16100" y="16036"/>
                    <a:pt x="16100" y="16015"/>
                  </a:cubicBezTo>
                  <a:cubicBezTo>
                    <a:pt x="16100" y="16015"/>
                    <a:pt x="16100" y="16015"/>
                    <a:pt x="16164" y="16015"/>
                  </a:cubicBezTo>
                  <a:lnTo>
                    <a:pt x="16164" y="16015"/>
                  </a:lnTo>
                  <a:lnTo>
                    <a:pt x="16164" y="16015"/>
                  </a:lnTo>
                  <a:lnTo>
                    <a:pt x="16164" y="15951"/>
                  </a:lnTo>
                  <a:cubicBezTo>
                    <a:pt x="16142" y="15951"/>
                    <a:pt x="16142" y="15951"/>
                    <a:pt x="16100" y="15951"/>
                  </a:cubicBezTo>
                  <a:close/>
                </a:path>
              </a:pathLst>
            </a:custGeom>
            <a:solidFill>
              <a:srgbClr val="000000"/>
            </a:solid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677B50-C6F4-407D-9B99-53AFE97B90D5}"/>
                </a:ext>
              </a:extLst>
            </p:cNvPr>
            <p:cNvSpPr/>
            <p:nvPr/>
          </p:nvSpPr>
          <p:spPr>
            <a:xfrm>
              <a:off x="6413809" y="4742057"/>
              <a:ext cx="31327" cy="31327"/>
            </a:xfrm>
            <a:custGeom>
              <a:avLst/>
              <a:gdLst>
                <a:gd name="connsiteX0" fmla="*/ 15930 w 21212"/>
                <a:gd name="connsiteY0" fmla="*/ 15951 h 21212"/>
                <a:gd name="connsiteX1" fmla="*/ 15909 w 21212"/>
                <a:gd name="connsiteY1" fmla="*/ 15909 h 21212"/>
                <a:gd name="connsiteX2" fmla="*/ 15930 w 21212"/>
                <a:gd name="connsiteY2" fmla="*/ 15909 h 21212"/>
                <a:gd name="connsiteX3" fmla="*/ 15930 w 21212"/>
                <a:gd name="connsiteY3" fmla="*/ 15909 h 21212"/>
                <a:gd name="connsiteX4" fmla="*/ 15930 w 21212"/>
                <a:gd name="connsiteY4" fmla="*/ 15951 h 21212"/>
                <a:gd name="connsiteX5" fmla="*/ 16121 w 21212"/>
                <a:gd name="connsiteY5" fmla="*/ 15994 h 21212"/>
                <a:gd name="connsiteX6" fmla="*/ 15909 w 21212"/>
                <a:gd name="connsiteY6" fmla="*/ 15951 h 21212"/>
                <a:gd name="connsiteX7" fmla="*/ 15973 w 21212"/>
                <a:gd name="connsiteY7" fmla="*/ 15909 h 21212"/>
                <a:gd name="connsiteX8" fmla="*/ 16121 w 21212"/>
                <a:gd name="connsiteY8" fmla="*/ 15994 h 21212"/>
                <a:gd name="connsiteX9" fmla="*/ 16121 w 21212"/>
                <a:gd name="connsiteY9" fmla="*/ 1599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12" h="21212">
                  <a:moveTo>
                    <a:pt x="15930" y="15951"/>
                  </a:moveTo>
                  <a:lnTo>
                    <a:pt x="15909" y="15909"/>
                  </a:lnTo>
                  <a:lnTo>
                    <a:pt x="15930" y="15909"/>
                  </a:lnTo>
                  <a:lnTo>
                    <a:pt x="15930" y="15909"/>
                  </a:lnTo>
                  <a:lnTo>
                    <a:pt x="15930" y="15951"/>
                  </a:lnTo>
                  <a:close/>
                  <a:moveTo>
                    <a:pt x="16121" y="15994"/>
                  </a:moveTo>
                  <a:lnTo>
                    <a:pt x="15909" y="15951"/>
                  </a:lnTo>
                  <a:lnTo>
                    <a:pt x="15973" y="15909"/>
                  </a:lnTo>
                  <a:lnTo>
                    <a:pt x="16121" y="15994"/>
                  </a:lnTo>
                  <a:lnTo>
                    <a:pt x="16121" y="15994"/>
                  </a:lnTo>
                  <a:close/>
                </a:path>
              </a:pathLst>
            </a:custGeom>
            <a:solidFill>
              <a:srgbClr val="000000"/>
            </a:solid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A357AC1B-6257-44FA-82E7-F40D56E662E1}"/>
                </a:ext>
              </a:extLst>
            </p:cNvPr>
            <p:cNvSpPr/>
            <p:nvPr/>
          </p:nvSpPr>
          <p:spPr>
            <a:xfrm>
              <a:off x="6413904" y="4741964"/>
              <a:ext cx="31327" cy="31327"/>
            </a:xfrm>
            <a:custGeom>
              <a:avLst/>
              <a:gdLst>
                <a:gd name="connsiteX0" fmla="*/ 16227 w 21212"/>
                <a:gd name="connsiteY0" fmla="*/ 15973 h 21212"/>
                <a:gd name="connsiteX1" fmla="*/ 16227 w 21212"/>
                <a:gd name="connsiteY1" fmla="*/ 15973 h 21212"/>
                <a:gd name="connsiteX2" fmla="*/ 16227 w 21212"/>
                <a:gd name="connsiteY2" fmla="*/ 16015 h 21212"/>
                <a:gd name="connsiteX3" fmla="*/ 16185 w 21212"/>
                <a:gd name="connsiteY3" fmla="*/ 16015 h 21212"/>
                <a:gd name="connsiteX4" fmla="*/ 16142 w 21212"/>
                <a:gd name="connsiteY4" fmla="*/ 16015 h 21212"/>
                <a:gd name="connsiteX5" fmla="*/ 16142 w 21212"/>
                <a:gd name="connsiteY5" fmla="*/ 16015 h 21212"/>
                <a:gd name="connsiteX6" fmla="*/ 16079 w 21212"/>
                <a:gd name="connsiteY6" fmla="*/ 16015 h 21212"/>
                <a:gd name="connsiteX7" fmla="*/ 16015 w 21212"/>
                <a:gd name="connsiteY7" fmla="*/ 15973 h 21212"/>
                <a:gd name="connsiteX8" fmla="*/ 15994 w 21212"/>
                <a:gd name="connsiteY8" fmla="*/ 15973 h 21212"/>
                <a:gd name="connsiteX9" fmla="*/ 15994 w 21212"/>
                <a:gd name="connsiteY9" fmla="*/ 15973 h 21212"/>
                <a:gd name="connsiteX10" fmla="*/ 16015 w 21212"/>
                <a:gd name="connsiteY10" fmla="*/ 15951 h 21212"/>
                <a:gd name="connsiteX11" fmla="*/ 15909 w 21212"/>
                <a:gd name="connsiteY11" fmla="*/ 15951 h 21212"/>
                <a:gd name="connsiteX12" fmla="*/ 15994 w 21212"/>
                <a:gd name="connsiteY12" fmla="*/ 15909 h 21212"/>
                <a:gd name="connsiteX13" fmla="*/ 16015 w 21212"/>
                <a:gd name="connsiteY13" fmla="*/ 15951 h 21212"/>
                <a:gd name="connsiteX14" fmla="*/ 16057 w 21212"/>
                <a:gd name="connsiteY14" fmla="*/ 15909 h 21212"/>
                <a:gd name="connsiteX15" fmla="*/ 16079 w 21212"/>
                <a:gd name="connsiteY15" fmla="*/ 15909 h 21212"/>
                <a:gd name="connsiteX16" fmla="*/ 16057 w 21212"/>
                <a:gd name="connsiteY16" fmla="*/ 15951 h 21212"/>
                <a:gd name="connsiteX17" fmla="*/ 16142 w 21212"/>
                <a:gd name="connsiteY17" fmla="*/ 15973 h 21212"/>
                <a:gd name="connsiteX18" fmla="*/ 16142 w 21212"/>
                <a:gd name="connsiteY18" fmla="*/ 16015 h 21212"/>
                <a:gd name="connsiteX19" fmla="*/ 16185 w 21212"/>
                <a:gd name="connsiteY19" fmla="*/ 16015 h 21212"/>
                <a:gd name="connsiteX20" fmla="*/ 16185 w 21212"/>
                <a:gd name="connsiteY20" fmla="*/ 15973 h 21212"/>
                <a:gd name="connsiteX21" fmla="*/ 16185 w 21212"/>
                <a:gd name="connsiteY21" fmla="*/ 15973 h 21212"/>
                <a:gd name="connsiteX22" fmla="*/ 16185 w 21212"/>
                <a:gd name="connsiteY22" fmla="*/ 15973 h 21212"/>
                <a:gd name="connsiteX23" fmla="*/ 16227 w 21212"/>
                <a:gd name="connsiteY23" fmla="*/ 15973 h 21212"/>
                <a:gd name="connsiteX24" fmla="*/ 16227 w 21212"/>
                <a:gd name="connsiteY24" fmla="*/ 1597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12" h="21212">
                  <a:moveTo>
                    <a:pt x="16227" y="15973"/>
                  </a:moveTo>
                  <a:lnTo>
                    <a:pt x="16227" y="15973"/>
                  </a:lnTo>
                  <a:cubicBezTo>
                    <a:pt x="16227" y="15973"/>
                    <a:pt x="16227" y="15973"/>
                    <a:pt x="16227" y="16015"/>
                  </a:cubicBezTo>
                  <a:cubicBezTo>
                    <a:pt x="16185" y="16015"/>
                    <a:pt x="16185" y="16015"/>
                    <a:pt x="16185" y="16015"/>
                  </a:cubicBezTo>
                  <a:cubicBezTo>
                    <a:pt x="16185" y="16015"/>
                    <a:pt x="16185" y="16015"/>
                    <a:pt x="16142" y="16015"/>
                  </a:cubicBezTo>
                  <a:lnTo>
                    <a:pt x="16142" y="16015"/>
                  </a:lnTo>
                  <a:cubicBezTo>
                    <a:pt x="16079" y="16015"/>
                    <a:pt x="16079" y="16015"/>
                    <a:pt x="16079" y="16015"/>
                  </a:cubicBezTo>
                  <a:lnTo>
                    <a:pt x="16015" y="15973"/>
                  </a:lnTo>
                  <a:lnTo>
                    <a:pt x="15994" y="15973"/>
                  </a:lnTo>
                  <a:lnTo>
                    <a:pt x="15994" y="15973"/>
                  </a:lnTo>
                  <a:lnTo>
                    <a:pt x="16015" y="15951"/>
                  </a:lnTo>
                  <a:lnTo>
                    <a:pt x="15909" y="15951"/>
                  </a:lnTo>
                  <a:lnTo>
                    <a:pt x="15994" y="15909"/>
                  </a:lnTo>
                  <a:lnTo>
                    <a:pt x="16015" y="15951"/>
                  </a:lnTo>
                  <a:lnTo>
                    <a:pt x="16057" y="15909"/>
                  </a:lnTo>
                  <a:lnTo>
                    <a:pt x="16079" y="15909"/>
                  </a:lnTo>
                  <a:lnTo>
                    <a:pt x="16057" y="15951"/>
                  </a:lnTo>
                  <a:lnTo>
                    <a:pt x="16142" y="15973"/>
                  </a:lnTo>
                  <a:cubicBezTo>
                    <a:pt x="16142" y="16015"/>
                    <a:pt x="16142" y="16015"/>
                    <a:pt x="16142" y="16015"/>
                  </a:cubicBezTo>
                  <a:cubicBezTo>
                    <a:pt x="16142" y="16015"/>
                    <a:pt x="16142" y="16015"/>
                    <a:pt x="16185" y="16015"/>
                  </a:cubicBezTo>
                  <a:cubicBezTo>
                    <a:pt x="16185" y="16015"/>
                    <a:pt x="16185" y="16015"/>
                    <a:pt x="16185" y="15973"/>
                  </a:cubicBezTo>
                  <a:lnTo>
                    <a:pt x="16185" y="15973"/>
                  </a:lnTo>
                  <a:lnTo>
                    <a:pt x="16185" y="15973"/>
                  </a:lnTo>
                  <a:lnTo>
                    <a:pt x="16227" y="15973"/>
                  </a:lnTo>
                  <a:lnTo>
                    <a:pt x="16227" y="15973"/>
                  </a:lnTo>
                  <a:close/>
                </a:path>
              </a:pathLst>
            </a:custGeom>
            <a:solidFill>
              <a:srgbClr val="000000"/>
            </a:solid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BBBB5795-1ADA-474A-81FD-16AC9D6250C0}"/>
                </a:ext>
              </a:extLst>
            </p:cNvPr>
            <p:cNvSpPr/>
            <p:nvPr/>
          </p:nvSpPr>
          <p:spPr>
            <a:xfrm>
              <a:off x="6414310" y="4741713"/>
              <a:ext cx="31327" cy="31327"/>
            </a:xfrm>
            <a:custGeom>
              <a:avLst/>
              <a:gdLst>
                <a:gd name="connsiteX0" fmla="*/ 16185 w 21212"/>
                <a:gd name="connsiteY0" fmla="*/ 16015 h 21212"/>
                <a:gd name="connsiteX1" fmla="*/ 16185 w 21212"/>
                <a:gd name="connsiteY1" fmla="*/ 16015 h 21212"/>
                <a:gd name="connsiteX2" fmla="*/ 16185 w 21212"/>
                <a:gd name="connsiteY2" fmla="*/ 16015 h 21212"/>
                <a:gd name="connsiteX3" fmla="*/ 16185 w 21212"/>
                <a:gd name="connsiteY3" fmla="*/ 16015 h 21212"/>
                <a:gd name="connsiteX4" fmla="*/ 16185 w 21212"/>
                <a:gd name="connsiteY4" fmla="*/ 16015 h 21212"/>
                <a:gd name="connsiteX5" fmla="*/ 16163 w 21212"/>
                <a:gd name="connsiteY5" fmla="*/ 16079 h 21212"/>
                <a:gd name="connsiteX6" fmla="*/ 16079 w 21212"/>
                <a:gd name="connsiteY6" fmla="*/ 16079 h 21212"/>
                <a:gd name="connsiteX7" fmla="*/ 16079 w 21212"/>
                <a:gd name="connsiteY7" fmla="*/ 16079 h 21212"/>
                <a:gd name="connsiteX8" fmla="*/ 16036 w 21212"/>
                <a:gd name="connsiteY8" fmla="*/ 16079 h 21212"/>
                <a:gd name="connsiteX9" fmla="*/ 16015 w 21212"/>
                <a:gd name="connsiteY9" fmla="*/ 16079 h 21212"/>
                <a:gd name="connsiteX10" fmla="*/ 16015 w 21212"/>
                <a:gd name="connsiteY10" fmla="*/ 16079 h 21212"/>
                <a:gd name="connsiteX11" fmla="*/ 16015 w 21212"/>
                <a:gd name="connsiteY11" fmla="*/ 16015 h 21212"/>
                <a:gd name="connsiteX12" fmla="*/ 16015 w 21212"/>
                <a:gd name="connsiteY12" fmla="*/ 16015 h 21212"/>
                <a:gd name="connsiteX13" fmla="*/ 16036 w 21212"/>
                <a:gd name="connsiteY13" fmla="*/ 16015 h 21212"/>
                <a:gd name="connsiteX14" fmla="*/ 16036 w 21212"/>
                <a:gd name="connsiteY14" fmla="*/ 15951 h 21212"/>
                <a:gd name="connsiteX15" fmla="*/ 16079 w 21212"/>
                <a:gd name="connsiteY15" fmla="*/ 15951 h 21212"/>
                <a:gd name="connsiteX16" fmla="*/ 16079 w 21212"/>
                <a:gd name="connsiteY16" fmla="*/ 15951 h 21212"/>
                <a:gd name="connsiteX17" fmla="*/ 16079 w 21212"/>
                <a:gd name="connsiteY17" fmla="*/ 15951 h 21212"/>
                <a:gd name="connsiteX18" fmla="*/ 16079 w 21212"/>
                <a:gd name="connsiteY18" fmla="*/ 15951 h 21212"/>
                <a:gd name="connsiteX19" fmla="*/ 16036 w 21212"/>
                <a:gd name="connsiteY19" fmla="*/ 15951 h 21212"/>
                <a:gd name="connsiteX20" fmla="*/ 16036 w 21212"/>
                <a:gd name="connsiteY20" fmla="*/ 15951 h 21212"/>
                <a:gd name="connsiteX21" fmla="*/ 16015 w 21212"/>
                <a:gd name="connsiteY21" fmla="*/ 15951 h 21212"/>
                <a:gd name="connsiteX22" fmla="*/ 15951 w 21212"/>
                <a:gd name="connsiteY22" fmla="*/ 15951 h 21212"/>
                <a:gd name="connsiteX23" fmla="*/ 15951 w 21212"/>
                <a:gd name="connsiteY23" fmla="*/ 16015 h 21212"/>
                <a:gd name="connsiteX24" fmla="*/ 15909 w 21212"/>
                <a:gd name="connsiteY24" fmla="*/ 16015 h 21212"/>
                <a:gd name="connsiteX25" fmla="*/ 15951 w 21212"/>
                <a:gd name="connsiteY25" fmla="*/ 15951 h 21212"/>
                <a:gd name="connsiteX26" fmla="*/ 15951 w 21212"/>
                <a:gd name="connsiteY26" fmla="*/ 15951 h 21212"/>
                <a:gd name="connsiteX27" fmla="*/ 15951 w 21212"/>
                <a:gd name="connsiteY27" fmla="*/ 15951 h 21212"/>
                <a:gd name="connsiteX28" fmla="*/ 15951 w 21212"/>
                <a:gd name="connsiteY28" fmla="*/ 15951 h 21212"/>
                <a:gd name="connsiteX29" fmla="*/ 16036 w 21212"/>
                <a:gd name="connsiteY29" fmla="*/ 15909 h 21212"/>
                <a:gd name="connsiteX30" fmla="*/ 16079 w 21212"/>
                <a:gd name="connsiteY30" fmla="*/ 15909 h 21212"/>
                <a:gd name="connsiteX31" fmla="*/ 16079 w 21212"/>
                <a:gd name="connsiteY31" fmla="*/ 15909 h 21212"/>
                <a:gd name="connsiteX32" fmla="*/ 16079 w 21212"/>
                <a:gd name="connsiteY32" fmla="*/ 15951 h 21212"/>
                <a:gd name="connsiteX33" fmla="*/ 16185 w 21212"/>
                <a:gd name="connsiteY33" fmla="*/ 16015 h 21212"/>
                <a:gd name="connsiteX34" fmla="*/ 16185 w 21212"/>
                <a:gd name="connsiteY34" fmla="*/ 16015 h 21212"/>
                <a:gd name="connsiteX35" fmla="*/ 16185 w 21212"/>
                <a:gd name="connsiteY35" fmla="*/ 16015 h 21212"/>
                <a:gd name="connsiteX36" fmla="*/ 16163 w 21212"/>
                <a:gd name="connsiteY36" fmla="*/ 15951 h 21212"/>
                <a:gd name="connsiteX37" fmla="*/ 16079 w 21212"/>
                <a:gd name="connsiteY37" fmla="*/ 15951 h 21212"/>
                <a:gd name="connsiteX38" fmla="*/ 16036 w 21212"/>
                <a:gd name="connsiteY38" fmla="*/ 16015 h 21212"/>
                <a:gd name="connsiteX39" fmla="*/ 16036 w 21212"/>
                <a:gd name="connsiteY39" fmla="*/ 16015 h 21212"/>
                <a:gd name="connsiteX40" fmla="*/ 16036 w 21212"/>
                <a:gd name="connsiteY40" fmla="*/ 16079 h 21212"/>
                <a:gd name="connsiteX41" fmla="*/ 16036 w 21212"/>
                <a:gd name="connsiteY41" fmla="*/ 16079 h 21212"/>
                <a:gd name="connsiteX42" fmla="*/ 16079 w 21212"/>
                <a:gd name="connsiteY42" fmla="*/ 16079 h 21212"/>
                <a:gd name="connsiteX43" fmla="*/ 16079 w 21212"/>
                <a:gd name="connsiteY43" fmla="*/ 16079 h 21212"/>
                <a:gd name="connsiteX44" fmla="*/ 16079 w 21212"/>
                <a:gd name="connsiteY44" fmla="*/ 16015 h 21212"/>
                <a:gd name="connsiteX45" fmla="*/ 16163 w 21212"/>
                <a:gd name="connsiteY45" fmla="*/ 16015 h 21212"/>
                <a:gd name="connsiteX46" fmla="*/ 16163 w 21212"/>
                <a:gd name="connsiteY46" fmla="*/ 16015 h 21212"/>
                <a:gd name="connsiteX47" fmla="*/ 16163 w 21212"/>
                <a:gd name="connsiteY47" fmla="*/ 16015 h 21212"/>
                <a:gd name="connsiteX48" fmla="*/ 16163 w 21212"/>
                <a:gd name="connsiteY48" fmla="*/ 15951 h 21212"/>
                <a:gd name="connsiteX49" fmla="*/ 16163 w 21212"/>
                <a:gd name="connsiteY49"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12" h="21212">
                  <a:moveTo>
                    <a:pt x="16185" y="16015"/>
                  </a:moveTo>
                  <a:lnTo>
                    <a:pt x="16185" y="16015"/>
                  </a:lnTo>
                  <a:lnTo>
                    <a:pt x="16185" y="16015"/>
                  </a:lnTo>
                  <a:lnTo>
                    <a:pt x="16185" y="16015"/>
                  </a:lnTo>
                  <a:lnTo>
                    <a:pt x="16185" y="16015"/>
                  </a:lnTo>
                  <a:cubicBezTo>
                    <a:pt x="16163" y="16079"/>
                    <a:pt x="16163" y="16079"/>
                    <a:pt x="16163" y="16079"/>
                  </a:cubicBezTo>
                  <a:lnTo>
                    <a:pt x="16079" y="16079"/>
                  </a:lnTo>
                  <a:lnTo>
                    <a:pt x="16079" y="16079"/>
                  </a:lnTo>
                  <a:cubicBezTo>
                    <a:pt x="16036" y="16079"/>
                    <a:pt x="16036" y="16079"/>
                    <a:pt x="16036" y="16079"/>
                  </a:cubicBezTo>
                  <a:cubicBezTo>
                    <a:pt x="16036" y="16079"/>
                    <a:pt x="16036" y="16079"/>
                    <a:pt x="16015" y="16079"/>
                  </a:cubicBezTo>
                  <a:lnTo>
                    <a:pt x="16015" y="16079"/>
                  </a:lnTo>
                  <a:lnTo>
                    <a:pt x="16015" y="16015"/>
                  </a:lnTo>
                  <a:lnTo>
                    <a:pt x="16015" y="16015"/>
                  </a:lnTo>
                  <a:lnTo>
                    <a:pt x="16036" y="16015"/>
                  </a:lnTo>
                  <a:cubicBezTo>
                    <a:pt x="16036" y="15951"/>
                    <a:pt x="16036" y="15951"/>
                    <a:pt x="16036" y="15951"/>
                  </a:cubicBezTo>
                  <a:cubicBezTo>
                    <a:pt x="16079" y="15951"/>
                    <a:pt x="16079" y="15951"/>
                    <a:pt x="16079" y="15951"/>
                  </a:cubicBezTo>
                  <a:lnTo>
                    <a:pt x="16079" y="15951"/>
                  </a:lnTo>
                  <a:lnTo>
                    <a:pt x="16079" y="15951"/>
                  </a:lnTo>
                  <a:lnTo>
                    <a:pt x="16079" y="15951"/>
                  </a:lnTo>
                  <a:lnTo>
                    <a:pt x="16036" y="15951"/>
                  </a:lnTo>
                  <a:lnTo>
                    <a:pt x="16036" y="15951"/>
                  </a:lnTo>
                  <a:cubicBezTo>
                    <a:pt x="16015" y="15951"/>
                    <a:pt x="16015" y="15951"/>
                    <a:pt x="16015" y="15951"/>
                  </a:cubicBezTo>
                  <a:cubicBezTo>
                    <a:pt x="15951" y="15951"/>
                    <a:pt x="15951" y="15951"/>
                    <a:pt x="15951" y="15951"/>
                  </a:cubicBezTo>
                  <a:cubicBezTo>
                    <a:pt x="15951" y="16015"/>
                    <a:pt x="15951" y="16015"/>
                    <a:pt x="15951" y="16015"/>
                  </a:cubicBezTo>
                  <a:lnTo>
                    <a:pt x="15909" y="16015"/>
                  </a:lnTo>
                  <a:lnTo>
                    <a:pt x="15951" y="15951"/>
                  </a:lnTo>
                  <a:lnTo>
                    <a:pt x="15951" y="15951"/>
                  </a:lnTo>
                  <a:lnTo>
                    <a:pt x="15951" y="15951"/>
                  </a:lnTo>
                  <a:lnTo>
                    <a:pt x="15951" y="15951"/>
                  </a:lnTo>
                  <a:cubicBezTo>
                    <a:pt x="16015" y="15951"/>
                    <a:pt x="16015" y="15909"/>
                    <a:pt x="16036" y="15909"/>
                  </a:cubicBezTo>
                  <a:cubicBezTo>
                    <a:pt x="16036" y="15909"/>
                    <a:pt x="16036" y="15909"/>
                    <a:pt x="16079" y="15909"/>
                  </a:cubicBezTo>
                  <a:lnTo>
                    <a:pt x="16079" y="15909"/>
                  </a:lnTo>
                  <a:cubicBezTo>
                    <a:pt x="16079" y="15909"/>
                    <a:pt x="16079" y="15909"/>
                    <a:pt x="16079" y="15951"/>
                  </a:cubicBezTo>
                  <a:lnTo>
                    <a:pt x="16185" y="16015"/>
                  </a:lnTo>
                  <a:lnTo>
                    <a:pt x="16185" y="16015"/>
                  </a:lnTo>
                  <a:lnTo>
                    <a:pt x="16185" y="16015"/>
                  </a:lnTo>
                  <a:close/>
                  <a:moveTo>
                    <a:pt x="16163" y="15951"/>
                  </a:moveTo>
                  <a:lnTo>
                    <a:pt x="16079" y="15951"/>
                  </a:lnTo>
                  <a:cubicBezTo>
                    <a:pt x="16079" y="16015"/>
                    <a:pt x="16079" y="16015"/>
                    <a:pt x="16036" y="16015"/>
                  </a:cubicBezTo>
                  <a:lnTo>
                    <a:pt x="16036" y="16015"/>
                  </a:lnTo>
                  <a:lnTo>
                    <a:pt x="16036" y="16079"/>
                  </a:lnTo>
                  <a:lnTo>
                    <a:pt x="16036" y="16079"/>
                  </a:lnTo>
                  <a:cubicBezTo>
                    <a:pt x="16079" y="16079"/>
                    <a:pt x="16079" y="16079"/>
                    <a:pt x="16079" y="16079"/>
                  </a:cubicBezTo>
                  <a:lnTo>
                    <a:pt x="16079" y="16079"/>
                  </a:lnTo>
                  <a:cubicBezTo>
                    <a:pt x="16079" y="16079"/>
                    <a:pt x="16079" y="16079"/>
                    <a:pt x="16079" y="16015"/>
                  </a:cubicBezTo>
                  <a:cubicBezTo>
                    <a:pt x="16163" y="16015"/>
                    <a:pt x="16163" y="16015"/>
                    <a:pt x="16163" y="16015"/>
                  </a:cubicBezTo>
                  <a:lnTo>
                    <a:pt x="16163" y="16015"/>
                  </a:lnTo>
                  <a:lnTo>
                    <a:pt x="16163" y="16015"/>
                  </a:lnTo>
                  <a:lnTo>
                    <a:pt x="16163" y="15951"/>
                  </a:lnTo>
                  <a:lnTo>
                    <a:pt x="16163" y="15951"/>
                  </a:lnTo>
                  <a:close/>
                </a:path>
              </a:pathLst>
            </a:custGeom>
            <a:solidFill>
              <a:srgbClr val="000000"/>
            </a:solid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D45C6E0D-E906-4B74-AC8C-7A997BEE630E}"/>
                </a:ext>
              </a:extLst>
            </p:cNvPr>
            <p:cNvSpPr/>
            <p:nvPr/>
          </p:nvSpPr>
          <p:spPr>
            <a:xfrm>
              <a:off x="6414812" y="4741713"/>
              <a:ext cx="31327" cy="31327"/>
            </a:xfrm>
            <a:custGeom>
              <a:avLst/>
              <a:gdLst>
                <a:gd name="connsiteX0" fmla="*/ 15909 w 21212"/>
                <a:gd name="connsiteY0" fmla="*/ 15951 h 21212"/>
                <a:gd name="connsiteX1" fmla="*/ 15909 w 21212"/>
                <a:gd name="connsiteY1" fmla="*/ 15909 h 21212"/>
                <a:gd name="connsiteX2" fmla="*/ 15909 w 21212"/>
                <a:gd name="connsiteY2" fmla="*/ 15909 h 21212"/>
                <a:gd name="connsiteX3" fmla="*/ 15909 w 21212"/>
                <a:gd name="connsiteY3" fmla="*/ 15909 h 21212"/>
                <a:gd name="connsiteX4" fmla="*/ 15909 w 21212"/>
                <a:gd name="connsiteY4" fmla="*/ 15951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5909" y="15951"/>
                  </a:moveTo>
                  <a:lnTo>
                    <a:pt x="15909" y="15909"/>
                  </a:lnTo>
                  <a:lnTo>
                    <a:pt x="15909" y="15909"/>
                  </a:lnTo>
                  <a:lnTo>
                    <a:pt x="15909" y="15909"/>
                  </a:lnTo>
                  <a:lnTo>
                    <a:pt x="15909" y="15951"/>
                  </a:lnTo>
                  <a:close/>
                </a:path>
              </a:pathLst>
            </a:custGeom>
            <a:solidFill>
              <a:srgbClr val="000000"/>
            </a:solid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36A155B6-CF1E-4A97-B043-F55222BCCD76}"/>
                </a:ext>
              </a:extLst>
            </p:cNvPr>
            <p:cNvSpPr/>
            <p:nvPr/>
          </p:nvSpPr>
          <p:spPr>
            <a:xfrm>
              <a:off x="6401842" y="4743843"/>
              <a:ext cx="31327" cy="31327"/>
            </a:xfrm>
            <a:custGeom>
              <a:avLst/>
              <a:gdLst>
                <a:gd name="connsiteX0" fmla="*/ 15951 w 21212"/>
                <a:gd name="connsiteY0" fmla="*/ 15909 h 21212"/>
                <a:gd name="connsiteX1" fmla="*/ 16673 w 21212"/>
                <a:gd name="connsiteY1" fmla="*/ 16206 h 21212"/>
                <a:gd name="connsiteX2" fmla="*/ 17054 w 21212"/>
                <a:gd name="connsiteY2" fmla="*/ 15994 h 21212"/>
                <a:gd name="connsiteX3" fmla="*/ 17160 w 21212"/>
                <a:gd name="connsiteY3" fmla="*/ 15994 h 21212"/>
                <a:gd name="connsiteX4" fmla="*/ 16609 w 21212"/>
                <a:gd name="connsiteY4" fmla="*/ 16376 h 21212"/>
                <a:gd name="connsiteX5" fmla="*/ 15909 w 21212"/>
                <a:gd name="connsiteY5" fmla="*/ 15930 h 21212"/>
                <a:gd name="connsiteX6" fmla="*/ 15951 w 21212"/>
                <a:gd name="connsiteY6" fmla="*/ 159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5951" y="15909"/>
                  </a:moveTo>
                  <a:lnTo>
                    <a:pt x="16673" y="16206"/>
                  </a:lnTo>
                  <a:lnTo>
                    <a:pt x="17054" y="15994"/>
                  </a:lnTo>
                  <a:lnTo>
                    <a:pt x="17160" y="15994"/>
                  </a:lnTo>
                  <a:lnTo>
                    <a:pt x="16609" y="16376"/>
                  </a:lnTo>
                  <a:lnTo>
                    <a:pt x="15909" y="15930"/>
                  </a:lnTo>
                  <a:lnTo>
                    <a:pt x="15951" y="15909"/>
                  </a:lnTo>
                  <a:close/>
                </a:path>
              </a:pathLst>
            </a:custGeom>
            <a:solidFill>
              <a:srgbClr val="000000"/>
            </a:solid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5996CA3A-F907-47BC-8B52-4638BEBA0362}"/>
                </a:ext>
              </a:extLst>
            </p:cNvPr>
            <p:cNvSpPr/>
            <p:nvPr/>
          </p:nvSpPr>
          <p:spPr>
            <a:xfrm>
              <a:off x="6402938" y="4742840"/>
              <a:ext cx="31327" cy="31327"/>
            </a:xfrm>
            <a:custGeom>
              <a:avLst/>
              <a:gdLst>
                <a:gd name="connsiteX0" fmla="*/ 16885 w 21212"/>
                <a:gd name="connsiteY0" fmla="*/ 15909 h 21212"/>
                <a:gd name="connsiteX1" fmla="*/ 16991 w 21212"/>
                <a:gd name="connsiteY1" fmla="*/ 16015 h 21212"/>
                <a:gd name="connsiteX2" fmla="*/ 17054 w 21212"/>
                <a:gd name="connsiteY2" fmla="*/ 16164 h 21212"/>
                <a:gd name="connsiteX3" fmla="*/ 16991 w 21212"/>
                <a:gd name="connsiteY3" fmla="*/ 16312 h 21212"/>
                <a:gd name="connsiteX4" fmla="*/ 16885 w 21212"/>
                <a:gd name="connsiteY4" fmla="*/ 16376 h 21212"/>
                <a:gd name="connsiteX5" fmla="*/ 16630 w 21212"/>
                <a:gd name="connsiteY5" fmla="*/ 16461 h 21212"/>
                <a:gd name="connsiteX6" fmla="*/ 16439 w 21212"/>
                <a:gd name="connsiteY6" fmla="*/ 16524 h 21212"/>
                <a:gd name="connsiteX7" fmla="*/ 16291 w 21212"/>
                <a:gd name="connsiteY7" fmla="*/ 16524 h 21212"/>
                <a:gd name="connsiteX8" fmla="*/ 16079 w 21212"/>
                <a:gd name="connsiteY8" fmla="*/ 16397 h 21212"/>
                <a:gd name="connsiteX9" fmla="*/ 15952 w 21212"/>
                <a:gd name="connsiteY9" fmla="*/ 16333 h 21212"/>
                <a:gd name="connsiteX10" fmla="*/ 15909 w 21212"/>
                <a:gd name="connsiteY10" fmla="*/ 16185 h 21212"/>
                <a:gd name="connsiteX11" fmla="*/ 15909 w 21212"/>
                <a:gd name="connsiteY11" fmla="*/ 16121 h 21212"/>
                <a:gd name="connsiteX12" fmla="*/ 16079 w 21212"/>
                <a:gd name="connsiteY12" fmla="*/ 15951 h 21212"/>
                <a:gd name="connsiteX13" fmla="*/ 16227 w 21212"/>
                <a:gd name="connsiteY13" fmla="*/ 15909 h 21212"/>
                <a:gd name="connsiteX14" fmla="*/ 16439 w 21212"/>
                <a:gd name="connsiteY14" fmla="*/ 15909 h 21212"/>
                <a:gd name="connsiteX15" fmla="*/ 16630 w 21212"/>
                <a:gd name="connsiteY15" fmla="*/ 15909 h 21212"/>
                <a:gd name="connsiteX16" fmla="*/ 16885 w 21212"/>
                <a:gd name="connsiteY16" fmla="*/ 15909 h 21212"/>
                <a:gd name="connsiteX17" fmla="*/ 16758 w 21212"/>
                <a:gd name="connsiteY17" fmla="*/ 15951 h 21212"/>
                <a:gd name="connsiteX18" fmla="*/ 16546 w 21212"/>
                <a:gd name="connsiteY18" fmla="*/ 15909 h 21212"/>
                <a:gd name="connsiteX19" fmla="*/ 16439 w 21212"/>
                <a:gd name="connsiteY19" fmla="*/ 15909 h 21212"/>
                <a:gd name="connsiteX20" fmla="*/ 16291 w 21212"/>
                <a:gd name="connsiteY20" fmla="*/ 15951 h 21212"/>
                <a:gd name="connsiteX21" fmla="*/ 16164 w 21212"/>
                <a:gd name="connsiteY21" fmla="*/ 16015 h 21212"/>
                <a:gd name="connsiteX22" fmla="*/ 16079 w 21212"/>
                <a:gd name="connsiteY22" fmla="*/ 16121 h 21212"/>
                <a:gd name="connsiteX23" fmla="*/ 16015 w 21212"/>
                <a:gd name="connsiteY23" fmla="*/ 16185 h 21212"/>
                <a:gd name="connsiteX24" fmla="*/ 16079 w 21212"/>
                <a:gd name="connsiteY24" fmla="*/ 16312 h 21212"/>
                <a:gd name="connsiteX25" fmla="*/ 16206 w 21212"/>
                <a:gd name="connsiteY25" fmla="*/ 16376 h 21212"/>
                <a:gd name="connsiteX26" fmla="*/ 16312 w 21212"/>
                <a:gd name="connsiteY26" fmla="*/ 16397 h 21212"/>
                <a:gd name="connsiteX27" fmla="*/ 16461 w 21212"/>
                <a:gd name="connsiteY27" fmla="*/ 16397 h 21212"/>
                <a:gd name="connsiteX28" fmla="*/ 16630 w 21212"/>
                <a:gd name="connsiteY28" fmla="*/ 16397 h 21212"/>
                <a:gd name="connsiteX29" fmla="*/ 16800 w 21212"/>
                <a:gd name="connsiteY29" fmla="*/ 16333 h 21212"/>
                <a:gd name="connsiteX30" fmla="*/ 16885 w 21212"/>
                <a:gd name="connsiteY30" fmla="*/ 16312 h 21212"/>
                <a:gd name="connsiteX31" fmla="*/ 16906 w 21212"/>
                <a:gd name="connsiteY31" fmla="*/ 16164 h 21212"/>
                <a:gd name="connsiteX32" fmla="*/ 16885 w 21212"/>
                <a:gd name="connsiteY32" fmla="*/ 16057 h 21212"/>
                <a:gd name="connsiteX33" fmla="*/ 16758 w 21212"/>
                <a:gd name="connsiteY33" fmla="*/ 1595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212" h="21212">
                  <a:moveTo>
                    <a:pt x="16885" y="15909"/>
                  </a:moveTo>
                  <a:cubicBezTo>
                    <a:pt x="16906" y="15951"/>
                    <a:pt x="16970" y="15951"/>
                    <a:pt x="16991" y="16015"/>
                  </a:cubicBezTo>
                  <a:cubicBezTo>
                    <a:pt x="17054" y="16057"/>
                    <a:pt x="17054" y="16121"/>
                    <a:pt x="17054" y="16164"/>
                  </a:cubicBezTo>
                  <a:cubicBezTo>
                    <a:pt x="17054" y="16185"/>
                    <a:pt x="17054" y="16185"/>
                    <a:pt x="16991" y="16312"/>
                  </a:cubicBezTo>
                  <a:cubicBezTo>
                    <a:pt x="16970" y="16312"/>
                    <a:pt x="16906" y="16333"/>
                    <a:pt x="16885" y="16376"/>
                  </a:cubicBezTo>
                  <a:cubicBezTo>
                    <a:pt x="16800" y="16397"/>
                    <a:pt x="16758" y="16397"/>
                    <a:pt x="16630" y="16461"/>
                  </a:cubicBezTo>
                  <a:cubicBezTo>
                    <a:pt x="16588" y="16524"/>
                    <a:pt x="16524" y="16524"/>
                    <a:pt x="16439" y="16524"/>
                  </a:cubicBezTo>
                  <a:cubicBezTo>
                    <a:pt x="16397" y="16524"/>
                    <a:pt x="16312" y="16524"/>
                    <a:pt x="16291" y="16524"/>
                  </a:cubicBezTo>
                  <a:cubicBezTo>
                    <a:pt x="16206" y="16461"/>
                    <a:pt x="16164" y="16461"/>
                    <a:pt x="16079" y="16397"/>
                  </a:cubicBezTo>
                  <a:cubicBezTo>
                    <a:pt x="16015" y="16397"/>
                    <a:pt x="15994" y="16376"/>
                    <a:pt x="15952" y="16333"/>
                  </a:cubicBezTo>
                  <a:cubicBezTo>
                    <a:pt x="15909" y="16312"/>
                    <a:pt x="15909" y="16312"/>
                    <a:pt x="15909" y="16185"/>
                  </a:cubicBezTo>
                  <a:lnTo>
                    <a:pt x="15909" y="16121"/>
                  </a:lnTo>
                  <a:cubicBezTo>
                    <a:pt x="15952" y="16057"/>
                    <a:pt x="15994" y="16015"/>
                    <a:pt x="16079" y="15951"/>
                  </a:cubicBezTo>
                  <a:cubicBezTo>
                    <a:pt x="16121" y="15909"/>
                    <a:pt x="16206" y="15909"/>
                    <a:pt x="16227" y="15909"/>
                  </a:cubicBezTo>
                  <a:cubicBezTo>
                    <a:pt x="16312" y="15909"/>
                    <a:pt x="16397" y="15909"/>
                    <a:pt x="16439" y="15909"/>
                  </a:cubicBezTo>
                  <a:cubicBezTo>
                    <a:pt x="16524" y="15909"/>
                    <a:pt x="16588" y="15909"/>
                    <a:pt x="16630" y="15909"/>
                  </a:cubicBezTo>
                  <a:cubicBezTo>
                    <a:pt x="16758" y="15909"/>
                    <a:pt x="16800" y="15909"/>
                    <a:pt x="16885" y="15909"/>
                  </a:cubicBezTo>
                  <a:close/>
                  <a:moveTo>
                    <a:pt x="16758" y="15951"/>
                  </a:moveTo>
                  <a:cubicBezTo>
                    <a:pt x="16673" y="15951"/>
                    <a:pt x="16630" y="15951"/>
                    <a:pt x="16546" y="15909"/>
                  </a:cubicBezTo>
                  <a:cubicBezTo>
                    <a:pt x="16524" y="15909"/>
                    <a:pt x="16461" y="15909"/>
                    <a:pt x="16439" y="15909"/>
                  </a:cubicBezTo>
                  <a:cubicBezTo>
                    <a:pt x="16355" y="15909"/>
                    <a:pt x="16312" y="15909"/>
                    <a:pt x="16291" y="15951"/>
                  </a:cubicBezTo>
                  <a:cubicBezTo>
                    <a:pt x="16227" y="15951"/>
                    <a:pt x="16206" y="16015"/>
                    <a:pt x="16164" y="16015"/>
                  </a:cubicBezTo>
                  <a:cubicBezTo>
                    <a:pt x="16121" y="16015"/>
                    <a:pt x="16079" y="16057"/>
                    <a:pt x="16079" y="16121"/>
                  </a:cubicBezTo>
                  <a:cubicBezTo>
                    <a:pt x="16015" y="16121"/>
                    <a:pt x="16015" y="16164"/>
                    <a:pt x="16015" y="16185"/>
                  </a:cubicBezTo>
                  <a:cubicBezTo>
                    <a:pt x="16015" y="16185"/>
                    <a:pt x="16015" y="16270"/>
                    <a:pt x="16079" y="16312"/>
                  </a:cubicBezTo>
                  <a:cubicBezTo>
                    <a:pt x="16079" y="16333"/>
                    <a:pt x="16121" y="16333"/>
                    <a:pt x="16206" y="16376"/>
                  </a:cubicBezTo>
                  <a:cubicBezTo>
                    <a:pt x="16227" y="16376"/>
                    <a:pt x="16291" y="16397"/>
                    <a:pt x="16312" y="16397"/>
                  </a:cubicBezTo>
                  <a:cubicBezTo>
                    <a:pt x="16397" y="16397"/>
                    <a:pt x="16439" y="16397"/>
                    <a:pt x="16461" y="16397"/>
                  </a:cubicBezTo>
                  <a:cubicBezTo>
                    <a:pt x="16524" y="16397"/>
                    <a:pt x="16588" y="16397"/>
                    <a:pt x="16630" y="16397"/>
                  </a:cubicBezTo>
                  <a:cubicBezTo>
                    <a:pt x="16673" y="16376"/>
                    <a:pt x="16758" y="16333"/>
                    <a:pt x="16800" y="16333"/>
                  </a:cubicBezTo>
                  <a:cubicBezTo>
                    <a:pt x="16821" y="16333"/>
                    <a:pt x="16885" y="16312"/>
                    <a:pt x="16885" y="16312"/>
                  </a:cubicBezTo>
                  <a:cubicBezTo>
                    <a:pt x="16906" y="16185"/>
                    <a:pt x="16906" y="16185"/>
                    <a:pt x="16906" y="16164"/>
                  </a:cubicBezTo>
                  <a:cubicBezTo>
                    <a:pt x="16906" y="16121"/>
                    <a:pt x="16885" y="16121"/>
                    <a:pt x="16885" y="16057"/>
                  </a:cubicBezTo>
                  <a:cubicBezTo>
                    <a:pt x="16821" y="16015"/>
                    <a:pt x="16821" y="16015"/>
                    <a:pt x="16758" y="15951"/>
                  </a:cubicBezTo>
                  <a:close/>
                </a:path>
              </a:pathLst>
            </a:custGeom>
            <a:solidFill>
              <a:srgbClr val="000000"/>
            </a:solid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B7516046-8CE3-4F0D-82B9-263CCA6F2B17}"/>
                </a:ext>
              </a:extLst>
            </p:cNvPr>
            <p:cNvSpPr/>
            <p:nvPr/>
          </p:nvSpPr>
          <p:spPr>
            <a:xfrm>
              <a:off x="6404004" y="4742057"/>
              <a:ext cx="31327" cy="31327"/>
            </a:xfrm>
            <a:custGeom>
              <a:avLst/>
              <a:gdLst>
                <a:gd name="connsiteX0" fmla="*/ 16461 w 21212"/>
                <a:gd name="connsiteY0" fmla="*/ 16397 h 21212"/>
                <a:gd name="connsiteX1" fmla="*/ 16758 w 21212"/>
                <a:gd name="connsiteY1" fmla="*/ 16461 h 21212"/>
                <a:gd name="connsiteX2" fmla="*/ 16673 w 21212"/>
                <a:gd name="connsiteY2" fmla="*/ 16567 h 21212"/>
                <a:gd name="connsiteX3" fmla="*/ 15909 w 21212"/>
                <a:gd name="connsiteY3" fmla="*/ 16227 h 21212"/>
                <a:gd name="connsiteX4" fmla="*/ 16164 w 21212"/>
                <a:gd name="connsiteY4" fmla="*/ 16100 h 21212"/>
                <a:gd name="connsiteX5" fmla="*/ 16270 w 21212"/>
                <a:gd name="connsiteY5" fmla="*/ 15994 h 21212"/>
                <a:gd name="connsiteX6" fmla="*/ 16333 w 21212"/>
                <a:gd name="connsiteY6" fmla="*/ 15994 h 21212"/>
                <a:gd name="connsiteX7" fmla="*/ 16567 w 21212"/>
                <a:gd name="connsiteY7" fmla="*/ 15909 h 21212"/>
                <a:gd name="connsiteX8" fmla="*/ 16694 w 21212"/>
                <a:gd name="connsiteY8" fmla="*/ 15951 h 21212"/>
                <a:gd name="connsiteX9" fmla="*/ 16715 w 21212"/>
                <a:gd name="connsiteY9" fmla="*/ 15994 h 21212"/>
                <a:gd name="connsiteX10" fmla="*/ 16779 w 21212"/>
                <a:gd name="connsiteY10" fmla="*/ 16100 h 21212"/>
                <a:gd name="connsiteX11" fmla="*/ 16715 w 21212"/>
                <a:gd name="connsiteY11" fmla="*/ 16121 h 21212"/>
                <a:gd name="connsiteX12" fmla="*/ 16694 w 21212"/>
                <a:gd name="connsiteY12" fmla="*/ 16227 h 21212"/>
                <a:gd name="connsiteX13" fmla="*/ 16694 w 21212"/>
                <a:gd name="connsiteY13" fmla="*/ 16227 h 21212"/>
                <a:gd name="connsiteX14" fmla="*/ 17224 w 21212"/>
                <a:gd name="connsiteY14" fmla="*/ 16227 h 21212"/>
                <a:gd name="connsiteX15" fmla="*/ 17139 w 21212"/>
                <a:gd name="connsiteY15" fmla="*/ 16312 h 21212"/>
                <a:gd name="connsiteX16" fmla="*/ 16609 w 21212"/>
                <a:gd name="connsiteY16" fmla="*/ 16312 h 21212"/>
                <a:gd name="connsiteX17" fmla="*/ 16461 w 21212"/>
                <a:gd name="connsiteY17" fmla="*/ 16397 h 21212"/>
                <a:gd name="connsiteX18" fmla="*/ 16100 w 21212"/>
                <a:gd name="connsiteY18" fmla="*/ 16185 h 21212"/>
                <a:gd name="connsiteX19" fmla="*/ 16397 w 21212"/>
                <a:gd name="connsiteY19" fmla="*/ 16312 h 21212"/>
                <a:gd name="connsiteX20" fmla="*/ 16503 w 21212"/>
                <a:gd name="connsiteY20" fmla="*/ 16312 h 21212"/>
                <a:gd name="connsiteX21" fmla="*/ 16609 w 21212"/>
                <a:gd name="connsiteY21" fmla="*/ 16227 h 21212"/>
                <a:gd name="connsiteX22" fmla="*/ 16651 w 21212"/>
                <a:gd name="connsiteY22" fmla="*/ 16185 h 21212"/>
                <a:gd name="connsiteX23" fmla="*/ 16694 w 21212"/>
                <a:gd name="connsiteY23" fmla="*/ 16100 h 21212"/>
                <a:gd name="connsiteX24" fmla="*/ 16609 w 21212"/>
                <a:gd name="connsiteY24" fmla="*/ 16036 h 21212"/>
                <a:gd name="connsiteX25" fmla="*/ 16503 w 21212"/>
                <a:gd name="connsiteY25" fmla="*/ 15994 h 21212"/>
                <a:gd name="connsiteX26" fmla="*/ 16397 w 21212"/>
                <a:gd name="connsiteY26" fmla="*/ 16036 h 21212"/>
                <a:gd name="connsiteX27" fmla="*/ 16333 w 21212"/>
                <a:gd name="connsiteY27" fmla="*/ 16100 h 21212"/>
                <a:gd name="connsiteX28" fmla="*/ 16248 w 21212"/>
                <a:gd name="connsiteY28" fmla="*/ 16121 h 21212"/>
                <a:gd name="connsiteX29" fmla="*/ 16100 w 21212"/>
                <a:gd name="connsiteY29" fmla="*/ 1618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12" h="21212">
                  <a:moveTo>
                    <a:pt x="16461" y="16397"/>
                  </a:moveTo>
                  <a:lnTo>
                    <a:pt x="16758" y="16461"/>
                  </a:lnTo>
                  <a:lnTo>
                    <a:pt x="16673" y="16567"/>
                  </a:lnTo>
                  <a:lnTo>
                    <a:pt x="15909" y="16227"/>
                  </a:lnTo>
                  <a:lnTo>
                    <a:pt x="16164" y="16100"/>
                  </a:lnTo>
                  <a:cubicBezTo>
                    <a:pt x="16185" y="16036"/>
                    <a:pt x="16248" y="16036"/>
                    <a:pt x="16270" y="15994"/>
                  </a:cubicBezTo>
                  <a:lnTo>
                    <a:pt x="16333" y="15994"/>
                  </a:lnTo>
                  <a:cubicBezTo>
                    <a:pt x="16397" y="15951"/>
                    <a:pt x="16482" y="15951"/>
                    <a:pt x="16567" y="15909"/>
                  </a:cubicBezTo>
                  <a:cubicBezTo>
                    <a:pt x="16609" y="15909"/>
                    <a:pt x="16694" y="15951"/>
                    <a:pt x="16694" y="15951"/>
                  </a:cubicBezTo>
                  <a:cubicBezTo>
                    <a:pt x="16715" y="15994"/>
                    <a:pt x="16715" y="15994"/>
                    <a:pt x="16715" y="15994"/>
                  </a:cubicBezTo>
                  <a:cubicBezTo>
                    <a:pt x="16779" y="16036"/>
                    <a:pt x="16779" y="16100"/>
                    <a:pt x="16779" y="16100"/>
                  </a:cubicBezTo>
                  <a:cubicBezTo>
                    <a:pt x="16779" y="16100"/>
                    <a:pt x="16779" y="16121"/>
                    <a:pt x="16715" y="16121"/>
                  </a:cubicBezTo>
                  <a:cubicBezTo>
                    <a:pt x="16715" y="16185"/>
                    <a:pt x="16694" y="16185"/>
                    <a:pt x="16694" y="16227"/>
                  </a:cubicBezTo>
                  <a:lnTo>
                    <a:pt x="16694" y="16227"/>
                  </a:lnTo>
                  <a:lnTo>
                    <a:pt x="17224" y="16227"/>
                  </a:lnTo>
                  <a:lnTo>
                    <a:pt x="17139" y="16312"/>
                  </a:lnTo>
                  <a:lnTo>
                    <a:pt x="16609" y="16312"/>
                  </a:lnTo>
                  <a:lnTo>
                    <a:pt x="16461" y="16397"/>
                  </a:lnTo>
                  <a:close/>
                  <a:moveTo>
                    <a:pt x="16100" y="16185"/>
                  </a:moveTo>
                  <a:lnTo>
                    <a:pt x="16397" y="16312"/>
                  </a:lnTo>
                  <a:lnTo>
                    <a:pt x="16503" y="16312"/>
                  </a:lnTo>
                  <a:cubicBezTo>
                    <a:pt x="16567" y="16312"/>
                    <a:pt x="16567" y="16227"/>
                    <a:pt x="16609" y="16227"/>
                  </a:cubicBezTo>
                  <a:cubicBezTo>
                    <a:pt x="16609" y="16185"/>
                    <a:pt x="16609" y="16185"/>
                    <a:pt x="16651" y="16185"/>
                  </a:cubicBezTo>
                  <a:cubicBezTo>
                    <a:pt x="16651" y="16121"/>
                    <a:pt x="16694" y="16121"/>
                    <a:pt x="16694" y="16100"/>
                  </a:cubicBezTo>
                  <a:cubicBezTo>
                    <a:pt x="16651" y="16100"/>
                    <a:pt x="16651" y="16036"/>
                    <a:pt x="16609" y="16036"/>
                  </a:cubicBezTo>
                  <a:cubicBezTo>
                    <a:pt x="16567" y="15994"/>
                    <a:pt x="16567" y="15994"/>
                    <a:pt x="16503" y="15994"/>
                  </a:cubicBezTo>
                  <a:cubicBezTo>
                    <a:pt x="16482" y="15994"/>
                    <a:pt x="16482" y="15994"/>
                    <a:pt x="16397" y="16036"/>
                  </a:cubicBezTo>
                  <a:cubicBezTo>
                    <a:pt x="16354" y="16036"/>
                    <a:pt x="16354" y="16036"/>
                    <a:pt x="16333" y="16100"/>
                  </a:cubicBezTo>
                  <a:cubicBezTo>
                    <a:pt x="16333" y="16100"/>
                    <a:pt x="16270" y="16100"/>
                    <a:pt x="16248" y="16121"/>
                  </a:cubicBezTo>
                  <a:lnTo>
                    <a:pt x="16100" y="16185"/>
                  </a:lnTo>
                  <a:close/>
                </a:path>
              </a:pathLst>
            </a:custGeom>
            <a:solidFill>
              <a:srgbClr val="000000"/>
            </a:solid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7FAECA76-10BA-4EA8-8B98-A19167D18EB3}"/>
                </a:ext>
              </a:extLst>
            </p:cNvPr>
            <p:cNvSpPr/>
            <p:nvPr/>
          </p:nvSpPr>
          <p:spPr>
            <a:xfrm>
              <a:off x="6405164" y="4741305"/>
              <a:ext cx="31327" cy="31327"/>
            </a:xfrm>
            <a:custGeom>
              <a:avLst/>
              <a:gdLst>
                <a:gd name="connsiteX0" fmla="*/ 16651 w 21212"/>
                <a:gd name="connsiteY0" fmla="*/ 16503 h 21212"/>
                <a:gd name="connsiteX1" fmla="*/ 17076 w 21212"/>
                <a:gd name="connsiteY1" fmla="*/ 16227 h 21212"/>
                <a:gd name="connsiteX2" fmla="*/ 17139 w 21212"/>
                <a:gd name="connsiteY2" fmla="*/ 16291 h 21212"/>
                <a:gd name="connsiteX3" fmla="*/ 16673 w 21212"/>
                <a:gd name="connsiteY3" fmla="*/ 16630 h 21212"/>
                <a:gd name="connsiteX4" fmla="*/ 15909 w 21212"/>
                <a:gd name="connsiteY4" fmla="*/ 16227 h 21212"/>
                <a:gd name="connsiteX5" fmla="*/ 16354 w 21212"/>
                <a:gd name="connsiteY5" fmla="*/ 15909 h 21212"/>
                <a:gd name="connsiteX6" fmla="*/ 16439 w 21212"/>
                <a:gd name="connsiteY6" fmla="*/ 15973 h 21212"/>
                <a:gd name="connsiteX7" fmla="*/ 16079 w 21212"/>
                <a:gd name="connsiteY7" fmla="*/ 16185 h 21212"/>
                <a:gd name="connsiteX8" fmla="*/ 16291 w 21212"/>
                <a:gd name="connsiteY8" fmla="*/ 16355 h 21212"/>
                <a:gd name="connsiteX9" fmla="*/ 16673 w 21212"/>
                <a:gd name="connsiteY9" fmla="*/ 16142 h 21212"/>
                <a:gd name="connsiteX10" fmla="*/ 16757 w 21212"/>
                <a:gd name="connsiteY10" fmla="*/ 16164 h 21212"/>
                <a:gd name="connsiteX11" fmla="*/ 16397 w 21212"/>
                <a:gd name="connsiteY11" fmla="*/ 16397 h 21212"/>
                <a:gd name="connsiteX12" fmla="*/ 16651 w 21212"/>
                <a:gd name="connsiteY12" fmla="*/ 1650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12" h="21212">
                  <a:moveTo>
                    <a:pt x="16651" y="16503"/>
                  </a:moveTo>
                  <a:lnTo>
                    <a:pt x="17076" y="16227"/>
                  </a:lnTo>
                  <a:lnTo>
                    <a:pt x="17139" y="16291"/>
                  </a:lnTo>
                  <a:lnTo>
                    <a:pt x="16673" y="16630"/>
                  </a:lnTo>
                  <a:lnTo>
                    <a:pt x="15909" y="16227"/>
                  </a:lnTo>
                  <a:lnTo>
                    <a:pt x="16354" y="15909"/>
                  </a:lnTo>
                  <a:lnTo>
                    <a:pt x="16439" y="15973"/>
                  </a:lnTo>
                  <a:lnTo>
                    <a:pt x="16079" y="16185"/>
                  </a:lnTo>
                  <a:lnTo>
                    <a:pt x="16291" y="16355"/>
                  </a:lnTo>
                  <a:lnTo>
                    <a:pt x="16673" y="16142"/>
                  </a:lnTo>
                  <a:lnTo>
                    <a:pt x="16757" y="16164"/>
                  </a:lnTo>
                  <a:lnTo>
                    <a:pt x="16397" y="16397"/>
                  </a:lnTo>
                  <a:lnTo>
                    <a:pt x="16651" y="16503"/>
                  </a:lnTo>
                  <a:close/>
                </a:path>
              </a:pathLst>
            </a:custGeom>
            <a:solidFill>
              <a:srgbClr val="000000"/>
            </a:solidFill>
            <a:ln w="952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889E42A9-8527-423A-9FF8-BD9AA8FB5D91}"/>
                </a:ext>
              </a:extLst>
            </p:cNvPr>
            <p:cNvSpPr/>
            <p:nvPr/>
          </p:nvSpPr>
          <p:spPr>
            <a:xfrm>
              <a:off x="6406165" y="4740428"/>
              <a:ext cx="31327" cy="31327"/>
            </a:xfrm>
            <a:custGeom>
              <a:avLst/>
              <a:gdLst>
                <a:gd name="connsiteX0" fmla="*/ 17139 w 21212"/>
                <a:gd name="connsiteY0" fmla="*/ 16524 h 21212"/>
                <a:gd name="connsiteX1" fmla="*/ 17076 w 21212"/>
                <a:gd name="connsiteY1" fmla="*/ 16567 h 21212"/>
                <a:gd name="connsiteX2" fmla="*/ 16397 w 21212"/>
                <a:gd name="connsiteY2" fmla="*/ 16418 h 21212"/>
                <a:gd name="connsiteX3" fmla="*/ 16100 w 21212"/>
                <a:gd name="connsiteY3" fmla="*/ 16397 h 21212"/>
                <a:gd name="connsiteX4" fmla="*/ 16100 w 21212"/>
                <a:gd name="connsiteY4" fmla="*/ 16418 h 21212"/>
                <a:gd name="connsiteX5" fmla="*/ 16397 w 21212"/>
                <a:gd name="connsiteY5" fmla="*/ 16567 h 21212"/>
                <a:gd name="connsiteX6" fmla="*/ 16779 w 21212"/>
                <a:gd name="connsiteY6" fmla="*/ 16758 h 21212"/>
                <a:gd name="connsiteX7" fmla="*/ 16694 w 21212"/>
                <a:gd name="connsiteY7" fmla="*/ 16779 h 21212"/>
                <a:gd name="connsiteX8" fmla="*/ 15909 w 21212"/>
                <a:gd name="connsiteY8" fmla="*/ 16418 h 21212"/>
                <a:gd name="connsiteX9" fmla="*/ 16036 w 21212"/>
                <a:gd name="connsiteY9" fmla="*/ 16333 h 21212"/>
                <a:gd name="connsiteX10" fmla="*/ 16694 w 21212"/>
                <a:gd name="connsiteY10" fmla="*/ 16418 h 21212"/>
                <a:gd name="connsiteX11" fmla="*/ 16948 w 21212"/>
                <a:gd name="connsiteY11" fmla="*/ 16418 h 21212"/>
                <a:gd name="connsiteX12" fmla="*/ 16948 w 21212"/>
                <a:gd name="connsiteY12" fmla="*/ 16418 h 21212"/>
                <a:gd name="connsiteX13" fmla="*/ 16800 w 21212"/>
                <a:gd name="connsiteY13" fmla="*/ 16333 h 21212"/>
                <a:gd name="connsiteX14" fmla="*/ 16567 w 21212"/>
                <a:gd name="connsiteY14" fmla="*/ 15973 h 21212"/>
                <a:gd name="connsiteX15" fmla="*/ 16758 w 21212"/>
                <a:gd name="connsiteY15" fmla="*/ 15909 h 21212"/>
                <a:gd name="connsiteX16" fmla="*/ 17521 w 21212"/>
                <a:gd name="connsiteY16" fmla="*/ 16312 h 21212"/>
                <a:gd name="connsiteX17" fmla="*/ 17394 w 21212"/>
                <a:gd name="connsiteY17" fmla="*/ 16376 h 21212"/>
                <a:gd name="connsiteX18" fmla="*/ 16991 w 21212"/>
                <a:gd name="connsiteY18" fmla="*/ 16142 h 21212"/>
                <a:gd name="connsiteX19" fmla="*/ 16736 w 21212"/>
                <a:gd name="connsiteY19" fmla="*/ 16015 h 21212"/>
                <a:gd name="connsiteX20" fmla="*/ 16736 w 21212"/>
                <a:gd name="connsiteY20" fmla="*/ 16015 h 21212"/>
                <a:gd name="connsiteX21" fmla="*/ 16842 w 21212"/>
                <a:gd name="connsiteY21" fmla="*/ 16227 h 21212"/>
                <a:gd name="connsiteX22" fmla="*/ 17139 w 21212"/>
                <a:gd name="connsiteY22" fmla="*/ 16524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12" h="21212">
                  <a:moveTo>
                    <a:pt x="17139" y="16524"/>
                  </a:moveTo>
                  <a:lnTo>
                    <a:pt x="17076" y="16567"/>
                  </a:lnTo>
                  <a:lnTo>
                    <a:pt x="16397" y="16418"/>
                  </a:lnTo>
                  <a:cubicBezTo>
                    <a:pt x="16291" y="16418"/>
                    <a:pt x="16185" y="16418"/>
                    <a:pt x="16100" y="16397"/>
                  </a:cubicBezTo>
                  <a:lnTo>
                    <a:pt x="16100" y="16418"/>
                  </a:lnTo>
                  <a:cubicBezTo>
                    <a:pt x="16185" y="16418"/>
                    <a:pt x="16291" y="16524"/>
                    <a:pt x="16397" y="16567"/>
                  </a:cubicBezTo>
                  <a:lnTo>
                    <a:pt x="16779" y="16758"/>
                  </a:lnTo>
                  <a:lnTo>
                    <a:pt x="16694" y="16779"/>
                  </a:lnTo>
                  <a:lnTo>
                    <a:pt x="15909" y="16418"/>
                  </a:lnTo>
                  <a:lnTo>
                    <a:pt x="16036" y="16333"/>
                  </a:lnTo>
                  <a:lnTo>
                    <a:pt x="16694" y="16418"/>
                  </a:lnTo>
                  <a:cubicBezTo>
                    <a:pt x="16758" y="16418"/>
                    <a:pt x="16864" y="16418"/>
                    <a:pt x="16948" y="16418"/>
                  </a:cubicBezTo>
                  <a:lnTo>
                    <a:pt x="16948" y="16418"/>
                  </a:lnTo>
                  <a:cubicBezTo>
                    <a:pt x="16885" y="16397"/>
                    <a:pt x="16864" y="16376"/>
                    <a:pt x="16800" y="16333"/>
                  </a:cubicBezTo>
                  <a:lnTo>
                    <a:pt x="16567" y="15973"/>
                  </a:lnTo>
                  <a:lnTo>
                    <a:pt x="16758" y="15909"/>
                  </a:lnTo>
                  <a:lnTo>
                    <a:pt x="17521" y="16312"/>
                  </a:lnTo>
                  <a:lnTo>
                    <a:pt x="17394" y="16376"/>
                  </a:lnTo>
                  <a:lnTo>
                    <a:pt x="16991" y="16142"/>
                  </a:lnTo>
                  <a:cubicBezTo>
                    <a:pt x="16927" y="16142"/>
                    <a:pt x="16842" y="16036"/>
                    <a:pt x="16736" y="16015"/>
                  </a:cubicBezTo>
                  <a:lnTo>
                    <a:pt x="16736" y="16015"/>
                  </a:lnTo>
                  <a:cubicBezTo>
                    <a:pt x="16779" y="16036"/>
                    <a:pt x="16779" y="16142"/>
                    <a:pt x="16842" y="16227"/>
                  </a:cubicBezTo>
                  <a:lnTo>
                    <a:pt x="17139" y="16524"/>
                  </a:lnTo>
                  <a:close/>
                </a:path>
              </a:pathLst>
            </a:custGeom>
            <a:solidFill>
              <a:srgbClr val="000000"/>
            </a:solidFill>
            <a:ln w="952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737AA800-490E-4D93-BC4C-DBC28B74EF6B}"/>
                </a:ext>
              </a:extLst>
            </p:cNvPr>
            <p:cNvSpPr/>
            <p:nvPr/>
          </p:nvSpPr>
          <p:spPr>
            <a:xfrm>
              <a:off x="6408076" y="4739864"/>
              <a:ext cx="31327" cy="31327"/>
            </a:xfrm>
            <a:custGeom>
              <a:avLst/>
              <a:gdLst>
                <a:gd name="connsiteX0" fmla="*/ 16673 w 21212"/>
                <a:gd name="connsiteY0" fmla="*/ 16354 h 21212"/>
                <a:gd name="connsiteX1" fmla="*/ 15909 w 21212"/>
                <a:gd name="connsiteY1" fmla="*/ 15973 h 21212"/>
                <a:gd name="connsiteX2" fmla="*/ 16036 w 21212"/>
                <a:gd name="connsiteY2" fmla="*/ 15909 h 21212"/>
                <a:gd name="connsiteX3" fmla="*/ 16758 w 21212"/>
                <a:gd name="connsiteY3" fmla="*/ 16291 h 21212"/>
                <a:gd name="connsiteX4" fmla="*/ 16673 w 21212"/>
                <a:gd name="connsiteY4" fmla="*/ 16354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6673" y="16354"/>
                  </a:moveTo>
                  <a:lnTo>
                    <a:pt x="15909" y="15973"/>
                  </a:lnTo>
                  <a:lnTo>
                    <a:pt x="16036" y="15909"/>
                  </a:lnTo>
                  <a:lnTo>
                    <a:pt x="16758" y="16291"/>
                  </a:lnTo>
                  <a:lnTo>
                    <a:pt x="16673" y="16354"/>
                  </a:lnTo>
                  <a:close/>
                </a:path>
              </a:pathLst>
            </a:custGeom>
            <a:solidFill>
              <a:srgbClr val="000000"/>
            </a:solidFill>
            <a:ln w="952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D09E0652-D587-43FC-B5C0-75F4FE479DFD}"/>
                </a:ext>
              </a:extLst>
            </p:cNvPr>
            <p:cNvSpPr/>
            <p:nvPr/>
          </p:nvSpPr>
          <p:spPr>
            <a:xfrm>
              <a:off x="6408546" y="4739269"/>
              <a:ext cx="31327" cy="31327"/>
            </a:xfrm>
            <a:custGeom>
              <a:avLst/>
              <a:gdLst>
                <a:gd name="connsiteX0" fmla="*/ 16842 w 21212"/>
                <a:gd name="connsiteY0" fmla="*/ 16546 h 21212"/>
                <a:gd name="connsiteX1" fmla="*/ 16715 w 21212"/>
                <a:gd name="connsiteY1" fmla="*/ 16588 h 21212"/>
                <a:gd name="connsiteX2" fmla="*/ 15909 w 21212"/>
                <a:gd name="connsiteY2" fmla="*/ 16164 h 21212"/>
                <a:gd name="connsiteX3" fmla="*/ 16121 w 21212"/>
                <a:gd name="connsiteY3" fmla="*/ 16142 h 21212"/>
                <a:gd name="connsiteX4" fmla="*/ 16227 w 21212"/>
                <a:gd name="connsiteY4" fmla="*/ 16079 h 21212"/>
                <a:gd name="connsiteX5" fmla="*/ 16376 w 21212"/>
                <a:gd name="connsiteY5" fmla="*/ 15973 h 21212"/>
                <a:gd name="connsiteX6" fmla="*/ 16567 w 21212"/>
                <a:gd name="connsiteY6" fmla="*/ 15909 h 21212"/>
                <a:gd name="connsiteX7" fmla="*/ 16736 w 21212"/>
                <a:gd name="connsiteY7" fmla="*/ 15973 h 21212"/>
                <a:gd name="connsiteX8" fmla="*/ 16821 w 21212"/>
                <a:gd name="connsiteY8" fmla="*/ 16100 h 21212"/>
                <a:gd name="connsiteX9" fmla="*/ 16821 w 21212"/>
                <a:gd name="connsiteY9" fmla="*/ 16142 h 21212"/>
                <a:gd name="connsiteX10" fmla="*/ 16758 w 21212"/>
                <a:gd name="connsiteY10" fmla="*/ 16206 h 21212"/>
                <a:gd name="connsiteX11" fmla="*/ 16567 w 21212"/>
                <a:gd name="connsiteY11" fmla="*/ 16312 h 21212"/>
                <a:gd name="connsiteX12" fmla="*/ 16461 w 21212"/>
                <a:gd name="connsiteY12" fmla="*/ 16355 h 21212"/>
                <a:gd name="connsiteX13" fmla="*/ 16842 w 21212"/>
                <a:gd name="connsiteY13" fmla="*/ 16546 h 21212"/>
                <a:gd name="connsiteX14" fmla="*/ 16355 w 21212"/>
                <a:gd name="connsiteY14" fmla="*/ 16333 h 21212"/>
                <a:gd name="connsiteX15" fmla="*/ 16418 w 21212"/>
                <a:gd name="connsiteY15" fmla="*/ 16270 h 21212"/>
                <a:gd name="connsiteX16" fmla="*/ 16439 w 21212"/>
                <a:gd name="connsiteY16" fmla="*/ 16270 h 21212"/>
                <a:gd name="connsiteX17" fmla="*/ 16609 w 21212"/>
                <a:gd name="connsiteY17" fmla="*/ 16185 h 21212"/>
                <a:gd name="connsiteX18" fmla="*/ 16630 w 21212"/>
                <a:gd name="connsiteY18" fmla="*/ 16164 h 21212"/>
                <a:gd name="connsiteX19" fmla="*/ 16630 w 21212"/>
                <a:gd name="connsiteY19" fmla="*/ 16164 h 21212"/>
                <a:gd name="connsiteX20" fmla="*/ 16630 w 21212"/>
                <a:gd name="connsiteY20" fmla="*/ 16121 h 21212"/>
                <a:gd name="connsiteX21" fmla="*/ 16524 w 21212"/>
                <a:gd name="connsiteY21" fmla="*/ 16100 h 21212"/>
                <a:gd name="connsiteX22" fmla="*/ 16355 w 21212"/>
                <a:gd name="connsiteY22" fmla="*/ 16100 h 21212"/>
                <a:gd name="connsiteX23" fmla="*/ 16312 w 21212"/>
                <a:gd name="connsiteY23" fmla="*/ 16164 h 21212"/>
                <a:gd name="connsiteX24" fmla="*/ 16185 w 21212"/>
                <a:gd name="connsiteY24" fmla="*/ 16164 h 21212"/>
                <a:gd name="connsiteX25" fmla="*/ 16079 w 21212"/>
                <a:gd name="connsiteY25" fmla="*/ 16185 h 21212"/>
                <a:gd name="connsiteX26" fmla="*/ 16355 w 21212"/>
                <a:gd name="connsiteY26" fmla="*/ 1633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12" h="21212">
                  <a:moveTo>
                    <a:pt x="16842" y="16546"/>
                  </a:moveTo>
                  <a:lnTo>
                    <a:pt x="16715" y="16588"/>
                  </a:lnTo>
                  <a:lnTo>
                    <a:pt x="15909" y="16164"/>
                  </a:lnTo>
                  <a:lnTo>
                    <a:pt x="16121" y="16142"/>
                  </a:lnTo>
                  <a:cubicBezTo>
                    <a:pt x="16142" y="16100"/>
                    <a:pt x="16206" y="16079"/>
                    <a:pt x="16227" y="16079"/>
                  </a:cubicBezTo>
                  <a:cubicBezTo>
                    <a:pt x="16333" y="16079"/>
                    <a:pt x="16376" y="15973"/>
                    <a:pt x="16376" y="15973"/>
                  </a:cubicBezTo>
                  <a:cubicBezTo>
                    <a:pt x="16439" y="15909"/>
                    <a:pt x="16461" y="15909"/>
                    <a:pt x="16567" y="15909"/>
                  </a:cubicBezTo>
                  <a:cubicBezTo>
                    <a:pt x="16630" y="15909"/>
                    <a:pt x="16652" y="15909"/>
                    <a:pt x="16736" y="15973"/>
                  </a:cubicBezTo>
                  <a:cubicBezTo>
                    <a:pt x="16758" y="16079"/>
                    <a:pt x="16821" y="16079"/>
                    <a:pt x="16821" y="16100"/>
                  </a:cubicBezTo>
                  <a:cubicBezTo>
                    <a:pt x="16864" y="16100"/>
                    <a:pt x="16864" y="16142"/>
                    <a:pt x="16821" y="16142"/>
                  </a:cubicBezTo>
                  <a:cubicBezTo>
                    <a:pt x="16821" y="16142"/>
                    <a:pt x="16758" y="16164"/>
                    <a:pt x="16758" y="16206"/>
                  </a:cubicBezTo>
                  <a:cubicBezTo>
                    <a:pt x="16736" y="16206"/>
                    <a:pt x="16652" y="16249"/>
                    <a:pt x="16567" y="16312"/>
                  </a:cubicBezTo>
                  <a:cubicBezTo>
                    <a:pt x="16567" y="16312"/>
                    <a:pt x="16546" y="16312"/>
                    <a:pt x="16461" y="16355"/>
                  </a:cubicBezTo>
                  <a:lnTo>
                    <a:pt x="16842" y="16546"/>
                  </a:lnTo>
                  <a:close/>
                  <a:moveTo>
                    <a:pt x="16355" y="16333"/>
                  </a:moveTo>
                  <a:lnTo>
                    <a:pt x="16418" y="16270"/>
                  </a:lnTo>
                  <a:lnTo>
                    <a:pt x="16439" y="16270"/>
                  </a:lnTo>
                  <a:cubicBezTo>
                    <a:pt x="16524" y="16227"/>
                    <a:pt x="16546" y="16227"/>
                    <a:pt x="16609" y="16185"/>
                  </a:cubicBezTo>
                  <a:lnTo>
                    <a:pt x="16630" y="16164"/>
                  </a:lnTo>
                  <a:lnTo>
                    <a:pt x="16630" y="16164"/>
                  </a:lnTo>
                  <a:cubicBezTo>
                    <a:pt x="16630" y="16121"/>
                    <a:pt x="16630" y="16121"/>
                    <a:pt x="16630" y="16121"/>
                  </a:cubicBezTo>
                  <a:cubicBezTo>
                    <a:pt x="16546" y="16100"/>
                    <a:pt x="16524" y="16100"/>
                    <a:pt x="16524" y="16100"/>
                  </a:cubicBezTo>
                  <a:cubicBezTo>
                    <a:pt x="16439" y="16100"/>
                    <a:pt x="16418" y="16100"/>
                    <a:pt x="16355" y="16100"/>
                  </a:cubicBezTo>
                  <a:cubicBezTo>
                    <a:pt x="16355" y="16121"/>
                    <a:pt x="16355" y="16121"/>
                    <a:pt x="16312" y="16164"/>
                  </a:cubicBezTo>
                  <a:cubicBezTo>
                    <a:pt x="16312" y="16164"/>
                    <a:pt x="16206" y="16164"/>
                    <a:pt x="16185" y="16164"/>
                  </a:cubicBezTo>
                  <a:lnTo>
                    <a:pt x="16079" y="16185"/>
                  </a:lnTo>
                  <a:lnTo>
                    <a:pt x="16355" y="16333"/>
                  </a:lnTo>
                  <a:close/>
                </a:path>
              </a:pathLst>
            </a:custGeom>
            <a:solidFill>
              <a:srgbClr val="000000"/>
            </a:solidFill>
            <a:ln w="95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F1F20A87-4E5D-47CF-BB30-6D48DAC33499}"/>
                </a:ext>
              </a:extLst>
            </p:cNvPr>
            <p:cNvSpPr/>
            <p:nvPr/>
          </p:nvSpPr>
          <p:spPr>
            <a:xfrm>
              <a:off x="6409736" y="4738612"/>
              <a:ext cx="31327" cy="31327"/>
            </a:xfrm>
            <a:custGeom>
              <a:avLst/>
              <a:gdLst>
                <a:gd name="connsiteX0" fmla="*/ 16100 w 21212"/>
                <a:gd name="connsiteY0" fmla="*/ 16270 h 21212"/>
                <a:gd name="connsiteX1" fmla="*/ 16142 w 21212"/>
                <a:gd name="connsiteY1" fmla="*/ 16354 h 21212"/>
                <a:gd name="connsiteX2" fmla="*/ 16185 w 21212"/>
                <a:gd name="connsiteY2" fmla="*/ 16270 h 21212"/>
                <a:gd name="connsiteX3" fmla="*/ 16333 w 21212"/>
                <a:gd name="connsiteY3" fmla="*/ 16270 h 21212"/>
                <a:gd name="connsiteX4" fmla="*/ 16461 w 21212"/>
                <a:gd name="connsiteY4" fmla="*/ 16270 h 21212"/>
                <a:gd name="connsiteX5" fmla="*/ 16503 w 21212"/>
                <a:gd name="connsiteY5" fmla="*/ 16185 h 21212"/>
                <a:gd name="connsiteX6" fmla="*/ 16673 w 21212"/>
                <a:gd name="connsiteY6" fmla="*/ 16164 h 21212"/>
                <a:gd name="connsiteX7" fmla="*/ 16800 w 21212"/>
                <a:gd name="connsiteY7" fmla="*/ 16164 h 21212"/>
                <a:gd name="connsiteX8" fmla="*/ 16927 w 21212"/>
                <a:gd name="connsiteY8" fmla="*/ 16185 h 21212"/>
                <a:gd name="connsiteX9" fmla="*/ 17012 w 21212"/>
                <a:gd name="connsiteY9" fmla="*/ 16270 h 21212"/>
                <a:gd name="connsiteX10" fmla="*/ 17012 w 21212"/>
                <a:gd name="connsiteY10" fmla="*/ 16354 h 21212"/>
                <a:gd name="connsiteX11" fmla="*/ 16927 w 21212"/>
                <a:gd name="connsiteY11" fmla="*/ 16376 h 21212"/>
                <a:gd name="connsiteX12" fmla="*/ 16842 w 21212"/>
                <a:gd name="connsiteY12" fmla="*/ 16545 h 21212"/>
                <a:gd name="connsiteX13" fmla="*/ 16758 w 21212"/>
                <a:gd name="connsiteY13" fmla="*/ 16567 h 21212"/>
                <a:gd name="connsiteX14" fmla="*/ 16673 w 21212"/>
                <a:gd name="connsiteY14" fmla="*/ 16609 h 21212"/>
                <a:gd name="connsiteX15" fmla="*/ 16545 w 21212"/>
                <a:gd name="connsiteY15" fmla="*/ 16609 h 21212"/>
                <a:gd name="connsiteX16" fmla="*/ 16503 w 21212"/>
                <a:gd name="connsiteY16" fmla="*/ 16609 h 21212"/>
                <a:gd name="connsiteX17" fmla="*/ 16461 w 21212"/>
                <a:gd name="connsiteY17" fmla="*/ 16609 h 21212"/>
                <a:gd name="connsiteX18" fmla="*/ 16503 w 21212"/>
                <a:gd name="connsiteY18" fmla="*/ 16609 h 21212"/>
                <a:gd name="connsiteX19" fmla="*/ 16609 w 21212"/>
                <a:gd name="connsiteY19" fmla="*/ 16567 h 21212"/>
                <a:gd name="connsiteX20" fmla="*/ 16673 w 21212"/>
                <a:gd name="connsiteY20" fmla="*/ 16545 h 21212"/>
                <a:gd name="connsiteX21" fmla="*/ 16758 w 21212"/>
                <a:gd name="connsiteY21" fmla="*/ 16439 h 21212"/>
                <a:gd name="connsiteX22" fmla="*/ 16800 w 21212"/>
                <a:gd name="connsiteY22" fmla="*/ 16376 h 21212"/>
                <a:gd name="connsiteX23" fmla="*/ 16906 w 21212"/>
                <a:gd name="connsiteY23" fmla="*/ 16354 h 21212"/>
                <a:gd name="connsiteX24" fmla="*/ 16906 w 21212"/>
                <a:gd name="connsiteY24" fmla="*/ 16270 h 21212"/>
                <a:gd name="connsiteX25" fmla="*/ 16800 w 21212"/>
                <a:gd name="connsiteY25" fmla="*/ 16270 h 21212"/>
                <a:gd name="connsiteX26" fmla="*/ 16758 w 21212"/>
                <a:gd name="connsiteY26" fmla="*/ 16270 h 21212"/>
                <a:gd name="connsiteX27" fmla="*/ 16673 w 21212"/>
                <a:gd name="connsiteY27" fmla="*/ 16270 h 21212"/>
                <a:gd name="connsiteX28" fmla="*/ 16545 w 21212"/>
                <a:gd name="connsiteY28" fmla="*/ 16270 h 21212"/>
                <a:gd name="connsiteX29" fmla="*/ 16482 w 21212"/>
                <a:gd name="connsiteY29" fmla="*/ 16354 h 21212"/>
                <a:gd name="connsiteX30" fmla="*/ 16376 w 21212"/>
                <a:gd name="connsiteY30" fmla="*/ 16354 h 21212"/>
                <a:gd name="connsiteX31" fmla="*/ 16185 w 21212"/>
                <a:gd name="connsiteY31" fmla="*/ 16354 h 21212"/>
                <a:gd name="connsiteX32" fmla="*/ 16100 w 21212"/>
                <a:gd name="connsiteY32" fmla="*/ 16376 h 21212"/>
                <a:gd name="connsiteX33" fmla="*/ 16058 w 21212"/>
                <a:gd name="connsiteY33" fmla="*/ 16354 h 21212"/>
                <a:gd name="connsiteX34" fmla="*/ 15973 w 21212"/>
                <a:gd name="connsiteY34" fmla="*/ 16270 h 21212"/>
                <a:gd name="connsiteX35" fmla="*/ 15909 w 21212"/>
                <a:gd name="connsiteY35" fmla="*/ 16270 h 21212"/>
                <a:gd name="connsiteX36" fmla="*/ 16015 w 21212"/>
                <a:gd name="connsiteY36" fmla="*/ 16164 h 21212"/>
                <a:gd name="connsiteX37" fmla="*/ 16058 w 21212"/>
                <a:gd name="connsiteY37" fmla="*/ 16079 h 21212"/>
                <a:gd name="connsiteX38" fmla="*/ 16142 w 21212"/>
                <a:gd name="connsiteY38" fmla="*/ 15951 h 21212"/>
                <a:gd name="connsiteX39" fmla="*/ 16376 w 21212"/>
                <a:gd name="connsiteY39" fmla="*/ 15909 h 21212"/>
                <a:gd name="connsiteX40" fmla="*/ 16461 w 21212"/>
                <a:gd name="connsiteY40" fmla="*/ 15951 h 21212"/>
                <a:gd name="connsiteX41" fmla="*/ 16227 w 21212"/>
                <a:gd name="connsiteY41" fmla="*/ 16015 h 21212"/>
                <a:gd name="connsiteX42" fmla="*/ 16142 w 21212"/>
                <a:gd name="connsiteY42" fmla="*/ 16121 h 21212"/>
                <a:gd name="connsiteX43" fmla="*/ 16058 w 21212"/>
                <a:gd name="connsiteY43" fmla="*/ 16164 h 21212"/>
                <a:gd name="connsiteX44" fmla="*/ 16058 w 21212"/>
                <a:gd name="connsiteY44" fmla="*/ 16270 h 21212"/>
                <a:gd name="connsiteX45" fmla="*/ 16058 w 21212"/>
                <a:gd name="connsiteY45" fmla="*/ 16270 h 21212"/>
                <a:gd name="connsiteX46" fmla="*/ 16100 w 21212"/>
                <a:gd name="connsiteY46" fmla="*/ 1627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212" h="21212">
                  <a:moveTo>
                    <a:pt x="16100" y="16270"/>
                  </a:moveTo>
                  <a:cubicBezTo>
                    <a:pt x="16142" y="16270"/>
                    <a:pt x="16142" y="16354"/>
                    <a:pt x="16142" y="16354"/>
                  </a:cubicBezTo>
                  <a:cubicBezTo>
                    <a:pt x="16142" y="16354"/>
                    <a:pt x="16185" y="16354"/>
                    <a:pt x="16185" y="16270"/>
                  </a:cubicBezTo>
                  <a:cubicBezTo>
                    <a:pt x="16227" y="16270"/>
                    <a:pt x="16333" y="16270"/>
                    <a:pt x="16333" y="16270"/>
                  </a:cubicBezTo>
                  <a:cubicBezTo>
                    <a:pt x="16376" y="16270"/>
                    <a:pt x="16397" y="16270"/>
                    <a:pt x="16461" y="16270"/>
                  </a:cubicBezTo>
                  <a:cubicBezTo>
                    <a:pt x="16461" y="16270"/>
                    <a:pt x="16482" y="16185"/>
                    <a:pt x="16503" y="16185"/>
                  </a:cubicBezTo>
                  <a:cubicBezTo>
                    <a:pt x="16545" y="16185"/>
                    <a:pt x="16609" y="16164"/>
                    <a:pt x="16673" y="16164"/>
                  </a:cubicBezTo>
                  <a:cubicBezTo>
                    <a:pt x="16758" y="16164"/>
                    <a:pt x="16758" y="16164"/>
                    <a:pt x="16800" y="16164"/>
                  </a:cubicBezTo>
                  <a:cubicBezTo>
                    <a:pt x="16842" y="16164"/>
                    <a:pt x="16906" y="16164"/>
                    <a:pt x="16927" y="16185"/>
                  </a:cubicBezTo>
                  <a:cubicBezTo>
                    <a:pt x="16991" y="16185"/>
                    <a:pt x="16991" y="16270"/>
                    <a:pt x="17012" y="16270"/>
                  </a:cubicBezTo>
                  <a:lnTo>
                    <a:pt x="17012" y="16354"/>
                  </a:lnTo>
                  <a:cubicBezTo>
                    <a:pt x="17012" y="16354"/>
                    <a:pt x="16991" y="16354"/>
                    <a:pt x="16927" y="16376"/>
                  </a:cubicBezTo>
                  <a:cubicBezTo>
                    <a:pt x="16927" y="16376"/>
                    <a:pt x="16906" y="16545"/>
                    <a:pt x="16842" y="16545"/>
                  </a:cubicBezTo>
                  <a:cubicBezTo>
                    <a:pt x="16800" y="16545"/>
                    <a:pt x="16800" y="16567"/>
                    <a:pt x="16758" y="16567"/>
                  </a:cubicBezTo>
                  <a:cubicBezTo>
                    <a:pt x="16758" y="16609"/>
                    <a:pt x="16758" y="16609"/>
                    <a:pt x="16673" y="16609"/>
                  </a:cubicBezTo>
                  <a:cubicBezTo>
                    <a:pt x="16673" y="16609"/>
                    <a:pt x="16609" y="16609"/>
                    <a:pt x="16545" y="16609"/>
                  </a:cubicBezTo>
                  <a:lnTo>
                    <a:pt x="16503" y="16609"/>
                  </a:lnTo>
                  <a:lnTo>
                    <a:pt x="16461" y="16609"/>
                  </a:lnTo>
                  <a:cubicBezTo>
                    <a:pt x="16482" y="16609"/>
                    <a:pt x="16482" y="16609"/>
                    <a:pt x="16503" y="16609"/>
                  </a:cubicBezTo>
                  <a:cubicBezTo>
                    <a:pt x="16503" y="16567"/>
                    <a:pt x="16545" y="16567"/>
                    <a:pt x="16609" y="16567"/>
                  </a:cubicBezTo>
                  <a:lnTo>
                    <a:pt x="16673" y="16545"/>
                  </a:lnTo>
                  <a:cubicBezTo>
                    <a:pt x="16758" y="16545"/>
                    <a:pt x="16758" y="16545"/>
                    <a:pt x="16758" y="16439"/>
                  </a:cubicBezTo>
                  <a:cubicBezTo>
                    <a:pt x="16758" y="16376"/>
                    <a:pt x="16800" y="16376"/>
                    <a:pt x="16800" y="16376"/>
                  </a:cubicBezTo>
                  <a:cubicBezTo>
                    <a:pt x="16842" y="16354"/>
                    <a:pt x="16842" y="16354"/>
                    <a:pt x="16906" y="16354"/>
                  </a:cubicBezTo>
                  <a:cubicBezTo>
                    <a:pt x="16906" y="16354"/>
                    <a:pt x="16906" y="16354"/>
                    <a:pt x="16906" y="16270"/>
                  </a:cubicBezTo>
                  <a:cubicBezTo>
                    <a:pt x="16906" y="16270"/>
                    <a:pt x="16842" y="16270"/>
                    <a:pt x="16800" y="16270"/>
                  </a:cubicBezTo>
                  <a:lnTo>
                    <a:pt x="16758" y="16270"/>
                  </a:lnTo>
                  <a:lnTo>
                    <a:pt x="16673" y="16270"/>
                  </a:lnTo>
                  <a:cubicBezTo>
                    <a:pt x="16609" y="16270"/>
                    <a:pt x="16545" y="16270"/>
                    <a:pt x="16545" y="16270"/>
                  </a:cubicBezTo>
                  <a:cubicBezTo>
                    <a:pt x="16503" y="16270"/>
                    <a:pt x="16482" y="16270"/>
                    <a:pt x="16482" y="16354"/>
                  </a:cubicBezTo>
                  <a:cubicBezTo>
                    <a:pt x="16461" y="16354"/>
                    <a:pt x="16397" y="16354"/>
                    <a:pt x="16376" y="16354"/>
                  </a:cubicBezTo>
                  <a:cubicBezTo>
                    <a:pt x="16333" y="16354"/>
                    <a:pt x="16227" y="16354"/>
                    <a:pt x="16185" y="16354"/>
                  </a:cubicBezTo>
                  <a:cubicBezTo>
                    <a:pt x="16142" y="16354"/>
                    <a:pt x="16142" y="16376"/>
                    <a:pt x="16100" y="16376"/>
                  </a:cubicBezTo>
                  <a:cubicBezTo>
                    <a:pt x="16058" y="16354"/>
                    <a:pt x="16058" y="16354"/>
                    <a:pt x="16058" y="16354"/>
                  </a:cubicBezTo>
                  <a:cubicBezTo>
                    <a:pt x="16015" y="16354"/>
                    <a:pt x="15973" y="16354"/>
                    <a:pt x="15973" y="16270"/>
                  </a:cubicBezTo>
                  <a:cubicBezTo>
                    <a:pt x="15909" y="16270"/>
                    <a:pt x="15909" y="16270"/>
                    <a:pt x="15909" y="16270"/>
                  </a:cubicBezTo>
                  <a:cubicBezTo>
                    <a:pt x="15973" y="16185"/>
                    <a:pt x="15973" y="16185"/>
                    <a:pt x="16015" y="16164"/>
                  </a:cubicBezTo>
                  <a:cubicBezTo>
                    <a:pt x="16015" y="16121"/>
                    <a:pt x="16058" y="16121"/>
                    <a:pt x="16058" y="16079"/>
                  </a:cubicBezTo>
                  <a:cubicBezTo>
                    <a:pt x="16100" y="16015"/>
                    <a:pt x="16142" y="16015"/>
                    <a:pt x="16142" y="15951"/>
                  </a:cubicBezTo>
                  <a:cubicBezTo>
                    <a:pt x="16185" y="15951"/>
                    <a:pt x="16333" y="15951"/>
                    <a:pt x="16376" y="15909"/>
                  </a:cubicBezTo>
                  <a:lnTo>
                    <a:pt x="16461" y="15951"/>
                  </a:lnTo>
                  <a:cubicBezTo>
                    <a:pt x="16376" y="16015"/>
                    <a:pt x="16333" y="16015"/>
                    <a:pt x="16227" y="16015"/>
                  </a:cubicBezTo>
                  <a:cubicBezTo>
                    <a:pt x="16185" y="16079"/>
                    <a:pt x="16142" y="16079"/>
                    <a:pt x="16142" y="16121"/>
                  </a:cubicBezTo>
                  <a:cubicBezTo>
                    <a:pt x="16142" y="16121"/>
                    <a:pt x="16100" y="16164"/>
                    <a:pt x="16058" y="16164"/>
                  </a:cubicBezTo>
                  <a:cubicBezTo>
                    <a:pt x="16058" y="16185"/>
                    <a:pt x="16058" y="16185"/>
                    <a:pt x="16058" y="16270"/>
                  </a:cubicBezTo>
                  <a:lnTo>
                    <a:pt x="16058" y="16270"/>
                  </a:lnTo>
                  <a:cubicBezTo>
                    <a:pt x="16058" y="16270"/>
                    <a:pt x="16058" y="16270"/>
                    <a:pt x="16100" y="16270"/>
                  </a:cubicBezTo>
                  <a:close/>
                </a:path>
              </a:pathLst>
            </a:custGeom>
            <a:solidFill>
              <a:srgbClr val="000000"/>
            </a:solidFill>
            <a:ln w="95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CA4B67BF-94B2-463F-9922-E91ACAE91FE2}"/>
                </a:ext>
              </a:extLst>
            </p:cNvPr>
            <p:cNvSpPr/>
            <p:nvPr/>
          </p:nvSpPr>
          <p:spPr>
            <a:xfrm>
              <a:off x="6410613" y="4737891"/>
              <a:ext cx="31327" cy="31327"/>
            </a:xfrm>
            <a:custGeom>
              <a:avLst/>
              <a:gdLst>
                <a:gd name="connsiteX0" fmla="*/ 16970 w 21212"/>
                <a:gd name="connsiteY0" fmla="*/ 16418 h 21212"/>
                <a:gd name="connsiteX1" fmla="*/ 17033 w 21212"/>
                <a:gd name="connsiteY1" fmla="*/ 16376 h 21212"/>
                <a:gd name="connsiteX2" fmla="*/ 17076 w 21212"/>
                <a:gd name="connsiteY2" fmla="*/ 16312 h 21212"/>
                <a:gd name="connsiteX3" fmla="*/ 17076 w 21212"/>
                <a:gd name="connsiteY3" fmla="*/ 16312 h 21212"/>
                <a:gd name="connsiteX4" fmla="*/ 17033 w 21212"/>
                <a:gd name="connsiteY4" fmla="*/ 16206 h 21212"/>
                <a:gd name="connsiteX5" fmla="*/ 17033 w 21212"/>
                <a:gd name="connsiteY5" fmla="*/ 16206 h 21212"/>
                <a:gd name="connsiteX6" fmla="*/ 16991 w 21212"/>
                <a:gd name="connsiteY6" fmla="*/ 16206 h 21212"/>
                <a:gd name="connsiteX7" fmla="*/ 16503 w 21212"/>
                <a:gd name="connsiteY7" fmla="*/ 16015 h 21212"/>
                <a:gd name="connsiteX8" fmla="*/ 16567 w 21212"/>
                <a:gd name="connsiteY8" fmla="*/ 15909 h 21212"/>
                <a:gd name="connsiteX9" fmla="*/ 17076 w 21212"/>
                <a:gd name="connsiteY9" fmla="*/ 16142 h 21212"/>
                <a:gd name="connsiteX10" fmla="*/ 17097 w 21212"/>
                <a:gd name="connsiteY10" fmla="*/ 16185 h 21212"/>
                <a:gd name="connsiteX11" fmla="*/ 17160 w 21212"/>
                <a:gd name="connsiteY11" fmla="*/ 16185 h 21212"/>
                <a:gd name="connsiteX12" fmla="*/ 17203 w 21212"/>
                <a:gd name="connsiteY12" fmla="*/ 16291 h 21212"/>
                <a:gd name="connsiteX13" fmla="*/ 17203 w 21212"/>
                <a:gd name="connsiteY13" fmla="*/ 16312 h 21212"/>
                <a:gd name="connsiteX14" fmla="*/ 17160 w 21212"/>
                <a:gd name="connsiteY14" fmla="*/ 16376 h 21212"/>
                <a:gd name="connsiteX15" fmla="*/ 17033 w 21212"/>
                <a:gd name="connsiteY15" fmla="*/ 16461 h 21212"/>
                <a:gd name="connsiteX16" fmla="*/ 16885 w 21212"/>
                <a:gd name="connsiteY16" fmla="*/ 16588 h 21212"/>
                <a:gd name="connsiteX17" fmla="*/ 16758 w 21212"/>
                <a:gd name="connsiteY17" fmla="*/ 16630 h 21212"/>
                <a:gd name="connsiteX18" fmla="*/ 16630 w 21212"/>
                <a:gd name="connsiteY18" fmla="*/ 16630 h 21212"/>
                <a:gd name="connsiteX19" fmla="*/ 16545 w 21212"/>
                <a:gd name="connsiteY19" fmla="*/ 16588 h 21212"/>
                <a:gd name="connsiteX20" fmla="*/ 16482 w 21212"/>
                <a:gd name="connsiteY20" fmla="*/ 16588 h 21212"/>
                <a:gd name="connsiteX21" fmla="*/ 16397 w 21212"/>
                <a:gd name="connsiteY21" fmla="*/ 16524 h 21212"/>
                <a:gd name="connsiteX22" fmla="*/ 15909 w 21212"/>
                <a:gd name="connsiteY22" fmla="*/ 16312 h 21212"/>
                <a:gd name="connsiteX23" fmla="*/ 16015 w 21212"/>
                <a:gd name="connsiteY23" fmla="*/ 16206 h 21212"/>
                <a:gd name="connsiteX24" fmla="*/ 16545 w 21212"/>
                <a:gd name="connsiteY24" fmla="*/ 16461 h 21212"/>
                <a:gd name="connsiteX25" fmla="*/ 16545 w 21212"/>
                <a:gd name="connsiteY25" fmla="*/ 16461 h 21212"/>
                <a:gd name="connsiteX26" fmla="*/ 16630 w 21212"/>
                <a:gd name="connsiteY26" fmla="*/ 16524 h 21212"/>
                <a:gd name="connsiteX27" fmla="*/ 16758 w 21212"/>
                <a:gd name="connsiteY27" fmla="*/ 16524 h 21212"/>
                <a:gd name="connsiteX28" fmla="*/ 16970 w 21212"/>
                <a:gd name="connsiteY28" fmla="*/ 1641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2" h="21212">
                  <a:moveTo>
                    <a:pt x="16970" y="16418"/>
                  </a:moveTo>
                  <a:cubicBezTo>
                    <a:pt x="16991" y="16418"/>
                    <a:pt x="17033" y="16376"/>
                    <a:pt x="17033" y="16376"/>
                  </a:cubicBezTo>
                  <a:cubicBezTo>
                    <a:pt x="17033" y="16376"/>
                    <a:pt x="17076" y="16333"/>
                    <a:pt x="17076" y="16312"/>
                  </a:cubicBezTo>
                  <a:lnTo>
                    <a:pt x="17076" y="16312"/>
                  </a:lnTo>
                  <a:cubicBezTo>
                    <a:pt x="17076" y="16291"/>
                    <a:pt x="17076" y="16291"/>
                    <a:pt x="17033" y="16206"/>
                  </a:cubicBezTo>
                  <a:lnTo>
                    <a:pt x="17033" y="16206"/>
                  </a:lnTo>
                  <a:cubicBezTo>
                    <a:pt x="16991" y="16206"/>
                    <a:pt x="16991" y="16206"/>
                    <a:pt x="16991" y="16206"/>
                  </a:cubicBezTo>
                  <a:lnTo>
                    <a:pt x="16503" y="16015"/>
                  </a:lnTo>
                  <a:lnTo>
                    <a:pt x="16567" y="15909"/>
                  </a:lnTo>
                  <a:lnTo>
                    <a:pt x="17076" y="16142"/>
                  </a:lnTo>
                  <a:cubicBezTo>
                    <a:pt x="17076" y="16142"/>
                    <a:pt x="17097" y="16142"/>
                    <a:pt x="17097" y="16185"/>
                  </a:cubicBezTo>
                  <a:cubicBezTo>
                    <a:pt x="17160" y="16185"/>
                    <a:pt x="17160" y="16185"/>
                    <a:pt x="17160" y="16185"/>
                  </a:cubicBezTo>
                  <a:cubicBezTo>
                    <a:pt x="17203" y="16206"/>
                    <a:pt x="17203" y="16206"/>
                    <a:pt x="17203" y="16291"/>
                  </a:cubicBezTo>
                  <a:lnTo>
                    <a:pt x="17203" y="16312"/>
                  </a:lnTo>
                  <a:cubicBezTo>
                    <a:pt x="17203" y="16333"/>
                    <a:pt x="17203" y="16376"/>
                    <a:pt x="17160" y="16376"/>
                  </a:cubicBezTo>
                  <a:cubicBezTo>
                    <a:pt x="17097" y="16418"/>
                    <a:pt x="17076" y="16461"/>
                    <a:pt x="17033" y="16461"/>
                  </a:cubicBezTo>
                  <a:cubicBezTo>
                    <a:pt x="16991" y="16524"/>
                    <a:pt x="16970" y="16524"/>
                    <a:pt x="16885" y="16588"/>
                  </a:cubicBezTo>
                  <a:cubicBezTo>
                    <a:pt x="16800" y="16588"/>
                    <a:pt x="16779" y="16588"/>
                    <a:pt x="16758" y="16630"/>
                  </a:cubicBezTo>
                  <a:cubicBezTo>
                    <a:pt x="16736" y="16630"/>
                    <a:pt x="16673" y="16630"/>
                    <a:pt x="16630" y="16630"/>
                  </a:cubicBezTo>
                  <a:cubicBezTo>
                    <a:pt x="16609" y="16630"/>
                    <a:pt x="16545" y="16630"/>
                    <a:pt x="16545" y="16588"/>
                  </a:cubicBezTo>
                  <a:lnTo>
                    <a:pt x="16482" y="16588"/>
                  </a:lnTo>
                  <a:cubicBezTo>
                    <a:pt x="16461" y="16588"/>
                    <a:pt x="16461" y="16524"/>
                    <a:pt x="16397" y="16524"/>
                  </a:cubicBezTo>
                  <a:lnTo>
                    <a:pt x="15909" y="16312"/>
                  </a:lnTo>
                  <a:lnTo>
                    <a:pt x="16015" y="16206"/>
                  </a:lnTo>
                  <a:lnTo>
                    <a:pt x="16545" y="16461"/>
                  </a:lnTo>
                  <a:lnTo>
                    <a:pt x="16545" y="16461"/>
                  </a:lnTo>
                  <a:cubicBezTo>
                    <a:pt x="16609" y="16524"/>
                    <a:pt x="16609" y="16524"/>
                    <a:pt x="16630" y="16524"/>
                  </a:cubicBezTo>
                  <a:cubicBezTo>
                    <a:pt x="16673" y="16524"/>
                    <a:pt x="16736" y="16524"/>
                    <a:pt x="16758" y="16524"/>
                  </a:cubicBezTo>
                  <a:cubicBezTo>
                    <a:pt x="16800" y="16524"/>
                    <a:pt x="16885" y="16461"/>
                    <a:pt x="16970" y="16418"/>
                  </a:cubicBezTo>
                  <a:close/>
                </a:path>
              </a:pathLst>
            </a:custGeom>
            <a:solidFill>
              <a:srgbClr val="000000"/>
            </a:solidFill>
            <a:ln w="95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DCB94C2B-6147-49A1-962E-4E372AD8BCFE}"/>
                </a:ext>
              </a:extLst>
            </p:cNvPr>
            <p:cNvSpPr/>
            <p:nvPr/>
          </p:nvSpPr>
          <p:spPr>
            <a:xfrm>
              <a:off x="6411898" y="4736857"/>
              <a:ext cx="31327" cy="31327"/>
            </a:xfrm>
            <a:custGeom>
              <a:avLst/>
              <a:gdLst>
                <a:gd name="connsiteX0" fmla="*/ 17118 w 21212"/>
                <a:gd name="connsiteY0" fmla="*/ 16609 h 21212"/>
                <a:gd name="connsiteX1" fmla="*/ 17076 w 21212"/>
                <a:gd name="connsiteY1" fmla="*/ 16609 h 21212"/>
                <a:gd name="connsiteX2" fmla="*/ 16418 w 21212"/>
                <a:gd name="connsiteY2" fmla="*/ 16524 h 21212"/>
                <a:gd name="connsiteX3" fmla="*/ 16121 w 21212"/>
                <a:gd name="connsiteY3" fmla="*/ 16482 h 21212"/>
                <a:gd name="connsiteX4" fmla="*/ 16121 w 21212"/>
                <a:gd name="connsiteY4" fmla="*/ 16482 h 21212"/>
                <a:gd name="connsiteX5" fmla="*/ 16418 w 21212"/>
                <a:gd name="connsiteY5" fmla="*/ 16609 h 21212"/>
                <a:gd name="connsiteX6" fmla="*/ 16779 w 21212"/>
                <a:gd name="connsiteY6" fmla="*/ 16779 h 21212"/>
                <a:gd name="connsiteX7" fmla="*/ 16736 w 21212"/>
                <a:gd name="connsiteY7" fmla="*/ 16842 h 21212"/>
                <a:gd name="connsiteX8" fmla="*/ 15909 w 21212"/>
                <a:gd name="connsiteY8" fmla="*/ 16524 h 21212"/>
                <a:gd name="connsiteX9" fmla="*/ 16121 w 21212"/>
                <a:gd name="connsiteY9" fmla="*/ 16354 h 21212"/>
                <a:gd name="connsiteX10" fmla="*/ 16736 w 21212"/>
                <a:gd name="connsiteY10" fmla="*/ 16524 h 21212"/>
                <a:gd name="connsiteX11" fmla="*/ 16970 w 21212"/>
                <a:gd name="connsiteY11" fmla="*/ 16524 h 21212"/>
                <a:gd name="connsiteX12" fmla="*/ 16970 w 21212"/>
                <a:gd name="connsiteY12" fmla="*/ 16524 h 21212"/>
                <a:gd name="connsiteX13" fmla="*/ 16864 w 21212"/>
                <a:gd name="connsiteY13" fmla="*/ 16354 h 21212"/>
                <a:gd name="connsiteX14" fmla="*/ 16652 w 21212"/>
                <a:gd name="connsiteY14" fmla="*/ 16079 h 21212"/>
                <a:gd name="connsiteX15" fmla="*/ 16779 w 21212"/>
                <a:gd name="connsiteY15" fmla="*/ 15909 h 21212"/>
                <a:gd name="connsiteX16" fmla="*/ 17564 w 21212"/>
                <a:gd name="connsiteY16" fmla="*/ 16291 h 21212"/>
                <a:gd name="connsiteX17" fmla="*/ 17436 w 21212"/>
                <a:gd name="connsiteY17" fmla="*/ 16461 h 21212"/>
                <a:gd name="connsiteX18" fmla="*/ 17076 w 21212"/>
                <a:gd name="connsiteY18" fmla="*/ 16185 h 21212"/>
                <a:gd name="connsiteX19" fmla="*/ 16758 w 21212"/>
                <a:gd name="connsiteY19" fmla="*/ 16079 h 21212"/>
                <a:gd name="connsiteX20" fmla="*/ 16758 w 21212"/>
                <a:gd name="connsiteY20" fmla="*/ 16079 h 21212"/>
                <a:gd name="connsiteX21" fmla="*/ 16927 w 21212"/>
                <a:gd name="connsiteY21" fmla="*/ 16248 h 21212"/>
                <a:gd name="connsiteX22" fmla="*/ 17118 w 21212"/>
                <a:gd name="connsiteY22" fmla="*/ 1660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12" h="21212">
                  <a:moveTo>
                    <a:pt x="17118" y="16609"/>
                  </a:moveTo>
                  <a:lnTo>
                    <a:pt x="17076" y="16609"/>
                  </a:lnTo>
                  <a:lnTo>
                    <a:pt x="16418" y="16524"/>
                  </a:lnTo>
                  <a:cubicBezTo>
                    <a:pt x="16333" y="16524"/>
                    <a:pt x="16227" y="16524"/>
                    <a:pt x="16121" y="16482"/>
                  </a:cubicBezTo>
                  <a:lnTo>
                    <a:pt x="16121" y="16482"/>
                  </a:lnTo>
                  <a:cubicBezTo>
                    <a:pt x="16227" y="16524"/>
                    <a:pt x="16333" y="16609"/>
                    <a:pt x="16418" y="16609"/>
                  </a:cubicBezTo>
                  <a:lnTo>
                    <a:pt x="16779" y="16779"/>
                  </a:lnTo>
                  <a:lnTo>
                    <a:pt x="16736" y="16842"/>
                  </a:lnTo>
                  <a:lnTo>
                    <a:pt x="15909" y="16524"/>
                  </a:lnTo>
                  <a:lnTo>
                    <a:pt x="16121" y="16354"/>
                  </a:lnTo>
                  <a:lnTo>
                    <a:pt x="16736" y="16524"/>
                  </a:lnTo>
                  <a:cubicBezTo>
                    <a:pt x="16779" y="16524"/>
                    <a:pt x="16864" y="16524"/>
                    <a:pt x="16970" y="16524"/>
                  </a:cubicBezTo>
                  <a:lnTo>
                    <a:pt x="16970" y="16524"/>
                  </a:lnTo>
                  <a:cubicBezTo>
                    <a:pt x="16948" y="16482"/>
                    <a:pt x="16864" y="16461"/>
                    <a:pt x="16864" y="16354"/>
                  </a:cubicBezTo>
                  <a:lnTo>
                    <a:pt x="16652" y="16079"/>
                  </a:lnTo>
                  <a:lnTo>
                    <a:pt x="16779" y="15909"/>
                  </a:lnTo>
                  <a:lnTo>
                    <a:pt x="17564" y="16291"/>
                  </a:lnTo>
                  <a:lnTo>
                    <a:pt x="17436" y="16461"/>
                  </a:lnTo>
                  <a:lnTo>
                    <a:pt x="17076" y="16185"/>
                  </a:lnTo>
                  <a:cubicBezTo>
                    <a:pt x="16948" y="16164"/>
                    <a:pt x="16842" y="16121"/>
                    <a:pt x="16758" y="16079"/>
                  </a:cubicBezTo>
                  <a:lnTo>
                    <a:pt x="16758" y="16079"/>
                  </a:lnTo>
                  <a:cubicBezTo>
                    <a:pt x="16800" y="16121"/>
                    <a:pt x="16842" y="16164"/>
                    <a:pt x="16927" y="16248"/>
                  </a:cubicBezTo>
                  <a:lnTo>
                    <a:pt x="17118" y="16609"/>
                  </a:lnTo>
                  <a:close/>
                </a:path>
              </a:pathLst>
            </a:custGeom>
            <a:solidFill>
              <a:srgbClr val="000000"/>
            </a:solidFill>
            <a:ln w="95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9FF5A0C6-317E-4187-B61A-4D5EB16E960B}"/>
                </a:ext>
              </a:extLst>
            </p:cNvPr>
            <p:cNvSpPr/>
            <p:nvPr/>
          </p:nvSpPr>
          <p:spPr>
            <a:xfrm>
              <a:off x="6503059" y="4644412"/>
              <a:ext cx="156633" cy="125307"/>
            </a:xfrm>
            <a:custGeom>
              <a:avLst/>
              <a:gdLst>
                <a:gd name="connsiteX0" fmla="*/ 103578 w 106060"/>
                <a:gd name="connsiteY0" fmla="*/ 15909 h 84848"/>
                <a:gd name="connsiteX1" fmla="*/ 103409 w 106060"/>
                <a:gd name="connsiteY1" fmla="*/ 20236 h 84848"/>
                <a:gd name="connsiteX2" fmla="*/ 15909 w 106060"/>
                <a:gd name="connsiteY2" fmla="*/ 74709 h 84848"/>
                <a:gd name="connsiteX3" fmla="*/ 16100 w 106060"/>
                <a:gd name="connsiteY3" fmla="*/ 70276 h 84848"/>
              </a:gdLst>
              <a:ahLst/>
              <a:cxnLst>
                <a:cxn ang="0">
                  <a:pos x="connsiteX0" y="connsiteY0"/>
                </a:cxn>
                <a:cxn ang="0">
                  <a:pos x="connsiteX1" y="connsiteY1"/>
                </a:cxn>
                <a:cxn ang="0">
                  <a:pos x="connsiteX2" y="connsiteY2"/>
                </a:cxn>
                <a:cxn ang="0">
                  <a:pos x="connsiteX3" y="connsiteY3"/>
                </a:cxn>
              </a:cxnLst>
              <a:rect l="l" t="t" r="r" b="b"/>
              <a:pathLst>
                <a:path w="106060" h="84848">
                  <a:moveTo>
                    <a:pt x="103578" y="15909"/>
                  </a:moveTo>
                  <a:lnTo>
                    <a:pt x="103409" y="20236"/>
                  </a:lnTo>
                  <a:lnTo>
                    <a:pt x="15909" y="74709"/>
                  </a:lnTo>
                  <a:lnTo>
                    <a:pt x="16100" y="70276"/>
                  </a:lnTo>
                  <a:close/>
                </a:path>
              </a:pathLst>
            </a:custGeom>
            <a:solidFill>
              <a:srgbClr val="A9ABAE"/>
            </a:solidFill>
            <a:ln w="95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181A9B26-9005-4B3B-BAA9-9D5E70BD78E7}"/>
                </a:ext>
              </a:extLst>
            </p:cNvPr>
            <p:cNvSpPr/>
            <p:nvPr/>
          </p:nvSpPr>
          <p:spPr>
            <a:xfrm>
              <a:off x="6430537" y="4688364"/>
              <a:ext cx="93980" cy="62653"/>
            </a:xfrm>
            <a:custGeom>
              <a:avLst/>
              <a:gdLst>
                <a:gd name="connsiteX0" fmla="*/ 65206 w 63636"/>
                <a:gd name="connsiteY0" fmla="*/ 40515 h 42424"/>
                <a:gd name="connsiteX1" fmla="*/ 65015 w 63636"/>
                <a:gd name="connsiteY1" fmla="*/ 44948 h 42424"/>
                <a:gd name="connsiteX2" fmla="*/ 15909 w 63636"/>
                <a:gd name="connsiteY2" fmla="*/ 20300 h 42424"/>
                <a:gd name="connsiteX3" fmla="*/ 16121 w 63636"/>
                <a:gd name="connsiteY3" fmla="*/ 15909 h 42424"/>
              </a:gdLst>
              <a:ahLst/>
              <a:cxnLst>
                <a:cxn ang="0">
                  <a:pos x="connsiteX0" y="connsiteY0"/>
                </a:cxn>
                <a:cxn ang="0">
                  <a:pos x="connsiteX1" y="connsiteY1"/>
                </a:cxn>
                <a:cxn ang="0">
                  <a:pos x="connsiteX2" y="connsiteY2"/>
                </a:cxn>
                <a:cxn ang="0">
                  <a:pos x="connsiteX3" y="connsiteY3"/>
                </a:cxn>
              </a:cxnLst>
              <a:rect l="l" t="t" r="r" b="b"/>
              <a:pathLst>
                <a:path w="63636" h="42424">
                  <a:moveTo>
                    <a:pt x="65206" y="40515"/>
                  </a:moveTo>
                  <a:lnTo>
                    <a:pt x="65015" y="44948"/>
                  </a:lnTo>
                  <a:lnTo>
                    <a:pt x="15909" y="20300"/>
                  </a:lnTo>
                  <a:lnTo>
                    <a:pt x="16121" y="15909"/>
                  </a:lnTo>
                  <a:close/>
                </a:path>
              </a:pathLst>
            </a:custGeom>
            <a:solidFill>
              <a:srgbClr val="636466"/>
            </a:solidFill>
            <a:ln w="952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178ED685-1268-4104-854B-EE8BAE947D16}"/>
                </a:ext>
              </a:extLst>
            </p:cNvPr>
            <p:cNvSpPr/>
            <p:nvPr/>
          </p:nvSpPr>
          <p:spPr>
            <a:xfrm>
              <a:off x="6431163" y="4608042"/>
              <a:ext cx="219286" cy="156633"/>
            </a:xfrm>
            <a:custGeom>
              <a:avLst/>
              <a:gdLst>
                <a:gd name="connsiteX0" fmla="*/ 103494 w 148484"/>
                <a:gd name="connsiteY0" fmla="*/ 15909 h 106060"/>
                <a:gd name="connsiteX1" fmla="*/ 152281 w 148484"/>
                <a:gd name="connsiteY1" fmla="*/ 40345 h 106060"/>
                <a:gd name="connsiteX2" fmla="*/ 64718 w 148484"/>
                <a:gd name="connsiteY2" fmla="*/ 94903 h 106060"/>
                <a:gd name="connsiteX3" fmla="*/ 15909 w 148484"/>
                <a:gd name="connsiteY3" fmla="*/ 70466 h 106060"/>
              </a:gdLst>
              <a:ahLst/>
              <a:cxnLst>
                <a:cxn ang="0">
                  <a:pos x="connsiteX0" y="connsiteY0"/>
                </a:cxn>
                <a:cxn ang="0">
                  <a:pos x="connsiteX1" y="connsiteY1"/>
                </a:cxn>
                <a:cxn ang="0">
                  <a:pos x="connsiteX2" y="connsiteY2"/>
                </a:cxn>
                <a:cxn ang="0">
                  <a:pos x="connsiteX3" y="connsiteY3"/>
                </a:cxn>
              </a:cxnLst>
              <a:rect l="l" t="t" r="r" b="b"/>
              <a:pathLst>
                <a:path w="148484" h="106060">
                  <a:moveTo>
                    <a:pt x="103494" y="15909"/>
                  </a:moveTo>
                  <a:lnTo>
                    <a:pt x="152281" y="40345"/>
                  </a:lnTo>
                  <a:lnTo>
                    <a:pt x="64718" y="94903"/>
                  </a:lnTo>
                  <a:lnTo>
                    <a:pt x="15909" y="70466"/>
                  </a:lnTo>
                  <a:close/>
                </a:path>
              </a:pathLst>
            </a:custGeom>
            <a:solidFill>
              <a:srgbClr val="4F4F51"/>
            </a:solidFill>
            <a:ln w="952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12959D35-40DC-402B-A539-44D50B4907F5}"/>
                </a:ext>
              </a:extLst>
            </p:cNvPr>
            <p:cNvSpPr/>
            <p:nvPr/>
          </p:nvSpPr>
          <p:spPr>
            <a:xfrm>
              <a:off x="6454032" y="4620855"/>
              <a:ext cx="187960" cy="125307"/>
            </a:xfrm>
            <a:custGeom>
              <a:avLst/>
              <a:gdLst>
                <a:gd name="connsiteX0" fmla="*/ 15909 w 127272"/>
                <a:gd name="connsiteY0" fmla="*/ 61070 h 84848"/>
                <a:gd name="connsiteX1" fmla="*/ 88391 w 127272"/>
                <a:gd name="connsiteY1" fmla="*/ 15909 h 84848"/>
                <a:gd name="connsiteX2" fmla="*/ 114906 w 127272"/>
                <a:gd name="connsiteY2" fmla="*/ 29336 h 84848"/>
                <a:gd name="connsiteX3" fmla="*/ 42382 w 127272"/>
                <a:gd name="connsiteY3" fmla="*/ 74497 h 84848"/>
              </a:gdLst>
              <a:ahLst/>
              <a:cxnLst>
                <a:cxn ang="0">
                  <a:pos x="connsiteX0" y="connsiteY0"/>
                </a:cxn>
                <a:cxn ang="0">
                  <a:pos x="connsiteX1" y="connsiteY1"/>
                </a:cxn>
                <a:cxn ang="0">
                  <a:pos x="connsiteX2" y="connsiteY2"/>
                </a:cxn>
                <a:cxn ang="0">
                  <a:pos x="connsiteX3" y="connsiteY3"/>
                </a:cxn>
              </a:cxnLst>
              <a:rect l="l" t="t" r="r" b="b"/>
              <a:pathLst>
                <a:path w="127272" h="84848">
                  <a:moveTo>
                    <a:pt x="15909" y="61070"/>
                  </a:moveTo>
                  <a:lnTo>
                    <a:pt x="88391" y="15909"/>
                  </a:lnTo>
                  <a:lnTo>
                    <a:pt x="114906" y="29336"/>
                  </a:lnTo>
                  <a:lnTo>
                    <a:pt x="42382" y="74497"/>
                  </a:lnTo>
                  <a:close/>
                </a:path>
              </a:pathLst>
            </a:custGeom>
            <a:solidFill>
              <a:srgbClr val="333334"/>
            </a:solidFill>
            <a:ln w="952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05221AAA-80FD-4B46-969D-2541AC44AECB}"/>
                </a:ext>
              </a:extLst>
            </p:cNvPr>
            <p:cNvSpPr/>
            <p:nvPr/>
          </p:nvSpPr>
          <p:spPr>
            <a:xfrm>
              <a:off x="6544598" y="4667814"/>
              <a:ext cx="62653" cy="62653"/>
            </a:xfrm>
            <a:custGeom>
              <a:avLst/>
              <a:gdLst>
                <a:gd name="connsiteX0" fmla="*/ 15909 w 42424"/>
                <a:gd name="connsiteY0" fmla="*/ 23397 h 42424"/>
                <a:gd name="connsiteX1" fmla="*/ 27979 w 42424"/>
                <a:gd name="connsiteY1" fmla="*/ 15909 h 42424"/>
                <a:gd name="connsiteX2" fmla="*/ 36400 w 42424"/>
                <a:gd name="connsiteY2" fmla="*/ 20597 h 42424"/>
                <a:gd name="connsiteX3" fmla="*/ 24415 w 42424"/>
                <a:gd name="connsiteY3" fmla="*/ 28021 h 42424"/>
              </a:gdLst>
              <a:ahLst/>
              <a:cxnLst>
                <a:cxn ang="0">
                  <a:pos x="connsiteX0" y="connsiteY0"/>
                </a:cxn>
                <a:cxn ang="0">
                  <a:pos x="connsiteX1" y="connsiteY1"/>
                </a:cxn>
                <a:cxn ang="0">
                  <a:pos x="connsiteX2" y="connsiteY2"/>
                </a:cxn>
                <a:cxn ang="0">
                  <a:pos x="connsiteX3" y="connsiteY3"/>
                </a:cxn>
              </a:cxnLst>
              <a:rect l="l" t="t" r="r" b="b"/>
              <a:pathLst>
                <a:path w="42424" h="42424">
                  <a:moveTo>
                    <a:pt x="15909" y="23397"/>
                  </a:moveTo>
                  <a:lnTo>
                    <a:pt x="27979" y="15909"/>
                  </a:lnTo>
                  <a:lnTo>
                    <a:pt x="36400" y="20597"/>
                  </a:lnTo>
                  <a:lnTo>
                    <a:pt x="24415" y="28021"/>
                  </a:lnTo>
                  <a:close/>
                </a:path>
              </a:pathLst>
            </a:custGeom>
            <a:solidFill>
              <a:srgbClr val="333334"/>
            </a:solidFill>
            <a:ln w="952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1A5B6FC9-BCC9-4578-9086-15287AFA7283}"/>
                </a:ext>
              </a:extLst>
            </p:cNvPr>
            <p:cNvSpPr/>
            <p:nvPr/>
          </p:nvSpPr>
          <p:spPr>
            <a:xfrm>
              <a:off x="6431132" y="4513467"/>
              <a:ext cx="156633" cy="219286"/>
            </a:xfrm>
            <a:custGeom>
              <a:avLst/>
              <a:gdLst>
                <a:gd name="connsiteX0" fmla="*/ 102984 w 106060"/>
                <a:gd name="connsiteY0" fmla="*/ 80033 h 148484"/>
                <a:gd name="connsiteX1" fmla="*/ 15930 w 106060"/>
                <a:gd name="connsiteY1" fmla="*/ 134209 h 148484"/>
                <a:gd name="connsiteX2" fmla="*/ 15909 w 106060"/>
                <a:gd name="connsiteY2" fmla="*/ 70106 h 148484"/>
                <a:gd name="connsiteX3" fmla="*/ 102963 w 106060"/>
                <a:gd name="connsiteY3" fmla="*/ 15909 h 148484"/>
              </a:gdLst>
              <a:ahLst/>
              <a:cxnLst>
                <a:cxn ang="0">
                  <a:pos x="connsiteX0" y="connsiteY0"/>
                </a:cxn>
                <a:cxn ang="0">
                  <a:pos x="connsiteX1" y="connsiteY1"/>
                </a:cxn>
                <a:cxn ang="0">
                  <a:pos x="connsiteX2" y="connsiteY2"/>
                </a:cxn>
                <a:cxn ang="0">
                  <a:pos x="connsiteX3" y="connsiteY3"/>
                </a:cxn>
              </a:cxnLst>
              <a:rect l="l" t="t" r="r" b="b"/>
              <a:pathLst>
                <a:path w="106060" h="148484">
                  <a:moveTo>
                    <a:pt x="102984" y="80033"/>
                  </a:moveTo>
                  <a:lnTo>
                    <a:pt x="15930" y="134209"/>
                  </a:lnTo>
                  <a:lnTo>
                    <a:pt x="15909" y="70106"/>
                  </a:lnTo>
                  <a:lnTo>
                    <a:pt x="102963" y="15909"/>
                  </a:lnTo>
                  <a:close/>
                </a:path>
              </a:pathLst>
            </a:custGeom>
            <a:solidFill>
              <a:srgbClr val="333334"/>
            </a:solidFill>
            <a:ln w="952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1D67BE94-D32B-4F71-B360-C7535097BCCC}"/>
                </a:ext>
              </a:extLst>
            </p:cNvPr>
            <p:cNvSpPr/>
            <p:nvPr/>
          </p:nvSpPr>
          <p:spPr>
            <a:xfrm>
              <a:off x="6442316" y="4533609"/>
              <a:ext cx="125307" cy="156633"/>
            </a:xfrm>
            <a:custGeom>
              <a:avLst/>
              <a:gdLst>
                <a:gd name="connsiteX0" fmla="*/ 15909 w 84848"/>
                <a:gd name="connsiteY0" fmla="*/ 60688 h 106060"/>
                <a:gd name="connsiteX1" fmla="*/ 87797 w 84848"/>
                <a:gd name="connsiteY1" fmla="*/ 15909 h 106060"/>
                <a:gd name="connsiteX2" fmla="*/ 87839 w 84848"/>
                <a:gd name="connsiteY2" fmla="*/ 62151 h 106060"/>
                <a:gd name="connsiteX3" fmla="*/ 15930 w 84848"/>
                <a:gd name="connsiteY3" fmla="*/ 106930 h 106060"/>
              </a:gdLst>
              <a:ahLst/>
              <a:cxnLst>
                <a:cxn ang="0">
                  <a:pos x="connsiteX0" y="connsiteY0"/>
                </a:cxn>
                <a:cxn ang="0">
                  <a:pos x="connsiteX1" y="connsiteY1"/>
                </a:cxn>
                <a:cxn ang="0">
                  <a:pos x="connsiteX2" y="connsiteY2"/>
                </a:cxn>
                <a:cxn ang="0">
                  <a:pos x="connsiteX3" y="connsiteY3"/>
                </a:cxn>
              </a:cxnLst>
              <a:rect l="l" t="t" r="r" b="b"/>
              <a:pathLst>
                <a:path w="84848" h="106060">
                  <a:moveTo>
                    <a:pt x="15909" y="60688"/>
                  </a:moveTo>
                  <a:lnTo>
                    <a:pt x="87797" y="15909"/>
                  </a:lnTo>
                  <a:lnTo>
                    <a:pt x="87839" y="62151"/>
                  </a:lnTo>
                  <a:lnTo>
                    <a:pt x="15930" y="106930"/>
                  </a:lnTo>
                  <a:close/>
                </a:path>
              </a:pathLst>
            </a:custGeom>
            <a:solidFill>
              <a:srgbClr val="7AC143"/>
            </a:solidFill>
            <a:ln w="95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DF8B4196-B094-4A16-AC2E-AD6356B0120E}"/>
                </a:ext>
              </a:extLst>
            </p:cNvPr>
            <p:cNvSpPr/>
            <p:nvPr/>
          </p:nvSpPr>
          <p:spPr>
            <a:xfrm>
              <a:off x="6208619" y="4574021"/>
              <a:ext cx="187960" cy="156633"/>
            </a:xfrm>
            <a:custGeom>
              <a:avLst/>
              <a:gdLst>
                <a:gd name="connsiteX0" fmla="*/ 79694 w 127272"/>
                <a:gd name="connsiteY0" fmla="*/ 30800 h 106060"/>
                <a:gd name="connsiteX1" fmla="*/ 78421 w 127272"/>
                <a:gd name="connsiteY1" fmla="*/ 29994 h 106060"/>
                <a:gd name="connsiteX2" fmla="*/ 78400 w 127272"/>
                <a:gd name="connsiteY2" fmla="*/ 29994 h 106060"/>
                <a:gd name="connsiteX3" fmla="*/ 77212 w 127272"/>
                <a:gd name="connsiteY3" fmla="*/ 29018 h 106060"/>
                <a:gd name="connsiteX4" fmla="*/ 77212 w 127272"/>
                <a:gd name="connsiteY4" fmla="*/ 29018 h 106060"/>
                <a:gd name="connsiteX5" fmla="*/ 76172 w 127272"/>
                <a:gd name="connsiteY5" fmla="*/ 27936 h 106060"/>
                <a:gd name="connsiteX6" fmla="*/ 76088 w 127272"/>
                <a:gd name="connsiteY6" fmla="*/ 27830 h 106060"/>
                <a:gd name="connsiteX7" fmla="*/ 75175 w 127272"/>
                <a:gd name="connsiteY7" fmla="*/ 26494 h 106060"/>
                <a:gd name="connsiteX8" fmla="*/ 75133 w 127272"/>
                <a:gd name="connsiteY8" fmla="*/ 26494 h 106060"/>
                <a:gd name="connsiteX9" fmla="*/ 74433 w 127272"/>
                <a:gd name="connsiteY9" fmla="*/ 25157 h 106060"/>
                <a:gd name="connsiteX10" fmla="*/ 74433 w 127272"/>
                <a:gd name="connsiteY10" fmla="*/ 25157 h 106060"/>
                <a:gd name="connsiteX11" fmla="*/ 74433 w 127272"/>
                <a:gd name="connsiteY11" fmla="*/ 25157 h 106060"/>
                <a:gd name="connsiteX12" fmla="*/ 73882 w 127272"/>
                <a:gd name="connsiteY12" fmla="*/ 23694 h 106060"/>
                <a:gd name="connsiteX13" fmla="*/ 73882 w 127272"/>
                <a:gd name="connsiteY13" fmla="*/ 23694 h 106060"/>
                <a:gd name="connsiteX14" fmla="*/ 73542 w 127272"/>
                <a:gd name="connsiteY14" fmla="*/ 22294 h 106060"/>
                <a:gd name="connsiteX15" fmla="*/ 73478 w 127272"/>
                <a:gd name="connsiteY15" fmla="*/ 22230 h 106060"/>
                <a:gd name="connsiteX16" fmla="*/ 73415 w 127272"/>
                <a:gd name="connsiteY16" fmla="*/ 20894 h 106060"/>
                <a:gd name="connsiteX17" fmla="*/ 73415 w 127272"/>
                <a:gd name="connsiteY17" fmla="*/ 19706 h 106060"/>
                <a:gd name="connsiteX18" fmla="*/ 73627 w 127272"/>
                <a:gd name="connsiteY18" fmla="*/ 18497 h 106060"/>
                <a:gd name="connsiteX19" fmla="*/ 73627 w 127272"/>
                <a:gd name="connsiteY19" fmla="*/ 18433 h 106060"/>
                <a:gd name="connsiteX20" fmla="*/ 73882 w 127272"/>
                <a:gd name="connsiteY20" fmla="*/ 17500 h 106060"/>
                <a:gd name="connsiteX21" fmla="*/ 73882 w 127272"/>
                <a:gd name="connsiteY21" fmla="*/ 17415 h 106060"/>
                <a:gd name="connsiteX22" fmla="*/ 74348 w 127272"/>
                <a:gd name="connsiteY22" fmla="*/ 16694 h 106060"/>
                <a:gd name="connsiteX23" fmla="*/ 74539 w 127272"/>
                <a:gd name="connsiteY23" fmla="*/ 16503 h 106060"/>
                <a:gd name="connsiteX24" fmla="*/ 75133 w 127272"/>
                <a:gd name="connsiteY24" fmla="*/ 15909 h 106060"/>
                <a:gd name="connsiteX25" fmla="*/ 17733 w 127272"/>
                <a:gd name="connsiteY25" fmla="*/ 55045 h 106060"/>
                <a:gd name="connsiteX26" fmla="*/ 17097 w 127272"/>
                <a:gd name="connsiteY26" fmla="*/ 55554 h 106060"/>
                <a:gd name="connsiteX27" fmla="*/ 16970 w 127272"/>
                <a:gd name="connsiteY27" fmla="*/ 55745 h 106060"/>
                <a:gd name="connsiteX28" fmla="*/ 16736 w 127272"/>
                <a:gd name="connsiteY28" fmla="*/ 56042 h 106060"/>
                <a:gd name="connsiteX29" fmla="*/ 16545 w 127272"/>
                <a:gd name="connsiteY29" fmla="*/ 56424 h 106060"/>
                <a:gd name="connsiteX30" fmla="*/ 16545 w 127272"/>
                <a:gd name="connsiteY30" fmla="*/ 56509 h 106060"/>
                <a:gd name="connsiteX31" fmla="*/ 16482 w 127272"/>
                <a:gd name="connsiteY31" fmla="*/ 56509 h 106060"/>
                <a:gd name="connsiteX32" fmla="*/ 16354 w 127272"/>
                <a:gd name="connsiteY32" fmla="*/ 56784 h 106060"/>
                <a:gd name="connsiteX33" fmla="*/ 16227 w 127272"/>
                <a:gd name="connsiteY33" fmla="*/ 57166 h 106060"/>
                <a:gd name="connsiteX34" fmla="*/ 16121 w 127272"/>
                <a:gd name="connsiteY34" fmla="*/ 57400 h 106060"/>
                <a:gd name="connsiteX35" fmla="*/ 16121 w 127272"/>
                <a:gd name="connsiteY35" fmla="*/ 57612 h 106060"/>
                <a:gd name="connsiteX36" fmla="*/ 16121 w 127272"/>
                <a:gd name="connsiteY36" fmla="*/ 57612 h 106060"/>
                <a:gd name="connsiteX37" fmla="*/ 16079 w 127272"/>
                <a:gd name="connsiteY37" fmla="*/ 57760 h 106060"/>
                <a:gd name="connsiteX38" fmla="*/ 16036 w 127272"/>
                <a:gd name="connsiteY38" fmla="*/ 58079 h 106060"/>
                <a:gd name="connsiteX39" fmla="*/ 15994 w 127272"/>
                <a:gd name="connsiteY39" fmla="*/ 58312 h 106060"/>
                <a:gd name="connsiteX40" fmla="*/ 15994 w 127272"/>
                <a:gd name="connsiteY40" fmla="*/ 58609 h 106060"/>
                <a:gd name="connsiteX41" fmla="*/ 15994 w 127272"/>
                <a:gd name="connsiteY41" fmla="*/ 58842 h 106060"/>
                <a:gd name="connsiteX42" fmla="*/ 15909 w 127272"/>
                <a:gd name="connsiteY42" fmla="*/ 59945 h 106060"/>
                <a:gd name="connsiteX43" fmla="*/ 15909 w 127272"/>
                <a:gd name="connsiteY43" fmla="*/ 60094 h 106060"/>
                <a:gd name="connsiteX44" fmla="*/ 15909 w 127272"/>
                <a:gd name="connsiteY44" fmla="*/ 60391 h 106060"/>
                <a:gd name="connsiteX45" fmla="*/ 15994 w 127272"/>
                <a:gd name="connsiteY45" fmla="*/ 60688 h 106060"/>
                <a:gd name="connsiteX46" fmla="*/ 15994 w 127272"/>
                <a:gd name="connsiteY46" fmla="*/ 61006 h 106060"/>
                <a:gd name="connsiteX47" fmla="*/ 16036 w 127272"/>
                <a:gd name="connsiteY47" fmla="*/ 61282 h 106060"/>
                <a:gd name="connsiteX48" fmla="*/ 16079 w 127272"/>
                <a:gd name="connsiteY48" fmla="*/ 61472 h 106060"/>
                <a:gd name="connsiteX49" fmla="*/ 16079 w 127272"/>
                <a:gd name="connsiteY49" fmla="*/ 61472 h 106060"/>
                <a:gd name="connsiteX50" fmla="*/ 16079 w 127272"/>
                <a:gd name="connsiteY50" fmla="*/ 61642 h 106060"/>
                <a:gd name="connsiteX51" fmla="*/ 16121 w 127272"/>
                <a:gd name="connsiteY51" fmla="*/ 61897 h 106060"/>
                <a:gd name="connsiteX52" fmla="*/ 16206 w 127272"/>
                <a:gd name="connsiteY52" fmla="*/ 62257 h 106060"/>
                <a:gd name="connsiteX53" fmla="*/ 16312 w 127272"/>
                <a:gd name="connsiteY53" fmla="*/ 62554 h 106060"/>
                <a:gd name="connsiteX54" fmla="*/ 16439 w 127272"/>
                <a:gd name="connsiteY54" fmla="*/ 62915 h 106060"/>
                <a:gd name="connsiteX55" fmla="*/ 16439 w 127272"/>
                <a:gd name="connsiteY55" fmla="*/ 62915 h 106060"/>
                <a:gd name="connsiteX56" fmla="*/ 16439 w 127272"/>
                <a:gd name="connsiteY56" fmla="*/ 62915 h 106060"/>
                <a:gd name="connsiteX57" fmla="*/ 16567 w 127272"/>
                <a:gd name="connsiteY57" fmla="*/ 63318 h 106060"/>
                <a:gd name="connsiteX58" fmla="*/ 16651 w 127272"/>
                <a:gd name="connsiteY58" fmla="*/ 63657 h 106060"/>
                <a:gd name="connsiteX59" fmla="*/ 16842 w 127272"/>
                <a:gd name="connsiteY59" fmla="*/ 63954 h 106060"/>
                <a:gd name="connsiteX60" fmla="*/ 16991 w 127272"/>
                <a:gd name="connsiteY60" fmla="*/ 64421 h 106060"/>
                <a:gd name="connsiteX61" fmla="*/ 16991 w 127272"/>
                <a:gd name="connsiteY61" fmla="*/ 64442 h 106060"/>
                <a:gd name="connsiteX62" fmla="*/ 17203 w 127272"/>
                <a:gd name="connsiteY62" fmla="*/ 64824 h 106060"/>
                <a:gd name="connsiteX63" fmla="*/ 17457 w 127272"/>
                <a:gd name="connsiteY63" fmla="*/ 65269 h 106060"/>
                <a:gd name="connsiteX64" fmla="*/ 17754 w 127272"/>
                <a:gd name="connsiteY64" fmla="*/ 65757 h 106060"/>
                <a:gd name="connsiteX65" fmla="*/ 17754 w 127272"/>
                <a:gd name="connsiteY65" fmla="*/ 65821 h 106060"/>
                <a:gd name="connsiteX66" fmla="*/ 17797 w 127272"/>
                <a:gd name="connsiteY66" fmla="*/ 65821 h 106060"/>
                <a:gd name="connsiteX67" fmla="*/ 18667 w 127272"/>
                <a:gd name="connsiteY67" fmla="*/ 67072 h 106060"/>
                <a:gd name="connsiteX68" fmla="*/ 18667 w 127272"/>
                <a:gd name="connsiteY68" fmla="*/ 67094 h 106060"/>
                <a:gd name="connsiteX69" fmla="*/ 18773 w 127272"/>
                <a:gd name="connsiteY69" fmla="*/ 67157 h 106060"/>
                <a:gd name="connsiteX70" fmla="*/ 19133 w 127272"/>
                <a:gd name="connsiteY70" fmla="*/ 67603 h 106060"/>
                <a:gd name="connsiteX71" fmla="*/ 19536 w 127272"/>
                <a:gd name="connsiteY71" fmla="*/ 68006 h 106060"/>
                <a:gd name="connsiteX72" fmla="*/ 19770 w 127272"/>
                <a:gd name="connsiteY72" fmla="*/ 68303 h 106060"/>
                <a:gd name="connsiteX73" fmla="*/ 19854 w 127272"/>
                <a:gd name="connsiteY73" fmla="*/ 68303 h 106060"/>
                <a:gd name="connsiteX74" fmla="*/ 19876 w 127272"/>
                <a:gd name="connsiteY74" fmla="*/ 68303 h 106060"/>
                <a:gd name="connsiteX75" fmla="*/ 20151 w 127272"/>
                <a:gd name="connsiteY75" fmla="*/ 68663 h 106060"/>
                <a:gd name="connsiteX76" fmla="*/ 20491 w 127272"/>
                <a:gd name="connsiteY76" fmla="*/ 68897 h 106060"/>
                <a:gd name="connsiteX77" fmla="*/ 20851 w 127272"/>
                <a:gd name="connsiteY77" fmla="*/ 69151 h 106060"/>
                <a:gd name="connsiteX78" fmla="*/ 21021 w 127272"/>
                <a:gd name="connsiteY78" fmla="*/ 69278 h 106060"/>
                <a:gd name="connsiteX79" fmla="*/ 21063 w 127272"/>
                <a:gd name="connsiteY79" fmla="*/ 69278 h 106060"/>
                <a:gd name="connsiteX80" fmla="*/ 21127 w 127272"/>
                <a:gd name="connsiteY80" fmla="*/ 69406 h 106060"/>
                <a:gd name="connsiteX81" fmla="*/ 21403 w 127272"/>
                <a:gd name="connsiteY81" fmla="*/ 69554 h 106060"/>
                <a:gd name="connsiteX82" fmla="*/ 21742 w 127272"/>
                <a:gd name="connsiteY82" fmla="*/ 69703 h 106060"/>
                <a:gd name="connsiteX83" fmla="*/ 22082 w 127272"/>
                <a:gd name="connsiteY83" fmla="*/ 69915 h 106060"/>
                <a:gd name="connsiteX84" fmla="*/ 22273 w 127272"/>
                <a:gd name="connsiteY84" fmla="*/ 70063 h 106060"/>
                <a:gd name="connsiteX85" fmla="*/ 22315 w 127272"/>
                <a:gd name="connsiteY85" fmla="*/ 70063 h 106060"/>
                <a:gd name="connsiteX86" fmla="*/ 68812 w 127272"/>
                <a:gd name="connsiteY86" fmla="*/ 92696 h 106060"/>
                <a:gd name="connsiteX87" fmla="*/ 126211 w 127272"/>
                <a:gd name="connsiteY87" fmla="*/ 53645 h 106060"/>
                <a:gd name="connsiteX88" fmla="*/ 79694 w 127272"/>
                <a:gd name="connsiteY88" fmla="*/ 30800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7272" h="106060">
                  <a:moveTo>
                    <a:pt x="79694" y="30800"/>
                  </a:moveTo>
                  <a:cubicBezTo>
                    <a:pt x="79248" y="30588"/>
                    <a:pt x="78866" y="30312"/>
                    <a:pt x="78421" y="29994"/>
                  </a:cubicBezTo>
                  <a:lnTo>
                    <a:pt x="78400" y="29994"/>
                  </a:lnTo>
                  <a:cubicBezTo>
                    <a:pt x="77975" y="29718"/>
                    <a:pt x="77594" y="29421"/>
                    <a:pt x="77212" y="29018"/>
                  </a:cubicBezTo>
                  <a:lnTo>
                    <a:pt x="77212" y="29018"/>
                  </a:lnTo>
                  <a:cubicBezTo>
                    <a:pt x="76851" y="28657"/>
                    <a:pt x="76469" y="28297"/>
                    <a:pt x="76172" y="27936"/>
                  </a:cubicBezTo>
                  <a:cubicBezTo>
                    <a:pt x="76130" y="27915"/>
                    <a:pt x="76130" y="27830"/>
                    <a:pt x="76088" y="27830"/>
                  </a:cubicBezTo>
                  <a:cubicBezTo>
                    <a:pt x="75769" y="27427"/>
                    <a:pt x="75494" y="27024"/>
                    <a:pt x="75175" y="26494"/>
                  </a:cubicBezTo>
                  <a:cubicBezTo>
                    <a:pt x="75133" y="26494"/>
                    <a:pt x="75133" y="26494"/>
                    <a:pt x="75133" y="26494"/>
                  </a:cubicBezTo>
                  <a:cubicBezTo>
                    <a:pt x="74900" y="26133"/>
                    <a:pt x="74687" y="25582"/>
                    <a:pt x="74433" y="25157"/>
                  </a:cubicBezTo>
                  <a:lnTo>
                    <a:pt x="74433" y="25157"/>
                  </a:lnTo>
                  <a:lnTo>
                    <a:pt x="74433" y="25157"/>
                  </a:lnTo>
                  <a:cubicBezTo>
                    <a:pt x="74200" y="24669"/>
                    <a:pt x="73988" y="24245"/>
                    <a:pt x="73882" y="23694"/>
                  </a:cubicBezTo>
                  <a:lnTo>
                    <a:pt x="73882" y="23694"/>
                  </a:lnTo>
                  <a:cubicBezTo>
                    <a:pt x="73691" y="23248"/>
                    <a:pt x="73627" y="22739"/>
                    <a:pt x="73542" y="22294"/>
                  </a:cubicBezTo>
                  <a:cubicBezTo>
                    <a:pt x="73478" y="22294"/>
                    <a:pt x="73478" y="22230"/>
                    <a:pt x="73478" y="22230"/>
                  </a:cubicBezTo>
                  <a:cubicBezTo>
                    <a:pt x="73415" y="21827"/>
                    <a:pt x="73415" y="21297"/>
                    <a:pt x="73415" y="20894"/>
                  </a:cubicBezTo>
                  <a:lnTo>
                    <a:pt x="73415" y="19706"/>
                  </a:lnTo>
                  <a:cubicBezTo>
                    <a:pt x="73415" y="19260"/>
                    <a:pt x="73457" y="18836"/>
                    <a:pt x="73627" y="18497"/>
                  </a:cubicBezTo>
                  <a:lnTo>
                    <a:pt x="73627" y="18433"/>
                  </a:lnTo>
                  <a:cubicBezTo>
                    <a:pt x="73648" y="18073"/>
                    <a:pt x="73733" y="17733"/>
                    <a:pt x="73882" y="17500"/>
                  </a:cubicBezTo>
                  <a:cubicBezTo>
                    <a:pt x="73882" y="17415"/>
                    <a:pt x="73882" y="17415"/>
                    <a:pt x="73882" y="17415"/>
                  </a:cubicBezTo>
                  <a:cubicBezTo>
                    <a:pt x="74051" y="17118"/>
                    <a:pt x="74221" y="16906"/>
                    <a:pt x="74348" y="16694"/>
                  </a:cubicBezTo>
                  <a:cubicBezTo>
                    <a:pt x="74433" y="16673"/>
                    <a:pt x="74475" y="16588"/>
                    <a:pt x="74539" y="16503"/>
                  </a:cubicBezTo>
                  <a:cubicBezTo>
                    <a:pt x="74709" y="16312"/>
                    <a:pt x="74921" y="16100"/>
                    <a:pt x="75133" y="15909"/>
                  </a:cubicBezTo>
                  <a:lnTo>
                    <a:pt x="17733" y="55045"/>
                  </a:lnTo>
                  <a:cubicBezTo>
                    <a:pt x="17521" y="55172"/>
                    <a:pt x="17309" y="55363"/>
                    <a:pt x="17097" y="55554"/>
                  </a:cubicBezTo>
                  <a:cubicBezTo>
                    <a:pt x="17033" y="55639"/>
                    <a:pt x="16991" y="55703"/>
                    <a:pt x="16970" y="55745"/>
                  </a:cubicBezTo>
                  <a:cubicBezTo>
                    <a:pt x="16885" y="55851"/>
                    <a:pt x="16842" y="55957"/>
                    <a:pt x="16736" y="56042"/>
                  </a:cubicBezTo>
                  <a:cubicBezTo>
                    <a:pt x="16651" y="56127"/>
                    <a:pt x="16609" y="56276"/>
                    <a:pt x="16545" y="56424"/>
                  </a:cubicBezTo>
                  <a:cubicBezTo>
                    <a:pt x="16545" y="56424"/>
                    <a:pt x="16545" y="56445"/>
                    <a:pt x="16545" y="56509"/>
                  </a:cubicBezTo>
                  <a:lnTo>
                    <a:pt x="16482" y="56509"/>
                  </a:lnTo>
                  <a:cubicBezTo>
                    <a:pt x="16482" y="56572"/>
                    <a:pt x="16439" y="56721"/>
                    <a:pt x="16354" y="56784"/>
                  </a:cubicBezTo>
                  <a:cubicBezTo>
                    <a:pt x="16312" y="56933"/>
                    <a:pt x="16227" y="57039"/>
                    <a:pt x="16227" y="57166"/>
                  </a:cubicBezTo>
                  <a:cubicBezTo>
                    <a:pt x="16206" y="57251"/>
                    <a:pt x="16206" y="57315"/>
                    <a:pt x="16121" y="57400"/>
                  </a:cubicBezTo>
                  <a:cubicBezTo>
                    <a:pt x="16121" y="57485"/>
                    <a:pt x="16121" y="57548"/>
                    <a:pt x="16121" y="57612"/>
                  </a:cubicBezTo>
                  <a:lnTo>
                    <a:pt x="16121" y="57612"/>
                  </a:lnTo>
                  <a:cubicBezTo>
                    <a:pt x="16121" y="57675"/>
                    <a:pt x="16079" y="57718"/>
                    <a:pt x="16079" y="57760"/>
                  </a:cubicBezTo>
                  <a:cubicBezTo>
                    <a:pt x="16079" y="57866"/>
                    <a:pt x="16036" y="57930"/>
                    <a:pt x="16036" y="58079"/>
                  </a:cubicBezTo>
                  <a:cubicBezTo>
                    <a:pt x="16036" y="58163"/>
                    <a:pt x="16036" y="58291"/>
                    <a:pt x="15994" y="58312"/>
                  </a:cubicBezTo>
                  <a:cubicBezTo>
                    <a:pt x="15994" y="58460"/>
                    <a:pt x="15994" y="58524"/>
                    <a:pt x="15994" y="58609"/>
                  </a:cubicBezTo>
                  <a:cubicBezTo>
                    <a:pt x="15994" y="58694"/>
                    <a:pt x="15994" y="58757"/>
                    <a:pt x="15994" y="58842"/>
                  </a:cubicBezTo>
                  <a:lnTo>
                    <a:pt x="15909" y="59945"/>
                  </a:lnTo>
                  <a:cubicBezTo>
                    <a:pt x="15909" y="60009"/>
                    <a:pt x="15909" y="60030"/>
                    <a:pt x="15909" y="60094"/>
                  </a:cubicBezTo>
                  <a:cubicBezTo>
                    <a:pt x="15909" y="60178"/>
                    <a:pt x="15909" y="60306"/>
                    <a:pt x="15909" y="60391"/>
                  </a:cubicBezTo>
                  <a:cubicBezTo>
                    <a:pt x="15909" y="60475"/>
                    <a:pt x="15994" y="60560"/>
                    <a:pt x="15994" y="60688"/>
                  </a:cubicBezTo>
                  <a:cubicBezTo>
                    <a:pt x="15994" y="60772"/>
                    <a:pt x="15994" y="60878"/>
                    <a:pt x="15994" y="61006"/>
                  </a:cubicBezTo>
                  <a:cubicBezTo>
                    <a:pt x="16036" y="61112"/>
                    <a:pt x="16036" y="61197"/>
                    <a:pt x="16036" y="61282"/>
                  </a:cubicBezTo>
                  <a:cubicBezTo>
                    <a:pt x="16036" y="61345"/>
                    <a:pt x="16036" y="61409"/>
                    <a:pt x="16079" y="61472"/>
                  </a:cubicBezTo>
                  <a:lnTo>
                    <a:pt x="16079" y="61472"/>
                  </a:lnTo>
                  <a:cubicBezTo>
                    <a:pt x="16079" y="61515"/>
                    <a:pt x="16079" y="61557"/>
                    <a:pt x="16079" y="61642"/>
                  </a:cubicBezTo>
                  <a:cubicBezTo>
                    <a:pt x="16121" y="61706"/>
                    <a:pt x="16121" y="61833"/>
                    <a:pt x="16121" y="61897"/>
                  </a:cubicBezTo>
                  <a:cubicBezTo>
                    <a:pt x="16206" y="62024"/>
                    <a:pt x="16206" y="62130"/>
                    <a:pt x="16206" y="62257"/>
                  </a:cubicBezTo>
                  <a:cubicBezTo>
                    <a:pt x="16227" y="62342"/>
                    <a:pt x="16270" y="62491"/>
                    <a:pt x="16312" y="62554"/>
                  </a:cubicBezTo>
                  <a:cubicBezTo>
                    <a:pt x="16312" y="62681"/>
                    <a:pt x="16354" y="62788"/>
                    <a:pt x="16439" y="62915"/>
                  </a:cubicBezTo>
                  <a:lnTo>
                    <a:pt x="16439" y="62915"/>
                  </a:lnTo>
                  <a:lnTo>
                    <a:pt x="16439" y="62915"/>
                  </a:lnTo>
                  <a:cubicBezTo>
                    <a:pt x="16482" y="62978"/>
                    <a:pt x="16545" y="63169"/>
                    <a:pt x="16567" y="63318"/>
                  </a:cubicBezTo>
                  <a:cubicBezTo>
                    <a:pt x="16609" y="63360"/>
                    <a:pt x="16651" y="63551"/>
                    <a:pt x="16651" y="63657"/>
                  </a:cubicBezTo>
                  <a:cubicBezTo>
                    <a:pt x="16694" y="63784"/>
                    <a:pt x="16758" y="63891"/>
                    <a:pt x="16842" y="63954"/>
                  </a:cubicBezTo>
                  <a:cubicBezTo>
                    <a:pt x="16885" y="64145"/>
                    <a:pt x="16927" y="64209"/>
                    <a:pt x="16991" y="64421"/>
                  </a:cubicBezTo>
                  <a:cubicBezTo>
                    <a:pt x="16991" y="64421"/>
                    <a:pt x="16991" y="64421"/>
                    <a:pt x="16991" y="64442"/>
                  </a:cubicBezTo>
                  <a:cubicBezTo>
                    <a:pt x="17033" y="64548"/>
                    <a:pt x="17118" y="64697"/>
                    <a:pt x="17203" y="64824"/>
                  </a:cubicBezTo>
                  <a:cubicBezTo>
                    <a:pt x="17288" y="64972"/>
                    <a:pt x="17373" y="65057"/>
                    <a:pt x="17457" y="65269"/>
                  </a:cubicBezTo>
                  <a:cubicBezTo>
                    <a:pt x="17563" y="65418"/>
                    <a:pt x="17627" y="65566"/>
                    <a:pt x="17754" y="65757"/>
                  </a:cubicBezTo>
                  <a:cubicBezTo>
                    <a:pt x="17754" y="65821"/>
                    <a:pt x="17754" y="65821"/>
                    <a:pt x="17754" y="65821"/>
                  </a:cubicBezTo>
                  <a:lnTo>
                    <a:pt x="17797" y="65821"/>
                  </a:lnTo>
                  <a:cubicBezTo>
                    <a:pt x="18051" y="66245"/>
                    <a:pt x="18348" y="66627"/>
                    <a:pt x="18667" y="67072"/>
                  </a:cubicBezTo>
                  <a:cubicBezTo>
                    <a:pt x="18667" y="67072"/>
                    <a:pt x="18667" y="67072"/>
                    <a:pt x="18667" y="67094"/>
                  </a:cubicBezTo>
                  <a:cubicBezTo>
                    <a:pt x="18709" y="67157"/>
                    <a:pt x="18709" y="67157"/>
                    <a:pt x="18773" y="67157"/>
                  </a:cubicBezTo>
                  <a:cubicBezTo>
                    <a:pt x="18900" y="67327"/>
                    <a:pt x="18985" y="67475"/>
                    <a:pt x="19133" y="67603"/>
                  </a:cubicBezTo>
                  <a:cubicBezTo>
                    <a:pt x="19239" y="67751"/>
                    <a:pt x="19430" y="67900"/>
                    <a:pt x="19536" y="68006"/>
                  </a:cubicBezTo>
                  <a:cubicBezTo>
                    <a:pt x="19621" y="68069"/>
                    <a:pt x="19685" y="68218"/>
                    <a:pt x="19770" y="68303"/>
                  </a:cubicBezTo>
                  <a:cubicBezTo>
                    <a:pt x="19854" y="68303"/>
                    <a:pt x="19854" y="68303"/>
                    <a:pt x="19854" y="68303"/>
                  </a:cubicBezTo>
                  <a:lnTo>
                    <a:pt x="19876" y="68303"/>
                  </a:lnTo>
                  <a:cubicBezTo>
                    <a:pt x="19982" y="68430"/>
                    <a:pt x="20067" y="68536"/>
                    <a:pt x="20151" y="68663"/>
                  </a:cubicBezTo>
                  <a:cubicBezTo>
                    <a:pt x="20279" y="68727"/>
                    <a:pt x="20406" y="68812"/>
                    <a:pt x="20491" y="68897"/>
                  </a:cubicBezTo>
                  <a:cubicBezTo>
                    <a:pt x="20639" y="69003"/>
                    <a:pt x="20745" y="69109"/>
                    <a:pt x="20851" y="69151"/>
                  </a:cubicBezTo>
                  <a:cubicBezTo>
                    <a:pt x="20894" y="69236"/>
                    <a:pt x="20979" y="69236"/>
                    <a:pt x="21021" y="69278"/>
                  </a:cubicBezTo>
                  <a:cubicBezTo>
                    <a:pt x="21021" y="69278"/>
                    <a:pt x="21021" y="69278"/>
                    <a:pt x="21063" y="69278"/>
                  </a:cubicBezTo>
                  <a:cubicBezTo>
                    <a:pt x="21106" y="69300"/>
                    <a:pt x="21106" y="69406"/>
                    <a:pt x="21127" y="69406"/>
                  </a:cubicBezTo>
                  <a:cubicBezTo>
                    <a:pt x="21276" y="69469"/>
                    <a:pt x="21360" y="69491"/>
                    <a:pt x="21403" y="69554"/>
                  </a:cubicBezTo>
                  <a:cubicBezTo>
                    <a:pt x="21551" y="69618"/>
                    <a:pt x="21657" y="69703"/>
                    <a:pt x="21742" y="69703"/>
                  </a:cubicBezTo>
                  <a:cubicBezTo>
                    <a:pt x="21870" y="69745"/>
                    <a:pt x="21912" y="69851"/>
                    <a:pt x="22082" y="69915"/>
                  </a:cubicBezTo>
                  <a:cubicBezTo>
                    <a:pt x="22145" y="70000"/>
                    <a:pt x="22230" y="70021"/>
                    <a:pt x="22273" y="70063"/>
                  </a:cubicBezTo>
                  <a:lnTo>
                    <a:pt x="22315" y="70063"/>
                  </a:lnTo>
                  <a:lnTo>
                    <a:pt x="68812" y="92696"/>
                  </a:lnTo>
                  <a:lnTo>
                    <a:pt x="126211" y="53645"/>
                  </a:lnTo>
                  <a:lnTo>
                    <a:pt x="79694" y="30800"/>
                  </a:lnTo>
                  <a:close/>
                </a:path>
              </a:pathLst>
            </a:custGeom>
            <a:solidFill>
              <a:srgbClr val="A03C46"/>
            </a:solidFill>
            <a:ln w="952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4B761A68-9A54-435B-B5EC-885FF7E83839}"/>
                </a:ext>
              </a:extLst>
            </p:cNvPr>
            <p:cNvSpPr/>
            <p:nvPr/>
          </p:nvSpPr>
          <p:spPr>
            <a:xfrm>
              <a:off x="6286560" y="4629407"/>
              <a:ext cx="125307" cy="93980"/>
            </a:xfrm>
            <a:custGeom>
              <a:avLst/>
              <a:gdLst>
                <a:gd name="connsiteX0" fmla="*/ 15951 w 84848"/>
                <a:gd name="connsiteY0" fmla="*/ 54960 h 63636"/>
                <a:gd name="connsiteX1" fmla="*/ 73351 w 84848"/>
                <a:gd name="connsiteY1" fmla="*/ 15909 h 63636"/>
                <a:gd name="connsiteX2" fmla="*/ 73309 w 84848"/>
                <a:gd name="connsiteY2" fmla="*/ 18179 h 63636"/>
                <a:gd name="connsiteX3" fmla="*/ 15909 w 84848"/>
                <a:gd name="connsiteY3" fmla="*/ 57315 h 63636"/>
              </a:gdLst>
              <a:ahLst/>
              <a:cxnLst>
                <a:cxn ang="0">
                  <a:pos x="connsiteX0" y="connsiteY0"/>
                </a:cxn>
                <a:cxn ang="0">
                  <a:pos x="connsiteX1" y="connsiteY1"/>
                </a:cxn>
                <a:cxn ang="0">
                  <a:pos x="connsiteX2" y="connsiteY2"/>
                </a:cxn>
                <a:cxn ang="0">
                  <a:pos x="connsiteX3" y="connsiteY3"/>
                </a:cxn>
              </a:cxnLst>
              <a:rect l="l" t="t" r="r" b="b"/>
              <a:pathLst>
                <a:path w="84848" h="63636">
                  <a:moveTo>
                    <a:pt x="15951" y="54960"/>
                  </a:moveTo>
                  <a:lnTo>
                    <a:pt x="73351" y="15909"/>
                  </a:lnTo>
                  <a:lnTo>
                    <a:pt x="73309" y="18179"/>
                  </a:lnTo>
                  <a:lnTo>
                    <a:pt x="15909" y="57315"/>
                  </a:lnTo>
                  <a:close/>
                </a:path>
              </a:pathLst>
            </a:custGeom>
            <a:solidFill>
              <a:srgbClr val="8B323B"/>
            </a:solidFill>
            <a:ln w="95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CDE3F2E6-8E8F-430E-91F9-7DC542B2340F}"/>
                </a:ext>
              </a:extLst>
            </p:cNvPr>
            <p:cNvSpPr/>
            <p:nvPr/>
          </p:nvSpPr>
          <p:spPr>
            <a:xfrm>
              <a:off x="6282487" y="4607760"/>
              <a:ext cx="125307" cy="93980"/>
            </a:xfrm>
            <a:custGeom>
              <a:avLst/>
              <a:gdLst>
                <a:gd name="connsiteX0" fmla="*/ 16248 w 84848"/>
                <a:gd name="connsiteY0" fmla="*/ 52882 h 63636"/>
                <a:gd name="connsiteX1" fmla="*/ 69936 w 84848"/>
                <a:gd name="connsiteY1" fmla="*/ 15909 h 63636"/>
                <a:gd name="connsiteX2" fmla="*/ 69618 w 84848"/>
                <a:gd name="connsiteY2" fmla="*/ 29718 h 63636"/>
                <a:gd name="connsiteX3" fmla="*/ 15909 w 84848"/>
                <a:gd name="connsiteY3" fmla="*/ 66670 h 63636"/>
              </a:gdLst>
              <a:ahLst/>
              <a:cxnLst>
                <a:cxn ang="0">
                  <a:pos x="connsiteX0" y="connsiteY0"/>
                </a:cxn>
                <a:cxn ang="0">
                  <a:pos x="connsiteX1" y="connsiteY1"/>
                </a:cxn>
                <a:cxn ang="0">
                  <a:pos x="connsiteX2" y="connsiteY2"/>
                </a:cxn>
                <a:cxn ang="0">
                  <a:pos x="connsiteX3" y="connsiteY3"/>
                </a:cxn>
              </a:cxnLst>
              <a:rect l="l" t="t" r="r" b="b"/>
              <a:pathLst>
                <a:path w="84848" h="63636">
                  <a:moveTo>
                    <a:pt x="16248" y="52882"/>
                  </a:moveTo>
                  <a:lnTo>
                    <a:pt x="69936" y="15909"/>
                  </a:lnTo>
                  <a:lnTo>
                    <a:pt x="69618" y="29718"/>
                  </a:lnTo>
                  <a:lnTo>
                    <a:pt x="15909" y="66670"/>
                  </a:lnTo>
                  <a:close/>
                </a:path>
              </a:pathLst>
            </a:custGeom>
            <a:solidFill>
              <a:srgbClr val="C2C2C2"/>
            </a:solidFill>
            <a:ln w="95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BB8F6EC-26B4-47FD-9E91-C433F68F54C1}"/>
                </a:ext>
              </a:extLst>
            </p:cNvPr>
            <p:cNvSpPr/>
            <p:nvPr/>
          </p:nvSpPr>
          <p:spPr>
            <a:xfrm>
              <a:off x="6213318" y="4576495"/>
              <a:ext cx="187960" cy="125307"/>
            </a:xfrm>
            <a:custGeom>
              <a:avLst/>
              <a:gdLst>
                <a:gd name="connsiteX0" fmla="*/ 74624 w 127272"/>
                <a:gd name="connsiteY0" fmla="*/ 16524 h 84848"/>
                <a:gd name="connsiteX1" fmla="*/ 74390 w 127272"/>
                <a:gd name="connsiteY1" fmla="*/ 16439 h 84848"/>
                <a:gd name="connsiteX2" fmla="*/ 74051 w 127272"/>
                <a:gd name="connsiteY2" fmla="*/ 16333 h 84848"/>
                <a:gd name="connsiteX3" fmla="*/ 73903 w 127272"/>
                <a:gd name="connsiteY3" fmla="*/ 16270 h 84848"/>
                <a:gd name="connsiteX4" fmla="*/ 73881 w 127272"/>
                <a:gd name="connsiteY4" fmla="*/ 16270 h 84848"/>
                <a:gd name="connsiteX5" fmla="*/ 73818 w 127272"/>
                <a:gd name="connsiteY5" fmla="*/ 16206 h 84848"/>
                <a:gd name="connsiteX6" fmla="*/ 73521 w 127272"/>
                <a:gd name="connsiteY6" fmla="*/ 16079 h 84848"/>
                <a:gd name="connsiteX7" fmla="*/ 73266 w 127272"/>
                <a:gd name="connsiteY7" fmla="*/ 16058 h 84848"/>
                <a:gd name="connsiteX8" fmla="*/ 73181 w 127272"/>
                <a:gd name="connsiteY8" fmla="*/ 16058 h 84848"/>
                <a:gd name="connsiteX9" fmla="*/ 73118 w 127272"/>
                <a:gd name="connsiteY9" fmla="*/ 16058 h 84848"/>
                <a:gd name="connsiteX10" fmla="*/ 73033 w 127272"/>
                <a:gd name="connsiteY10" fmla="*/ 15994 h 84848"/>
                <a:gd name="connsiteX11" fmla="*/ 72693 w 127272"/>
                <a:gd name="connsiteY11" fmla="*/ 15930 h 84848"/>
                <a:gd name="connsiteX12" fmla="*/ 72503 w 127272"/>
                <a:gd name="connsiteY12" fmla="*/ 15930 h 84848"/>
                <a:gd name="connsiteX13" fmla="*/ 72503 w 127272"/>
                <a:gd name="connsiteY13" fmla="*/ 15930 h 84848"/>
                <a:gd name="connsiteX14" fmla="*/ 72481 w 127272"/>
                <a:gd name="connsiteY14" fmla="*/ 15930 h 84848"/>
                <a:gd name="connsiteX15" fmla="*/ 72163 w 127272"/>
                <a:gd name="connsiteY15" fmla="*/ 15909 h 84848"/>
                <a:gd name="connsiteX16" fmla="*/ 71845 w 127272"/>
                <a:gd name="connsiteY16" fmla="*/ 15909 h 84848"/>
                <a:gd name="connsiteX17" fmla="*/ 71845 w 127272"/>
                <a:gd name="connsiteY17" fmla="*/ 15909 h 84848"/>
                <a:gd name="connsiteX18" fmla="*/ 71824 w 127272"/>
                <a:gd name="connsiteY18" fmla="*/ 15909 h 84848"/>
                <a:gd name="connsiteX19" fmla="*/ 71484 w 127272"/>
                <a:gd name="connsiteY19" fmla="*/ 15909 h 84848"/>
                <a:gd name="connsiteX20" fmla="*/ 71272 w 127272"/>
                <a:gd name="connsiteY20" fmla="*/ 15930 h 84848"/>
                <a:gd name="connsiteX21" fmla="*/ 71230 w 127272"/>
                <a:gd name="connsiteY21" fmla="*/ 15930 h 84848"/>
                <a:gd name="connsiteX22" fmla="*/ 71187 w 127272"/>
                <a:gd name="connsiteY22" fmla="*/ 15930 h 84848"/>
                <a:gd name="connsiteX23" fmla="*/ 70784 w 127272"/>
                <a:gd name="connsiteY23" fmla="*/ 15994 h 84848"/>
                <a:gd name="connsiteX24" fmla="*/ 70678 w 127272"/>
                <a:gd name="connsiteY24" fmla="*/ 15994 h 84848"/>
                <a:gd name="connsiteX25" fmla="*/ 70509 w 127272"/>
                <a:gd name="connsiteY25" fmla="*/ 16058 h 84848"/>
                <a:gd name="connsiteX26" fmla="*/ 70360 w 127272"/>
                <a:gd name="connsiteY26" fmla="*/ 16079 h 84848"/>
                <a:gd name="connsiteX27" fmla="*/ 70212 w 127272"/>
                <a:gd name="connsiteY27" fmla="*/ 16121 h 84848"/>
                <a:gd name="connsiteX28" fmla="*/ 69618 w 127272"/>
                <a:gd name="connsiteY28" fmla="*/ 16482 h 84848"/>
                <a:gd name="connsiteX29" fmla="*/ 15909 w 127272"/>
                <a:gd name="connsiteY29" fmla="*/ 53476 h 84848"/>
                <a:gd name="connsiteX30" fmla="*/ 16567 w 127272"/>
                <a:gd name="connsiteY30" fmla="*/ 53136 h 84848"/>
                <a:gd name="connsiteX31" fmla="*/ 16800 w 127272"/>
                <a:gd name="connsiteY31" fmla="*/ 53030 h 84848"/>
                <a:gd name="connsiteX32" fmla="*/ 16970 w 127272"/>
                <a:gd name="connsiteY32" fmla="*/ 52988 h 84848"/>
                <a:gd name="connsiteX33" fmla="*/ 17500 w 127272"/>
                <a:gd name="connsiteY33" fmla="*/ 52924 h 84848"/>
                <a:gd name="connsiteX34" fmla="*/ 17521 w 127272"/>
                <a:gd name="connsiteY34" fmla="*/ 52924 h 84848"/>
                <a:gd name="connsiteX35" fmla="*/ 18730 w 127272"/>
                <a:gd name="connsiteY35" fmla="*/ 52924 h 84848"/>
                <a:gd name="connsiteX36" fmla="*/ 18751 w 127272"/>
                <a:gd name="connsiteY36" fmla="*/ 52924 h 84848"/>
                <a:gd name="connsiteX37" fmla="*/ 19345 w 127272"/>
                <a:gd name="connsiteY37" fmla="*/ 53030 h 84848"/>
                <a:gd name="connsiteX38" fmla="*/ 19451 w 127272"/>
                <a:gd name="connsiteY38" fmla="*/ 53030 h 84848"/>
                <a:gd name="connsiteX39" fmla="*/ 20045 w 127272"/>
                <a:gd name="connsiteY39" fmla="*/ 53242 h 84848"/>
                <a:gd name="connsiteX40" fmla="*/ 20088 w 127272"/>
                <a:gd name="connsiteY40" fmla="*/ 53242 h 84848"/>
                <a:gd name="connsiteX41" fmla="*/ 20809 w 127272"/>
                <a:gd name="connsiteY41" fmla="*/ 53497 h 84848"/>
                <a:gd name="connsiteX42" fmla="*/ 62978 w 127272"/>
                <a:gd name="connsiteY42" fmla="*/ 74051 h 84848"/>
                <a:gd name="connsiteX43" fmla="*/ 116666 w 127272"/>
                <a:gd name="connsiteY43" fmla="*/ 37079 h 84848"/>
                <a:gd name="connsiteX44" fmla="*/ 74624 w 127272"/>
                <a:gd name="connsiteY44" fmla="*/ 1652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7272" h="84848">
                  <a:moveTo>
                    <a:pt x="74624" y="16524"/>
                  </a:moveTo>
                  <a:cubicBezTo>
                    <a:pt x="74497" y="16524"/>
                    <a:pt x="74412" y="16482"/>
                    <a:pt x="74390" y="16439"/>
                  </a:cubicBezTo>
                  <a:cubicBezTo>
                    <a:pt x="74263" y="16418"/>
                    <a:pt x="74178" y="16355"/>
                    <a:pt x="74051" y="16333"/>
                  </a:cubicBezTo>
                  <a:cubicBezTo>
                    <a:pt x="74030" y="16291"/>
                    <a:pt x="73945" y="16270"/>
                    <a:pt x="73903" y="16270"/>
                  </a:cubicBezTo>
                  <a:cubicBezTo>
                    <a:pt x="73881" y="16270"/>
                    <a:pt x="73881" y="16270"/>
                    <a:pt x="73881" y="16270"/>
                  </a:cubicBezTo>
                  <a:cubicBezTo>
                    <a:pt x="73818" y="16270"/>
                    <a:pt x="73818" y="16270"/>
                    <a:pt x="73818" y="16206"/>
                  </a:cubicBezTo>
                  <a:cubicBezTo>
                    <a:pt x="73733" y="16206"/>
                    <a:pt x="73669" y="16206"/>
                    <a:pt x="73521" y="16079"/>
                  </a:cubicBezTo>
                  <a:cubicBezTo>
                    <a:pt x="73436" y="16079"/>
                    <a:pt x="73372" y="16058"/>
                    <a:pt x="73266" y="16058"/>
                  </a:cubicBezTo>
                  <a:cubicBezTo>
                    <a:pt x="73203" y="16058"/>
                    <a:pt x="73203" y="16058"/>
                    <a:pt x="73181" y="16058"/>
                  </a:cubicBezTo>
                  <a:lnTo>
                    <a:pt x="73118" y="16058"/>
                  </a:lnTo>
                  <a:cubicBezTo>
                    <a:pt x="73075" y="15994"/>
                    <a:pt x="73054" y="15994"/>
                    <a:pt x="73033" y="15994"/>
                  </a:cubicBezTo>
                  <a:cubicBezTo>
                    <a:pt x="72884" y="15994"/>
                    <a:pt x="72778" y="15973"/>
                    <a:pt x="72693" y="15930"/>
                  </a:cubicBezTo>
                  <a:cubicBezTo>
                    <a:pt x="72693" y="15930"/>
                    <a:pt x="72566" y="15930"/>
                    <a:pt x="72503" y="15930"/>
                  </a:cubicBezTo>
                  <a:lnTo>
                    <a:pt x="72503" y="15930"/>
                  </a:lnTo>
                  <a:cubicBezTo>
                    <a:pt x="72481" y="15930"/>
                    <a:pt x="72481" y="15930"/>
                    <a:pt x="72481" y="15930"/>
                  </a:cubicBezTo>
                  <a:cubicBezTo>
                    <a:pt x="72312" y="15909"/>
                    <a:pt x="72227" y="15909"/>
                    <a:pt x="72163" y="15909"/>
                  </a:cubicBezTo>
                  <a:cubicBezTo>
                    <a:pt x="72078" y="15909"/>
                    <a:pt x="71909" y="15909"/>
                    <a:pt x="71845" y="15909"/>
                  </a:cubicBezTo>
                  <a:lnTo>
                    <a:pt x="71845" y="15909"/>
                  </a:lnTo>
                  <a:lnTo>
                    <a:pt x="71824" y="15909"/>
                  </a:lnTo>
                  <a:cubicBezTo>
                    <a:pt x="71718" y="15909"/>
                    <a:pt x="71654" y="15909"/>
                    <a:pt x="71484" y="15909"/>
                  </a:cubicBezTo>
                  <a:cubicBezTo>
                    <a:pt x="71463" y="15909"/>
                    <a:pt x="71336" y="15909"/>
                    <a:pt x="71272" y="15930"/>
                  </a:cubicBezTo>
                  <a:lnTo>
                    <a:pt x="71230" y="15930"/>
                  </a:lnTo>
                  <a:cubicBezTo>
                    <a:pt x="71230" y="15930"/>
                    <a:pt x="71230" y="15930"/>
                    <a:pt x="71187" y="15930"/>
                  </a:cubicBezTo>
                  <a:cubicBezTo>
                    <a:pt x="71039" y="15930"/>
                    <a:pt x="70933" y="15973"/>
                    <a:pt x="70784" y="15994"/>
                  </a:cubicBezTo>
                  <a:cubicBezTo>
                    <a:pt x="70742" y="15994"/>
                    <a:pt x="70742" y="15994"/>
                    <a:pt x="70678" y="15994"/>
                  </a:cubicBezTo>
                  <a:cubicBezTo>
                    <a:pt x="70615" y="15994"/>
                    <a:pt x="70572" y="16058"/>
                    <a:pt x="70509" y="16058"/>
                  </a:cubicBezTo>
                  <a:cubicBezTo>
                    <a:pt x="70424" y="16058"/>
                    <a:pt x="70382" y="16079"/>
                    <a:pt x="70360" y="16079"/>
                  </a:cubicBezTo>
                  <a:cubicBezTo>
                    <a:pt x="70360" y="16079"/>
                    <a:pt x="70275" y="16121"/>
                    <a:pt x="70212" y="16121"/>
                  </a:cubicBezTo>
                  <a:cubicBezTo>
                    <a:pt x="70000" y="16270"/>
                    <a:pt x="69766" y="16333"/>
                    <a:pt x="69618" y="16482"/>
                  </a:cubicBezTo>
                  <a:lnTo>
                    <a:pt x="15909" y="53476"/>
                  </a:lnTo>
                  <a:cubicBezTo>
                    <a:pt x="16142" y="53306"/>
                    <a:pt x="16333" y="53242"/>
                    <a:pt x="16567" y="53136"/>
                  </a:cubicBezTo>
                  <a:cubicBezTo>
                    <a:pt x="16673" y="53115"/>
                    <a:pt x="16694" y="53073"/>
                    <a:pt x="16800" y="53030"/>
                  </a:cubicBezTo>
                  <a:cubicBezTo>
                    <a:pt x="16842" y="53030"/>
                    <a:pt x="16948" y="53030"/>
                    <a:pt x="16970" y="52988"/>
                  </a:cubicBezTo>
                  <a:cubicBezTo>
                    <a:pt x="17160" y="52966"/>
                    <a:pt x="17330" y="52924"/>
                    <a:pt x="17500" y="52924"/>
                  </a:cubicBezTo>
                  <a:lnTo>
                    <a:pt x="17521" y="52924"/>
                  </a:lnTo>
                  <a:cubicBezTo>
                    <a:pt x="17903" y="52818"/>
                    <a:pt x="18306" y="52818"/>
                    <a:pt x="18730" y="52924"/>
                  </a:cubicBezTo>
                  <a:cubicBezTo>
                    <a:pt x="18751" y="52924"/>
                    <a:pt x="18751" y="52924"/>
                    <a:pt x="18751" y="52924"/>
                  </a:cubicBezTo>
                  <a:cubicBezTo>
                    <a:pt x="18921" y="52924"/>
                    <a:pt x="19154" y="52966"/>
                    <a:pt x="19345" y="53030"/>
                  </a:cubicBezTo>
                  <a:cubicBezTo>
                    <a:pt x="19388" y="53030"/>
                    <a:pt x="19388" y="53030"/>
                    <a:pt x="19451" y="53030"/>
                  </a:cubicBezTo>
                  <a:cubicBezTo>
                    <a:pt x="19663" y="53073"/>
                    <a:pt x="19897" y="53136"/>
                    <a:pt x="20045" y="53242"/>
                  </a:cubicBezTo>
                  <a:cubicBezTo>
                    <a:pt x="20088" y="53242"/>
                    <a:pt x="20088" y="53242"/>
                    <a:pt x="20088" y="53242"/>
                  </a:cubicBezTo>
                  <a:cubicBezTo>
                    <a:pt x="20321" y="53306"/>
                    <a:pt x="20554" y="53391"/>
                    <a:pt x="20809" y="53497"/>
                  </a:cubicBezTo>
                  <a:lnTo>
                    <a:pt x="62978" y="74051"/>
                  </a:lnTo>
                  <a:lnTo>
                    <a:pt x="116666" y="37079"/>
                  </a:lnTo>
                  <a:lnTo>
                    <a:pt x="74624" y="16524"/>
                  </a:lnTo>
                  <a:close/>
                </a:path>
              </a:pathLst>
            </a:custGeom>
            <a:solidFill>
              <a:srgbClr val="DCDCDC"/>
            </a:solidFill>
            <a:ln w="95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E2AB9ABA-D72C-49FA-8FDA-D8F9557F8DAB}"/>
                </a:ext>
              </a:extLst>
            </p:cNvPr>
            <p:cNvSpPr/>
            <p:nvPr/>
          </p:nvSpPr>
          <p:spPr>
            <a:xfrm>
              <a:off x="6210936" y="4631011"/>
              <a:ext cx="93980" cy="93980"/>
            </a:xfrm>
            <a:custGeom>
              <a:avLst/>
              <a:gdLst>
                <a:gd name="connsiteX0" fmla="*/ 64698 w 63636"/>
                <a:gd name="connsiteY0" fmla="*/ 37137 h 63636"/>
                <a:gd name="connsiteX1" fmla="*/ 64358 w 63636"/>
                <a:gd name="connsiteY1" fmla="*/ 50925 h 63636"/>
                <a:gd name="connsiteX2" fmla="*/ 22231 w 63636"/>
                <a:gd name="connsiteY2" fmla="*/ 30413 h 63636"/>
                <a:gd name="connsiteX3" fmla="*/ 15910 w 63636"/>
                <a:gd name="connsiteY3" fmla="*/ 20338 h 63636"/>
                <a:gd name="connsiteX4" fmla="*/ 22528 w 63636"/>
                <a:gd name="connsiteY4" fmla="*/ 16562 h 63636"/>
                <a:gd name="connsiteX5" fmla="*/ 64698 w 63636"/>
                <a:gd name="connsiteY5" fmla="*/ 3713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36" h="63636">
                  <a:moveTo>
                    <a:pt x="64698" y="37137"/>
                  </a:moveTo>
                  <a:lnTo>
                    <a:pt x="64358" y="50925"/>
                  </a:lnTo>
                  <a:lnTo>
                    <a:pt x="22231" y="30413"/>
                  </a:lnTo>
                  <a:cubicBezTo>
                    <a:pt x="18646" y="28653"/>
                    <a:pt x="15846" y="24135"/>
                    <a:pt x="15910" y="20338"/>
                  </a:cubicBezTo>
                  <a:cubicBezTo>
                    <a:pt x="15974" y="16541"/>
                    <a:pt x="18922" y="14886"/>
                    <a:pt x="22528" y="16562"/>
                  </a:cubicBezTo>
                  <a:lnTo>
                    <a:pt x="64698" y="37137"/>
                  </a:lnTo>
                  <a:close/>
                </a:path>
              </a:pathLst>
            </a:custGeom>
            <a:solidFill>
              <a:srgbClr val="8E8E8E"/>
            </a:solidFill>
            <a:ln w="95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2196318-478E-4EB4-AD5C-F65F334E39BD}"/>
                </a:ext>
              </a:extLst>
            </p:cNvPr>
            <p:cNvSpPr/>
            <p:nvPr/>
          </p:nvSpPr>
          <p:spPr>
            <a:xfrm>
              <a:off x="6205518" y="4627173"/>
              <a:ext cx="125307" cy="93980"/>
            </a:xfrm>
            <a:custGeom>
              <a:avLst/>
              <a:gdLst>
                <a:gd name="connsiteX0" fmla="*/ 71146 w 84848"/>
                <a:gd name="connsiteY0" fmla="*/ 39397 h 63636"/>
                <a:gd name="connsiteX1" fmla="*/ 71146 w 84848"/>
                <a:gd name="connsiteY1" fmla="*/ 41730 h 63636"/>
                <a:gd name="connsiteX2" fmla="*/ 24692 w 84848"/>
                <a:gd name="connsiteY2" fmla="*/ 19055 h 63636"/>
                <a:gd name="connsiteX3" fmla="*/ 18137 w 84848"/>
                <a:gd name="connsiteY3" fmla="*/ 22788 h 63636"/>
                <a:gd name="connsiteX4" fmla="*/ 18052 w 84848"/>
                <a:gd name="connsiteY4" fmla="*/ 23891 h 63636"/>
                <a:gd name="connsiteX5" fmla="*/ 24331 w 84848"/>
                <a:gd name="connsiteY5" fmla="*/ 33840 h 63636"/>
                <a:gd name="connsiteX6" fmla="*/ 70828 w 84848"/>
                <a:gd name="connsiteY6" fmla="*/ 56473 h 63636"/>
                <a:gd name="connsiteX7" fmla="*/ 70785 w 84848"/>
                <a:gd name="connsiteY7" fmla="*/ 58806 h 63636"/>
                <a:gd name="connsiteX8" fmla="*/ 24288 w 84848"/>
                <a:gd name="connsiteY8" fmla="*/ 36067 h 63636"/>
                <a:gd name="connsiteX9" fmla="*/ 15910 w 84848"/>
                <a:gd name="connsiteY9" fmla="*/ 22873 h 63636"/>
                <a:gd name="connsiteX10" fmla="*/ 15973 w 84848"/>
                <a:gd name="connsiteY10" fmla="*/ 21728 h 63636"/>
                <a:gd name="connsiteX11" fmla="*/ 24670 w 84848"/>
                <a:gd name="connsiteY11" fmla="*/ 16828 h 63636"/>
                <a:gd name="connsiteX12" fmla="*/ 71146 w 84848"/>
                <a:gd name="connsiteY12" fmla="*/ 3939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848" h="63636">
                  <a:moveTo>
                    <a:pt x="71146" y="39397"/>
                  </a:moveTo>
                  <a:lnTo>
                    <a:pt x="71146" y="41730"/>
                  </a:lnTo>
                  <a:lnTo>
                    <a:pt x="24692" y="19055"/>
                  </a:lnTo>
                  <a:cubicBezTo>
                    <a:pt x="21085" y="17400"/>
                    <a:pt x="18179" y="18991"/>
                    <a:pt x="18137" y="22788"/>
                  </a:cubicBezTo>
                  <a:lnTo>
                    <a:pt x="18052" y="23891"/>
                  </a:lnTo>
                  <a:cubicBezTo>
                    <a:pt x="17989" y="27709"/>
                    <a:pt x="20810" y="32121"/>
                    <a:pt x="24331" y="33840"/>
                  </a:cubicBezTo>
                  <a:lnTo>
                    <a:pt x="70828" y="56473"/>
                  </a:lnTo>
                  <a:lnTo>
                    <a:pt x="70785" y="58806"/>
                  </a:lnTo>
                  <a:lnTo>
                    <a:pt x="24288" y="36067"/>
                  </a:lnTo>
                  <a:cubicBezTo>
                    <a:pt x="19643" y="33840"/>
                    <a:pt x="15846" y="27900"/>
                    <a:pt x="15910" y="22873"/>
                  </a:cubicBezTo>
                  <a:lnTo>
                    <a:pt x="15973" y="21728"/>
                  </a:lnTo>
                  <a:cubicBezTo>
                    <a:pt x="16079" y="16722"/>
                    <a:pt x="19983" y="14515"/>
                    <a:pt x="24670" y="16828"/>
                  </a:cubicBezTo>
                  <a:lnTo>
                    <a:pt x="71146" y="39397"/>
                  </a:lnTo>
                  <a:close/>
                </a:path>
              </a:pathLst>
            </a:custGeom>
            <a:solidFill>
              <a:srgbClr val="6D2129"/>
            </a:solidFill>
            <a:ln w="95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A3F1D68B-DB69-451F-95D4-51E8C40CA672}"/>
                </a:ext>
              </a:extLst>
            </p:cNvPr>
            <p:cNvSpPr/>
            <p:nvPr/>
          </p:nvSpPr>
          <p:spPr>
            <a:xfrm>
              <a:off x="6287092" y="4604251"/>
              <a:ext cx="125307" cy="93980"/>
            </a:xfrm>
            <a:custGeom>
              <a:avLst/>
              <a:gdLst>
                <a:gd name="connsiteX0" fmla="*/ 15909 w 84848"/>
                <a:gd name="connsiteY0" fmla="*/ 54918 h 63636"/>
                <a:gd name="connsiteX1" fmla="*/ 73330 w 84848"/>
                <a:gd name="connsiteY1" fmla="*/ 15909 h 63636"/>
                <a:gd name="connsiteX2" fmla="*/ 73288 w 84848"/>
                <a:gd name="connsiteY2" fmla="*/ 18136 h 63636"/>
                <a:gd name="connsiteX3" fmla="*/ 15909 w 84848"/>
                <a:gd name="connsiteY3" fmla="*/ 57273 h 63636"/>
              </a:gdLst>
              <a:ahLst/>
              <a:cxnLst>
                <a:cxn ang="0">
                  <a:pos x="connsiteX0" y="connsiteY0"/>
                </a:cxn>
                <a:cxn ang="0">
                  <a:pos x="connsiteX1" y="connsiteY1"/>
                </a:cxn>
                <a:cxn ang="0">
                  <a:pos x="connsiteX2" y="connsiteY2"/>
                </a:cxn>
                <a:cxn ang="0">
                  <a:pos x="connsiteX3" y="connsiteY3"/>
                </a:cxn>
              </a:cxnLst>
              <a:rect l="l" t="t" r="r" b="b"/>
              <a:pathLst>
                <a:path w="84848" h="63636">
                  <a:moveTo>
                    <a:pt x="15909" y="54918"/>
                  </a:moveTo>
                  <a:lnTo>
                    <a:pt x="73330" y="15909"/>
                  </a:lnTo>
                  <a:lnTo>
                    <a:pt x="73288" y="18136"/>
                  </a:lnTo>
                  <a:lnTo>
                    <a:pt x="15909" y="57273"/>
                  </a:lnTo>
                  <a:close/>
                </a:path>
              </a:pathLst>
            </a:custGeom>
            <a:solidFill>
              <a:srgbClr val="A03C46"/>
            </a:solidFill>
            <a:ln w="95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BF549AF1-159F-49ED-A55B-A93A90BBE814}"/>
                </a:ext>
              </a:extLst>
            </p:cNvPr>
            <p:cNvSpPr/>
            <p:nvPr/>
          </p:nvSpPr>
          <p:spPr>
            <a:xfrm>
              <a:off x="6208807" y="4569417"/>
              <a:ext cx="187960" cy="125307"/>
            </a:xfrm>
            <a:custGeom>
              <a:avLst/>
              <a:gdLst>
                <a:gd name="connsiteX0" fmla="*/ 79906 w 127272"/>
                <a:gd name="connsiteY0" fmla="*/ 16842 h 84848"/>
                <a:gd name="connsiteX1" fmla="*/ 79545 w 127272"/>
                <a:gd name="connsiteY1" fmla="*/ 16694 h 84848"/>
                <a:gd name="connsiteX2" fmla="*/ 79206 w 127272"/>
                <a:gd name="connsiteY2" fmla="*/ 16567 h 84848"/>
                <a:gd name="connsiteX3" fmla="*/ 78930 w 127272"/>
                <a:gd name="connsiteY3" fmla="*/ 16482 h 84848"/>
                <a:gd name="connsiteX4" fmla="*/ 78909 w 127272"/>
                <a:gd name="connsiteY4" fmla="*/ 16482 h 84848"/>
                <a:gd name="connsiteX5" fmla="*/ 78909 w 127272"/>
                <a:gd name="connsiteY5" fmla="*/ 16439 h 84848"/>
                <a:gd name="connsiteX6" fmla="*/ 78548 w 127272"/>
                <a:gd name="connsiteY6" fmla="*/ 16333 h 84848"/>
                <a:gd name="connsiteX7" fmla="*/ 78145 w 127272"/>
                <a:gd name="connsiteY7" fmla="*/ 16185 h 84848"/>
                <a:gd name="connsiteX8" fmla="*/ 78081 w 127272"/>
                <a:gd name="connsiteY8" fmla="*/ 16185 h 84848"/>
                <a:gd name="connsiteX9" fmla="*/ 77933 w 127272"/>
                <a:gd name="connsiteY9" fmla="*/ 16121 h 84848"/>
                <a:gd name="connsiteX10" fmla="*/ 77806 w 127272"/>
                <a:gd name="connsiteY10" fmla="*/ 16121 h 84848"/>
                <a:gd name="connsiteX11" fmla="*/ 77403 w 127272"/>
                <a:gd name="connsiteY11" fmla="*/ 16058 h 84848"/>
                <a:gd name="connsiteX12" fmla="*/ 77169 w 127272"/>
                <a:gd name="connsiteY12" fmla="*/ 15994 h 84848"/>
                <a:gd name="connsiteX13" fmla="*/ 77106 w 127272"/>
                <a:gd name="connsiteY13" fmla="*/ 15994 h 84848"/>
                <a:gd name="connsiteX14" fmla="*/ 77042 w 127272"/>
                <a:gd name="connsiteY14" fmla="*/ 15994 h 84848"/>
                <a:gd name="connsiteX15" fmla="*/ 76703 w 127272"/>
                <a:gd name="connsiteY15" fmla="*/ 15909 h 84848"/>
                <a:gd name="connsiteX16" fmla="*/ 76257 w 127272"/>
                <a:gd name="connsiteY16" fmla="*/ 15909 h 84848"/>
                <a:gd name="connsiteX17" fmla="*/ 76257 w 127272"/>
                <a:gd name="connsiteY17" fmla="*/ 15909 h 84848"/>
                <a:gd name="connsiteX18" fmla="*/ 76194 w 127272"/>
                <a:gd name="connsiteY18" fmla="*/ 15909 h 84848"/>
                <a:gd name="connsiteX19" fmla="*/ 75875 w 127272"/>
                <a:gd name="connsiteY19" fmla="*/ 15909 h 84848"/>
                <a:gd name="connsiteX20" fmla="*/ 75494 w 127272"/>
                <a:gd name="connsiteY20" fmla="*/ 15994 h 84848"/>
                <a:gd name="connsiteX21" fmla="*/ 75472 w 127272"/>
                <a:gd name="connsiteY21" fmla="*/ 15994 h 84848"/>
                <a:gd name="connsiteX22" fmla="*/ 75409 w 127272"/>
                <a:gd name="connsiteY22" fmla="*/ 15994 h 84848"/>
                <a:gd name="connsiteX23" fmla="*/ 74878 w 127272"/>
                <a:gd name="connsiteY23" fmla="*/ 16058 h 84848"/>
                <a:gd name="connsiteX24" fmla="*/ 74794 w 127272"/>
                <a:gd name="connsiteY24" fmla="*/ 16121 h 84848"/>
                <a:gd name="connsiteX25" fmla="*/ 74497 w 127272"/>
                <a:gd name="connsiteY25" fmla="*/ 16185 h 84848"/>
                <a:gd name="connsiteX26" fmla="*/ 74306 w 127272"/>
                <a:gd name="connsiteY26" fmla="*/ 16291 h 84848"/>
                <a:gd name="connsiteX27" fmla="*/ 74200 w 127272"/>
                <a:gd name="connsiteY27" fmla="*/ 16333 h 84848"/>
                <a:gd name="connsiteX28" fmla="*/ 73394 w 127272"/>
                <a:gd name="connsiteY28" fmla="*/ 16715 h 84848"/>
                <a:gd name="connsiteX29" fmla="*/ 15909 w 127272"/>
                <a:gd name="connsiteY29" fmla="*/ 55830 h 84848"/>
                <a:gd name="connsiteX30" fmla="*/ 16758 w 127272"/>
                <a:gd name="connsiteY30" fmla="*/ 55406 h 84848"/>
                <a:gd name="connsiteX31" fmla="*/ 17139 w 127272"/>
                <a:gd name="connsiteY31" fmla="*/ 55279 h 84848"/>
                <a:gd name="connsiteX32" fmla="*/ 17373 w 127272"/>
                <a:gd name="connsiteY32" fmla="*/ 55151 h 84848"/>
                <a:gd name="connsiteX33" fmla="*/ 18052 w 127272"/>
                <a:gd name="connsiteY33" fmla="*/ 54982 h 84848"/>
                <a:gd name="connsiteX34" fmla="*/ 18073 w 127272"/>
                <a:gd name="connsiteY34" fmla="*/ 54982 h 84848"/>
                <a:gd name="connsiteX35" fmla="*/ 18794 w 127272"/>
                <a:gd name="connsiteY35" fmla="*/ 54982 h 84848"/>
                <a:gd name="connsiteX36" fmla="*/ 18794 w 127272"/>
                <a:gd name="connsiteY36" fmla="*/ 54960 h 84848"/>
                <a:gd name="connsiteX37" fmla="*/ 19600 w 127272"/>
                <a:gd name="connsiteY37" fmla="*/ 54982 h 84848"/>
                <a:gd name="connsiteX38" fmla="*/ 19812 w 127272"/>
                <a:gd name="connsiteY38" fmla="*/ 55066 h 84848"/>
                <a:gd name="connsiteX39" fmla="*/ 20576 w 127272"/>
                <a:gd name="connsiteY39" fmla="*/ 55236 h 84848"/>
                <a:gd name="connsiteX40" fmla="*/ 20660 w 127272"/>
                <a:gd name="connsiteY40" fmla="*/ 55236 h 84848"/>
                <a:gd name="connsiteX41" fmla="*/ 21488 w 127272"/>
                <a:gd name="connsiteY41" fmla="*/ 55491 h 84848"/>
                <a:gd name="connsiteX42" fmla="*/ 21573 w 127272"/>
                <a:gd name="connsiteY42" fmla="*/ 55533 h 84848"/>
                <a:gd name="connsiteX43" fmla="*/ 22442 w 127272"/>
                <a:gd name="connsiteY43" fmla="*/ 55957 h 84848"/>
                <a:gd name="connsiteX44" fmla="*/ 68897 w 127272"/>
                <a:gd name="connsiteY44" fmla="*/ 78527 h 84848"/>
                <a:gd name="connsiteX45" fmla="*/ 126318 w 127272"/>
                <a:gd name="connsiteY45" fmla="*/ 39497 h 84848"/>
                <a:gd name="connsiteX46" fmla="*/ 79906 w 127272"/>
                <a:gd name="connsiteY46" fmla="*/ 16842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7272" h="84848">
                  <a:moveTo>
                    <a:pt x="79906" y="16842"/>
                  </a:moveTo>
                  <a:cubicBezTo>
                    <a:pt x="79800" y="16842"/>
                    <a:pt x="79672" y="16715"/>
                    <a:pt x="79545" y="16694"/>
                  </a:cubicBezTo>
                  <a:cubicBezTo>
                    <a:pt x="79460" y="16630"/>
                    <a:pt x="79312" y="16588"/>
                    <a:pt x="79206" y="16567"/>
                  </a:cubicBezTo>
                  <a:cubicBezTo>
                    <a:pt x="79121" y="16524"/>
                    <a:pt x="79015" y="16482"/>
                    <a:pt x="78930" y="16482"/>
                  </a:cubicBezTo>
                  <a:lnTo>
                    <a:pt x="78909" y="16482"/>
                  </a:lnTo>
                  <a:lnTo>
                    <a:pt x="78909" y="16439"/>
                  </a:lnTo>
                  <a:cubicBezTo>
                    <a:pt x="78739" y="16439"/>
                    <a:pt x="78675" y="16333"/>
                    <a:pt x="78548" y="16333"/>
                  </a:cubicBezTo>
                  <a:cubicBezTo>
                    <a:pt x="78378" y="16291"/>
                    <a:pt x="78251" y="16185"/>
                    <a:pt x="78145" y="16185"/>
                  </a:cubicBezTo>
                  <a:cubicBezTo>
                    <a:pt x="78103" y="16185"/>
                    <a:pt x="78103" y="16185"/>
                    <a:pt x="78081" y="16185"/>
                  </a:cubicBezTo>
                  <a:cubicBezTo>
                    <a:pt x="78018" y="16185"/>
                    <a:pt x="78018" y="16185"/>
                    <a:pt x="77933" y="16121"/>
                  </a:cubicBezTo>
                  <a:cubicBezTo>
                    <a:pt x="77912" y="16121"/>
                    <a:pt x="77806" y="16121"/>
                    <a:pt x="77806" y="16121"/>
                  </a:cubicBezTo>
                  <a:cubicBezTo>
                    <a:pt x="77700" y="16058"/>
                    <a:pt x="77530" y="16058"/>
                    <a:pt x="77403" y="16058"/>
                  </a:cubicBezTo>
                  <a:cubicBezTo>
                    <a:pt x="77339" y="16036"/>
                    <a:pt x="77254" y="15994"/>
                    <a:pt x="77169" y="15994"/>
                  </a:cubicBezTo>
                  <a:cubicBezTo>
                    <a:pt x="77106" y="15994"/>
                    <a:pt x="77106" y="15994"/>
                    <a:pt x="77106" y="15994"/>
                  </a:cubicBezTo>
                  <a:cubicBezTo>
                    <a:pt x="77042" y="15994"/>
                    <a:pt x="77042" y="15994"/>
                    <a:pt x="77042" y="15994"/>
                  </a:cubicBezTo>
                  <a:cubicBezTo>
                    <a:pt x="76936" y="15994"/>
                    <a:pt x="76809" y="15994"/>
                    <a:pt x="76703" y="15909"/>
                  </a:cubicBezTo>
                  <a:cubicBezTo>
                    <a:pt x="76575" y="15909"/>
                    <a:pt x="76406" y="15909"/>
                    <a:pt x="76257" y="15909"/>
                  </a:cubicBezTo>
                  <a:lnTo>
                    <a:pt x="76257" y="15909"/>
                  </a:lnTo>
                  <a:cubicBezTo>
                    <a:pt x="76257" y="15909"/>
                    <a:pt x="76257" y="15909"/>
                    <a:pt x="76194" y="15909"/>
                  </a:cubicBezTo>
                  <a:cubicBezTo>
                    <a:pt x="76066" y="15909"/>
                    <a:pt x="76024" y="15909"/>
                    <a:pt x="75875" y="15909"/>
                  </a:cubicBezTo>
                  <a:cubicBezTo>
                    <a:pt x="75727" y="15909"/>
                    <a:pt x="75557" y="15994"/>
                    <a:pt x="75494" y="15994"/>
                  </a:cubicBezTo>
                  <a:lnTo>
                    <a:pt x="75472" y="15994"/>
                  </a:lnTo>
                  <a:lnTo>
                    <a:pt x="75409" y="15994"/>
                  </a:lnTo>
                  <a:cubicBezTo>
                    <a:pt x="75218" y="16036"/>
                    <a:pt x="75069" y="16058"/>
                    <a:pt x="74878" y="16058"/>
                  </a:cubicBezTo>
                  <a:cubicBezTo>
                    <a:pt x="74857" y="16121"/>
                    <a:pt x="74836" y="16121"/>
                    <a:pt x="74794" y="16121"/>
                  </a:cubicBezTo>
                  <a:cubicBezTo>
                    <a:pt x="74688" y="16121"/>
                    <a:pt x="74603" y="16185"/>
                    <a:pt x="74497" y="16185"/>
                  </a:cubicBezTo>
                  <a:cubicBezTo>
                    <a:pt x="74475" y="16185"/>
                    <a:pt x="74391" y="16227"/>
                    <a:pt x="74306" y="16291"/>
                  </a:cubicBezTo>
                  <a:cubicBezTo>
                    <a:pt x="74284" y="16291"/>
                    <a:pt x="74242" y="16333"/>
                    <a:pt x="74200" y="16333"/>
                  </a:cubicBezTo>
                  <a:cubicBezTo>
                    <a:pt x="73882" y="16482"/>
                    <a:pt x="73648" y="16567"/>
                    <a:pt x="73394" y="16715"/>
                  </a:cubicBezTo>
                  <a:lnTo>
                    <a:pt x="15909" y="55830"/>
                  </a:lnTo>
                  <a:cubicBezTo>
                    <a:pt x="16227" y="55682"/>
                    <a:pt x="16461" y="55512"/>
                    <a:pt x="16758" y="55406"/>
                  </a:cubicBezTo>
                  <a:cubicBezTo>
                    <a:pt x="16864" y="55342"/>
                    <a:pt x="16970" y="55279"/>
                    <a:pt x="17139" y="55279"/>
                  </a:cubicBezTo>
                  <a:cubicBezTo>
                    <a:pt x="17224" y="55215"/>
                    <a:pt x="17309" y="55215"/>
                    <a:pt x="17373" y="55151"/>
                  </a:cubicBezTo>
                  <a:cubicBezTo>
                    <a:pt x="17564" y="55109"/>
                    <a:pt x="17797" y="55088"/>
                    <a:pt x="18052" y="54982"/>
                  </a:cubicBezTo>
                  <a:cubicBezTo>
                    <a:pt x="18052" y="54982"/>
                    <a:pt x="18052" y="54982"/>
                    <a:pt x="18073" y="54982"/>
                  </a:cubicBezTo>
                  <a:cubicBezTo>
                    <a:pt x="18327" y="54982"/>
                    <a:pt x="18518" y="54982"/>
                    <a:pt x="18794" y="54982"/>
                  </a:cubicBezTo>
                  <a:lnTo>
                    <a:pt x="18794" y="54960"/>
                  </a:lnTo>
                  <a:cubicBezTo>
                    <a:pt x="19027" y="54982"/>
                    <a:pt x="19345" y="54982"/>
                    <a:pt x="19600" y="54982"/>
                  </a:cubicBezTo>
                  <a:cubicBezTo>
                    <a:pt x="19748" y="55066"/>
                    <a:pt x="19812" y="55066"/>
                    <a:pt x="19812" y="55066"/>
                  </a:cubicBezTo>
                  <a:cubicBezTo>
                    <a:pt x="20088" y="55109"/>
                    <a:pt x="20300" y="55130"/>
                    <a:pt x="20576" y="55236"/>
                  </a:cubicBezTo>
                  <a:cubicBezTo>
                    <a:pt x="20639" y="55236"/>
                    <a:pt x="20660" y="55236"/>
                    <a:pt x="20660" y="55236"/>
                  </a:cubicBezTo>
                  <a:cubicBezTo>
                    <a:pt x="20936" y="55300"/>
                    <a:pt x="21191" y="55427"/>
                    <a:pt x="21488" y="55491"/>
                  </a:cubicBezTo>
                  <a:cubicBezTo>
                    <a:pt x="21530" y="55491"/>
                    <a:pt x="21530" y="55533"/>
                    <a:pt x="21573" y="55533"/>
                  </a:cubicBezTo>
                  <a:cubicBezTo>
                    <a:pt x="21891" y="55703"/>
                    <a:pt x="22145" y="55830"/>
                    <a:pt x="22442" y="55957"/>
                  </a:cubicBezTo>
                  <a:lnTo>
                    <a:pt x="68897" y="78527"/>
                  </a:lnTo>
                  <a:lnTo>
                    <a:pt x="126318" y="39497"/>
                  </a:lnTo>
                  <a:lnTo>
                    <a:pt x="79906" y="16842"/>
                  </a:lnTo>
                  <a:close/>
                </a:path>
              </a:pathLst>
            </a:custGeom>
            <a:solidFill>
              <a:srgbClr val="F15F6C"/>
            </a:solidFill>
            <a:ln w="95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59F939C1-9FC2-4184-A215-F8D63E164F22}"/>
                </a:ext>
              </a:extLst>
            </p:cNvPr>
            <p:cNvSpPr/>
            <p:nvPr/>
          </p:nvSpPr>
          <p:spPr>
            <a:xfrm>
              <a:off x="6286622" y="4591345"/>
              <a:ext cx="62653" cy="62653"/>
            </a:xfrm>
            <a:custGeom>
              <a:avLst/>
              <a:gdLst>
                <a:gd name="connsiteX0" fmla="*/ 42424 w 42424"/>
                <a:gd name="connsiteY0" fmla="*/ 24351 h 42424"/>
                <a:gd name="connsiteX1" fmla="*/ 32730 w 42424"/>
                <a:gd name="connsiteY1" fmla="*/ 30206 h 42424"/>
                <a:gd name="connsiteX2" fmla="*/ 15909 w 42424"/>
                <a:gd name="connsiteY2" fmla="*/ 21933 h 42424"/>
                <a:gd name="connsiteX3" fmla="*/ 25603 w 42424"/>
                <a:gd name="connsiteY3" fmla="*/ 15909 h 42424"/>
              </a:gdLst>
              <a:ahLst/>
              <a:cxnLst>
                <a:cxn ang="0">
                  <a:pos x="connsiteX0" y="connsiteY0"/>
                </a:cxn>
                <a:cxn ang="0">
                  <a:pos x="connsiteX1" y="connsiteY1"/>
                </a:cxn>
                <a:cxn ang="0">
                  <a:pos x="connsiteX2" y="connsiteY2"/>
                </a:cxn>
                <a:cxn ang="0">
                  <a:pos x="connsiteX3" y="connsiteY3"/>
                </a:cxn>
              </a:cxnLst>
              <a:rect l="l" t="t" r="r" b="b"/>
              <a:pathLst>
                <a:path w="42424" h="42424">
                  <a:moveTo>
                    <a:pt x="42424" y="24351"/>
                  </a:moveTo>
                  <a:lnTo>
                    <a:pt x="32730" y="30206"/>
                  </a:lnTo>
                  <a:lnTo>
                    <a:pt x="15909" y="21933"/>
                  </a:lnTo>
                  <a:lnTo>
                    <a:pt x="25603" y="15909"/>
                  </a:lnTo>
                  <a:close/>
                </a:path>
              </a:pathLst>
            </a:custGeom>
            <a:solidFill>
              <a:srgbClr val="A03C46"/>
            </a:solidFill>
            <a:ln w="95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53BDF1EF-B6A3-496A-BCC6-432B7C88EA23}"/>
                </a:ext>
              </a:extLst>
            </p:cNvPr>
            <p:cNvSpPr/>
            <p:nvPr/>
          </p:nvSpPr>
          <p:spPr>
            <a:xfrm>
              <a:off x="6191640" y="4546799"/>
              <a:ext cx="187960" cy="156633"/>
            </a:xfrm>
            <a:custGeom>
              <a:avLst/>
              <a:gdLst>
                <a:gd name="connsiteX0" fmla="*/ 79609 w 127272"/>
                <a:gd name="connsiteY0" fmla="*/ 30694 h 106060"/>
                <a:gd name="connsiteX1" fmla="*/ 78357 w 127272"/>
                <a:gd name="connsiteY1" fmla="*/ 29951 h 106060"/>
                <a:gd name="connsiteX2" fmla="*/ 78294 w 127272"/>
                <a:gd name="connsiteY2" fmla="*/ 29930 h 106060"/>
                <a:gd name="connsiteX3" fmla="*/ 77106 w 127272"/>
                <a:gd name="connsiteY3" fmla="*/ 28976 h 106060"/>
                <a:gd name="connsiteX4" fmla="*/ 77106 w 127272"/>
                <a:gd name="connsiteY4" fmla="*/ 28976 h 106060"/>
                <a:gd name="connsiteX5" fmla="*/ 76130 w 127272"/>
                <a:gd name="connsiteY5" fmla="*/ 27809 h 106060"/>
                <a:gd name="connsiteX6" fmla="*/ 76088 w 127272"/>
                <a:gd name="connsiteY6" fmla="*/ 27788 h 106060"/>
                <a:gd name="connsiteX7" fmla="*/ 75175 w 127272"/>
                <a:gd name="connsiteY7" fmla="*/ 26473 h 106060"/>
                <a:gd name="connsiteX8" fmla="*/ 75175 w 127272"/>
                <a:gd name="connsiteY8" fmla="*/ 26473 h 106060"/>
                <a:gd name="connsiteX9" fmla="*/ 74369 w 127272"/>
                <a:gd name="connsiteY9" fmla="*/ 25157 h 106060"/>
                <a:gd name="connsiteX10" fmla="*/ 74369 w 127272"/>
                <a:gd name="connsiteY10" fmla="*/ 25094 h 106060"/>
                <a:gd name="connsiteX11" fmla="*/ 74369 w 127272"/>
                <a:gd name="connsiteY11" fmla="*/ 25094 h 106060"/>
                <a:gd name="connsiteX12" fmla="*/ 73797 w 127272"/>
                <a:gd name="connsiteY12" fmla="*/ 23609 h 106060"/>
                <a:gd name="connsiteX13" fmla="*/ 73797 w 127272"/>
                <a:gd name="connsiteY13" fmla="*/ 23609 h 106060"/>
                <a:gd name="connsiteX14" fmla="*/ 73500 w 127272"/>
                <a:gd name="connsiteY14" fmla="*/ 22273 h 106060"/>
                <a:gd name="connsiteX15" fmla="*/ 73500 w 127272"/>
                <a:gd name="connsiteY15" fmla="*/ 22167 h 106060"/>
                <a:gd name="connsiteX16" fmla="*/ 73351 w 127272"/>
                <a:gd name="connsiteY16" fmla="*/ 20767 h 106060"/>
                <a:gd name="connsiteX17" fmla="*/ 73415 w 127272"/>
                <a:gd name="connsiteY17" fmla="*/ 19706 h 106060"/>
                <a:gd name="connsiteX18" fmla="*/ 73521 w 127272"/>
                <a:gd name="connsiteY18" fmla="*/ 18476 h 106060"/>
                <a:gd name="connsiteX19" fmla="*/ 73521 w 127272"/>
                <a:gd name="connsiteY19" fmla="*/ 18412 h 106060"/>
                <a:gd name="connsiteX20" fmla="*/ 73903 w 127272"/>
                <a:gd name="connsiteY20" fmla="*/ 17415 h 106060"/>
                <a:gd name="connsiteX21" fmla="*/ 73903 w 127272"/>
                <a:gd name="connsiteY21" fmla="*/ 17394 h 106060"/>
                <a:gd name="connsiteX22" fmla="*/ 74327 w 127272"/>
                <a:gd name="connsiteY22" fmla="*/ 16630 h 106060"/>
                <a:gd name="connsiteX23" fmla="*/ 74475 w 127272"/>
                <a:gd name="connsiteY23" fmla="*/ 16461 h 106060"/>
                <a:gd name="connsiteX24" fmla="*/ 75154 w 127272"/>
                <a:gd name="connsiteY24" fmla="*/ 15909 h 106060"/>
                <a:gd name="connsiteX25" fmla="*/ 17691 w 127272"/>
                <a:gd name="connsiteY25" fmla="*/ 54960 h 106060"/>
                <a:gd name="connsiteX26" fmla="*/ 17076 w 127272"/>
                <a:gd name="connsiteY26" fmla="*/ 55533 h 106060"/>
                <a:gd name="connsiteX27" fmla="*/ 16885 w 127272"/>
                <a:gd name="connsiteY27" fmla="*/ 55745 h 106060"/>
                <a:gd name="connsiteX28" fmla="*/ 16736 w 127272"/>
                <a:gd name="connsiteY28" fmla="*/ 55936 h 106060"/>
                <a:gd name="connsiteX29" fmla="*/ 16482 w 127272"/>
                <a:gd name="connsiteY29" fmla="*/ 56382 h 106060"/>
                <a:gd name="connsiteX30" fmla="*/ 16482 w 127272"/>
                <a:gd name="connsiteY30" fmla="*/ 56466 h 106060"/>
                <a:gd name="connsiteX31" fmla="*/ 16439 w 127272"/>
                <a:gd name="connsiteY31" fmla="*/ 56509 h 106060"/>
                <a:gd name="connsiteX32" fmla="*/ 16333 w 127272"/>
                <a:gd name="connsiteY32" fmla="*/ 56742 h 106060"/>
                <a:gd name="connsiteX33" fmla="*/ 16164 w 127272"/>
                <a:gd name="connsiteY33" fmla="*/ 57039 h 106060"/>
                <a:gd name="connsiteX34" fmla="*/ 16100 w 127272"/>
                <a:gd name="connsiteY34" fmla="*/ 57400 h 106060"/>
                <a:gd name="connsiteX35" fmla="*/ 16100 w 127272"/>
                <a:gd name="connsiteY35" fmla="*/ 57485 h 106060"/>
                <a:gd name="connsiteX36" fmla="*/ 16100 w 127272"/>
                <a:gd name="connsiteY36" fmla="*/ 57570 h 106060"/>
                <a:gd name="connsiteX37" fmla="*/ 16057 w 127272"/>
                <a:gd name="connsiteY37" fmla="*/ 57718 h 106060"/>
                <a:gd name="connsiteX38" fmla="*/ 16015 w 127272"/>
                <a:gd name="connsiteY38" fmla="*/ 57994 h 106060"/>
                <a:gd name="connsiteX39" fmla="*/ 16015 w 127272"/>
                <a:gd name="connsiteY39" fmla="*/ 58291 h 106060"/>
                <a:gd name="connsiteX40" fmla="*/ 15973 w 127272"/>
                <a:gd name="connsiteY40" fmla="*/ 58609 h 106060"/>
                <a:gd name="connsiteX41" fmla="*/ 15973 w 127272"/>
                <a:gd name="connsiteY41" fmla="*/ 58779 h 106060"/>
                <a:gd name="connsiteX42" fmla="*/ 15909 w 127272"/>
                <a:gd name="connsiteY42" fmla="*/ 59945 h 106060"/>
                <a:gd name="connsiteX43" fmla="*/ 15909 w 127272"/>
                <a:gd name="connsiteY43" fmla="*/ 60051 h 106060"/>
                <a:gd name="connsiteX44" fmla="*/ 15973 w 127272"/>
                <a:gd name="connsiteY44" fmla="*/ 60369 h 106060"/>
                <a:gd name="connsiteX45" fmla="*/ 15973 w 127272"/>
                <a:gd name="connsiteY45" fmla="*/ 60666 h 106060"/>
                <a:gd name="connsiteX46" fmla="*/ 16015 w 127272"/>
                <a:gd name="connsiteY46" fmla="*/ 60900 h 106060"/>
                <a:gd name="connsiteX47" fmla="*/ 16015 w 127272"/>
                <a:gd name="connsiteY47" fmla="*/ 61239 h 106060"/>
                <a:gd name="connsiteX48" fmla="*/ 16057 w 127272"/>
                <a:gd name="connsiteY48" fmla="*/ 61345 h 106060"/>
                <a:gd name="connsiteX49" fmla="*/ 16057 w 127272"/>
                <a:gd name="connsiteY49" fmla="*/ 61388 h 106060"/>
                <a:gd name="connsiteX50" fmla="*/ 16057 w 127272"/>
                <a:gd name="connsiteY50" fmla="*/ 61536 h 106060"/>
                <a:gd name="connsiteX51" fmla="*/ 16100 w 127272"/>
                <a:gd name="connsiteY51" fmla="*/ 61897 h 106060"/>
                <a:gd name="connsiteX52" fmla="*/ 16164 w 127272"/>
                <a:gd name="connsiteY52" fmla="*/ 62194 h 106060"/>
                <a:gd name="connsiteX53" fmla="*/ 16312 w 127272"/>
                <a:gd name="connsiteY53" fmla="*/ 62554 h 106060"/>
                <a:gd name="connsiteX54" fmla="*/ 16397 w 127272"/>
                <a:gd name="connsiteY54" fmla="*/ 62873 h 106060"/>
                <a:gd name="connsiteX55" fmla="*/ 16439 w 127272"/>
                <a:gd name="connsiteY55" fmla="*/ 62873 h 106060"/>
                <a:gd name="connsiteX56" fmla="*/ 16439 w 127272"/>
                <a:gd name="connsiteY56" fmla="*/ 62873 h 106060"/>
                <a:gd name="connsiteX57" fmla="*/ 16482 w 127272"/>
                <a:gd name="connsiteY57" fmla="*/ 63254 h 106060"/>
                <a:gd name="connsiteX58" fmla="*/ 16609 w 127272"/>
                <a:gd name="connsiteY58" fmla="*/ 63615 h 106060"/>
                <a:gd name="connsiteX59" fmla="*/ 16758 w 127272"/>
                <a:gd name="connsiteY59" fmla="*/ 63954 h 106060"/>
                <a:gd name="connsiteX60" fmla="*/ 16948 w 127272"/>
                <a:gd name="connsiteY60" fmla="*/ 64315 h 106060"/>
                <a:gd name="connsiteX61" fmla="*/ 16948 w 127272"/>
                <a:gd name="connsiteY61" fmla="*/ 64336 h 106060"/>
                <a:gd name="connsiteX62" fmla="*/ 17182 w 127272"/>
                <a:gd name="connsiteY62" fmla="*/ 64782 h 106060"/>
                <a:gd name="connsiteX63" fmla="*/ 17373 w 127272"/>
                <a:gd name="connsiteY63" fmla="*/ 65185 h 106060"/>
                <a:gd name="connsiteX64" fmla="*/ 17712 w 127272"/>
                <a:gd name="connsiteY64" fmla="*/ 65757 h 106060"/>
                <a:gd name="connsiteX65" fmla="*/ 17733 w 127272"/>
                <a:gd name="connsiteY65" fmla="*/ 65757 h 106060"/>
                <a:gd name="connsiteX66" fmla="*/ 17733 w 127272"/>
                <a:gd name="connsiteY66" fmla="*/ 65778 h 106060"/>
                <a:gd name="connsiteX67" fmla="*/ 18624 w 127272"/>
                <a:gd name="connsiteY67" fmla="*/ 66988 h 106060"/>
                <a:gd name="connsiteX68" fmla="*/ 18645 w 127272"/>
                <a:gd name="connsiteY68" fmla="*/ 66988 h 106060"/>
                <a:gd name="connsiteX69" fmla="*/ 18688 w 127272"/>
                <a:gd name="connsiteY69" fmla="*/ 67072 h 106060"/>
                <a:gd name="connsiteX70" fmla="*/ 19112 w 127272"/>
                <a:gd name="connsiteY70" fmla="*/ 67539 h 106060"/>
                <a:gd name="connsiteX71" fmla="*/ 19473 w 127272"/>
                <a:gd name="connsiteY71" fmla="*/ 67963 h 106060"/>
                <a:gd name="connsiteX72" fmla="*/ 19791 w 127272"/>
                <a:gd name="connsiteY72" fmla="*/ 68218 h 106060"/>
                <a:gd name="connsiteX73" fmla="*/ 19791 w 127272"/>
                <a:gd name="connsiteY73" fmla="*/ 68282 h 106060"/>
                <a:gd name="connsiteX74" fmla="*/ 19812 w 127272"/>
                <a:gd name="connsiteY74" fmla="*/ 68282 h 106060"/>
                <a:gd name="connsiteX75" fmla="*/ 20194 w 127272"/>
                <a:gd name="connsiteY75" fmla="*/ 68557 h 106060"/>
                <a:gd name="connsiteX76" fmla="*/ 20470 w 127272"/>
                <a:gd name="connsiteY76" fmla="*/ 68812 h 106060"/>
                <a:gd name="connsiteX77" fmla="*/ 20809 w 127272"/>
                <a:gd name="connsiteY77" fmla="*/ 69109 h 106060"/>
                <a:gd name="connsiteX78" fmla="*/ 21000 w 127272"/>
                <a:gd name="connsiteY78" fmla="*/ 69236 h 106060"/>
                <a:gd name="connsiteX79" fmla="*/ 21021 w 127272"/>
                <a:gd name="connsiteY79" fmla="*/ 69236 h 106060"/>
                <a:gd name="connsiteX80" fmla="*/ 21106 w 127272"/>
                <a:gd name="connsiteY80" fmla="*/ 69278 h 106060"/>
                <a:gd name="connsiteX81" fmla="*/ 21488 w 127272"/>
                <a:gd name="connsiteY81" fmla="*/ 69512 h 106060"/>
                <a:gd name="connsiteX82" fmla="*/ 21657 w 127272"/>
                <a:gd name="connsiteY82" fmla="*/ 69682 h 106060"/>
                <a:gd name="connsiteX83" fmla="*/ 22018 w 127272"/>
                <a:gd name="connsiteY83" fmla="*/ 69851 h 106060"/>
                <a:gd name="connsiteX84" fmla="*/ 22315 w 127272"/>
                <a:gd name="connsiteY84" fmla="*/ 70000 h 106060"/>
                <a:gd name="connsiteX85" fmla="*/ 22315 w 127272"/>
                <a:gd name="connsiteY85" fmla="*/ 70021 h 106060"/>
                <a:gd name="connsiteX86" fmla="*/ 68769 w 127272"/>
                <a:gd name="connsiteY86" fmla="*/ 92633 h 106060"/>
                <a:gd name="connsiteX87" fmla="*/ 126233 w 127272"/>
                <a:gd name="connsiteY87" fmla="*/ 53582 h 106060"/>
                <a:gd name="connsiteX88" fmla="*/ 79609 w 127272"/>
                <a:gd name="connsiteY88" fmla="*/ 30694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7272" h="106060">
                  <a:moveTo>
                    <a:pt x="79609" y="30694"/>
                  </a:moveTo>
                  <a:cubicBezTo>
                    <a:pt x="79163" y="30567"/>
                    <a:pt x="78739" y="30270"/>
                    <a:pt x="78357" y="29951"/>
                  </a:cubicBezTo>
                  <a:cubicBezTo>
                    <a:pt x="78357" y="29930"/>
                    <a:pt x="78357" y="29930"/>
                    <a:pt x="78294" y="29930"/>
                  </a:cubicBezTo>
                  <a:cubicBezTo>
                    <a:pt x="77891" y="29697"/>
                    <a:pt x="77488" y="29358"/>
                    <a:pt x="77106" y="28976"/>
                  </a:cubicBezTo>
                  <a:lnTo>
                    <a:pt x="77106" y="28976"/>
                  </a:lnTo>
                  <a:cubicBezTo>
                    <a:pt x="76809" y="28551"/>
                    <a:pt x="76448" y="28254"/>
                    <a:pt x="76130" y="27809"/>
                  </a:cubicBezTo>
                  <a:cubicBezTo>
                    <a:pt x="76130" y="27809"/>
                    <a:pt x="76088" y="27809"/>
                    <a:pt x="76088" y="27788"/>
                  </a:cubicBezTo>
                  <a:cubicBezTo>
                    <a:pt x="75727" y="27364"/>
                    <a:pt x="75366" y="26961"/>
                    <a:pt x="75175" y="26473"/>
                  </a:cubicBezTo>
                  <a:lnTo>
                    <a:pt x="75175" y="26473"/>
                  </a:lnTo>
                  <a:cubicBezTo>
                    <a:pt x="74857" y="26070"/>
                    <a:pt x="74560" y="25624"/>
                    <a:pt x="74369" y="25157"/>
                  </a:cubicBezTo>
                  <a:lnTo>
                    <a:pt x="74369" y="25094"/>
                  </a:lnTo>
                  <a:lnTo>
                    <a:pt x="74369" y="25094"/>
                  </a:lnTo>
                  <a:cubicBezTo>
                    <a:pt x="74157" y="24648"/>
                    <a:pt x="73945" y="24160"/>
                    <a:pt x="73797" y="23609"/>
                  </a:cubicBezTo>
                  <a:lnTo>
                    <a:pt x="73797" y="23609"/>
                  </a:lnTo>
                  <a:cubicBezTo>
                    <a:pt x="73669" y="23164"/>
                    <a:pt x="73521" y="22718"/>
                    <a:pt x="73500" y="22273"/>
                  </a:cubicBezTo>
                  <a:cubicBezTo>
                    <a:pt x="73500" y="22230"/>
                    <a:pt x="73500" y="22230"/>
                    <a:pt x="73500" y="22167"/>
                  </a:cubicBezTo>
                  <a:cubicBezTo>
                    <a:pt x="73415" y="21742"/>
                    <a:pt x="73351" y="21191"/>
                    <a:pt x="73351" y="20767"/>
                  </a:cubicBezTo>
                  <a:lnTo>
                    <a:pt x="73415" y="19706"/>
                  </a:lnTo>
                  <a:cubicBezTo>
                    <a:pt x="73415" y="19260"/>
                    <a:pt x="73457" y="18794"/>
                    <a:pt x="73521" y="18476"/>
                  </a:cubicBezTo>
                  <a:cubicBezTo>
                    <a:pt x="73521" y="18412"/>
                    <a:pt x="73521" y="18412"/>
                    <a:pt x="73521" y="18412"/>
                  </a:cubicBezTo>
                  <a:cubicBezTo>
                    <a:pt x="73606" y="18051"/>
                    <a:pt x="73691" y="17733"/>
                    <a:pt x="73903" y="17415"/>
                  </a:cubicBezTo>
                  <a:lnTo>
                    <a:pt x="73903" y="17394"/>
                  </a:lnTo>
                  <a:cubicBezTo>
                    <a:pt x="74030" y="17118"/>
                    <a:pt x="74178" y="16885"/>
                    <a:pt x="74327" y="16630"/>
                  </a:cubicBezTo>
                  <a:cubicBezTo>
                    <a:pt x="74390" y="16567"/>
                    <a:pt x="74412" y="16524"/>
                    <a:pt x="74475" y="16461"/>
                  </a:cubicBezTo>
                  <a:cubicBezTo>
                    <a:pt x="74709" y="16227"/>
                    <a:pt x="74900" y="16036"/>
                    <a:pt x="75154" y="15909"/>
                  </a:cubicBezTo>
                  <a:lnTo>
                    <a:pt x="17691" y="54960"/>
                  </a:lnTo>
                  <a:cubicBezTo>
                    <a:pt x="17394" y="55172"/>
                    <a:pt x="17224" y="55321"/>
                    <a:pt x="17076" y="55533"/>
                  </a:cubicBezTo>
                  <a:cubicBezTo>
                    <a:pt x="16970" y="55618"/>
                    <a:pt x="16948" y="55703"/>
                    <a:pt x="16885" y="55745"/>
                  </a:cubicBezTo>
                  <a:cubicBezTo>
                    <a:pt x="16821" y="55830"/>
                    <a:pt x="16758" y="55851"/>
                    <a:pt x="16736" y="55936"/>
                  </a:cubicBezTo>
                  <a:cubicBezTo>
                    <a:pt x="16609" y="56127"/>
                    <a:pt x="16524" y="56233"/>
                    <a:pt x="16482" y="56382"/>
                  </a:cubicBezTo>
                  <a:cubicBezTo>
                    <a:pt x="16482" y="56445"/>
                    <a:pt x="16482" y="56466"/>
                    <a:pt x="16482" y="56466"/>
                  </a:cubicBezTo>
                  <a:cubicBezTo>
                    <a:pt x="16482" y="56466"/>
                    <a:pt x="16482" y="56509"/>
                    <a:pt x="16439" y="56509"/>
                  </a:cubicBezTo>
                  <a:cubicBezTo>
                    <a:pt x="16439" y="56594"/>
                    <a:pt x="16397" y="56678"/>
                    <a:pt x="16333" y="56742"/>
                  </a:cubicBezTo>
                  <a:cubicBezTo>
                    <a:pt x="16312" y="56869"/>
                    <a:pt x="16248" y="56975"/>
                    <a:pt x="16164" y="57039"/>
                  </a:cubicBezTo>
                  <a:cubicBezTo>
                    <a:pt x="16142" y="57145"/>
                    <a:pt x="16142" y="57336"/>
                    <a:pt x="16100" y="57400"/>
                  </a:cubicBezTo>
                  <a:cubicBezTo>
                    <a:pt x="16100" y="57400"/>
                    <a:pt x="16100" y="57442"/>
                    <a:pt x="16100" y="57485"/>
                  </a:cubicBezTo>
                  <a:cubicBezTo>
                    <a:pt x="16100" y="57506"/>
                    <a:pt x="16100" y="57506"/>
                    <a:pt x="16100" y="57570"/>
                  </a:cubicBezTo>
                  <a:cubicBezTo>
                    <a:pt x="16100" y="57591"/>
                    <a:pt x="16100" y="57697"/>
                    <a:pt x="16057" y="57718"/>
                  </a:cubicBezTo>
                  <a:cubicBezTo>
                    <a:pt x="16057" y="57824"/>
                    <a:pt x="16057" y="57930"/>
                    <a:pt x="16015" y="57994"/>
                  </a:cubicBezTo>
                  <a:cubicBezTo>
                    <a:pt x="16015" y="58100"/>
                    <a:pt x="16015" y="58206"/>
                    <a:pt x="16015" y="58291"/>
                  </a:cubicBezTo>
                  <a:cubicBezTo>
                    <a:pt x="15973" y="58354"/>
                    <a:pt x="15973" y="58503"/>
                    <a:pt x="15973" y="58609"/>
                  </a:cubicBezTo>
                  <a:cubicBezTo>
                    <a:pt x="15973" y="58694"/>
                    <a:pt x="15973" y="58715"/>
                    <a:pt x="15973" y="58779"/>
                  </a:cubicBezTo>
                  <a:lnTo>
                    <a:pt x="15909" y="59945"/>
                  </a:lnTo>
                  <a:cubicBezTo>
                    <a:pt x="15909" y="59945"/>
                    <a:pt x="15909" y="59988"/>
                    <a:pt x="15909" y="60051"/>
                  </a:cubicBezTo>
                  <a:cubicBezTo>
                    <a:pt x="15909" y="60221"/>
                    <a:pt x="15909" y="60242"/>
                    <a:pt x="15973" y="60369"/>
                  </a:cubicBezTo>
                  <a:cubicBezTo>
                    <a:pt x="15973" y="60391"/>
                    <a:pt x="15973" y="60539"/>
                    <a:pt x="15973" y="60666"/>
                  </a:cubicBezTo>
                  <a:cubicBezTo>
                    <a:pt x="15973" y="60751"/>
                    <a:pt x="15973" y="60794"/>
                    <a:pt x="16015" y="60900"/>
                  </a:cubicBezTo>
                  <a:cubicBezTo>
                    <a:pt x="16015" y="61091"/>
                    <a:pt x="16015" y="61154"/>
                    <a:pt x="16015" y="61239"/>
                  </a:cubicBezTo>
                  <a:cubicBezTo>
                    <a:pt x="16015" y="61282"/>
                    <a:pt x="16057" y="61324"/>
                    <a:pt x="16057" y="61345"/>
                  </a:cubicBezTo>
                  <a:cubicBezTo>
                    <a:pt x="16057" y="61388"/>
                    <a:pt x="16057" y="61388"/>
                    <a:pt x="16057" y="61388"/>
                  </a:cubicBezTo>
                  <a:cubicBezTo>
                    <a:pt x="16057" y="61494"/>
                    <a:pt x="16057" y="61494"/>
                    <a:pt x="16057" y="61536"/>
                  </a:cubicBezTo>
                  <a:cubicBezTo>
                    <a:pt x="16100" y="61642"/>
                    <a:pt x="16100" y="61748"/>
                    <a:pt x="16100" y="61897"/>
                  </a:cubicBezTo>
                  <a:cubicBezTo>
                    <a:pt x="16142" y="61960"/>
                    <a:pt x="16142" y="62109"/>
                    <a:pt x="16164" y="62194"/>
                  </a:cubicBezTo>
                  <a:cubicBezTo>
                    <a:pt x="16164" y="62342"/>
                    <a:pt x="16248" y="62448"/>
                    <a:pt x="16312" y="62554"/>
                  </a:cubicBezTo>
                  <a:cubicBezTo>
                    <a:pt x="16333" y="62618"/>
                    <a:pt x="16397" y="62745"/>
                    <a:pt x="16397" y="62873"/>
                  </a:cubicBezTo>
                  <a:lnTo>
                    <a:pt x="16439" y="62873"/>
                  </a:lnTo>
                  <a:lnTo>
                    <a:pt x="16439" y="62873"/>
                  </a:lnTo>
                  <a:cubicBezTo>
                    <a:pt x="16439" y="63021"/>
                    <a:pt x="16482" y="63191"/>
                    <a:pt x="16482" y="63254"/>
                  </a:cubicBezTo>
                  <a:cubicBezTo>
                    <a:pt x="16524" y="63382"/>
                    <a:pt x="16588" y="63488"/>
                    <a:pt x="16609" y="63615"/>
                  </a:cubicBezTo>
                  <a:cubicBezTo>
                    <a:pt x="16694" y="63700"/>
                    <a:pt x="16736" y="63848"/>
                    <a:pt x="16758" y="63954"/>
                  </a:cubicBezTo>
                  <a:cubicBezTo>
                    <a:pt x="16821" y="64103"/>
                    <a:pt x="16885" y="64230"/>
                    <a:pt x="16948" y="64315"/>
                  </a:cubicBezTo>
                  <a:cubicBezTo>
                    <a:pt x="16948" y="64315"/>
                    <a:pt x="16948" y="64315"/>
                    <a:pt x="16948" y="64336"/>
                  </a:cubicBezTo>
                  <a:cubicBezTo>
                    <a:pt x="17033" y="64527"/>
                    <a:pt x="17076" y="64612"/>
                    <a:pt x="17182" y="64782"/>
                  </a:cubicBezTo>
                  <a:cubicBezTo>
                    <a:pt x="17224" y="64888"/>
                    <a:pt x="17309" y="65036"/>
                    <a:pt x="17373" y="65185"/>
                  </a:cubicBezTo>
                  <a:cubicBezTo>
                    <a:pt x="17457" y="65397"/>
                    <a:pt x="17627" y="65566"/>
                    <a:pt x="17712" y="65757"/>
                  </a:cubicBezTo>
                  <a:lnTo>
                    <a:pt x="17733" y="65757"/>
                  </a:lnTo>
                  <a:cubicBezTo>
                    <a:pt x="17733" y="65778"/>
                    <a:pt x="17733" y="65778"/>
                    <a:pt x="17733" y="65778"/>
                  </a:cubicBezTo>
                  <a:cubicBezTo>
                    <a:pt x="18030" y="66224"/>
                    <a:pt x="18285" y="66627"/>
                    <a:pt x="18624" y="66988"/>
                  </a:cubicBezTo>
                  <a:cubicBezTo>
                    <a:pt x="18624" y="66988"/>
                    <a:pt x="18624" y="66988"/>
                    <a:pt x="18645" y="66988"/>
                  </a:cubicBezTo>
                  <a:cubicBezTo>
                    <a:pt x="18645" y="67030"/>
                    <a:pt x="18688" y="67072"/>
                    <a:pt x="18688" y="67072"/>
                  </a:cubicBezTo>
                  <a:cubicBezTo>
                    <a:pt x="18879" y="67221"/>
                    <a:pt x="18985" y="67412"/>
                    <a:pt x="19112" y="67539"/>
                  </a:cubicBezTo>
                  <a:cubicBezTo>
                    <a:pt x="19260" y="67666"/>
                    <a:pt x="19388" y="67794"/>
                    <a:pt x="19473" y="67963"/>
                  </a:cubicBezTo>
                  <a:cubicBezTo>
                    <a:pt x="19536" y="68069"/>
                    <a:pt x="19664" y="68091"/>
                    <a:pt x="19791" y="68218"/>
                  </a:cubicBezTo>
                  <a:cubicBezTo>
                    <a:pt x="19791" y="68218"/>
                    <a:pt x="19791" y="68218"/>
                    <a:pt x="19791" y="68282"/>
                  </a:cubicBezTo>
                  <a:cubicBezTo>
                    <a:pt x="19812" y="68282"/>
                    <a:pt x="19812" y="68282"/>
                    <a:pt x="19812" y="68282"/>
                  </a:cubicBezTo>
                  <a:cubicBezTo>
                    <a:pt x="19939" y="68409"/>
                    <a:pt x="20109" y="68494"/>
                    <a:pt x="20194" y="68557"/>
                  </a:cubicBezTo>
                  <a:cubicBezTo>
                    <a:pt x="20279" y="68706"/>
                    <a:pt x="20385" y="68748"/>
                    <a:pt x="20470" y="68812"/>
                  </a:cubicBezTo>
                  <a:cubicBezTo>
                    <a:pt x="20597" y="68897"/>
                    <a:pt x="20724" y="69003"/>
                    <a:pt x="20809" y="69109"/>
                  </a:cubicBezTo>
                  <a:cubicBezTo>
                    <a:pt x="20830" y="69151"/>
                    <a:pt x="20957" y="69236"/>
                    <a:pt x="21000" y="69236"/>
                  </a:cubicBezTo>
                  <a:lnTo>
                    <a:pt x="21021" y="69236"/>
                  </a:lnTo>
                  <a:cubicBezTo>
                    <a:pt x="21106" y="69236"/>
                    <a:pt x="21106" y="69278"/>
                    <a:pt x="21106" y="69278"/>
                  </a:cubicBezTo>
                  <a:cubicBezTo>
                    <a:pt x="21191" y="69342"/>
                    <a:pt x="21318" y="69427"/>
                    <a:pt x="21488" y="69512"/>
                  </a:cubicBezTo>
                  <a:cubicBezTo>
                    <a:pt x="21509" y="69554"/>
                    <a:pt x="21636" y="69639"/>
                    <a:pt x="21657" y="69682"/>
                  </a:cubicBezTo>
                  <a:cubicBezTo>
                    <a:pt x="21785" y="69766"/>
                    <a:pt x="21912" y="69788"/>
                    <a:pt x="22018" y="69851"/>
                  </a:cubicBezTo>
                  <a:cubicBezTo>
                    <a:pt x="22082" y="69872"/>
                    <a:pt x="22145" y="70000"/>
                    <a:pt x="22315" y="70000"/>
                  </a:cubicBezTo>
                  <a:cubicBezTo>
                    <a:pt x="22315" y="70021"/>
                    <a:pt x="22315" y="70021"/>
                    <a:pt x="22315" y="70021"/>
                  </a:cubicBezTo>
                  <a:lnTo>
                    <a:pt x="68769" y="92633"/>
                  </a:lnTo>
                  <a:lnTo>
                    <a:pt x="126233" y="53582"/>
                  </a:lnTo>
                  <a:lnTo>
                    <a:pt x="79609" y="30694"/>
                  </a:lnTo>
                  <a:close/>
                </a:path>
              </a:pathLst>
            </a:custGeom>
            <a:solidFill>
              <a:srgbClr val="439964"/>
            </a:solidFill>
            <a:ln w="95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06312D8F-FD92-4375-880E-3D51ACC3BECB}"/>
                </a:ext>
              </a:extLst>
            </p:cNvPr>
            <p:cNvSpPr/>
            <p:nvPr/>
          </p:nvSpPr>
          <p:spPr>
            <a:xfrm>
              <a:off x="6269550" y="4602121"/>
              <a:ext cx="125307" cy="93980"/>
            </a:xfrm>
            <a:custGeom>
              <a:avLst/>
              <a:gdLst>
                <a:gd name="connsiteX0" fmla="*/ 15909 w 84848"/>
                <a:gd name="connsiteY0" fmla="*/ 54960 h 63636"/>
                <a:gd name="connsiteX1" fmla="*/ 73372 w 84848"/>
                <a:gd name="connsiteY1" fmla="*/ 15909 h 63636"/>
                <a:gd name="connsiteX2" fmla="*/ 73288 w 84848"/>
                <a:gd name="connsiteY2" fmla="*/ 18221 h 63636"/>
                <a:gd name="connsiteX3" fmla="*/ 15909 w 84848"/>
                <a:gd name="connsiteY3" fmla="*/ 57230 h 63636"/>
              </a:gdLst>
              <a:ahLst/>
              <a:cxnLst>
                <a:cxn ang="0">
                  <a:pos x="connsiteX0" y="connsiteY0"/>
                </a:cxn>
                <a:cxn ang="0">
                  <a:pos x="connsiteX1" y="connsiteY1"/>
                </a:cxn>
                <a:cxn ang="0">
                  <a:pos x="connsiteX2" y="connsiteY2"/>
                </a:cxn>
                <a:cxn ang="0">
                  <a:pos x="connsiteX3" y="connsiteY3"/>
                </a:cxn>
              </a:cxnLst>
              <a:rect l="l" t="t" r="r" b="b"/>
              <a:pathLst>
                <a:path w="84848" h="63636">
                  <a:moveTo>
                    <a:pt x="15909" y="54960"/>
                  </a:moveTo>
                  <a:lnTo>
                    <a:pt x="73372" y="15909"/>
                  </a:lnTo>
                  <a:lnTo>
                    <a:pt x="73288" y="18221"/>
                  </a:lnTo>
                  <a:lnTo>
                    <a:pt x="15909" y="57230"/>
                  </a:lnTo>
                  <a:close/>
                </a:path>
              </a:pathLst>
            </a:custGeom>
            <a:solidFill>
              <a:srgbClr val="2A7249"/>
            </a:solidFill>
            <a:ln w="952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2C229A93-C5F9-4211-8213-FC4EC0C6339D}"/>
                </a:ext>
              </a:extLst>
            </p:cNvPr>
            <p:cNvSpPr/>
            <p:nvPr/>
          </p:nvSpPr>
          <p:spPr>
            <a:xfrm>
              <a:off x="6265541" y="4580475"/>
              <a:ext cx="125307" cy="93980"/>
            </a:xfrm>
            <a:custGeom>
              <a:avLst/>
              <a:gdLst>
                <a:gd name="connsiteX0" fmla="*/ 16206 w 84848"/>
                <a:gd name="connsiteY0" fmla="*/ 52882 h 63636"/>
                <a:gd name="connsiteX1" fmla="*/ 69851 w 84848"/>
                <a:gd name="connsiteY1" fmla="*/ 15909 h 63636"/>
                <a:gd name="connsiteX2" fmla="*/ 69597 w 84848"/>
                <a:gd name="connsiteY2" fmla="*/ 29676 h 63636"/>
                <a:gd name="connsiteX3" fmla="*/ 15909 w 84848"/>
                <a:gd name="connsiteY3" fmla="*/ 66648 h 63636"/>
              </a:gdLst>
              <a:ahLst/>
              <a:cxnLst>
                <a:cxn ang="0">
                  <a:pos x="connsiteX0" y="connsiteY0"/>
                </a:cxn>
                <a:cxn ang="0">
                  <a:pos x="connsiteX1" y="connsiteY1"/>
                </a:cxn>
                <a:cxn ang="0">
                  <a:pos x="connsiteX2" y="connsiteY2"/>
                </a:cxn>
                <a:cxn ang="0">
                  <a:pos x="connsiteX3" y="connsiteY3"/>
                </a:cxn>
              </a:cxnLst>
              <a:rect l="l" t="t" r="r" b="b"/>
              <a:pathLst>
                <a:path w="84848" h="63636">
                  <a:moveTo>
                    <a:pt x="16206" y="52882"/>
                  </a:moveTo>
                  <a:lnTo>
                    <a:pt x="69851" y="15909"/>
                  </a:lnTo>
                  <a:lnTo>
                    <a:pt x="69597" y="29676"/>
                  </a:lnTo>
                  <a:lnTo>
                    <a:pt x="15909" y="66648"/>
                  </a:lnTo>
                  <a:close/>
                </a:path>
              </a:pathLst>
            </a:custGeom>
            <a:solidFill>
              <a:srgbClr val="C2C2C2"/>
            </a:solidFill>
            <a:ln w="952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43E8BA49-57FD-42EC-B0E0-B279621B3A53}"/>
                </a:ext>
              </a:extLst>
            </p:cNvPr>
            <p:cNvSpPr/>
            <p:nvPr/>
          </p:nvSpPr>
          <p:spPr>
            <a:xfrm>
              <a:off x="6196403" y="4549148"/>
              <a:ext cx="187960" cy="125307"/>
            </a:xfrm>
            <a:custGeom>
              <a:avLst/>
              <a:gdLst>
                <a:gd name="connsiteX0" fmla="*/ 74497 w 127272"/>
                <a:gd name="connsiteY0" fmla="*/ 16609 h 84848"/>
                <a:gd name="connsiteX1" fmla="*/ 74200 w 127272"/>
                <a:gd name="connsiteY1" fmla="*/ 16503 h 84848"/>
                <a:gd name="connsiteX2" fmla="*/ 73988 w 127272"/>
                <a:gd name="connsiteY2" fmla="*/ 16376 h 84848"/>
                <a:gd name="connsiteX3" fmla="*/ 73754 w 127272"/>
                <a:gd name="connsiteY3" fmla="*/ 16248 h 84848"/>
                <a:gd name="connsiteX4" fmla="*/ 73733 w 127272"/>
                <a:gd name="connsiteY4" fmla="*/ 16248 h 84848"/>
                <a:gd name="connsiteX5" fmla="*/ 73733 w 127272"/>
                <a:gd name="connsiteY5" fmla="*/ 16227 h 84848"/>
                <a:gd name="connsiteX6" fmla="*/ 73457 w 127272"/>
                <a:gd name="connsiteY6" fmla="*/ 16142 h 84848"/>
                <a:gd name="connsiteX7" fmla="*/ 73160 w 127272"/>
                <a:gd name="connsiteY7" fmla="*/ 16121 h 84848"/>
                <a:gd name="connsiteX8" fmla="*/ 73075 w 127272"/>
                <a:gd name="connsiteY8" fmla="*/ 16057 h 84848"/>
                <a:gd name="connsiteX9" fmla="*/ 73054 w 127272"/>
                <a:gd name="connsiteY9" fmla="*/ 16057 h 84848"/>
                <a:gd name="connsiteX10" fmla="*/ 72927 w 127272"/>
                <a:gd name="connsiteY10" fmla="*/ 16015 h 84848"/>
                <a:gd name="connsiteX11" fmla="*/ 72609 w 127272"/>
                <a:gd name="connsiteY11" fmla="*/ 15951 h 84848"/>
                <a:gd name="connsiteX12" fmla="*/ 72397 w 127272"/>
                <a:gd name="connsiteY12" fmla="*/ 15951 h 84848"/>
                <a:gd name="connsiteX13" fmla="*/ 72375 w 127272"/>
                <a:gd name="connsiteY13" fmla="*/ 15951 h 84848"/>
                <a:gd name="connsiteX14" fmla="*/ 72312 w 127272"/>
                <a:gd name="connsiteY14" fmla="*/ 15909 h 84848"/>
                <a:gd name="connsiteX15" fmla="*/ 72015 w 127272"/>
                <a:gd name="connsiteY15" fmla="*/ 15909 h 84848"/>
                <a:gd name="connsiteX16" fmla="*/ 71739 w 127272"/>
                <a:gd name="connsiteY16" fmla="*/ 15909 h 84848"/>
                <a:gd name="connsiteX17" fmla="*/ 71739 w 127272"/>
                <a:gd name="connsiteY17" fmla="*/ 15909 h 84848"/>
                <a:gd name="connsiteX18" fmla="*/ 71718 w 127272"/>
                <a:gd name="connsiteY18" fmla="*/ 15909 h 84848"/>
                <a:gd name="connsiteX19" fmla="*/ 71421 w 127272"/>
                <a:gd name="connsiteY19" fmla="*/ 15909 h 84848"/>
                <a:gd name="connsiteX20" fmla="*/ 71166 w 127272"/>
                <a:gd name="connsiteY20" fmla="*/ 15909 h 84848"/>
                <a:gd name="connsiteX21" fmla="*/ 71103 w 127272"/>
                <a:gd name="connsiteY21" fmla="*/ 15951 h 84848"/>
                <a:gd name="connsiteX22" fmla="*/ 71166 w 127272"/>
                <a:gd name="connsiteY22" fmla="*/ 15951 h 84848"/>
                <a:gd name="connsiteX23" fmla="*/ 70806 w 127272"/>
                <a:gd name="connsiteY23" fmla="*/ 15951 h 84848"/>
                <a:gd name="connsiteX24" fmla="*/ 70700 w 127272"/>
                <a:gd name="connsiteY24" fmla="*/ 16057 h 84848"/>
                <a:gd name="connsiteX25" fmla="*/ 70509 w 127272"/>
                <a:gd name="connsiteY25" fmla="*/ 16121 h 84848"/>
                <a:gd name="connsiteX26" fmla="*/ 70297 w 127272"/>
                <a:gd name="connsiteY26" fmla="*/ 16142 h 84848"/>
                <a:gd name="connsiteX27" fmla="*/ 70275 w 127272"/>
                <a:gd name="connsiteY27" fmla="*/ 16206 h 84848"/>
                <a:gd name="connsiteX28" fmla="*/ 69597 w 127272"/>
                <a:gd name="connsiteY28" fmla="*/ 16567 h 84848"/>
                <a:gd name="connsiteX29" fmla="*/ 15909 w 127272"/>
                <a:gd name="connsiteY29" fmla="*/ 53518 h 84848"/>
                <a:gd name="connsiteX30" fmla="*/ 16524 w 127272"/>
                <a:gd name="connsiteY30" fmla="*/ 53200 h 84848"/>
                <a:gd name="connsiteX31" fmla="*/ 16821 w 127272"/>
                <a:gd name="connsiteY31" fmla="*/ 53115 h 84848"/>
                <a:gd name="connsiteX32" fmla="*/ 16991 w 127272"/>
                <a:gd name="connsiteY32" fmla="*/ 52988 h 84848"/>
                <a:gd name="connsiteX33" fmla="*/ 17436 w 127272"/>
                <a:gd name="connsiteY33" fmla="*/ 52903 h 84848"/>
                <a:gd name="connsiteX34" fmla="*/ 17500 w 127272"/>
                <a:gd name="connsiteY34" fmla="*/ 52903 h 84848"/>
                <a:gd name="connsiteX35" fmla="*/ 18709 w 127272"/>
                <a:gd name="connsiteY35" fmla="*/ 52903 h 84848"/>
                <a:gd name="connsiteX36" fmla="*/ 18709 w 127272"/>
                <a:gd name="connsiteY36" fmla="*/ 52903 h 84848"/>
                <a:gd name="connsiteX37" fmla="*/ 19366 w 127272"/>
                <a:gd name="connsiteY37" fmla="*/ 52988 h 84848"/>
                <a:gd name="connsiteX38" fmla="*/ 19451 w 127272"/>
                <a:gd name="connsiteY38" fmla="*/ 53051 h 84848"/>
                <a:gd name="connsiteX39" fmla="*/ 20067 w 127272"/>
                <a:gd name="connsiteY39" fmla="*/ 53263 h 84848"/>
                <a:gd name="connsiteX40" fmla="*/ 20067 w 127272"/>
                <a:gd name="connsiteY40" fmla="*/ 53263 h 84848"/>
                <a:gd name="connsiteX41" fmla="*/ 20766 w 127272"/>
                <a:gd name="connsiteY41" fmla="*/ 53603 h 84848"/>
                <a:gd name="connsiteX42" fmla="*/ 63000 w 127272"/>
                <a:gd name="connsiteY42" fmla="*/ 74094 h 84848"/>
                <a:gd name="connsiteX43" fmla="*/ 116645 w 127272"/>
                <a:gd name="connsiteY43" fmla="*/ 37121 h 84848"/>
                <a:gd name="connsiteX44" fmla="*/ 74497 w 127272"/>
                <a:gd name="connsiteY44" fmla="*/ 166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7272" h="84848">
                  <a:moveTo>
                    <a:pt x="74497" y="16609"/>
                  </a:moveTo>
                  <a:cubicBezTo>
                    <a:pt x="74412" y="16567"/>
                    <a:pt x="74284" y="16567"/>
                    <a:pt x="74200" y="16503"/>
                  </a:cubicBezTo>
                  <a:cubicBezTo>
                    <a:pt x="74178" y="16482"/>
                    <a:pt x="74072" y="16439"/>
                    <a:pt x="73988" y="16376"/>
                  </a:cubicBezTo>
                  <a:cubicBezTo>
                    <a:pt x="73882" y="16291"/>
                    <a:pt x="73839" y="16291"/>
                    <a:pt x="73754" y="16248"/>
                  </a:cubicBezTo>
                  <a:cubicBezTo>
                    <a:pt x="73754" y="16248"/>
                    <a:pt x="73754" y="16248"/>
                    <a:pt x="73733" y="16248"/>
                  </a:cubicBezTo>
                  <a:cubicBezTo>
                    <a:pt x="73733" y="16227"/>
                    <a:pt x="73733" y="16227"/>
                    <a:pt x="73733" y="16227"/>
                  </a:cubicBezTo>
                  <a:cubicBezTo>
                    <a:pt x="73669" y="16227"/>
                    <a:pt x="73521" y="16206"/>
                    <a:pt x="73457" y="16142"/>
                  </a:cubicBezTo>
                  <a:cubicBezTo>
                    <a:pt x="73309" y="16142"/>
                    <a:pt x="73245" y="16142"/>
                    <a:pt x="73160" y="16121"/>
                  </a:cubicBezTo>
                  <a:cubicBezTo>
                    <a:pt x="73118" y="16057"/>
                    <a:pt x="73118" y="16057"/>
                    <a:pt x="73075" y="16057"/>
                  </a:cubicBezTo>
                  <a:cubicBezTo>
                    <a:pt x="73075" y="16057"/>
                    <a:pt x="73075" y="16057"/>
                    <a:pt x="73054" y="16057"/>
                  </a:cubicBezTo>
                  <a:cubicBezTo>
                    <a:pt x="72991" y="16057"/>
                    <a:pt x="72969" y="16057"/>
                    <a:pt x="72927" y="16015"/>
                  </a:cubicBezTo>
                  <a:cubicBezTo>
                    <a:pt x="72842" y="15951"/>
                    <a:pt x="72757" y="15951"/>
                    <a:pt x="72609" y="15951"/>
                  </a:cubicBezTo>
                  <a:cubicBezTo>
                    <a:pt x="72566" y="15951"/>
                    <a:pt x="72481" y="15951"/>
                    <a:pt x="72397" y="15951"/>
                  </a:cubicBezTo>
                  <a:cubicBezTo>
                    <a:pt x="72397" y="15951"/>
                    <a:pt x="72397" y="15951"/>
                    <a:pt x="72375" y="15951"/>
                  </a:cubicBezTo>
                  <a:cubicBezTo>
                    <a:pt x="72375" y="15951"/>
                    <a:pt x="72375" y="15909"/>
                    <a:pt x="72312" y="15909"/>
                  </a:cubicBezTo>
                  <a:cubicBezTo>
                    <a:pt x="72248" y="15909"/>
                    <a:pt x="72100" y="15909"/>
                    <a:pt x="72015" y="15909"/>
                  </a:cubicBezTo>
                  <a:cubicBezTo>
                    <a:pt x="71951" y="15909"/>
                    <a:pt x="71866" y="15909"/>
                    <a:pt x="71739" y="15909"/>
                  </a:cubicBezTo>
                  <a:lnTo>
                    <a:pt x="71739" y="15909"/>
                  </a:lnTo>
                  <a:lnTo>
                    <a:pt x="71718" y="15909"/>
                  </a:lnTo>
                  <a:cubicBezTo>
                    <a:pt x="71633" y="15909"/>
                    <a:pt x="71548" y="15909"/>
                    <a:pt x="71421" y="15909"/>
                  </a:cubicBezTo>
                  <a:cubicBezTo>
                    <a:pt x="71315" y="15909"/>
                    <a:pt x="71251" y="15909"/>
                    <a:pt x="71166" y="15909"/>
                  </a:cubicBezTo>
                  <a:cubicBezTo>
                    <a:pt x="71103" y="15909"/>
                    <a:pt x="71103" y="15909"/>
                    <a:pt x="71103" y="15951"/>
                  </a:cubicBezTo>
                  <a:lnTo>
                    <a:pt x="71166" y="15951"/>
                  </a:lnTo>
                  <a:cubicBezTo>
                    <a:pt x="71039" y="15951"/>
                    <a:pt x="70890" y="15951"/>
                    <a:pt x="70806" y="15951"/>
                  </a:cubicBezTo>
                  <a:cubicBezTo>
                    <a:pt x="70806" y="16015"/>
                    <a:pt x="70700" y="16015"/>
                    <a:pt x="70700" y="16057"/>
                  </a:cubicBezTo>
                  <a:cubicBezTo>
                    <a:pt x="70678" y="16057"/>
                    <a:pt x="70572" y="16057"/>
                    <a:pt x="70509" y="16121"/>
                  </a:cubicBezTo>
                  <a:cubicBezTo>
                    <a:pt x="70445" y="16142"/>
                    <a:pt x="70382" y="16142"/>
                    <a:pt x="70297" y="16142"/>
                  </a:cubicBezTo>
                  <a:lnTo>
                    <a:pt x="70275" y="16206"/>
                  </a:lnTo>
                  <a:cubicBezTo>
                    <a:pt x="69957" y="16248"/>
                    <a:pt x="69830" y="16439"/>
                    <a:pt x="69597" y="16567"/>
                  </a:cubicBezTo>
                  <a:lnTo>
                    <a:pt x="15909" y="53518"/>
                  </a:lnTo>
                  <a:cubicBezTo>
                    <a:pt x="16164" y="53348"/>
                    <a:pt x="16312" y="53263"/>
                    <a:pt x="16524" y="53200"/>
                  </a:cubicBezTo>
                  <a:cubicBezTo>
                    <a:pt x="16609" y="53178"/>
                    <a:pt x="16715" y="53115"/>
                    <a:pt x="16821" y="53115"/>
                  </a:cubicBezTo>
                  <a:cubicBezTo>
                    <a:pt x="16864" y="53051"/>
                    <a:pt x="16948" y="52988"/>
                    <a:pt x="16991" y="52988"/>
                  </a:cubicBezTo>
                  <a:cubicBezTo>
                    <a:pt x="17139" y="52966"/>
                    <a:pt x="17309" y="52924"/>
                    <a:pt x="17436" y="52903"/>
                  </a:cubicBezTo>
                  <a:cubicBezTo>
                    <a:pt x="17500" y="52903"/>
                    <a:pt x="17500" y="52903"/>
                    <a:pt x="17500" y="52903"/>
                  </a:cubicBezTo>
                  <a:cubicBezTo>
                    <a:pt x="17882" y="52839"/>
                    <a:pt x="18306" y="52839"/>
                    <a:pt x="18709" y="52903"/>
                  </a:cubicBezTo>
                  <a:lnTo>
                    <a:pt x="18709" y="52903"/>
                  </a:lnTo>
                  <a:cubicBezTo>
                    <a:pt x="18985" y="52924"/>
                    <a:pt x="19154" y="52966"/>
                    <a:pt x="19366" y="52988"/>
                  </a:cubicBezTo>
                  <a:cubicBezTo>
                    <a:pt x="19409" y="52988"/>
                    <a:pt x="19409" y="52988"/>
                    <a:pt x="19451" y="53051"/>
                  </a:cubicBezTo>
                  <a:cubicBezTo>
                    <a:pt x="19600" y="53115"/>
                    <a:pt x="19876" y="53200"/>
                    <a:pt x="20067" y="53263"/>
                  </a:cubicBezTo>
                  <a:lnTo>
                    <a:pt x="20067" y="53263"/>
                  </a:lnTo>
                  <a:cubicBezTo>
                    <a:pt x="20321" y="53348"/>
                    <a:pt x="20512" y="53412"/>
                    <a:pt x="20766" y="53603"/>
                  </a:cubicBezTo>
                  <a:lnTo>
                    <a:pt x="63000" y="74094"/>
                  </a:lnTo>
                  <a:lnTo>
                    <a:pt x="116645" y="37121"/>
                  </a:lnTo>
                  <a:lnTo>
                    <a:pt x="74497" y="16609"/>
                  </a:lnTo>
                  <a:close/>
                </a:path>
              </a:pathLst>
            </a:custGeom>
            <a:solidFill>
              <a:srgbClr val="DCDCDC"/>
            </a:solidFill>
            <a:ln w="952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F7090AB-834D-48E0-A449-4694295FDB19}"/>
                </a:ext>
              </a:extLst>
            </p:cNvPr>
            <p:cNvSpPr/>
            <p:nvPr/>
          </p:nvSpPr>
          <p:spPr>
            <a:xfrm>
              <a:off x="6193769" y="4603763"/>
              <a:ext cx="93980" cy="93980"/>
            </a:xfrm>
            <a:custGeom>
              <a:avLst/>
              <a:gdLst>
                <a:gd name="connsiteX0" fmla="*/ 64804 w 63636"/>
                <a:gd name="connsiteY0" fmla="*/ 37113 h 63636"/>
                <a:gd name="connsiteX1" fmla="*/ 64507 w 63636"/>
                <a:gd name="connsiteY1" fmla="*/ 50879 h 63636"/>
                <a:gd name="connsiteX2" fmla="*/ 22316 w 63636"/>
                <a:gd name="connsiteY2" fmla="*/ 30367 h 63636"/>
                <a:gd name="connsiteX3" fmla="*/ 15910 w 63636"/>
                <a:gd name="connsiteY3" fmla="*/ 20355 h 63636"/>
                <a:gd name="connsiteX4" fmla="*/ 22549 w 63636"/>
                <a:gd name="connsiteY4" fmla="*/ 16600 h 63636"/>
                <a:gd name="connsiteX5" fmla="*/ 64804 w 63636"/>
                <a:gd name="connsiteY5" fmla="*/ 37113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36" h="63636">
                  <a:moveTo>
                    <a:pt x="64804" y="37113"/>
                  </a:moveTo>
                  <a:lnTo>
                    <a:pt x="64507" y="50879"/>
                  </a:lnTo>
                  <a:lnTo>
                    <a:pt x="22316" y="30367"/>
                  </a:lnTo>
                  <a:cubicBezTo>
                    <a:pt x="18731" y="28649"/>
                    <a:pt x="15846" y="24088"/>
                    <a:pt x="15910" y="20355"/>
                  </a:cubicBezTo>
                  <a:cubicBezTo>
                    <a:pt x="15995" y="16452"/>
                    <a:pt x="19007" y="14882"/>
                    <a:pt x="22549" y="16600"/>
                  </a:cubicBezTo>
                  <a:lnTo>
                    <a:pt x="64804" y="37113"/>
                  </a:lnTo>
                  <a:close/>
                </a:path>
              </a:pathLst>
            </a:custGeom>
            <a:solidFill>
              <a:srgbClr val="8E8E8E"/>
            </a:solidFill>
            <a:ln w="952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317100A3-4D00-441B-9987-E185B5B28C59}"/>
                </a:ext>
              </a:extLst>
            </p:cNvPr>
            <p:cNvSpPr/>
            <p:nvPr/>
          </p:nvSpPr>
          <p:spPr>
            <a:xfrm>
              <a:off x="6188537" y="4599838"/>
              <a:ext cx="125307" cy="93980"/>
            </a:xfrm>
            <a:custGeom>
              <a:avLst/>
              <a:gdLst>
                <a:gd name="connsiteX0" fmla="*/ 71104 w 84848"/>
                <a:gd name="connsiteY0" fmla="*/ 39537 h 63636"/>
                <a:gd name="connsiteX1" fmla="*/ 71083 w 84848"/>
                <a:gd name="connsiteY1" fmla="*/ 41785 h 63636"/>
                <a:gd name="connsiteX2" fmla="*/ 24607 w 84848"/>
                <a:gd name="connsiteY2" fmla="*/ 19088 h 63636"/>
                <a:gd name="connsiteX3" fmla="*/ 18095 w 84848"/>
                <a:gd name="connsiteY3" fmla="*/ 22800 h 63636"/>
                <a:gd name="connsiteX4" fmla="*/ 18032 w 84848"/>
                <a:gd name="connsiteY4" fmla="*/ 23967 h 63636"/>
                <a:gd name="connsiteX5" fmla="*/ 24310 w 84848"/>
                <a:gd name="connsiteY5" fmla="*/ 33894 h 63636"/>
                <a:gd name="connsiteX6" fmla="*/ 70765 w 84848"/>
                <a:gd name="connsiteY6" fmla="*/ 56506 h 63636"/>
                <a:gd name="connsiteX7" fmla="*/ 70765 w 84848"/>
                <a:gd name="connsiteY7" fmla="*/ 58755 h 63636"/>
                <a:gd name="connsiteX8" fmla="*/ 24310 w 84848"/>
                <a:gd name="connsiteY8" fmla="*/ 36143 h 63636"/>
                <a:gd name="connsiteX9" fmla="*/ 15910 w 84848"/>
                <a:gd name="connsiteY9" fmla="*/ 22949 h 63636"/>
                <a:gd name="connsiteX10" fmla="*/ 15953 w 84848"/>
                <a:gd name="connsiteY10" fmla="*/ 21761 h 63636"/>
                <a:gd name="connsiteX11" fmla="*/ 24692 w 84848"/>
                <a:gd name="connsiteY11" fmla="*/ 16840 h 63636"/>
                <a:gd name="connsiteX12" fmla="*/ 71104 w 84848"/>
                <a:gd name="connsiteY12" fmla="*/ 3953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848" h="63636">
                  <a:moveTo>
                    <a:pt x="71104" y="39537"/>
                  </a:moveTo>
                  <a:lnTo>
                    <a:pt x="71083" y="41785"/>
                  </a:lnTo>
                  <a:lnTo>
                    <a:pt x="24607" y="19088"/>
                  </a:lnTo>
                  <a:cubicBezTo>
                    <a:pt x="21065" y="17434"/>
                    <a:pt x="18180" y="19025"/>
                    <a:pt x="18095" y="22800"/>
                  </a:cubicBezTo>
                  <a:lnTo>
                    <a:pt x="18032" y="23967"/>
                  </a:lnTo>
                  <a:cubicBezTo>
                    <a:pt x="17989" y="27700"/>
                    <a:pt x="20768" y="32197"/>
                    <a:pt x="24310" y="33894"/>
                  </a:cubicBezTo>
                  <a:lnTo>
                    <a:pt x="70765" y="56506"/>
                  </a:lnTo>
                  <a:lnTo>
                    <a:pt x="70765" y="58755"/>
                  </a:lnTo>
                  <a:lnTo>
                    <a:pt x="24310" y="36143"/>
                  </a:lnTo>
                  <a:cubicBezTo>
                    <a:pt x="19495" y="33873"/>
                    <a:pt x="15826" y="27870"/>
                    <a:pt x="15910" y="22949"/>
                  </a:cubicBezTo>
                  <a:lnTo>
                    <a:pt x="15953" y="21761"/>
                  </a:lnTo>
                  <a:cubicBezTo>
                    <a:pt x="16038" y="16712"/>
                    <a:pt x="19919" y="14506"/>
                    <a:pt x="24692" y="16840"/>
                  </a:cubicBezTo>
                  <a:lnTo>
                    <a:pt x="71104" y="39537"/>
                  </a:lnTo>
                  <a:close/>
                </a:path>
              </a:pathLst>
            </a:custGeom>
            <a:solidFill>
              <a:srgbClr val="1A5C39"/>
            </a:solidFill>
            <a:ln w="952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399AC682-2CAE-4D7E-A282-F48BBDF832BF}"/>
                </a:ext>
              </a:extLst>
            </p:cNvPr>
            <p:cNvSpPr/>
            <p:nvPr/>
          </p:nvSpPr>
          <p:spPr>
            <a:xfrm>
              <a:off x="6270020" y="4576966"/>
              <a:ext cx="125307" cy="93980"/>
            </a:xfrm>
            <a:custGeom>
              <a:avLst/>
              <a:gdLst>
                <a:gd name="connsiteX0" fmla="*/ 15930 w 84848"/>
                <a:gd name="connsiteY0" fmla="*/ 55024 h 63636"/>
                <a:gd name="connsiteX1" fmla="*/ 73394 w 84848"/>
                <a:gd name="connsiteY1" fmla="*/ 15909 h 63636"/>
                <a:gd name="connsiteX2" fmla="*/ 73330 w 84848"/>
                <a:gd name="connsiteY2" fmla="*/ 18200 h 63636"/>
                <a:gd name="connsiteX3" fmla="*/ 15909 w 84848"/>
                <a:gd name="connsiteY3" fmla="*/ 57294 h 63636"/>
              </a:gdLst>
              <a:ahLst/>
              <a:cxnLst>
                <a:cxn ang="0">
                  <a:pos x="connsiteX0" y="connsiteY0"/>
                </a:cxn>
                <a:cxn ang="0">
                  <a:pos x="connsiteX1" y="connsiteY1"/>
                </a:cxn>
                <a:cxn ang="0">
                  <a:pos x="connsiteX2" y="connsiteY2"/>
                </a:cxn>
                <a:cxn ang="0">
                  <a:pos x="connsiteX3" y="connsiteY3"/>
                </a:cxn>
              </a:cxnLst>
              <a:rect l="l" t="t" r="r" b="b"/>
              <a:pathLst>
                <a:path w="84848" h="63636">
                  <a:moveTo>
                    <a:pt x="15930" y="55024"/>
                  </a:moveTo>
                  <a:lnTo>
                    <a:pt x="73394" y="15909"/>
                  </a:lnTo>
                  <a:lnTo>
                    <a:pt x="73330" y="18200"/>
                  </a:lnTo>
                  <a:lnTo>
                    <a:pt x="15909" y="57294"/>
                  </a:lnTo>
                  <a:close/>
                </a:path>
              </a:pathLst>
            </a:custGeom>
            <a:solidFill>
              <a:srgbClr val="358355"/>
            </a:solidFill>
            <a:ln w="952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0227D9DE-E4FC-4703-833A-993DE81BF1E1}"/>
                </a:ext>
              </a:extLst>
            </p:cNvPr>
            <p:cNvSpPr/>
            <p:nvPr/>
          </p:nvSpPr>
          <p:spPr>
            <a:xfrm>
              <a:off x="6191765" y="4542193"/>
              <a:ext cx="187960" cy="125307"/>
            </a:xfrm>
            <a:custGeom>
              <a:avLst/>
              <a:gdLst>
                <a:gd name="connsiteX0" fmla="*/ 79863 w 127272"/>
                <a:gd name="connsiteY0" fmla="*/ 16800 h 84848"/>
                <a:gd name="connsiteX1" fmla="*/ 79566 w 127272"/>
                <a:gd name="connsiteY1" fmla="*/ 16651 h 84848"/>
                <a:gd name="connsiteX2" fmla="*/ 79227 w 127272"/>
                <a:gd name="connsiteY2" fmla="*/ 16524 h 84848"/>
                <a:gd name="connsiteX3" fmla="*/ 78930 w 127272"/>
                <a:gd name="connsiteY3" fmla="*/ 16354 h 84848"/>
                <a:gd name="connsiteX4" fmla="*/ 78888 w 127272"/>
                <a:gd name="connsiteY4" fmla="*/ 16354 h 84848"/>
                <a:gd name="connsiteX5" fmla="*/ 78866 w 127272"/>
                <a:gd name="connsiteY5" fmla="*/ 16354 h 84848"/>
                <a:gd name="connsiteX6" fmla="*/ 78463 w 127272"/>
                <a:gd name="connsiteY6" fmla="*/ 16270 h 84848"/>
                <a:gd name="connsiteX7" fmla="*/ 78124 w 127272"/>
                <a:gd name="connsiteY7" fmla="*/ 16206 h 84848"/>
                <a:gd name="connsiteX8" fmla="*/ 78039 w 127272"/>
                <a:gd name="connsiteY8" fmla="*/ 16142 h 84848"/>
                <a:gd name="connsiteX9" fmla="*/ 77933 w 127272"/>
                <a:gd name="connsiteY9" fmla="*/ 16121 h 84848"/>
                <a:gd name="connsiteX10" fmla="*/ 77763 w 127272"/>
                <a:gd name="connsiteY10" fmla="*/ 16036 h 84848"/>
                <a:gd name="connsiteX11" fmla="*/ 77360 w 127272"/>
                <a:gd name="connsiteY11" fmla="*/ 15994 h 84848"/>
                <a:gd name="connsiteX12" fmla="*/ 77127 w 127272"/>
                <a:gd name="connsiteY12" fmla="*/ 15973 h 84848"/>
                <a:gd name="connsiteX13" fmla="*/ 77063 w 127272"/>
                <a:gd name="connsiteY13" fmla="*/ 15973 h 84848"/>
                <a:gd name="connsiteX14" fmla="*/ 77063 w 127272"/>
                <a:gd name="connsiteY14" fmla="*/ 15909 h 84848"/>
                <a:gd name="connsiteX15" fmla="*/ 76681 w 127272"/>
                <a:gd name="connsiteY15" fmla="*/ 15909 h 84848"/>
                <a:gd name="connsiteX16" fmla="*/ 76236 w 127272"/>
                <a:gd name="connsiteY16" fmla="*/ 15909 h 84848"/>
                <a:gd name="connsiteX17" fmla="*/ 76236 w 127272"/>
                <a:gd name="connsiteY17" fmla="*/ 15909 h 84848"/>
                <a:gd name="connsiteX18" fmla="*/ 76236 w 127272"/>
                <a:gd name="connsiteY18" fmla="*/ 15909 h 84848"/>
                <a:gd name="connsiteX19" fmla="*/ 75854 w 127272"/>
                <a:gd name="connsiteY19" fmla="*/ 15909 h 84848"/>
                <a:gd name="connsiteX20" fmla="*/ 75472 w 127272"/>
                <a:gd name="connsiteY20" fmla="*/ 15909 h 84848"/>
                <a:gd name="connsiteX21" fmla="*/ 75388 w 127272"/>
                <a:gd name="connsiteY21" fmla="*/ 15909 h 84848"/>
                <a:gd name="connsiteX22" fmla="*/ 75388 w 127272"/>
                <a:gd name="connsiteY22" fmla="*/ 15973 h 84848"/>
                <a:gd name="connsiteX23" fmla="*/ 74942 w 127272"/>
                <a:gd name="connsiteY23" fmla="*/ 16036 h 84848"/>
                <a:gd name="connsiteX24" fmla="*/ 74794 w 127272"/>
                <a:gd name="connsiteY24" fmla="*/ 16036 h 84848"/>
                <a:gd name="connsiteX25" fmla="*/ 74518 w 127272"/>
                <a:gd name="connsiteY25" fmla="*/ 16206 h 84848"/>
                <a:gd name="connsiteX26" fmla="*/ 74263 w 127272"/>
                <a:gd name="connsiteY26" fmla="*/ 16270 h 84848"/>
                <a:gd name="connsiteX27" fmla="*/ 74178 w 127272"/>
                <a:gd name="connsiteY27" fmla="*/ 16270 h 84848"/>
                <a:gd name="connsiteX28" fmla="*/ 73372 w 127272"/>
                <a:gd name="connsiteY28" fmla="*/ 16715 h 84848"/>
                <a:gd name="connsiteX29" fmla="*/ 15909 w 127272"/>
                <a:gd name="connsiteY29" fmla="*/ 55724 h 84848"/>
                <a:gd name="connsiteX30" fmla="*/ 16736 w 127272"/>
                <a:gd name="connsiteY30" fmla="*/ 55342 h 84848"/>
                <a:gd name="connsiteX31" fmla="*/ 17033 w 127272"/>
                <a:gd name="connsiteY31" fmla="*/ 55172 h 84848"/>
                <a:gd name="connsiteX32" fmla="*/ 17330 w 127272"/>
                <a:gd name="connsiteY32" fmla="*/ 55066 h 84848"/>
                <a:gd name="connsiteX33" fmla="*/ 18009 w 127272"/>
                <a:gd name="connsiteY33" fmla="*/ 54960 h 84848"/>
                <a:gd name="connsiteX34" fmla="*/ 18051 w 127272"/>
                <a:gd name="connsiteY34" fmla="*/ 54960 h 84848"/>
                <a:gd name="connsiteX35" fmla="*/ 18794 w 127272"/>
                <a:gd name="connsiteY35" fmla="*/ 54939 h 84848"/>
                <a:gd name="connsiteX36" fmla="*/ 18794 w 127272"/>
                <a:gd name="connsiteY36" fmla="*/ 54939 h 84848"/>
                <a:gd name="connsiteX37" fmla="*/ 19557 w 127272"/>
                <a:gd name="connsiteY37" fmla="*/ 54960 h 84848"/>
                <a:gd name="connsiteX38" fmla="*/ 19685 w 127272"/>
                <a:gd name="connsiteY38" fmla="*/ 54981 h 84848"/>
                <a:gd name="connsiteX39" fmla="*/ 20448 w 127272"/>
                <a:gd name="connsiteY39" fmla="*/ 55151 h 84848"/>
                <a:gd name="connsiteX40" fmla="*/ 20533 w 127272"/>
                <a:gd name="connsiteY40" fmla="*/ 55172 h 84848"/>
                <a:gd name="connsiteX41" fmla="*/ 21361 w 127272"/>
                <a:gd name="connsiteY41" fmla="*/ 55448 h 84848"/>
                <a:gd name="connsiteX42" fmla="*/ 21445 w 127272"/>
                <a:gd name="connsiteY42" fmla="*/ 55512 h 84848"/>
                <a:gd name="connsiteX43" fmla="*/ 22400 w 127272"/>
                <a:gd name="connsiteY43" fmla="*/ 55851 h 84848"/>
                <a:gd name="connsiteX44" fmla="*/ 68812 w 127272"/>
                <a:gd name="connsiteY44" fmla="*/ 78548 h 84848"/>
                <a:gd name="connsiteX45" fmla="*/ 126275 w 127272"/>
                <a:gd name="connsiteY45" fmla="*/ 39412 h 84848"/>
                <a:gd name="connsiteX46" fmla="*/ 79863 w 127272"/>
                <a:gd name="connsiteY46" fmla="*/ 16800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7272" h="84848">
                  <a:moveTo>
                    <a:pt x="79863" y="16800"/>
                  </a:moveTo>
                  <a:cubicBezTo>
                    <a:pt x="79757" y="16736"/>
                    <a:pt x="79672" y="16736"/>
                    <a:pt x="79566" y="16651"/>
                  </a:cubicBezTo>
                  <a:cubicBezTo>
                    <a:pt x="79482" y="16609"/>
                    <a:pt x="79333" y="16567"/>
                    <a:pt x="79227" y="16524"/>
                  </a:cubicBezTo>
                  <a:cubicBezTo>
                    <a:pt x="79100" y="16376"/>
                    <a:pt x="79015" y="16376"/>
                    <a:pt x="78930" y="16354"/>
                  </a:cubicBezTo>
                  <a:lnTo>
                    <a:pt x="78888" y="16354"/>
                  </a:lnTo>
                  <a:cubicBezTo>
                    <a:pt x="78866" y="16354"/>
                    <a:pt x="78866" y="16354"/>
                    <a:pt x="78866" y="16354"/>
                  </a:cubicBezTo>
                  <a:cubicBezTo>
                    <a:pt x="78760" y="16312"/>
                    <a:pt x="78569" y="16270"/>
                    <a:pt x="78463" y="16270"/>
                  </a:cubicBezTo>
                  <a:cubicBezTo>
                    <a:pt x="78357" y="16227"/>
                    <a:pt x="78230" y="16206"/>
                    <a:pt x="78124" y="16206"/>
                  </a:cubicBezTo>
                  <a:cubicBezTo>
                    <a:pt x="78103" y="16206"/>
                    <a:pt x="78039" y="16142"/>
                    <a:pt x="78039" y="16142"/>
                  </a:cubicBezTo>
                  <a:cubicBezTo>
                    <a:pt x="78018" y="16142"/>
                    <a:pt x="77997" y="16121"/>
                    <a:pt x="77933" y="16121"/>
                  </a:cubicBezTo>
                  <a:cubicBezTo>
                    <a:pt x="77891" y="16121"/>
                    <a:pt x="77806" y="16036"/>
                    <a:pt x="77763" y="16036"/>
                  </a:cubicBezTo>
                  <a:cubicBezTo>
                    <a:pt x="77615" y="16036"/>
                    <a:pt x="77488" y="15994"/>
                    <a:pt x="77360" y="15994"/>
                  </a:cubicBezTo>
                  <a:cubicBezTo>
                    <a:pt x="77275" y="15994"/>
                    <a:pt x="77191" y="15973"/>
                    <a:pt x="77127" y="15973"/>
                  </a:cubicBezTo>
                  <a:lnTo>
                    <a:pt x="77063" y="15973"/>
                  </a:lnTo>
                  <a:cubicBezTo>
                    <a:pt x="77063" y="15909"/>
                    <a:pt x="77063" y="15909"/>
                    <a:pt x="77063" y="15909"/>
                  </a:cubicBezTo>
                  <a:cubicBezTo>
                    <a:pt x="76894" y="15909"/>
                    <a:pt x="76809" y="15909"/>
                    <a:pt x="76681" y="15909"/>
                  </a:cubicBezTo>
                  <a:cubicBezTo>
                    <a:pt x="76533" y="15909"/>
                    <a:pt x="76363" y="15909"/>
                    <a:pt x="76236" y="15909"/>
                  </a:cubicBezTo>
                  <a:lnTo>
                    <a:pt x="76236" y="15909"/>
                  </a:lnTo>
                  <a:lnTo>
                    <a:pt x="76236" y="15909"/>
                  </a:lnTo>
                  <a:cubicBezTo>
                    <a:pt x="76130" y="15909"/>
                    <a:pt x="76003" y="15909"/>
                    <a:pt x="75854" y="15909"/>
                  </a:cubicBezTo>
                  <a:cubicBezTo>
                    <a:pt x="75769" y="15909"/>
                    <a:pt x="75600" y="15909"/>
                    <a:pt x="75472" y="15909"/>
                  </a:cubicBezTo>
                  <a:cubicBezTo>
                    <a:pt x="75451" y="15909"/>
                    <a:pt x="75451" y="15909"/>
                    <a:pt x="75388" y="15909"/>
                  </a:cubicBezTo>
                  <a:cubicBezTo>
                    <a:pt x="75388" y="15973"/>
                    <a:pt x="75388" y="15973"/>
                    <a:pt x="75388" y="15973"/>
                  </a:cubicBezTo>
                  <a:cubicBezTo>
                    <a:pt x="75175" y="15994"/>
                    <a:pt x="75027" y="15994"/>
                    <a:pt x="74942" y="16036"/>
                  </a:cubicBezTo>
                  <a:cubicBezTo>
                    <a:pt x="74836" y="16036"/>
                    <a:pt x="74815" y="16036"/>
                    <a:pt x="74794" y="16036"/>
                  </a:cubicBezTo>
                  <a:cubicBezTo>
                    <a:pt x="74688" y="16121"/>
                    <a:pt x="74645" y="16142"/>
                    <a:pt x="74518" y="16206"/>
                  </a:cubicBezTo>
                  <a:cubicBezTo>
                    <a:pt x="74412" y="16206"/>
                    <a:pt x="74348" y="16206"/>
                    <a:pt x="74263" y="16270"/>
                  </a:cubicBezTo>
                  <a:cubicBezTo>
                    <a:pt x="74263" y="16270"/>
                    <a:pt x="74200" y="16270"/>
                    <a:pt x="74178" y="16270"/>
                  </a:cubicBezTo>
                  <a:cubicBezTo>
                    <a:pt x="73882" y="16354"/>
                    <a:pt x="73606" y="16524"/>
                    <a:pt x="73372" y="16715"/>
                  </a:cubicBezTo>
                  <a:lnTo>
                    <a:pt x="15909" y="55724"/>
                  </a:lnTo>
                  <a:cubicBezTo>
                    <a:pt x="16206" y="55597"/>
                    <a:pt x="16482" y="55512"/>
                    <a:pt x="16736" y="55342"/>
                  </a:cubicBezTo>
                  <a:cubicBezTo>
                    <a:pt x="16864" y="55278"/>
                    <a:pt x="17012" y="55236"/>
                    <a:pt x="17033" y="55172"/>
                  </a:cubicBezTo>
                  <a:cubicBezTo>
                    <a:pt x="17160" y="55172"/>
                    <a:pt x="17203" y="55151"/>
                    <a:pt x="17330" y="55066"/>
                  </a:cubicBezTo>
                  <a:cubicBezTo>
                    <a:pt x="17521" y="55045"/>
                    <a:pt x="17776" y="54981"/>
                    <a:pt x="18009" y="54960"/>
                  </a:cubicBezTo>
                  <a:lnTo>
                    <a:pt x="18051" y="54960"/>
                  </a:lnTo>
                  <a:cubicBezTo>
                    <a:pt x="18285" y="54960"/>
                    <a:pt x="18518" y="54939"/>
                    <a:pt x="18794" y="54939"/>
                  </a:cubicBezTo>
                  <a:lnTo>
                    <a:pt x="18794" y="54939"/>
                  </a:lnTo>
                  <a:cubicBezTo>
                    <a:pt x="19112" y="54939"/>
                    <a:pt x="19282" y="54960"/>
                    <a:pt x="19557" y="54960"/>
                  </a:cubicBezTo>
                  <a:cubicBezTo>
                    <a:pt x="19600" y="54960"/>
                    <a:pt x="19642" y="54960"/>
                    <a:pt x="19685" y="54981"/>
                  </a:cubicBezTo>
                  <a:cubicBezTo>
                    <a:pt x="19939" y="55045"/>
                    <a:pt x="20194" y="55045"/>
                    <a:pt x="20448" y="55151"/>
                  </a:cubicBezTo>
                  <a:cubicBezTo>
                    <a:pt x="20470" y="55151"/>
                    <a:pt x="20533" y="55172"/>
                    <a:pt x="20533" y="55172"/>
                  </a:cubicBezTo>
                  <a:cubicBezTo>
                    <a:pt x="20830" y="55278"/>
                    <a:pt x="21106" y="55342"/>
                    <a:pt x="21361" y="55448"/>
                  </a:cubicBezTo>
                  <a:lnTo>
                    <a:pt x="21445" y="55512"/>
                  </a:lnTo>
                  <a:cubicBezTo>
                    <a:pt x="21742" y="55575"/>
                    <a:pt x="22061" y="55703"/>
                    <a:pt x="22400" y="55851"/>
                  </a:cubicBezTo>
                  <a:lnTo>
                    <a:pt x="68812" y="78548"/>
                  </a:lnTo>
                  <a:lnTo>
                    <a:pt x="126275" y="39412"/>
                  </a:lnTo>
                  <a:lnTo>
                    <a:pt x="79863" y="16800"/>
                  </a:lnTo>
                  <a:close/>
                </a:path>
              </a:pathLst>
            </a:custGeom>
            <a:solidFill>
              <a:srgbClr val="56BC7B"/>
            </a:solidFill>
            <a:ln w="952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A099CAD3-DFDD-4442-AAF2-844C59D4D2B8}"/>
                </a:ext>
              </a:extLst>
            </p:cNvPr>
            <p:cNvSpPr/>
            <p:nvPr/>
          </p:nvSpPr>
          <p:spPr>
            <a:xfrm>
              <a:off x="6269550" y="4564153"/>
              <a:ext cx="62653" cy="62653"/>
            </a:xfrm>
            <a:custGeom>
              <a:avLst/>
              <a:gdLst>
                <a:gd name="connsiteX0" fmla="*/ 42424 w 42424"/>
                <a:gd name="connsiteY0" fmla="*/ 24288 h 42424"/>
                <a:gd name="connsiteX1" fmla="*/ 32688 w 42424"/>
                <a:gd name="connsiteY1" fmla="*/ 30206 h 42424"/>
                <a:gd name="connsiteX2" fmla="*/ 15909 w 42424"/>
                <a:gd name="connsiteY2" fmla="*/ 21848 h 42424"/>
                <a:gd name="connsiteX3" fmla="*/ 25603 w 42424"/>
                <a:gd name="connsiteY3" fmla="*/ 15909 h 42424"/>
              </a:gdLst>
              <a:ahLst/>
              <a:cxnLst>
                <a:cxn ang="0">
                  <a:pos x="connsiteX0" y="connsiteY0"/>
                </a:cxn>
                <a:cxn ang="0">
                  <a:pos x="connsiteX1" y="connsiteY1"/>
                </a:cxn>
                <a:cxn ang="0">
                  <a:pos x="connsiteX2" y="connsiteY2"/>
                </a:cxn>
                <a:cxn ang="0">
                  <a:pos x="connsiteX3" y="connsiteY3"/>
                </a:cxn>
              </a:cxnLst>
              <a:rect l="l" t="t" r="r" b="b"/>
              <a:pathLst>
                <a:path w="42424" h="42424">
                  <a:moveTo>
                    <a:pt x="42424" y="24288"/>
                  </a:moveTo>
                  <a:lnTo>
                    <a:pt x="32688" y="30206"/>
                  </a:lnTo>
                  <a:lnTo>
                    <a:pt x="15909" y="21848"/>
                  </a:lnTo>
                  <a:lnTo>
                    <a:pt x="25603" y="15909"/>
                  </a:lnTo>
                  <a:close/>
                </a:path>
              </a:pathLst>
            </a:custGeom>
            <a:solidFill>
              <a:srgbClr val="C3C42C"/>
            </a:solidFill>
            <a:ln w="952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E40A68B9-5E41-435D-9920-9E19CCBD0F70}"/>
                </a:ext>
              </a:extLst>
            </p:cNvPr>
            <p:cNvSpPr/>
            <p:nvPr/>
          </p:nvSpPr>
          <p:spPr>
            <a:xfrm>
              <a:off x="6223312" y="4530790"/>
              <a:ext cx="187960" cy="156633"/>
            </a:xfrm>
            <a:custGeom>
              <a:avLst/>
              <a:gdLst>
                <a:gd name="connsiteX0" fmla="*/ 79672 w 127272"/>
                <a:gd name="connsiteY0" fmla="*/ 30715 h 106060"/>
                <a:gd name="connsiteX1" fmla="*/ 78378 w 127272"/>
                <a:gd name="connsiteY1" fmla="*/ 29909 h 106060"/>
                <a:gd name="connsiteX2" fmla="*/ 78357 w 127272"/>
                <a:gd name="connsiteY2" fmla="*/ 29909 h 106060"/>
                <a:gd name="connsiteX3" fmla="*/ 77169 w 127272"/>
                <a:gd name="connsiteY3" fmla="*/ 28997 h 106060"/>
                <a:gd name="connsiteX4" fmla="*/ 77169 w 127272"/>
                <a:gd name="connsiteY4" fmla="*/ 28933 h 106060"/>
                <a:gd name="connsiteX5" fmla="*/ 76130 w 127272"/>
                <a:gd name="connsiteY5" fmla="*/ 27809 h 106060"/>
                <a:gd name="connsiteX6" fmla="*/ 76066 w 127272"/>
                <a:gd name="connsiteY6" fmla="*/ 27745 h 106060"/>
                <a:gd name="connsiteX7" fmla="*/ 75154 w 127272"/>
                <a:gd name="connsiteY7" fmla="*/ 26473 h 106060"/>
                <a:gd name="connsiteX8" fmla="*/ 75154 w 127272"/>
                <a:gd name="connsiteY8" fmla="*/ 26473 h 106060"/>
                <a:gd name="connsiteX9" fmla="*/ 74390 w 127272"/>
                <a:gd name="connsiteY9" fmla="*/ 25115 h 106060"/>
                <a:gd name="connsiteX10" fmla="*/ 74390 w 127272"/>
                <a:gd name="connsiteY10" fmla="*/ 25115 h 106060"/>
                <a:gd name="connsiteX11" fmla="*/ 74390 w 127272"/>
                <a:gd name="connsiteY11" fmla="*/ 25115 h 106060"/>
                <a:gd name="connsiteX12" fmla="*/ 73818 w 127272"/>
                <a:gd name="connsiteY12" fmla="*/ 23652 h 106060"/>
                <a:gd name="connsiteX13" fmla="*/ 73818 w 127272"/>
                <a:gd name="connsiteY13" fmla="*/ 23652 h 106060"/>
                <a:gd name="connsiteX14" fmla="*/ 73500 w 127272"/>
                <a:gd name="connsiteY14" fmla="*/ 22251 h 106060"/>
                <a:gd name="connsiteX15" fmla="*/ 73500 w 127272"/>
                <a:gd name="connsiteY15" fmla="*/ 22209 h 106060"/>
                <a:gd name="connsiteX16" fmla="*/ 73394 w 127272"/>
                <a:gd name="connsiteY16" fmla="*/ 20767 h 106060"/>
                <a:gd name="connsiteX17" fmla="*/ 73415 w 127272"/>
                <a:gd name="connsiteY17" fmla="*/ 19642 h 106060"/>
                <a:gd name="connsiteX18" fmla="*/ 73500 w 127272"/>
                <a:gd name="connsiteY18" fmla="*/ 18455 h 106060"/>
                <a:gd name="connsiteX19" fmla="*/ 73500 w 127272"/>
                <a:gd name="connsiteY19" fmla="*/ 18391 h 106060"/>
                <a:gd name="connsiteX20" fmla="*/ 73860 w 127272"/>
                <a:gd name="connsiteY20" fmla="*/ 17415 h 106060"/>
                <a:gd name="connsiteX21" fmla="*/ 73881 w 127272"/>
                <a:gd name="connsiteY21" fmla="*/ 17351 h 106060"/>
                <a:gd name="connsiteX22" fmla="*/ 74327 w 127272"/>
                <a:gd name="connsiteY22" fmla="*/ 16652 h 106060"/>
                <a:gd name="connsiteX23" fmla="*/ 74560 w 127272"/>
                <a:gd name="connsiteY23" fmla="*/ 16439 h 106060"/>
                <a:gd name="connsiteX24" fmla="*/ 75133 w 127272"/>
                <a:gd name="connsiteY24" fmla="*/ 15909 h 106060"/>
                <a:gd name="connsiteX25" fmla="*/ 17712 w 127272"/>
                <a:gd name="connsiteY25" fmla="*/ 54939 h 106060"/>
                <a:gd name="connsiteX26" fmla="*/ 17076 w 127272"/>
                <a:gd name="connsiteY26" fmla="*/ 55554 h 106060"/>
                <a:gd name="connsiteX27" fmla="*/ 16970 w 127272"/>
                <a:gd name="connsiteY27" fmla="*/ 55767 h 106060"/>
                <a:gd name="connsiteX28" fmla="*/ 16715 w 127272"/>
                <a:gd name="connsiteY28" fmla="*/ 55957 h 106060"/>
                <a:gd name="connsiteX29" fmla="*/ 16545 w 127272"/>
                <a:gd name="connsiteY29" fmla="*/ 56360 h 106060"/>
                <a:gd name="connsiteX30" fmla="*/ 16460 w 127272"/>
                <a:gd name="connsiteY30" fmla="*/ 56445 h 106060"/>
                <a:gd name="connsiteX31" fmla="*/ 16460 w 127272"/>
                <a:gd name="connsiteY31" fmla="*/ 56551 h 106060"/>
                <a:gd name="connsiteX32" fmla="*/ 16333 w 127272"/>
                <a:gd name="connsiteY32" fmla="*/ 56742 h 106060"/>
                <a:gd name="connsiteX33" fmla="*/ 16227 w 127272"/>
                <a:gd name="connsiteY33" fmla="*/ 57103 h 106060"/>
                <a:gd name="connsiteX34" fmla="*/ 16121 w 127272"/>
                <a:gd name="connsiteY34" fmla="*/ 57421 h 106060"/>
                <a:gd name="connsiteX35" fmla="*/ 16121 w 127272"/>
                <a:gd name="connsiteY35" fmla="*/ 57527 h 106060"/>
                <a:gd name="connsiteX36" fmla="*/ 16121 w 127272"/>
                <a:gd name="connsiteY36" fmla="*/ 57548 h 106060"/>
                <a:gd name="connsiteX37" fmla="*/ 16015 w 127272"/>
                <a:gd name="connsiteY37" fmla="*/ 57760 h 106060"/>
                <a:gd name="connsiteX38" fmla="*/ 15973 w 127272"/>
                <a:gd name="connsiteY38" fmla="*/ 57994 h 106060"/>
                <a:gd name="connsiteX39" fmla="*/ 15930 w 127272"/>
                <a:gd name="connsiteY39" fmla="*/ 58269 h 106060"/>
                <a:gd name="connsiteX40" fmla="*/ 15930 w 127272"/>
                <a:gd name="connsiteY40" fmla="*/ 58630 h 106060"/>
                <a:gd name="connsiteX41" fmla="*/ 15930 w 127272"/>
                <a:gd name="connsiteY41" fmla="*/ 58757 h 106060"/>
                <a:gd name="connsiteX42" fmla="*/ 15909 w 127272"/>
                <a:gd name="connsiteY42" fmla="*/ 59945 h 106060"/>
                <a:gd name="connsiteX43" fmla="*/ 15909 w 127272"/>
                <a:gd name="connsiteY43" fmla="*/ 60072 h 106060"/>
                <a:gd name="connsiteX44" fmla="*/ 15909 w 127272"/>
                <a:gd name="connsiteY44" fmla="*/ 60327 h 106060"/>
                <a:gd name="connsiteX45" fmla="*/ 15930 w 127272"/>
                <a:gd name="connsiteY45" fmla="*/ 60666 h 106060"/>
                <a:gd name="connsiteX46" fmla="*/ 15930 w 127272"/>
                <a:gd name="connsiteY46" fmla="*/ 60921 h 106060"/>
                <a:gd name="connsiteX47" fmla="*/ 15973 w 127272"/>
                <a:gd name="connsiteY47" fmla="*/ 61218 h 106060"/>
                <a:gd name="connsiteX48" fmla="*/ 16015 w 127272"/>
                <a:gd name="connsiteY48" fmla="*/ 61345 h 106060"/>
                <a:gd name="connsiteX49" fmla="*/ 16015 w 127272"/>
                <a:gd name="connsiteY49" fmla="*/ 61388 h 106060"/>
                <a:gd name="connsiteX50" fmla="*/ 16121 w 127272"/>
                <a:gd name="connsiteY50" fmla="*/ 61536 h 106060"/>
                <a:gd name="connsiteX51" fmla="*/ 16121 w 127272"/>
                <a:gd name="connsiteY51" fmla="*/ 61833 h 106060"/>
                <a:gd name="connsiteX52" fmla="*/ 16227 w 127272"/>
                <a:gd name="connsiteY52" fmla="*/ 62215 h 106060"/>
                <a:gd name="connsiteX53" fmla="*/ 16270 w 127272"/>
                <a:gd name="connsiteY53" fmla="*/ 62491 h 106060"/>
                <a:gd name="connsiteX54" fmla="*/ 16376 w 127272"/>
                <a:gd name="connsiteY54" fmla="*/ 62873 h 106060"/>
                <a:gd name="connsiteX55" fmla="*/ 16376 w 127272"/>
                <a:gd name="connsiteY55" fmla="*/ 62873 h 106060"/>
                <a:gd name="connsiteX56" fmla="*/ 16376 w 127272"/>
                <a:gd name="connsiteY56" fmla="*/ 62873 h 106060"/>
                <a:gd name="connsiteX57" fmla="*/ 16545 w 127272"/>
                <a:gd name="connsiteY57" fmla="*/ 63254 h 106060"/>
                <a:gd name="connsiteX58" fmla="*/ 16630 w 127272"/>
                <a:gd name="connsiteY58" fmla="*/ 63594 h 106060"/>
                <a:gd name="connsiteX59" fmla="*/ 16821 w 127272"/>
                <a:gd name="connsiteY59" fmla="*/ 63997 h 106060"/>
                <a:gd name="connsiteX60" fmla="*/ 16970 w 127272"/>
                <a:gd name="connsiteY60" fmla="*/ 64379 h 106060"/>
                <a:gd name="connsiteX61" fmla="*/ 16970 w 127272"/>
                <a:gd name="connsiteY61" fmla="*/ 64379 h 106060"/>
                <a:gd name="connsiteX62" fmla="*/ 17182 w 127272"/>
                <a:gd name="connsiteY62" fmla="*/ 64739 h 106060"/>
                <a:gd name="connsiteX63" fmla="*/ 17436 w 127272"/>
                <a:gd name="connsiteY63" fmla="*/ 65185 h 106060"/>
                <a:gd name="connsiteX64" fmla="*/ 17733 w 127272"/>
                <a:gd name="connsiteY64" fmla="*/ 65736 h 106060"/>
                <a:gd name="connsiteX65" fmla="*/ 17733 w 127272"/>
                <a:gd name="connsiteY65" fmla="*/ 65800 h 106060"/>
                <a:gd name="connsiteX66" fmla="*/ 17776 w 127272"/>
                <a:gd name="connsiteY66" fmla="*/ 65821 h 106060"/>
                <a:gd name="connsiteX67" fmla="*/ 18709 w 127272"/>
                <a:gd name="connsiteY67" fmla="*/ 66966 h 106060"/>
                <a:gd name="connsiteX68" fmla="*/ 18709 w 127272"/>
                <a:gd name="connsiteY68" fmla="*/ 67072 h 106060"/>
                <a:gd name="connsiteX69" fmla="*/ 18751 w 127272"/>
                <a:gd name="connsiteY69" fmla="*/ 67094 h 106060"/>
                <a:gd name="connsiteX70" fmla="*/ 19154 w 127272"/>
                <a:gd name="connsiteY70" fmla="*/ 67539 h 106060"/>
                <a:gd name="connsiteX71" fmla="*/ 19536 w 127272"/>
                <a:gd name="connsiteY71" fmla="*/ 67963 h 106060"/>
                <a:gd name="connsiteX72" fmla="*/ 19812 w 127272"/>
                <a:gd name="connsiteY72" fmla="*/ 68154 h 106060"/>
                <a:gd name="connsiteX73" fmla="*/ 19833 w 127272"/>
                <a:gd name="connsiteY73" fmla="*/ 68218 h 106060"/>
                <a:gd name="connsiteX74" fmla="*/ 19918 w 127272"/>
                <a:gd name="connsiteY74" fmla="*/ 68282 h 106060"/>
                <a:gd name="connsiteX75" fmla="*/ 20194 w 127272"/>
                <a:gd name="connsiteY75" fmla="*/ 68579 h 106060"/>
                <a:gd name="connsiteX76" fmla="*/ 20491 w 127272"/>
                <a:gd name="connsiteY76" fmla="*/ 68833 h 106060"/>
                <a:gd name="connsiteX77" fmla="*/ 20872 w 127272"/>
                <a:gd name="connsiteY77" fmla="*/ 69109 h 106060"/>
                <a:gd name="connsiteX78" fmla="*/ 21000 w 127272"/>
                <a:gd name="connsiteY78" fmla="*/ 69215 h 106060"/>
                <a:gd name="connsiteX79" fmla="*/ 21042 w 127272"/>
                <a:gd name="connsiteY79" fmla="*/ 69215 h 106060"/>
                <a:gd name="connsiteX80" fmla="*/ 21169 w 127272"/>
                <a:gd name="connsiteY80" fmla="*/ 69257 h 106060"/>
                <a:gd name="connsiteX81" fmla="*/ 21466 w 127272"/>
                <a:gd name="connsiteY81" fmla="*/ 69512 h 106060"/>
                <a:gd name="connsiteX82" fmla="*/ 21763 w 127272"/>
                <a:gd name="connsiteY82" fmla="*/ 69703 h 106060"/>
                <a:gd name="connsiteX83" fmla="*/ 22124 w 127272"/>
                <a:gd name="connsiteY83" fmla="*/ 69830 h 106060"/>
                <a:gd name="connsiteX84" fmla="*/ 22251 w 127272"/>
                <a:gd name="connsiteY84" fmla="*/ 70021 h 106060"/>
                <a:gd name="connsiteX85" fmla="*/ 22294 w 127272"/>
                <a:gd name="connsiteY85" fmla="*/ 70063 h 106060"/>
                <a:gd name="connsiteX86" fmla="*/ 68812 w 127272"/>
                <a:gd name="connsiteY86" fmla="*/ 92675 h 106060"/>
                <a:gd name="connsiteX87" fmla="*/ 126190 w 127272"/>
                <a:gd name="connsiteY87" fmla="*/ 53582 h 106060"/>
                <a:gd name="connsiteX88" fmla="*/ 79672 w 127272"/>
                <a:gd name="connsiteY88" fmla="*/ 30715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7272" h="106060">
                  <a:moveTo>
                    <a:pt x="79672" y="30715"/>
                  </a:moveTo>
                  <a:cubicBezTo>
                    <a:pt x="79227" y="30545"/>
                    <a:pt x="78824" y="30227"/>
                    <a:pt x="78378" y="29909"/>
                  </a:cubicBezTo>
                  <a:lnTo>
                    <a:pt x="78357" y="29909"/>
                  </a:lnTo>
                  <a:cubicBezTo>
                    <a:pt x="77912" y="29633"/>
                    <a:pt x="77551" y="29336"/>
                    <a:pt x="77169" y="28997"/>
                  </a:cubicBezTo>
                  <a:cubicBezTo>
                    <a:pt x="77169" y="28997"/>
                    <a:pt x="77169" y="28997"/>
                    <a:pt x="77169" y="28933"/>
                  </a:cubicBezTo>
                  <a:cubicBezTo>
                    <a:pt x="76745" y="28573"/>
                    <a:pt x="76448" y="28254"/>
                    <a:pt x="76130" y="27809"/>
                  </a:cubicBezTo>
                  <a:cubicBezTo>
                    <a:pt x="76130" y="27809"/>
                    <a:pt x="76066" y="27788"/>
                    <a:pt x="76066" y="27745"/>
                  </a:cubicBezTo>
                  <a:cubicBezTo>
                    <a:pt x="75706" y="27300"/>
                    <a:pt x="75472" y="26961"/>
                    <a:pt x="75154" y="26473"/>
                  </a:cubicBezTo>
                  <a:lnTo>
                    <a:pt x="75154" y="26473"/>
                  </a:lnTo>
                  <a:cubicBezTo>
                    <a:pt x="74900" y="26027"/>
                    <a:pt x="74666" y="25561"/>
                    <a:pt x="74390" y="25115"/>
                  </a:cubicBezTo>
                  <a:lnTo>
                    <a:pt x="74390" y="25115"/>
                  </a:lnTo>
                  <a:lnTo>
                    <a:pt x="74390" y="25115"/>
                  </a:lnTo>
                  <a:cubicBezTo>
                    <a:pt x="74178" y="24606"/>
                    <a:pt x="73966" y="24076"/>
                    <a:pt x="73818" y="23652"/>
                  </a:cubicBezTo>
                  <a:lnTo>
                    <a:pt x="73818" y="23652"/>
                  </a:lnTo>
                  <a:cubicBezTo>
                    <a:pt x="73712" y="23206"/>
                    <a:pt x="73563" y="22697"/>
                    <a:pt x="73500" y="22251"/>
                  </a:cubicBezTo>
                  <a:cubicBezTo>
                    <a:pt x="73500" y="22209"/>
                    <a:pt x="73500" y="22209"/>
                    <a:pt x="73500" y="22209"/>
                  </a:cubicBezTo>
                  <a:cubicBezTo>
                    <a:pt x="73415" y="21700"/>
                    <a:pt x="73394" y="21212"/>
                    <a:pt x="73394" y="20767"/>
                  </a:cubicBezTo>
                  <a:lnTo>
                    <a:pt x="73415" y="19642"/>
                  </a:lnTo>
                  <a:cubicBezTo>
                    <a:pt x="73415" y="19197"/>
                    <a:pt x="73478" y="18815"/>
                    <a:pt x="73500" y="18455"/>
                  </a:cubicBezTo>
                  <a:cubicBezTo>
                    <a:pt x="73500" y="18455"/>
                    <a:pt x="73500" y="18455"/>
                    <a:pt x="73500" y="18391"/>
                  </a:cubicBezTo>
                  <a:cubicBezTo>
                    <a:pt x="73584" y="18009"/>
                    <a:pt x="73733" y="17712"/>
                    <a:pt x="73860" y="17415"/>
                  </a:cubicBezTo>
                  <a:cubicBezTo>
                    <a:pt x="73860" y="17394"/>
                    <a:pt x="73881" y="17394"/>
                    <a:pt x="73881" y="17351"/>
                  </a:cubicBezTo>
                  <a:cubicBezTo>
                    <a:pt x="74009" y="17139"/>
                    <a:pt x="74200" y="16885"/>
                    <a:pt x="74327" y="16652"/>
                  </a:cubicBezTo>
                  <a:cubicBezTo>
                    <a:pt x="74412" y="16567"/>
                    <a:pt x="74475" y="16482"/>
                    <a:pt x="74560" y="16439"/>
                  </a:cubicBezTo>
                  <a:cubicBezTo>
                    <a:pt x="74709" y="16227"/>
                    <a:pt x="74942" y="16036"/>
                    <a:pt x="75133" y="15909"/>
                  </a:cubicBezTo>
                  <a:lnTo>
                    <a:pt x="17712" y="54939"/>
                  </a:lnTo>
                  <a:cubicBezTo>
                    <a:pt x="17457" y="55130"/>
                    <a:pt x="17245" y="55363"/>
                    <a:pt x="17076" y="55554"/>
                  </a:cubicBezTo>
                  <a:cubicBezTo>
                    <a:pt x="17033" y="55639"/>
                    <a:pt x="16970" y="55703"/>
                    <a:pt x="16970" y="55767"/>
                  </a:cubicBezTo>
                  <a:cubicBezTo>
                    <a:pt x="16842" y="55788"/>
                    <a:pt x="16821" y="55830"/>
                    <a:pt x="16715" y="55957"/>
                  </a:cubicBezTo>
                  <a:cubicBezTo>
                    <a:pt x="16630" y="56064"/>
                    <a:pt x="16545" y="56254"/>
                    <a:pt x="16545" y="56360"/>
                  </a:cubicBezTo>
                  <a:cubicBezTo>
                    <a:pt x="16545" y="56424"/>
                    <a:pt x="16460" y="56445"/>
                    <a:pt x="16460" y="56445"/>
                  </a:cubicBezTo>
                  <a:cubicBezTo>
                    <a:pt x="16460" y="56445"/>
                    <a:pt x="16460" y="56466"/>
                    <a:pt x="16460" y="56551"/>
                  </a:cubicBezTo>
                  <a:cubicBezTo>
                    <a:pt x="16418" y="56636"/>
                    <a:pt x="16333" y="56657"/>
                    <a:pt x="16333" y="56742"/>
                  </a:cubicBezTo>
                  <a:cubicBezTo>
                    <a:pt x="16270" y="56912"/>
                    <a:pt x="16248" y="56954"/>
                    <a:pt x="16227" y="57103"/>
                  </a:cubicBezTo>
                  <a:cubicBezTo>
                    <a:pt x="16206" y="57230"/>
                    <a:pt x="16121" y="57273"/>
                    <a:pt x="16121" y="57421"/>
                  </a:cubicBezTo>
                  <a:cubicBezTo>
                    <a:pt x="16121" y="57463"/>
                    <a:pt x="16121" y="57463"/>
                    <a:pt x="16121" y="57527"/>
                  </a:cubicBezTo>
                  <a:cubicBezTo>
                    <a:pt x="16121" y="57548"/>
                    <a:pt x="16121" y="57548"/>
                    <a:pt x="16121" y="57548"/>
                  </a:cubicBezTo>
                  <a:cubicBezTo>
                    <a:pt x="16121" y="57612"/>
                    <a:pt x="16121" y="57676"/>
                    <a:pt x="16015" y="57760"/>
                  </a:cubicBezTo>
                  <a:cubicBezTo>
                    <a:pt x="16015" y="57845"/>
                    <a:pt x="16015" y="57930"/>
                    <a:pt x="15973" y="57994"/>
                  </a:cubicBezTo>
                  <a:cubicBezTo>
                    <a:pt x="15973" y="58121"/>
                    <a:pt x="15973" y="58206"/>
                    <a:pt x="15930" y="58269"/>
                  </a:cubicBezTo>
                  <a:cubicBezTo>
                    <a:pt x="15930" y="58375"/>
                    <a:pt x="15930" y="58524"/>
                    <a:pt x="15930" y="58630"/>
                  </a:cubicBezTo>
                  <a:cubicBezTo>
                    <a:pt x="15930" y="58630"/>
                    <a:pt x="15930" y="58736"/>
                    <a:pt x="15930" y="58757"/>
                  </a:cubicBezTo>
                  <a:lnTo>
                    <a:pt x="15909" y="59945"/>
                  </a:lnTo>
                  <a:cubicBezTo>
                    <a:pt x="15909" y="59988"/>
                    <a:pt x="15909" y="60009"/>
                    <a:pt x="15909" y="60072"/>
                  </a:cubicBezTo>
                  <a:cubicBezTo>
                    <a:pt x="15909" y="60157"/>
                    <a:pt x="15909" y="60242"/>
                    <a:pt x="15909" y="60327"/>
                  </a:cubicBezTo>
                  <a:cubicBezTo>
                    <a:pt x="15909" y="60412"/>
                    <a:pt x="15930" y="60497"/>
                    <a:pt x="15930" y="60666"/>
                  </a:cubicBezTo>
                  <a:cubicBezTo>
                    <a:pt x="15930" y="60751"/>
                    <a:pt x="15930" y="60857"/>
                    <a:pt x="15930" y="60921"/>
                  </a:cubicBezTo>
                  <a:cubicBezTo>
                    <a:pt x="15973" y="61070"/>
                    <a:pt x="15973" y="61154"/>
                    <a:pt x="15973" y="61218"/>
                  </a:cubicBezTo>
                  <a:cubicBezTo>
                    <a:pt x="16015" y="61282"/>
                    <a:pt x="16015" y="61345"/>
                    <a:pt x="16015" y="61345"/>
                  </a:cubicBezTo>
                  <a:cubicBezTo>
                    <a:pt x="16015" y="61388"/>
                    <a:pt x="16015" y="61388"/>
                    <a:pt x="16015" y="61388"/>
                  </a:cubicBezTo>
                  <a:cubicBezTo>
                    <a:pt x="16015" y="61388"/>
                    <a:pt x="16015" y="61515"/>
                    <a:pt x="16121" y="61536"/>
                  </a:cubicBezTo>
                  <a:cubicBezTo>
                    <a:pt x="16121" y="61621"/>
                    <a:pt x="16121" y="61748"/>
                    <a:pt x="16121" y="61833"/>
                  </a:cubicBezTo>
                  <a:cubicBezTo>
                    <a:pt x="16121" y="61982"/>
                    <a:pt x="16206" y="62066"/>
                    <a:pt x="16227" y="62215"/>
                  </a:cubicBezTo>
                  <a:cubicBezTo>
                    <a:pt x="16227" y="62279"/>
                    <a:pt x="16248" y="62427"/>
                    <a:pt x="16270" y="62491"/>
                  </a:cubicBezTo>
                  <a:cubicBezTo>
                    <a:pt x="16333" y="62576"/>
                    <a:pt x="16333" y="62745"/>
                    <a:pt x="16376" y="62873"/>
                  </a:cubicBezTo>
                  <a:lnTo>
                    <a:pt x="16376" y="62873"/>
                  </a:lnTo>
                  <a:lnTo>
                    <a:pt x="16376" y="62873"/>
                  </a:lnTo>
                  <a:cubicBezTo>
                    <a:pt x="16418" y="62979"/>
                    <a:pt x="16460" y="63085"/>
                    <a:pt x="16545" y="63254"/>
                  </a:cubicBezTo>
                  <a:cubicBezTo>
                    <a:pt x="16545" y="63360"/>
                    <a:pt x="16567" y="63488"/>
                    <a:pt x="16630" y="63594"/>
                  </a:cubicBezTo>
                  <a:cubicBezTo>
                    <a:pt x="16715" y="63742"/>
                    <a:pt x="16757" y="63848"/>
                    <a:pt x="16821" y="63997"/>
                  </a:cubicBezTo>
                  <a:cubicBezTo>
                    <a:pt x="16842" y="64145"/>
                    <a:pt x="16970" y="64230"/>
                    <a:pt x="16970" y="64379"/>
                  </a:cubicBezTo>
                  <a:lnTo>
                    <a:pt x="16970" y="64379"/>
                  </a:lnTo>
                  <a:cubicBezTo>
                    <a:pt x="17076" y="64527"/>
                    <a:pt x="17118" y="64654"/>
                    <a:pt x="17182" y="64739"/>
                  </a:cubicBezTo>
                  <a:cubicBezTo>
                    <a:pt x="17245" y="64951"/>
                    <a:pt x="17415" y="65057"/>
                    <a:pt x="17436" y="65185"/>
                  </a:cubicBezTo>
                  <a:cubicBezTo>
                    <a:pt x="17563" y="65397"/>
                    <a:pt x="17627" y="65545"/>
                    <a:pt x="17733" y="65736"/>
                  </a:cubicBezTo>
                  <a:cubicBezTo>
                    <a:pt x="17733" y="65736"/>
                    <a:pt x="17733" y="65736"/>
                    <a:pt x="17733" y="65800"/>
                  </a:cubicBezTo>
                  <a:cubicBezTo>
                    <a:pt x="17733" y="65800"/>
                    <a:pt x="17776" y="65800"/>
                    <a:pt x="17776" y="65821"/>
                  </a:cubicBezTo>
                  <a:cubicBezTo>
                    <a:pt x="18051" y="66224"/>
                    <a:pt x="18327" y="66627"/>
                    <a:pt x="18709" y="66966"/>
                  </a:cubicBezTo>
                  <a:cubicBezTo>
                    <a:pt x="18709" y="67009"/>
                    <a:pt x="18709" y="67009"/>
                    <a:pt x="18709" y="67072"/>
                  </a:cubicBezTo>
                  <a:cubicBezTo>
                    <a:pt x="18751" y="67072"/>
                    <a:pt x="18751" y="67072"/>
                    <a:pt x="18751" y="67094"/>
                  </a:cubicBezTo>
                  <a:cubicBezTo>
                    <a:pt x="18836" y="67263"/>
                    <a:pt x="19027" y="67412"/>
                    <a:pt x="19154" y="67539"/>
                  </a:cubicBezTo>
                  <a:cubicBezTo>
                    <a:pt x="19282" y="67666"/>
                    <a:pt x="19388" y="67836"/>
                    <a:pt x="19536" y="67963"/>
                  </a:cubicBezTo>
                  <a:cubicBezTo>
                    <a:pt x="19621" y="67985"/>
                    <a:pt x="19706" y="68069"/>
                    <a:pt x="19812" y="68154"/>
                  </a:cubicBezTo>
                  <a:cubicBezTo>
                    <a:pt x="19812" y="68218"/>
                    <a:pt x="19833" y="68218"/>
                    <a:pt x="19833" y="68218"/>
                  </a:cubicBezTo>
                  <a:cubicBezTo>
                    <a:pt x="19833" y="68218"/>
                    <a:pt x="19918" y="68218"/>
                    <a:pt x="19918" y="68282"/>
                  </a:cubicBezTo>
                  <a:cubicBezTo>
                    <a:pt x="19960" y="68366"/>
                    <a:pt x="20067" y="68451"/>
                    <a:pt x="20194" y="68579"/>
                  </a:cubicBezTo>
                  <a:cubicBezTo>
                    <a:pt x="20300" y="68706"/>
                    <a:pt x="20427" y="68748"/>
                    <a:pt x="20491" y="68833"/>
                  </a:cubicBezTo>
                  <a:cubicBezTo>
                    <a:pt x="20639" y="68939"/>
                    <a:pt x="20745" y="69003"/>
                    <a:pt x="20872" y="69109"/>
                  </a:cubicBezTo>
                  <a:cubicBezTo>
                    <a:pt x="20915" y="69109"/>
                    <a:pt x="20957" y="69109"/>
                    <a:pt x="21000" y="69215"/>
                  </a:cubicBezTo>
                  <a:cubicBezTo>
                    <a:pt x="21000" y="69215"/>
                    <a:pt x="21000" y="69215"/>
                    <a:pt x="21042" y="69215"/>
                  </a:cubicBezTo>
                  <a:cubicBezTo>
                    <a:pt x="21106" y="69257"/>
                    <a:pt x="21106" y="69257"/>
                    <a:pt x="21169" y="69257"/>
                  </a:cubicBezTo>
                  <a:cubicBezTo>
                    <a:pt x="21254" y="69363"/>
                    <a:pt x="21339" y="69406"/>
                    <a:pt x="21466" y="69512"/>
                  </a:cubicBezTo>
                  <a:cubicBezTo>
                    <a:pt x="21530" y="69597"/>
                    <a:pt x="21700" y="69618"/>
                    <a:pt x="21763" y="69703"/>
                  </a:cubicBezTo>
                  <a:cubicBezTo>
                    <a:pt x="21848" y="69724"/>
                    <a:pt x="21933" y="69788"/>
                    <a:pt x="22124" y="69830"/>
                  </a:cubicBezTo>
                  <a:cubicBezTo>
                    <a:pt x="22124" y="69936"/>
                    <a:pt x="22167" y="69957"/>
                    <a:pt x="22251" y="70021"/>
                  </a:cubicBezTo>
                  <a:cubicBezTo>
                    <a:pt x="22294" y="70021"/>
                    <a:pt x="22294" y="70021"/>
                    <a:pt x="22294" y="70063"/>
                  </a:cubicBezTo>
                  <a:lnTo>
                    <a:pt x="68812" y="92675"/>
                  </a:lnTo>
                  <a:lnTo>
                    <a:pt x="126190" y="53582"/>
                  </a:lnTo>
                  <a:lnTo>
                    <a:pt x="79672" y="30715"/>
                  </a:lnTo>
                  <a:close/>
                </a:path>
              </a:pathLst>
            </a:custGeom>
            <a:solidFill>
              <a:srgbClr val="00558D"/>
            </a:solidFill>
            <a:ln w="952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47B65FAA-D7BD-4C32-81A8-D58E639BD675}"/>
                </a:ext>
              </a:extLst>
            </p:cNvPr>
            <p:cNvSpPr/>
            <p:nvPr/>
          </p:nvSpPr>
          <p:spPr>
            <a:xfrm>
              <a:off x="6301316" y="4586114"/>
              <a:ext cx="125307" cy="93980"/>
            </a:xfrm>
            <a:custGeom>
              <a:avLst/>
              <a:gdLst>
                <a:gd name="connsiteX0" fmla="*/ 15909 w 84848"/>
                <a:gd name="connsiteY0" fmla="*/ 54982 h 63636"/>
                <a:gd name="connsiteX1" fmla="*/ 73288 w 84848"/>
                <a:gd name="connsiteY1" fmla="*/ 15909 h 63636"/>
                <a:gd name="connsiteX2" fmla="*/ 73266 w 84848"/>
                <a:gd name="connsiteY2" fmla="*/ 18242 h 63636"/>
                <a:gd name="connsiteX3" fmla="*/ 15909 w 84848"/>
                <a:gd name="connsiteY3" fmla="*/ 57209 h 63636"/>
              </a:gdLst>
              <a:ahLst/>
              <a:cxnLst>
                <a:cxn ang="0">
                  <a:pos x="connsiteX0" y="connsiteY0"/>
                </a:cxn>
                <a:cxn ang="0">
                  <a:pos x="connsiteX1" y="connsiteY1"/>
                </a:cxn>
                <a:cxn ang="0">
                  <a:pos x="connsiteX2" y="connsiteY2"/>
                </a:cxn>
                <a:cxn ang="0">
                  <a:pos x="connsiteX3" y="connsiteY3"/>
                </a:cxn>
              </a:cxnLst>
              <a:rect l="l" t="t" r="r" b="b"/>
              <a:pathLst>
                <a:path w="84848" h="63636">
                  <a:moveTo>
                    <a:pt x="15909" y="54982"/>
                  </a:moveTo>
                  <a:lnTo>
                    <a:pt x="73288" y="15909"/>
                  </a:lnTo>
                  <a:lnTo>
                    <a:pt x="73266" y="18242"/>
                  </a:lnTo>
                  <a:lnTo>
                    <a:pt x="15909" y="57209"/>
                  </a:lnTo>
                  <a:close/>
                </a:path>
              </a:pathLst>
            </a:custGeom>
            <a:solidFill>
              <a:srgbClr val="004A7C"/>
            </a:solidFill>
            <a:ln w="952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78A6E6EA-11A8-4989-965A-134BE1CA079A}"/>
                </a:ext>
              </a:extLst>
            </p:cNvPr>
            <p:cNvSpPr/>
            <p:nvPr/>
          </p:nvSpPr>
          <p:spPr>
            <a:xfrm>
              <a:off x="6297242" y="4564372"/>
              <a:ext cx="125307" cy="93980"/>
            </a:xfrm>
            <a:custGeom>
              <a:avLst/>
              <a:gdLst>
                <a:gd name="connsiteX0" fmla="*/ 16185 w 84848"/>
                <a:gd name="connsiteY0" fmla="*/ 52903 h 63636"/>
                <a:gd name="connsiteX1" fmla="*/ 69894 w 84848"/>
                <a:gd name="connsiteY1" fmla="*/ 15909 h 63636"/>
                <a:gd name="connsiteX2" fmla="*/ 69597 w 84848"/>
                <a:gd name="connsiteY2" fmla="*/ 29761 h 63636"/>
                <a:gd name="connsiteX3" fmla="*/ 15909 w 84848"/>
                <a:gd name="connsiteY3" fmla="*/ 66712 h 63636"/>
              </a:gdLst>
              <a:ahLst/>
              <a:cxnLst>
                <a:cxn ang="0">
                  <a:pos x="connsiteX0" y="connsiteY0"/>
                </a:cxn>
                <a:cxn ang="0">
                  <a:pos x="connsiteX1" y="connsiteY1"/>
                </a:cxn>
                <a:cxn ang="0">
                  <a:pos x="connsiteX2" y="connsiteY2"/>
                </a:cxn>
                <a:cxn ang="0">
                  <a:pos x="connsiteX3" y="connsiteY3"/>
                </a:cxn>
              </a:cxnLst>
              <a:rect l="l" t="t" r="r" b="b"/>
              <a:pathLst>
                <a:path w="84848" h="63636">
                  <a:moveTo>
                    <a:pt x="16185" y="52903"/>
                  </a:moveTo>
                  <a:lnTo>
                    <a:pt x="69894" y="15909"/>
                  </a:lnTo>
                  <a:lnTo>
                    <a:pt x="69597" y="29761"/>
                  </a:lnTo>
                  <a:lnTo>
                    <a:pt x="15909" y="66712"/>
                  </a:lnTo>
                  <a:close/>
                </a:path>
              </a:pathLst>
            </a:custGeom>
            <a:solidFill>
              <a:srgbClr val="C2C2C2"/>
            </a:solidFill>
            <a:ln w="952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4D485962-3935-49B1-918D-6E78E14701B0}"/>
                </a:ext>
              </a:extLst>
            </p:cNvPr>
            <p:cNvSpPr/>
            <p:nvPr/>
          </p:nvSpPr>
          <p:spPr>
            <a:xfrm>
              <a:off x="6228010" y="4533078"/>
              <a:ext cx="187960" cy="125307"/>
            </a:xfrm>
            <a:custGeom>
              <a:avLst/>
              <a:gdLst>
                <a:gd name="connsiteX0" fmla="*/ 74560 w 127272"/>
                <a:gd name="connsiteY0" fmla="*/ 16609 h 84848"/>
                <a:gd name="connsiteX1" fmla="*/ 74369 w 127272"/>
                <a:gd name="connsiteY1" fmla="*/ 16545 h 84848"/>
                <a:gd name="connsiteX2" fmla="*/ 74030 w 127272"/>
                <a:gd name="connsiteY2" fmla="*/ 16354 h 84848"/>
                <a:gd name="connsiteX3" fmla="*/ 73882 w 127272"/>
                <a:gd name="connsiteY3" fmla="*/ 16312 h 84848"/>
                <a:gd name="connsiteX4" fmla="*/ 73839 w 127272"/>
                <a:gd name="connsiteY4" fmla="*/ 16312 h 84848"/>
                <a:gd name="connsiteX5" fmla="*/ 73797 w 127272"/>
                <a:gd name="connsiteY5" fmla="*/ 16248 h 84848"/>
                <a:gd name="connsiteX6" fmla="*/ 73563 w 127272"/>
                <a:gd name="connsiteY6" fmla="*/ 16163 h 84848"/>
                <a:gd name="connsiteX7" fmla="*/ 73245 w 127272"/>
                <a:gd name="connsiteY7" fmla="*/ 16057 h 84848"/>
                <a:gd name="connsiteX8" fmla="*/ 73160 w 127272"/>
                <a:gd name="connsiteY8" fmla="*/ 16057 h 84848"/>
                <a:gd name="connsiteX9" fmla="*/ 73097 w 127272"/>
                <a:gd name="connsiteY9" fmla="*/ 16057 h 84848"/>
                <a:gd name="connsiteX10" fmla="*/ 72969 w 127272"/>
                <a:gd name="connsiteY10" fmla="*/ 16015 h 84848"/>
                <a:gd name="connsiteX11" fmla="*/ 72672 w 127272"/>
                <a:gd name="connsiteY11" fmla="*/ 15994 h 84848"/>
                <a:gd name="connsiteX12" fmla="*/ 72481 w 127272"/>
                <a:gd name="connsiteY12" fmla="*/ 15909 h 84848"/>
                <a:gd name="connsiteX13" fmla="*/ 72481 w 127272"/>
                <a:gd name="connsiteY13" fmla="*/ 15909 h 84848"/>
                <a:gd name="connsiteX14" fmla="*/ 72439 w 127272"/>
                <a:gd name="connsiteY14" fmla="*/ 15909 h 84848"/>
                <a:gd name="connsiteX15" fmla="*/ 72142 w 127272"/>
                <a:gd name="connsiteY15" fmla="*/ 15909 h 84848"/>
                <a:gd name="connsiteX16" fmla="*/ 71866 w 127272"/>
                <a:gd name="connsiteY16" fmla="*/ 15909 h 84848"/>
                <a:gd name="connsiteX17" fmla="*/ 71824 w 127272"/>
                <a:gd name="connsiteY17" fmla="*/ 15909 h 84848"/>
                <a:gd name="connsiteX18" fmla="*/ 71824 w 127272"/>
                <a:gd name="connsiteY18" fmla="*/ 15909 h 84848"/>
                <a:gd name="connsiteX19" fmla="*/ 71506 w 127272"/>
                <a:gd name="connsiteY19" fmla="*/ 15909 h 84848"/>
                <a:gd name="connsiteX20" fmla="*/ 71315 w 127272"/>
                <a:gd name="connsiteY20" fmla="*/ 15909 h 84848"/>
                <a:gd name="connsiteX21" fmla="*/ 71166 w 127272"/>
                <a:gd name="connsiteY21" fmla="*/ 15909 h 84848"/>
                <a:gd name="connsiteX22" fmla="*/ 71166 w 127272"/>
                <a:gd name="connsiteY22" fmla="*/ 15909 h 84848"/>
                <a:gd name="connsiteX23" fmla="*/ 70763 w 127272"/>
                <a:gd name="connsiteY23" fmla="*/ 16015 h 84848"/>
                <a:gd name="connsiteX24" fmla="*/ 70678 w 127272"/>
                <a:gd name="connsiteY24" fmla="*/ 16057 h 84848"/>
                <a:gd name="connsiteX25" fmla="*/ 70530 w 127272"/>
                <a:gd name="connsiteY25" fmla="*/ 16057 h 84848"/>
                <a:gd name="connsiteX26" fmla="*/ 70318 w 127272"/>
                <a:gd name="connsiteY26" fmla="*/ 16142 h 84848"/>
                <a:gd name="connsiteX27" fmla="*/ 70254 w 127272"/>
                <a:gd name="connsiteY27" fmla="*/ 16227 h 84848"/>
                <a:gd name="connsiteX28" fmla="*/ 69639 w 127272"/>
                <a:gd name="connsiteY28" fmla="*/ 16545 h 84848"/>
                <a:gd name="connsiteX29" fmla="*/ 15909 w 127272"/>
                <a:gd name="connsiteY29" fmla="*/ 53560 h 84848"/>
                <a:gd name="connsiteX30" fmla="*/ 16609 w 127272"/>
                <a:gd name="connsiteY30" fmla="*/ 53178 h 84848"/>
                <a:gd name="connsiteX31" fmla="*/ 16758 w 127272"/>
                <a:gd name="connsiteY31" fmla="*/ 53136 h 84848"/>
                <a:gd name="connsiteX32" fmla="*/ 16991 w 127272"/>
                <a:gd name="connsiteY32" fmla="*/ 53030 h 84848"/>
                <a:gd name="connsiteX33" fmla="*/ 17500 w 127272"/>
                <a:gd name="connsiteY33" fmla="*/ 52945 h 84848"/>
                <a:gd name="connsiteX34" fmla="*/ 17542 w 127272"/>
                <a:gd name="connsiteY34" fmla="*/ 52945 h 84848"/>
                <a:gd name="connsiteX35" fmla="*/ 18773 w 127272"/>
                <a:gd name="connsiteY35" fmla="*/ 52945 h 84848"/>
                <a:gd name="connsiteX36" fmla="*/ 18773 w 127272"/>
                <a:gd name="connsiteY36" fmla="*/ 52945 h 84848"/>
                <a:gd name="connsiteX37" fmla="*/ 19367 w 127272"/>
                <a:gd name="connsiteY37" fmla="*/ 53030 h 84848"/>
                <a:gd name="connsiteX38" fmla="*/ 19388 w 127272"/>
                <a:gd name="connsiteY38" fmla="*/ 53030 h 84848"/>
                <a:gd name="connsiteX39" fmla="*/ 20067 w 127272"/>
                <a:gd name="connsiteY39" fmla="*/ 53284 h 84848"/>
                <a:gd name="connsiteX40" fmla="*/ 20067 w 127272"/>
                <a:gd name="connsiteY40" fmla="*/ 53284 h 84848"/>
                <a:gd name="connsiteX41" fmla="*/ 20830 w 127272"/>
                <a:gd name="connsiteY41" fmla="*/ 53603 h 84848"/>
                <a:gd name="connsiteX42" fmla="*/ 62957 w 127272"/>
                <a:gd name="connsiteY42" fmla="*/ 74094 h 84848"/>
                <a:gd name="connsiteX43" fmla="*/ 116666 w 127272"/>
                <a:gd name="connsiteY43" fmla="*/ 37100 h 84848"/>
                <a:gd name="connsiteX44" fmla="*/ 74560 w 127272"/>
                <a:gd name="connsiteY44" fmla="*/ 16609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7272" h="84848">
                  <a:moveTo>
                    <a:pt x="74560" y="16609"/>
                  </a:moveTo>
                  <a:cubicBezTo>
                    <a:pt x="74539" y="16588"/>
                    <a:pt x="74454" y="16545"/>
                    <a:pt x="74369" y="16545"/>
                  </a:cubicBezTo>
                  <a:cubicBezTo>
                    <a:pt x="74263" y="16460"/>
                    <a:pt x="74115" y="16439"/>
                    <a:pt x="74030" y="16354"/>
                  </a:cubicBezTo>
                  <a:cubicBezTo>
                    <a:pt x="74009" y="16354"/>
                    <a:pt x="73945" y="16354"/>
                    <a:pt x="73882" y="16312"/>
                  </a:cubicBezTo>
                  <a:lnTo>
                    <a:pt x="73839" y="16312"/>
                  </a:lnTo>
                  <a:lnTo>
                    <a:pt x="73797" y="16248"/>
                  </a:lnTo>
                  <a:cubicBezTo>
                    <a:pt x="73669" y="16227"/>
                    <a:pt x="73585" y="16227"/>
                    <a:pt x="73563" y="16163"/>
                  </a:cubicBezTo>
                  <a:cubicBezTo>
                    <a:pt x="73436" y="16142"/>
                    <a:pt x="73330" y="16142"/>
                    <a:pt x="73245" y="16057"/>
                  </a:cubicBezTo>
                  <a:cubicBezTo>
                    <a:pt x="73182" y="16057"/>
                    <a:pt x="73182" y="16057"/>
                    <a:pt x="73160" y="16057"/>
                  </a:cubicBezTo>
                  <a:cubicBezTo>
                    <a:pt x="73160" y="16057"/>
                    <a:pt x="73160" y="16057"/>
                    <a:pt x="73097" y="16057"/>
                  </a:cubicBezTo>
                  <a:cubicBezTo>
                    <a:pt x="73075" y="16057"/>
                    <a:pt x="73033" y="16057"/>
                    <a:pt x="72969" y="16015"/>
                  </a:cubicBezTo>
                  <a:cubicBezTo>
                    <a:pt x="72885" y="16015"/>
                    <a:pt x="72736" y="15994"/>
                    <a:pt x="72672" y="15994"/>
                  </a:cubicBezTo>
                  <a:cubicBezTo>
                    <a:pt x="72651" y="15994"/>
                    <a:pt x="72566" y="15909"/>
                    <a:pt x="72481" y="15909"/>
                  </a:cubicBezTo>
                  <a:lnTo>
                    <a:pt x="72481" y="15909"/>
                  </a:lnTo>
                  <a:lnTo>
                    <a:pt x="72439" y="15909"/>
                  </a:lnTo>
                  <a:cubicBezTo>
                    <a:pt x="72354" y="15909"/>
                    <a:pt x="72269" y="15909"/>
                    <a:pt x="72142" y="15909"/>
                  </a:cubicBezTo>
                  <a:cubicBezTo>
                    <a:pt x="72036" y="15909"/>
                    <a:pt x="71951" y="15909"/>
                    <a:pt x="71866" y="15909"/>
                  </a:cubicBezTo>
                  <a:lnTo>
                    <a:pt x="71824" y="15909"/>
                  </a:lnTo>
                  <a:lnTo>
                    <a:pt x="71824" y="15909"/>
                  </a:lnTo>
                  <a:cubicBezTo>
                    <a:pt x="71739" y="15909"/>
                    <a:pt x="71591" y="15909"/>
                    <a:pt x="71506" y="15909"/>
                  </a:cubicBezTo>
                  <a:cubicBezTo>
                    <a:pt x="71442" y="15909"/>
                    <a:pt x="71379" y="15909"/>
                    <a:pt x="71315" y="15909"/>
                  </a:cubicBezTo>
                  <a:cubicBezTo>
                    <a:pt x="71230" y="15909"/>
                    <a:pt x="71230" y="15909"/>
                    <a:pt x="71166" y="15909"/>
                  </a:cubicBezTo>
                  <a:lnTo>
                    <a:pt x="71166" y="15909"/>
                  </a:lnTo>
                  <a:cubicBezTo>
                    <a:pt x="71060" y="15994"/>
                    <a:pt x="70933" y="15994"/>
                    <a:pt x="70763" y="16015"/>
                  </a:cubicBezTo>
                  <a:cubicBezTo>
                    <a:pt x="70742" y="16015"/>
                    <a:pt x="70678" y="16057"/>
                    <a:pt x="70678" y="16057"/>
                  </a:cubicBezTo>
                  <a:cubicBezTo>
                    <a:pt x="70615" y="16057"/>
                    <a:pt x="70572" y="16057"/>
                    <a:pt x="70530" y="16057"/>
                  </a:cubicBezTo>
                  <a:cubicBezTo>
                    <a:pt x="70466" y="16100"/>
                    <a:pt x="70339" y="16142"/>
                    <a:pt x="70318" y="16142"/>
                  </a:cubicBezTo>
                  <a:cubicBezTo>
                    <a:pt x="70254" y="16142"/>
                    <a:pt x="70254" y="16163"/>
                    <a:pt x="70254" y="16227"/>
                  </a:cubicBezTo>
                  <a:cubicBezTo>
                    <a:pt x="70042" y="16312"/>
                    <a:pt x="69809" y="16439"/>
                    <a:pt x="69639" y="16545"/>
                  </a:cubicBezTo>
                  <a:lnTo>
                    <a:pt x="15909" y="53560"/>
                  </a:lnTo>
                  <a:cubicBezTo>
                    <a:pt x="16100" y="53369"/>
                    <a:pt x="16333" y="53284"/>
                    <a:pt x="16609" y="53178"/>
                  </a:cubicBezTo>
                  <a:cubicBezTo>
                    <a:pt x="16609" y="53136"/>
                    <a:pt x="16673" y="53136"/>
                    <a:pt x="16758" y="53136"/>
                  </a:cubicBezTo>
                  <a:cubicBezTo>
                    <a:pt x="16842" y="53030"/>
                    <a:pt x="16927" y="53030"/>
                    <a:pt x="16991" y="53030"/>
                  </a:cubicBezTo>
                  <a:cubicBezTo>
                    <a:pt x="17182" y="53009"/>
                    <a:pt x="17330" y="52945"/>
                    <a:pt x="17500" y="52945"/>
                  </a:cubicBezTo>
                  <a:cubicBezTo>
                    <a:pt x="17500" y="52945"/>
                    <a:pt x="17500" y="52945"/>
                    <a:pt x="17542" y="52945"/>
                  </a:cubicBezTo>
                  <a:cubicBezTo>
                    <a:pt x="17924" y="52860"/>
                    <a:pt x="18285" y="52860"/>
                    <a:pt x="18773" y="52945"/>
                  </a:cubicBezTo>
                  <a:lnTo>
                    <a:pt x="18773" y="52945"/>
                  </a:lnTo>
                  <a:cubicBezTo>
                    <a:pt x="18900" y="52945"/>
                    <a:pt x="19133" y="53009"/>
                    <a:pt x="19367" y="53030"/>
                  </a:cubicBezTo>
                  <a:cubicBezTo>
                    <a:pt x="19367" y="53030"/>
                    <a:pt x="19367" y="53030"/>
                    <a:pt x="19388" y="53030"/>
                  </a:cubicBezTo>
                  <a:cubicBezTo>
                    <a:pt x="19664" y="53136"/>
                    <a:pt x="19833" y="53178"/>
                    <a:pt x="20067" y="53284"/>
                  </a:cubicBezTo>
                  <a:lnTo>
                    <a:pt x="20067" y="53284"/>
                  </a:lnTo>
                  <a:cubicBezTo>
                    <a:pt x="20279" y="53369"/>
                    <a:pt x="20533" y="53475"/>
                    <a:pt x="20830" y="53603"/>
                  </a:cubicBezTo>
                  <a:lnTo>
                    <a:pt x="62957" y="74094"/>
                  </a:lnTo>
                  <a:lnTo>
                    <a:pt x="116666" y="37100"/>
                  </a:lnTo>
                  <a:lnTo>
                    <a:pt x="74560" y="16609"/>
                  </a:lnTo>
                  <a:close/>
                </a:path>
              </a:pathLst>
            </a:custGeom>
            <a:solidFill>
              <a:srgbClr val="DCDCDC"/>
            </a:solidFill>
            <a:ln w="952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126B3174-4235-4ED3-8CB3-CFA3104E1A25}"/>
                </a:ext>
              </a:extLst>
            </p:cNvPr>
            <p:cNvSpPr/>
            <p:nvPr/>
          </p:nvSpPr>
          <p:spPr>
            <a:xfrm>
              <a:off x="6225598" y="4587670"/>
              <a:ext cx="93980" cy="93980"/>
            </a:xfrm>
            <a:custGeom>
              <a:avLst/>
              <a:gdLst>
                <a:gd name="connsiteX0" fmla="*/ 64697 w 63636"/>
                <a:gd name="connsiteY0" fmla="*/ 37128 h 63636"/>
                <a:gd name="connsiteX1" fmla="*/ 64421 w 63636"/>
                <a:gd name="connsiteY1" fmla="*/ 50915 h 63636"/>
                <a:gd name="connsiteX2" fmla="*/ 22252 w 63636"/>
                <a:gd name="connsiteY2" fmla="*/ 30361 h 63636"/>
                <a:gd name="connsiteX3" fmla="*/ 15909 w 63636"/>
                <a:gd name="connsiteY3" fmla="*/ 20370 h 63636"/>
                <a:gd name="connsiteX4" fmla="*/ 22549 w 63636"/>
                <a:gd name="connsiteY4" fmla="*/ 16615 h 63636"/>
                <a:gd name="connsiteX5" fmla="*/ 64697 w 63636"/>
                <a:gd name="connsiteY5" fmla="*/ 37128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36" h="63636">
                  <a:moveTo>
                    <a:pt x="64697" y="37128"/>
                  </a:moveTo>
                  <a:lnTo>
                    <a:pt x="64421" y="50915"/>
                  </a:lnTo>
                  <a:lnTo>
                    <a:pt x="22252" y="30361"/>
                  </a:lnTo>
                  <a:cubicBezTo>
                    <a:pt x="18646" y="28685"/>
                    <a:pt x="15867" y="24167"/>
                    <a:pt x="15909" y="20370"/>
                  </a:cubicBezTo>
                  <a:cubicBezTo>
                    <a:pt x="15931" y="16488"/>
                    <a:pt x="18900" y="14855"/>
                    <a:pt x="22549" y="16615"/>
                  </a:cubicBezTo>
                  <a:lnTo>
                    <a:pt x="64697" y="37128"/>
                  </a:lnTo>
                  <a:close/>
                </a:path>
              </a:pathLst>
            </a:custGeom>
            <a:solidFill>
              <a:srgbClr val="8E8E8E"/>
            </a:solidFill>
            <a:ln w="952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EED56EA9-6195-48A3-BA28-D22FCD2D3E79}"/>
                </a:ext>
              </a:extLst>
            </p:cNvPr>
            <p:cNvSpPr/>
            <p:nvPr/>
          </p:nvSpPr>
          <p:spPr>
            <a:xfrm>
              <a:off x="6220240" y="4583842"/>
              <a:ext cx="125307" cy="93980"/>
            </a:xfrm>
            <a:custGeom>
              <a:avLst/>
              <a:gdLst>
                <a:gd name="connsiteX0" fmla="*/ 71104 w 84848"/>
                <a:gd name="connsiteY0" fmla="*/ 39443 h 63636"/>
                <a:gd name="connsiteX1" fmla="*/ 71062 w 84848"/>
                <a:gd name="connsiteY1" fmla="*/ 41734 h 63636"/>
                <a:gd name="connsiteX2" fmla="*/ 24628 w 84848"/>
                <a:gd name="connsiteY2" fmla="*/ 19122 h 63636"/>
                <a:gd name="connsiteX3" fmla="*/ 18032 w 84848"/>
                <a:gd name="connsiteY3" fmla="*/ 22771 h 63636"/>
                <a:gd name="connsiteX4" fmla="*/ 18010 w 84848"/>
                <a:gd name="connsiteY4" fmla="*/ 23959 h 63636"/>
                <a:gd name="connsiteX5" fmla="*/ 24268 w 84848"/>
                <a:gd name="connsiteY5" fmla="*/ 33928 h 63636"/>
                <a:gd name="connsiteX6" fmla="*/ 70786 w 84848"/>
                <a:gd name="connsiteY6" fmla="*/ 56540 h 63636"/>
                <a:gd name="connsiteX7" fmla="*/ 70786 w 84848"/>
                <a:gd name="connsiteY7" fmla="*/ 58746 h 63636"/>
                <a:gd name="connsiteX8" fmla="*/ 24226 w 84848"/>
                <a:gd name="connsiteY8" fmla="*/ 36155 h 63636"/>
                <a:gd name="connsiteX9" fmla="*/ 15910 w 84848"/>
                <a:gd name="connsiteY9" fmla="*/ 22898 h 63636"/>
                <a:gd name="connsiteX10" fmla="*/ 15953 w 84848"/>
                <a:gd name="connsiteY10" fmla="*/ 21795 h 63636"/>
                <a:gd name="connsiteX11" fmla="*/ 24607 w 84848"/>
                <a:gd name="connsiteY11" fmla="*/ 16810 h 63636"/>
                <a:gd name="connsiteX12" fmla="*/ 71104 w 84848"/>
                <a:gd name="connsiteY12" fmla="*/ 39443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848" h="63636">
                  <a:moveTo>
                    <a:pt x="71104" y="39443"/>
                  </a:moveTo>
                  <a:lnTo>
                    <a:pt x="71062" y="41734"/>
                  </a:lnTo>
                  <a:lnTo>
                    <a:pt x="24628" y="19122"/>
                  </a:lnTo>
                  <a:cubicBezTo>
                    <a:pt x="21086" y="17362"/>
                    <a:pt x="18116" y="19016"/>
                    <a:pt x="18032" y="22771"/>
                  </a:cubicBezTo>
                  <a:lnTo>
                    <a:pt x="18010" y="23959"/>
                  </a:lnTo>
                  <a:cubicBezTo>
                    <a:pt x="17968" y="27692"/>
                    <a:pt x="20810" y="32125"/>
                    <a:pt x="24268" y="33928"/>
                  </a:cubicBezTo>
                  <a:lnTo>
                    <a:pt x="70786" y="56540"/>
                  </a:lnTo>
                  <a:lnTo>
                    <a:pt x="70786" y="58746"/>
                  </a:lnTo>
                  <a:lnTo>
                    <a:pt x="24226" y="36155"/>
                  </a:lnTo>
                  <a:cubicBezTo>
                    <a:pt x="19538" y="33886"/>
                    <a:pt x="15825" y="27904"/>
                    <a:pt x="15910" y="22898"/>
                  </a:cubicBezTo>
                  <a:lnTo>
                    <a:pt x="15953" y="21795"/>
                  </a:lnTo>
                  <a:cubicBezTo>
                    <a:pt x="16038" y="16746"/>
                    <a:pt x="19941" y="14519"/>
                    <a:pt x="24607" y="16810"/>
                  </a:cubicBezTo>
                  <a:lnTo>
                    <a:pt x="71104" y="39443"/>
                  </a:lnTo>
                  <a:close/>
                </a:path>
              </a:pathLst>
            </a:custGeom>
            <a:solidFill>
              <a:srgbClr val="003E6C"/>
            </a:solidFill>
            <a:ln w="952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7D742E0E-CD8A-49C7-9FB6-5731C7FCE129}"/>
                </a:ext>
              </a:extLst>
            </p:cNvPr>
            <p:cNvSpPr/>
            <p:nvPr/>
          </p:nvSpPr>
          <p:spPr>
            <a:xfrm>
              <a:off x="6301691" y="4560990"/>
              <a:ext cx="125307" cy="93980"/>
            </a:xfrm>
            <a:custGeom>
              <a:avLst/>
              <a:gdLst>
                <a:gd name="connsiteX0" fmla="*/ 15951 w 84848"/>
                <a:gd name="connsiteY0" fmla="*/ 54918 h 63636"/>
                <a:gd name="connsiteX1" fmla="*/ 73415 w 84848"/>
                <a:gd name="connsiteY1" fmla="*/ 15909 h 63636"/>
                <a:gd name="connsiteX2" fmla="*/ 73330 w 84848"/>
                <a:gd name="connsiteY2" fmla="*/ 18136 h 63636"/>
                <a:gd name="connsiteX3" fmla="*/ 15909 w 84848"/>
                <a:gd name="connsiteY3" fmla="*/ 57209 h 63636"/>
              </a:gdLst>
              <a:ahLst/>
              <a:cxnLst>
                <a:cxn ang="0">
                  <a:pos x="connsiteX0" y="connsiteY0"/>
                </a:cxn>
                <a:cxn ang="0">
                  <a:pos x="connsiteX1" y="connsiteY1"/>
                </a:cxn>
                <a:cxn ang="0">
                  <a:pos x="connsiteX2" y="connsiteY2"/>
                </a:cxn>
                <a:cxn ang="0">
                  <a:pos x="connsiteX3" y="connsiteY3"/>
                </a:cxn>
              </a:cxnLst>
              <a:rect l="l" t="t" r="r" b="b"/>
              <a:pathLst>
                <a:path w="84848" h="63636">
                  <a:moveTo>
                    <a:pt x="15951" y="54918"/>
                  </a:moveTo>
                  <a:lnTo>
                    <a:pt x="73415" y="15909"/>
                  </a:lnTo>
                  <a:lnTo>
                    <a:pt x="73330" y="18136"/>
                  </a:lnTo>
                  <a:lnTo>
                    <a:pt x="15909" y="57209"/>
                  </a:lnTo>
                  <a:close/>
                </a:path>
              </a:pathLst>
            </a:custGeom>
            <a:solidFill>
              <a:srgbClr val="005C97"/>
            </a:solidFill>
            <a:ln w="9525"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45058044-67EF-4B93-8377-19DA20CA29B7}"/>
                </a:ext>
              </a:extLst>
            </p:cNvPr>
            <p:cNvSpPr/>
            <p:nvPr/>
          </p:nvSpPr>
          <p:spPr>
            <a:xfrm>
              <a:off x="6223500" y="4526123"/>
              <a:ext cx="187960" cy="125307"/>
            </a:xfrm>
            <a:custGeom>
              <a:avLst/>
              <a:gdLst>
                <a:gd name="connsiteX0" fmla="*/ 79948 w 127272"/>
                <a:gd name="connsiteY0" fmla="*/ 16800 h 84848"/>
                <a:gd name="connsiteX1" fmla="*/ 79566 w 127272"/>
                <a:gd name="connsiteY1" fmla="*/ 16673 h 84848"/>
                <a:gd name="connsiteX2" fmla="*/ 79227 w 127272"/>
                <a:gd name="connsiteY2" fmla="*/ 16588 h 84848"/>
                <a:gd name="connsiteX3" fmla="*/ 78972 w 127272"/>
                <a:gd name="connsiteY3" fmla="*/ 16397 h 84848"/>
                <a:gd name="connsiteX4" fmla="*/ 78866 w 127272"/>
                <a:gd name="connsiteY4" fmla="*/ 16397 h 84848"/>
                <a:gd name="connsiteX5" fmla="*/ 78866 w 127272"/>
                <a:gd name="connsiteY5" fmla="*/ 16354 h 84848"/>
                <a:gd name="connsiteX6" fmla="*/ 78527 w 127272"/>
                <a:gd name="connsiteY6" fmla="*/ 16248 h 84848"/>
                <a:gd name="connsiteX7" fmla="*/ 78124 w 127272"/>
                <a:gd name="connsiteY7" fmla="*/ 16206 h 84848"/>
                <a:gd name="connsiteX8" fmla="*/ 77997 w 127272"/>
                <a:gd name="connsiteY8" fmla="*/ 16206 h 84848"/>
                <a:gd name="connsiteX9" fmla="*/ 77933 w 127272"/>
                <a:gd name="connsiteY9" fmla="*/ 16142 h 84848"/>
                <a:gd name="connsiteX10" fmla="*/ 77763 w 127272"/>
                <a:gd name="connsiteY10" fmla="*/ 16100 h 84848"/>
                <a:gd name="connsiteX11" fmla="*/ 77382 w 127272"/>
                <a:gd name="connsiteY11" fmla="*/ 16015 h 84848"/>
                <a:gd name="connsiteX12" fmla="*/ 77106 w 127272"/>
                <a:gd name="connsiteY12" fmla="*/ 15951 h 84848"/>
                <a:gd name="connsiteX13" fmla="*/ 77063 w 127272"/>
                <a:gd name="connsiteY13" fmla="*/ 15951 h 84848"/>
                <a:gd name="connsiteX14" fmla="*/ 77021 w 127272"/>
                <a:gd name="connsiteY14" fmla="*/ 15951 h 84848"/>
                <a:gd name="connsiteX15" fmla="*/ 76639 w 127272"/>
                <a:gd name="connsiteY15" fmla="*/ 15909 h 84848"/>
                <a:gd name="connsiteX16" fmla="*/ 76257 w 127272"/>
                <a:gd name="connsiteY16" fmla="*/ 15909 h 84848"/>
                <a:gd name="connsiteX17" fmla="*/ 76236 w 127272"/>
                <a:gd name="connsiteY17" fmla="*/ 15909 h 84848"/>
                <a:gd name="connsiteX18" fmla="*/ 76236 w 127272"/>
                <a:gd name="connsiteY18" fmla="*/ 15909 h 84848"/>
                <a:gd name="connsiteX19" fmla="*/ 75812 w 127272"/>
                <a:gd name="connsiteY19" fmla="*/ 15909 h 84848"/>
                <a:gd name="connsiteX20" fmla="*/ 75472 w 127272"/>
                <a:gd name="connsiteY20" fmla="*/ 15909 h 84848"/>
                <a:gd name="connsiteX21" fmla="*/ 75430 w 127272"/>
                <a:gd name="connsiteY21" fmla="*/ 15951 h 84848"/>
                <a:gd name="connsiteX22" fmla="*/ 75366 w 127272"/>
                <a:gd name="connsiteY22" fmla="*/ 15951 h 84848"/>
                <a:gd name="connsiteX23" fmla="*/ 74921 w 127272"/>
                <a:gd name="connsiteY23" fmla="*/ 16100 h 84848"/>
                <a:gd name="connsiteX24" fmla="*/ 74794 w 127272"/>
                <a:gd name="connsiteY24" fmla="*/ 16100 h 84848"/>
                <a:gd name="connsiteX25" fmla="*/ 74518 w 127272"/>
                <a:gd name="connsiteY25" fmla="*/ 16206 h 84848"/>
                <a:gd name="connsiteX26" fmla="*/ 74327 w 127272"/>
                <a:gd name="connsiteY26" fmla="*/ 16248 h 84848"/>
                <a:gd name="connsiteX27" fmla="*/ 74178 w 127272"/>
                <a:gd name="connsiteY27" fmla="*/ 16291 h 84848"/>
                <a:gd name="connsiteX28" fmla="*/ 73351 w 127272"/>
                <a:gd name="connsiteY28" fmla="*/ 16736 h 84848"/>
                <a:gd name="connsiteX29" fmla="*/ 15909 w 127272"/>
                <a:gd name="connsiteY29" fmla="*/ 55809 h 84848"/>
                <a:gd name="connsiteX30" fmla="*/ 16736 w 127272"/>
                <a:gd name="connsiteY30" fmla="*/ 55427 h 84848"/>
                <a:gd name="connsiteX31" fmla="*/ 17182 w 127272"/>
                <a:gd name="connsiteY31" fmla="*/ 55236 h 84848"/>
                <a:gd name="connsiteX32" fmla="*/ 17351 w 127272"/>
                <a:gd name="connsiteY32" fmla="*/ 55151 h 84848"/>
                <a:gd name="connsiteX33" fmla="*/ 18030 w 127272"/>
                <a:gd name="connsiteY33" fmla="*/ 55045 h 84848"/>
                <a:gd name="connsiteX34" fmla="*/ 18073 w 127272"/>
                <a:gd name="connsiteY34" fmla="*/ 54981 h 84848"/>
                <a:gd name="connsiteX35" fmla="*/ 18773 w 127272"/>
                <a:gd name="connsiteY35" fmla="*/ 54960 h 84848"/>
                <a:gd name="connsiteX36" fmla="*/ 18815 w 127272"/>
                <a:gd name="connsiteY36" fmla="*/ 54960 h 84848"/>
                <a:gd name="connsiteX37" fmla="*/ 19642 w 127272"/>
                <a:gd name="connsiteY37" fmla="*/ 55045 h 84848"/>
                <a:gd name="connsiteX38" fmla="*/ 19685 w 127272"/>
                <a:gd name="connsiteY38" fmla="*/ 55045 h 84848"/>
                <a:gd name="connsiteX39" fmla="*/ 20491 w 127272"/>
                <a:gd name="connsiteY39" fmla="*/ 55151 h 84848"/>
                <a:gd name="connsiteX40" fmla="*/ 20576 w 127272"/>
                <a:gd name="connsiteY40" fmla="*/ 55215 h 84848"/>
                <a:gd name="connsiteX41" fmla="*/ 21424 w 127272"/>
                <a:gd name="connsiteY41" fmla="*/ 55491 h 84848"/>
                <a:gd name="connsiteX42" fmla="*/ 21509 w 127272"/>
                <a:gd name="connsiteY42" fmla="*/ 55512 h 84848"/>
                <a:gd name="connsiteX43" fmla="*/ 22315 w 127272"/>
                <a:gd name="connsiteY43" fmla="*/ 55872 h 84848"/>
                <a:gd name="connsiteX44" fmla="*/ 68791 w 127272"/>
                <a:gd name="connsiteY44" fmla="*/ 78506 h 84848"/>
                <a:gd name="connsiteX45" fmla="*/ 126254 w 127272"/>
                <a:gd name="connsiteY45" fmla="*/ 39497 h 84848"/>
                <a:gd name="connsiteX46" fmla="*/ 79948 w 127272"/>
                <a:gd name="connsiteY46" fmla="*/ 16800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7272" h="84848">
                  <a:moveTo>
                    <a:pt x="79948" y="16800"/>
                  </a:moveTo>
                  <a:cubicBezTo>
                    <a:pt x="79842" y="16736"/>
                    <a:pt x="79694" y="16715"/>
                    <a:pt x="79566" y="16673"/>
                  </a:cubicBezTo>
                  <a:cubicBezTo>
                    <a:pt x="79460" y="16651"/>
                    <a:pt x="79269" y="16588"/>
                    <a:pt x="79227" y="16588"/>
                  </a:cubicBezTo>
                  <a:cubicBezTo>
                    <a:pt x="79142" y="16503"/>
                    <a:pt x="79036" y="16439"/>
                    <a:pt x="78972" y="16397"/>
                  </a:cubicBezTo>
                  <a:cubicBezTo>
                    <a:pt x="78951" y="16397"/>
                    <a:pt x="78951" y="16397"/>
                    <a:pt x="78866" y="16397"/>
                  </a:cubicBezTo>
                  <a:cubicBezTo>
                    <a:pt x="78866" y="16397"/>
                    <a:pt x="78866" y="16397"/>
                    <a:pt x="78866" y="16354"/>
                  </a:cubicBezTo>
                  <a:cubicBezTo>
                    <a:pt x="78760" y="16333"/>
                    <a:pt x="78654" y="16291"/>
                    <a:pt x="78527" y="16248"/>
                  </a:cubicBezTo>
                  <a:cubicBezTo>
                    <a:pt x="78357" y="16206"/>
                    <a:pt x="78230" y="16206"/>
                    <a:pt x="78124" y="16206"/>
                  </a:cubicBezTo>
                  <a:cubicBezTo>
                    <a:pt x="78124" y="16206"/>
                    <a:pt x="78060" y="16206"/>
                    <a:pt x="77997" y="16206"/>
                  </a:cubicBezTo>
                  <a:cubicBezTo>
                    <a:pt x="77975" y="16142"/>
                    <a:pt x="77975" y="16142"/>
                    <a:pt x="77933" y="16142"/>
                  </a:cubicBezTo>
                  <a:cubicBezTo>
                    <a:pt x="77869" y="16100"/>
                    <a:pt x="77848" y="16100"/>
                    <a:pt x="77763" y="16100"/>
                  </a:cubicBezTo>
                  <a:cubicBezTo>
                    <a:pt x="77700" y="16100"/>
                    <a:pt x="77551" y="16015"/>
                    <a:pt x="77382" y="16015"/>
                  </a:cubicBezTo>
                  <a:cubicBezTo>
                    <a:pt x="77318" y="16015"/>
                    <a:pt x="77233" y="16015"/>
                    <a:pt x="77106" y="15951"/>
                  </a:cubicBezTo>
                  <a:lnTo>
                    <a:pt x="77063" y="15951"/>
                  </a:lnTo>
                  <a:lnTo>
                    <a:pt x="77021" y="15951"/>
                  </a:lnTo>
                  <a:cubicBezTo>
                    <a:pt x="76915" y="15909"/>
                    <a:pt x="76788" y="15909"/>
                    <a:pt x="76639" y="15909"/>
                  </a:cubicBezTo>
                  <a:cubicBezTo>
                    <a:pt x="76554" y="15909"/>
                    <a:pt x="76427" y="15909"/>
                    <a:pt x="76257" y="15909"/>
                  </a:cubicBezTo>
                  <a:cubicBezTo>
                    <a:pt x="76236" y="15909"/>
                    <a:pt x="76236" y="15909"/>
                    <a:pt x="76236" y="15909"/>
                  </a:cubicBezTo>
                  <a:lnTo>
                    <a:pt x="76236" y="15909"/>
                  </a:lnTo>
                  <a:cubicBezTo>
                    <a:pt x="76088" y="15909"/>
                    <a:pt x="75960" y="15909"/>
                    <a:pt x="75812" y="15909"/>
                  </a:cubicBezTo>
                  <a:cubicBezTo>
                    <a:pt x="75706" y="15909"/>
                    <a:pt x="75579" y="15909"/>
                    <a:pt x="75472" y="15909"/>
                  </a:cubicBezTo>
                  <a:cubicBezTo>
                    <a:pt x="75472" y="15951"/>
                    <a:pt x="75430" y="15951"/>
                    <a:pt x="75430" y="15951"/>
                  </a:cubicBezTo>
                  <a:cubicBezTo>
                    <a:pt x="75366" y="15951"/>
                    <a:pt x="75366" y="15951"/>
                    <a:pt x="75366" y="15951"/>
                  </a:cubicBezTo>
                  <a:cubicBezTo>
                    <a:pt x="75260" y="16015"/>
                    <a:pt x="75048" y="16015"/>
                    <a:pt x="74921" y="16100"/>
                  </a:cubicBezTo>
                  <a:cubicBezTo>
                    <a:pt x="74878" y="16100"/>
                    <a:pt x="74836" y="16100"/>
                    <a:pt x="74794" y="16100"/>
                  </a:cubicBezTo>
                  <a:cubicBezTo>
                    <a:pt x="74709" y="16100"/>
                    <a:pt x="74603" y="16206"/>
                    <a:pt x="74518" y="16206"/>
                  </a:cubicBezTo>
                  <a:cubicBezTo>
                    <a:pt x="74454" y="16206"/>
                    <a:pt x="74391" y="16206"/>
                    <a:pt x="74327" y="16248"/>
                  </a:cubicBezTo>
                  <a:cubicBezTo>
                    <a:pt x="74242" y="16248"/>
                    <a:pt x="74242" y="16248"/>
                    <a:pt x="74178" y="16291"/>
                  </a:cubicBezTo>
                  <a:cubicBezTo>
                    <a:pt x="73924" y="16397"/>
                    <a:pt x="73606" y="16588"/>
                    <a:pt x="73351" y="16736"/>
                  </a:cubicBezTo>
                  <a:lnTo>
                    <a:pt x="15909" y="55809"/>
                  </a:lnTo>
                  <a:cubicBezTo>
                    <a:pt x="16164" y="55660"/>
                    <a:pt x="16439" y="55512"/>
                    <a:pt x="16736" y="55427"/>
                  </a:cubicBezTo>
                  <a:cubicBezTo>
                    <a:pt x="16885" y="55363"/>
                    <a:pt x="16948" y="55278"/>
                    <a:pt x="17182" y="55236"/>
                  </a:cubicBezTo>
                  <a:cubicBezTo>
                    <a:pt x="17203" y="55215"/>
                    <a:pt x="17245" y="55151"/>
                    <a:pt x="17351" y="55151"/>
                  </a:cubicBezTo>
                  <a:cubicBezTo>
                    <a:pt x="17542" y="55066"/>
                    <a:pt x="17776" y="55045"/>
                    <a:pt x="18030" y="55045"/>
                  </a:cubicBezTo>
                  <a:cubicBezTo>
                    <a:pt x="18030" y="55045"/>
                    <a:pt x="18073" y="55045"/>
                    <a:pt x="18073" y="54981"/>
                  </a:cubicBezTo>
                  <a:cubicBezTo>
                    <a:pt x="18306" y="54960"/>
                    <a:pt x="18518" y="54960"/>
                    <a:pt x="18773" y="54960"/>
                  </a:cubicBezTo>
                  <a:cubicBezTo>
                    <a:pt x="18815" y="54960"/>
                    <a:pt x="18815" y="54960"/>
                    <a:pt x="18815" y="54960"/>
                  </a:cubicBezTo>
                  <a:cubicBezTo>
                    <a:pt x="19027" y="54960"/>
                    <a:pt x="19345" y="54960"/>
                    <a:pt x="19642" y="55045"/>
                  </a:cubicBezTo>
                  <a:cubicBezTo>
                    <a:pt x="19642" y="55045"/>
                    <a:pt x="19642" y="55045"/>
                    <a:pt x="19685" y="55045"/>
                  </a:cubicBezTo>
                  <a:cubicBezTo>
                    <a:pt x="19918" y="55066"/>
                    <a:pt x="20194" y="55130"/>
                    <a:pt x="20491" y="55151"/>
                  </a:cubicBezTo>
                  <a:cubicBezTo>
                    <a:pt x="20533" y="55151"/>
                    <a:pt x="20533" y="55215"/>
                    <a:pt x="20576" y="55215"/>
                  </a:cubicBezTo>
                  <a:cubicBezTo>
                    <a:pt x="20873" y="55278"/>
                    <a:pt x="21085" y="55427"/>
                    <a:pt x="21424" y="55491"/>
                  </a:cubicBezTo>
                  <a:cubicBezTo>
                    <a:pt x="21445" y="55512"/>
                    <a:pt x="21445" y="55512"/>
                    <a:pt x="21509" y="55512"/>
                  </a:cubicBezTo>
                  <a:cubicBezTo>
                    <a:pt x="21806" y="55660"/>
                    <a:pt x="21997" y="55682"/>
                    <a:pt x="22315" y="55872"/>
                  </a:cubicBezTo>
                  <a:lnTo>
                    <a:pt x="68791" y="78506"/>
                  </a:lnTo>
                  <a:lnTo>
                    <a:pt x="126254" y="39497"/>
                  </a:lnTo>
                  <a:lnTo>
                    <a:pt x="79948" y="16800"/>
                  </a:lnTo>
                  <a:close/>
                </a:path>
              </a:pathLst>
            </a:custGeom>
            <a:solidFill>
              <a:srgbClr val="0075BD"/>
            </a:solidFill>
            <a:ln w="952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E71C48A8-7CA4-453C-A6AB-F2259AA434C8}"/>
                </a:ext>
              </a:extLst>
            </p:cNvPr>
            <p:cNvSpPr/>
            <p:nvPr/>
          </p:nvSpPr>
          <p:spPr>
            <a:xfrm>
              <a:off x="6301378" y="4548113"/>
              <a:ext cx="62653" cy="62653"/>
            </a:xfrm>
            <a:custGeom>
              <a:avLst/>
              <a:gdLst>
                <a:gd name="connsiteX0" fmla="*/ 42382 w 42424"/>
                <a:gd name="connsiteY0" fmla="*/ 24288 h 42424"/>
                <a:gd name="connsiteX1" fmla="*/ 32730 w 42424"/>
                <a:gd name="connsiteY1" fmla="*/ 30185 h 42424"/>
                <a:gd name="connsiteX2" fmla="*/ 15909 w 42424"/>
                <a:gd name="connsiteY2" fmla="*/ 21848 h 42424"/>
                <a:gd name="connsiteX3" fmla="*/ 25539 w 42424"/>
                <a:gd name="connsiteY3" fmla="*/ 15909 h 42424"/>
              </a:gdLst>
              <a:ahLst/>
              <a:cxnLst>
                <a:cxn ang="0">
                  <a:pos x="connsiteX0" y="connsiteY0"/>
                </a:cxn>
                <a:cxn ang="0">
                  <a:pos x="connsiteX1" y="connsiteY1"/>
                </a:cxn>
                <a:cxn ang="0">
                  <a:pos x="connsiteX2" y="connsiteY2"/>
                </a:cxn>
                <a:cxn ang="0">
                  <a:pos x="connsiteX3" y="connsiteY3"/>
                </a:cxn>
              </a:cxnLst>
              <a:rect l="l" t="t" r="r" b="b"/>
              <a:pathLst>
                <a:path w="42424" h="42424">
                  <a:moveTo>
                    <a:pt x="42382" y="24288"/>
                  </a:moveTo>
                  <a:lnTo>
                    <a:pt x="32730" y="30185"/>
                  </a:lnTo>
                  <a:lnTo>
                    <a:pt x="15909" y="21848"/>
                  </a:lnTo>
                  <a:lnTo>
                    <a:pt x="25539" y="15909"/>
                  </a:lnTo>
                  <a:close/>
                </a:path>
              </a:pathLst>
            </a:custGeom>
            <a:solidFill>
              <a:srgbClr val="C3C42C"/>
            </a:solidFill>
            <a:ln w="952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C1CDA27F-F033-4306-B6B5-6D54AD5F387B}"/>
                </a:ext>
              </a:extLst>
            </p:cNvPr>
            <p:cNvSpPr/>
            <p:nvPr/>
          </p:nvSpPr>
          <p:spPr>
            <a:xfrm>
              <a:off x="6608754" y="4539999"/>
              <a:ext cx="156633" cy="93980"/>
            </a:xfrm>
            <a:custGeom>
              <a:avLst/>
              <a:gdLst>
                <a:gd name="connsiteX0" fmla="*/ 103769 w 106060"/>
                <a:gd name="connsiteY0" fmla="*/ 43039 h 63636"/>
                <a:gd name="connsiteX1" fmla="*/ 68494 w 106060"/>
                <a:gd name="connsiteY1" fmla="*/ 64654 h 63636"/>
                <a:gd name="connsiteX2" fmla="*/ 15909 w 106060"/>
                <a:gd name="connsiteY2" fmla="*/ 37588 h 63636"/>
                <a:gd name="connsiteX3" fmla="*/ 51121 w 106060"/>
                <a:gd name="connsiteY3" fmla="*/ 15909 h 63636"/>
              </a:gdLst>
              <a:ahLst/>
              <a:cxnLst>
                <a:cxn ang="0">
                  <a:pos x="connsiteX0" y="connsiteY0"/>
                </a:cxn>
                <a:cxn ang="0">
                  <a:pos x="connsiteX1" y="connsiteY1"/>
                </a:cxn>
                <a:cxn ang="0">
                  <a:pos x="connsiteX2" y="connsiteY2"/>
                </a:cxn>
                <a:cxn ang="0">
                  <a:pos x="connsiteX3" y="connsiteY3"/>
                </a:cxn>
              </a:cxnLst>
              <a:rect l="l" t="t" r="r" b="b"/>
              <a:pathLst>
                <a:path w="106060" h="63636">
                  <a:moveTo>
                    <a:pt x="103769" y="43039"/>
                  </a:moveTo>
                  <a:lnTo>
                    <a:pt x="68494" y="64654"/>
                  </a:lnTo>
                  <a:lnTo>
                    <a:pt x="15909" y="37588"/>
                  </a:lnTo>
                  <a:lnTo>
                    <a:pt x="51121" y="15909"/>
                  </a:lnTo>
                  <a:close/>
                </a:path>
              </a:pathLst>
            </a:custGeom>
            <a:solidFill>
              <a:srgbClr val="E9E9EA"/>
            </a:solidFill>
            <a:ln w="952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902969AA-9755-4838-AE39-051DF0211BCA}"/>
                </a:ext>
              </a:extLst>
            </p:cNvPr>
            <p:cNvSpPr/>
            <p:nvPr/>
          </p:nvSpPr>
          <p:spPr>
            <a:xfrm>
              <a:off x="6635661" y="4554121"/>
              <a:ext cx="62653" cy="62653"/>
            </a:xfrm>
            <a:custGeom>
              <a:avLst/>
              <a:gdLst>
                <a:gd name="connsiteX0" fmla="*/ 16782 w 42424"/>
                <a:gd name="connsiteY0" fmla="*/ 29617 h 42424"/>
                <a:gd name="connsiteX1" fmla="*/ 16060 w 42424"/>
                <a:gd name="connsiteY1" fmla="*/ 29171 h 42424"/>
                <a:gd name="connsiteX2" fmla="*/ 16336 w 42424"/>
                <a:gd name="connsiteY2" fmla="*/ 27962 h 42424"/>
                <a:gd name="connsiteX3" fmla="*/ 36148 w 42424"/>
                <a:gd name="connsiteY3" fmla="*/ 16020 h 42424"/>
                <a:gd name="connsiteX4" fmla="*/ 37357 w 42424"/>
                <a:gd name="connsiteY4" fmla="*/ 16338 h 42424"/>
                <a:gd name="connsiteX5" fmla="*/ 37082 w 42424"/>
                <a:gd name="connsiteY5" fmla="*/ 17568 h 42424"/>
                <a:gd name="connsiteX6" fmla="*/ 17291 w 42424"/>
                <a:gd name="connsiteY6" fmla="*/ 29511 h 42424"/>
                <a:gd name="connsiteX7" fmla="*/ 16782 w 42424"/>
                <a:gd name="connsiteY7" fmla="*/ 2961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782" y="29617"/>
                  </a:moveTo>
                  <a:cubicBezTo>
                    <a:pt x="16485" y="29617"/>
                    <a:pt x="16209" y="29405"/>
                    <a:pt x="16060" y="29171"/>
                  </a:cubicBezTo>
                  <a:cubicBezTo>
                    <a:pt x="15785" y="28726"/>
                    <a:pt x="15891" y="28238"/>
                    <a:pt x="16336" y="27962"/>
                  </a:cubicBezTo>
                  <a:lnTo>
                    <a:pt x="36148" y="16020"/>
                  </a:lnTo>
                  <a:cubicBezTo>
                    <a:pt x="36551" y="15787"/>
                    <a:pt x="37124" y="15935"/>
                    <a:pt x="37357" y="16338"/>
                  </a:cubicBezTo>
                  <a:cubicBezTo>
                    <a:pt x="37591" y="16741"/>
                    <a:pt x="37485" y="17229"/>
                    <a:pt x="37082" y="17568"/>
                  </a:cubicBezTo>
                  <a:lnTo>
                    <a:pt x="17291" y="29511"/>
                  </a:lnTo>
                  <a:cubicBezTo>
                    <a:pt x="17121" y="29574"/>
                    <a:pt x="16930" y="29617"/>
                    <a:pt x="16782" y="29617"/>
                  </a:cubicBezTo>
                  <a:close/>
                </a:path>
              </a:pathLst>
            </a:custGeom>
            <a:solidFill>
              <a:srgbClr val="4F4F51"/>
            </a:solidFill>
            <a:ln w="952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39035C9B-F605-4971-9BDA-219A5CE005D6}"/>
                </a:ext>
              </a:extLst>
            </p:cNvPr>
            <p:cNvSpPr/>
            <p:nvPr/>
          </p:nvSpPr>
          <p:spPr>
            <a:xfrm>
              <a:off x="6642106" y="4559635"/>
              <a:ext cx="62653" cy="62653"/>
            </a:xfrm>
            <a:custGeom>
              <a:avLst/>
              <a:gdLst>
                <a:gd name="connsiteX0" fmla="*/ 16744 w 42424"/>
                <a:gd name="connsiteY0" fmla="*/ 29616 h 42424"/>
                <a:gd name="connsiteX1" fmla="*/ 16044 w 42424"/>
                <a:gd name="connsiteY1" fmla="*/ 29235 h 42424"/>
                <a:gd name="connsiteX2" fmla="*/ 16341 w 42424"/>
                <a:gd name="connsiteY2" fmla="*/ 27983 h 42424"/>
                <a:gd name="connsiteX3" fmla="*/ 36132 w 42424"/>
                <a:gd name="connsiteY3" fmla="*/ 16041 h 42424"/>
                <a:gd name="connsiteX4" fmla="*/ 37320 w 42424"/>
                <a:gd name="connsiteY4" fmla="*/ 16338 h 42424"/>
                <a:gd name="connsiteX5" fmla="*/ 37065 w 42424"/>
                <a:gd name="connsiteY5" fmla="*/ 17547 h 42424"/>
                <a:gd name="connsiteX6" fmla="*/ 17253 w 42424"/>
                <a:gd name="connsiteY6" fmla="*/ 29489 h 42424"/>
                <a:gd name="connsiteX7" fmla="*/ 16744 w 42424"/>
                <a:gd name="connsiteY7" fmla="*/ 29616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744" y="29616"/>
                  </a:moveTo>
                  <a:cubicBezTo>
                    <a:pt x="16447" y="29616"/>
                    <a:pt x="16235" y="29404"/>
                    <a:pt x="16044" y="29235"/>
                  </a:cubicBezTo>
                  <a:cubicBezTo>
                    <a:pt x="15768" y="28789"/>
                    <a:pt x="15938" y="28216"/>
                    <a:pt x="16341" y="27983"/>
                  </a:cubicBezTo>
                  <a:lnTo>
                    <a:pt x="36132" y="16041"/>
                  </a:lnTo>
                  <a:cubicBezTo>
                    <a:pt x="36556" y="15807"/>
                    <a:pt x="37129" y="15871"/>
                    <a:pt x="37320" y="16338"/>
                  </a:cubicBezTo>
                  <a:cubicBezTo>
                    <a:pt x="37617" y="16741"/>
                    <a:pt x="37426" y="17250"/>
                    <a:pt x="37065" y="17547"/>
                  </a:cubicBezTo>
                  <a:lnTo>
                    <a:pt x="17253" y="29489"/>
                  </a:lnTo>
                  <a:cubicBezTo>
                    <a:pt x="17105" y="29553"/>
                    <a:pt x="16914" y="29616"/>
                    <a:pt x="16744" y="29616"/>
                  </a:cubicBezTo>
                  <a:close/>
                </a:path>
              </a:pathLst>
            </a:custGeom>
            <a:solidFill>
              <a:srgbClr val="4F4F51"/>
            </a:solidFill>
            <a:ln w="952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E87FF6AF-2911-459C-AEA0-0AAADF2B1B00}"/>
                </a:ext>
              </a:extLst>
            </p:cNvPr>
            <p:cNvSpPr/>
            <p:nvPr/>
          </p:nvSpPr>
          <p:spPr>
            <a:xfrm>
              <a:off x="6659739" y="4568739"/>
              <a:ext cx="62653" cy="62653"/>
            </a:xfrm>
            <a:custGeom>
              <a:avLst/>
              <a:gdLst>
                <a:gd name="connsiteX0" fmla="*/ 16747 w 42424"/>
                <a:gd name="connsiteY0" fmla="*/ 29647 h 42424"/>
                <a:gd name="connsiteX1" fmla="*/ 16068 w 42424"/>
                <a:gd name="connsiteY1" fmla="*/ 29159 h 42424"/>
                <a:gd name="connsiteX2" fmla="*/ 16365 w 42424"/>
                <a:gd name="connsiteY2" fmla="*/ 27971 h 42424"/>
                <a:gd name="connsiteX3" fmla="*/ 36156 w 42424"/>
                <a:gd name="connsiteY3" fmla="*/ 16028 h 42424"/>
                <a:gd name="connsiteX4" fmla="*/ 37343 w 42424"/>
                <a:gd name="connsiteY4" fmla="*/ 16368 h 42424"/>
                <a:gd name="connsiteX5" fmla="*/ 37047 w 42424"/>
                <a:gd name="connsiteY5" fmla="*/ 17556 h 42424"/>
                <a:gd name="connsiteX6" fmla="*/ 17256 w 42424"/>
                <a:gd name="connsiteY6" fmla="*/ 29477 h 42424"/>
                <a:gd name="connsiteX7" fmla="*/ 16747 w 42424"/>
                <a:gd name="connsiteY7" fmla="*/ 29647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747" y="29647"/>
                  </a:moveTo>
                  <a:cubicBezTo>
                    <a:pt x="16471" y="29647"/>
                    <a:pt x="16216" y="29392"/>
                    <a:pt x="16068" y="29159"/>
                  </a:cubicBezTo>
                  <a:cubicBezTo>
                    <a:pt x="15750" y="28734"/>
                    <a:pt x="15941" y="28204"/>
                    <a:pt x="16365" y="27971"/>
                  </a:cubicBezTo>
                  <a:lnTo>
                    <a:pt x="36156" y="16028"/>
                  </a:lnTo>
                  <a:cubicBezTo>
                    <a:pt x="36538" y="15795"/>
                    <a:pt x="37047" y="15901"/>
                    <a:pt x="37343" y="16368"/>
                  </a:cubicBezTo>
                  <a:cubicBezTo>
                    <a:pt x="37577" y="16728"/>
                    <a:pt x="37428" y="17238"/>
                    <a:pt x="37047" y="17556"/>
                  </a:cubicBezTo>
                  <a:lnTo>
                    <a:pt x="17256" y="29477"/>
                  </a:lnTo>
                  <a:cubicBezTo>
                    <a:pt x="17065" y="29498"/>
                    <a:pt x="16916" y="29647"/>
                    <a:pt x="16747" y="29647"/>
                  </a:cubicBezTo>
                  <a:close/>
                </a:path>
              </a:pathLst>
            </a:custGeom>
            <a:solidFill>
              <a:srgbClr val="4F4F51"/>
            </a:solidFill>
            <a:ln w="952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5BEA2871-12E7-489D-A51A-594A3E7CDCB6}"/>
                </a:ext>
              </a:extLst>
            </p:cNvPr>
            <p:cNvSpPr/>
            <p:nvPr/>
          </p:nvSpPr>
          <p:spPr>
            <a:xfrm>
              <a:off x="6666606" y="4572146"/>
              <a:ext cx="62653" cy="62653"/>
            </a:xfrm>
            <a:custGeom>
              <a:avLst/>
              <a:gdLst>
                <a:gd name="connsiteX0" fmla="*/ 16806 w 42424"/>
                <a:gd name="connsiteY0" fmla="*/ 29609 h 42424"/>
                <a:gd name="connsiteX1" fmla="*/ 16064 w 42424"/>
                <a:gd name="connsiteY1" fmla="*/ 29184 h 42424"/>
                <a:gd name="connsiteX2" fmla="*/ 16361 w 42424"/>
                <a:gd name="connsiteY2" fmla="*/ 27996 h 42424"/>
                <a:gd name="connsiteX3" fmla="*/ 36109 w 42424"/>
                <a:gd name="connsiteY3" fmla="*/ 16054 h 42424"/>
                <a:gd name="connsiteX4" fmla="*/ 37360 w 42424"/>
                <a:gd name="connsiteY4" fmla="*/ 16351 h 42424"/>
                <a:gd name="connsiteX5" fmla="*/ 37021 w 42424"/>
                <a:gd name="connsiteY5" fmla="*/ 17560 h 42424"/>
                <a:gd name="connsiteX6" fmla="*/ 17273 w 42424"/>
                <a:gd name="connsiteY6" fmla="*/ 29503 h 42424"/>
                <a:gd name="connsiteX7" fmla="*/ 16806 w 42424"/>
                <a:gd name="connsiteY7" fmla="*/ 296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806" y="29609"/>
                  </a:moveTo>
                  <a:cubicBezTo>
                    <a:pt x="16488" y="29609"/>
                    <a:pt x="16170" y="29481"/>
                    <a:pt x="16064" y="29184"/>
                  </a:cubicBezTo>
                  <a:cubicBezTo>
                    <a:pt x="15767" y="28739"/>
                    <a:pt x="15915" y="28230"/>
                    <a:pt x="16361" y="27996"/>
                  </a:cubicBezTo>
                  <a:lnTo>
                    <a:pt x="36109" y="16054"/>
                  </a:lnTo>
                  <a:cubicBezTo>
                    <a:pt x="36554" y="15778"/>
                    <a:pt x="37085" y="15906"/>
                    <a:pt x="37360" y="16351"/>
                  </a:cubicBezTo>
                  <a:cubicBezTo>
                    <a:pt x="37594" y="16754"/>
                    <a:pt x="37424" y="17327"/>
                    <a:pt x="37021" y="17560"/>
                  </a:cubicBezTo>
                  <a:lnTo>
                    <a:pt x="17273" y="29503"/>
                  </a:lnTo>
                  <a:cubicBezTo>
                    <a:pt x="17145" y="29566"/>
                    <a:pt x="16954" y="29609"/>
                    <a:pt x="16806" y="29609"/>
                  </a:cubicBezTo>
                  <a:close/>
                </a:path>
              </a:pathLst>
            </a:custGeom>
            <a:solidFill>
              <a:srgbClr val="4F4F51"/>
            </a:solidFill>
            <a:ln w="952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53F2E1C7-8BBC-4CBF-B0DF-69C12A9F8D2E}"/>
                </a:ext>
              </a:extLst>
            </p:cNvPr>
            <p:cNvSpPr/>
            <p:nvPr/>
          </p:nvSpPr>
          <p:spPr>
            <a:xfrm>
              <a:off x="6652011" y="4568271"/>
              <a:ext cx="62653" cy="31327"/>
            </a:xfrm>
            <a:custGeom>
              <a:avLst/>
              <a:gdLst>
                <a:gd name="connsiteX0" fmla="*/ 16741 w 42424"/>
                <a:gd name="connsiteY0" fmla="*/ 26400 h 21212"/>
                <a:gd name="connsiteX1" fmla="*/ 16041 w 42424"/>
                <a:gd name="connsiteY1" fmla="*/ 25954 h 21212"/>
                <a:gd name="connsiteX2" fmla="*/ 16316 w 42424"/>
                <a:gd name="connsiteY2" fmla="*/ 24766 h 21212"/>
                <a:gd name="connsiteX3" fmla="*/ 30571 w 42424"/>
                <a:gd name="connsiteY3" fmla="*/ 16048 h 21212"/>
                <a:gd name="connsiteX4" fmla="*/ 31780 w 42424"/>
                <a:gd name="connsiteY4" fmla="*/ 16366 h 21212"/>
                <a:gd name="connsiteX5" fmla="*/ 31525 w 42424"/>
                <a:gd name="connsiteY5" fmla="*/ 17575 h 21212"/>
                <a:gd name="connsiteX6" fmla="*/ 17228 w 42424"/>
                <a:gd name="connsiteY6" fmla="*/ 26315 h 21212"/>
                <a:gd name="connsiteX7" fmla="*/ 16741 w 42424"/>
                <a:gd name="connsiteY7" fmla="*/ 264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21212">
                  <a:moveTo>
                    <a:pt x="16741" y="26400"/>
                  </a:moveTo>
                  <a:cubicBezTo>
                    <a:pt x="16422" y="26400"/>
                    <a:pt x="16210" y="26230"/>
                    <a:pt x="16041" y="25954"/>
                  </a:cubicBezTo>
                  <a:cubicBezTo>
                    <a:pt x="15786" y="25572"/>
                    <a:pt x="15913" y="25021"/>
                    <a:pt x="16316" y="24766"/>
                  </a:cubicBezTo>
                  <a:lnTo>
                    <a:pt x="30571" y="16048"/>
                  </a:lnTo>
                  <a:cubicBezTo>
                    <a:pt x="30995" y="15772"/>
                    <a:pt x="31547" y="15921"/>
                    <a:pt x="31780" y="16366"/>
                  </a:cubicBezTo>
                  <a:cubicBezTo>
                    <a:pt x="32077" y="16748"/>
                    <a:pt x="31886" y="17278"/>
                    <a:pt x="31525" y="17575"/>
                  </a:cubicBezTo>
                  <a:lnTo>
                    <a:pt x="17228" y="26315"/>
                  </a:lnTo>
                  <a:cubicBezTo>
                    <a:pt x="17101" y="26336"/>
                    <a:pt x="16931" y="26400"/>
                    <a:pt x="16741" y="26400"/>
                  </a:cubicBezTo>
                  <a:close/>
                </a:path>
              </a:pathLst>
            </a:custGeom>
            <a:solidFill>
              <a:srgbClr val="4F4F51"/>
            </a:solidFill>
            <a:ln w="952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F78C885A-A524-43F4-817C-D3E01F0165B9}"/>
                </a:ext>
              </a:extLst>
            </p:cNvPr>
            <p:cNvSpPr/>
            <p:nvPr/>
          </p:nvSpPr>
          <p:spPr>
            <a:xfrm>
              <a:off x="6675611" y="4580757"/>
              <a:ext cx="62653" cy="31327"/>
            </a:xfrm>
            <a:custGeom>
              <a:avLst/>
              <a:gdLst>
                <a:gd name="connsiteX0" fmla="*/ 16775 w 42424"/>
                <a:gd name="connsiteY0" fmla="*/ 26323 h 21212"/>
                <a:gd name="connsiteX1" fmla="*/ 16075 w 42424"/>
                <a:gd name="connsiteY1" fmla="*/ 25941 h 21212"/>
                <a:gd name="connsiteX2" fmla="*/ 16351 w 42424"/>
                <a:gd name="connsiteY2" fmla="*/ 24817 h 21212"/>
                <a:gd name="connsiteX3" fmla="*/ 30669 w 42424"/>
                <a:gd name="connsiteY3" fmla="*/ 16078 h 21212"/>
                <a:gd name="connsiteX4" fmla="*/ 31857 w 42424"/>
                <a:gd name="connsiteY4" fmla="*/ 16311 h 21212"/>
                <a:gd name="connsiteX5" fmla="*/ 31475 w 42424"/>
                <a:gd name="connsiteY5" fmla="*/ 17499 h 21212"/>
                <a:gd name="connsiteX6" fmla="*/ 17306 w 42424"/>
                <a:gd name="connsiteY6" fmla="*/ 26259 h 21212"/>
                <a:gd name="connsiteX7" fmla="*/ 16775 w 42424"/>
                <a:gd name="connsiteY7" fmla="*/ 2632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21212">
                  <a:moveTo>
                    <a:pt x="16775" y="26323"/>
                  </a:moveTo>
                  <a:cubicBezTo>
                    <a:pt x="16521" y="26323"/>
                    <a:pt x="16181" y="26238"/>
                    <a:pt x="16075" y="25941"/>
                  </a:cubicBezTo>
                  <a:cubicBezTo>
                    <a:pt x="15778" y="25496"/>
                    <a:pt x="15884" y="24987"/>
                    <a:pt x="16351" y="24817"/>
                  </a:cubicBezTo>
                  <a:lnTo>
                    <a:pt x="30669" y="16078"/>
                  </a:lnTo>
                  <a:cubicBezTo>
                    <a:pt x="31051" y="15781"/>
                    <a:pt x="31581" y="15887"/>
                    <a:pt x="31857" y="16311"/>
                  </a:cubicBezTo>
                  <a:cubicBezTo>
                    <a:pt x="32027" y="16714"/>
                    <a:pt x="31963" y="17287"/>
                    <a:pt x="31475" y="17499"/>
                  </a:cubicBezTo>
                  <a:lnTo>
                    <a:pt x="17306" y="26259"/>
                  </a:lnTo>
                  <a:cubicBezTo>
                    <a:pt x="17115" y="26323"/>
                    <a:pt x="16966" y="26323"/>
                    <a:pt x="16775" y="26323"/>
                  </a:cubicBezTo>
                  <a:close/>
                </a:path>
              </a:pathLst>
            </a:custGeom>
            <a:solidFill>
              <a:srgbClr val="4F4F51"/>
            </a:solidFill>
            <a:ln w="952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17EF97EB-6A79-47EC-8793-5278A616A6B5}"/>
                </a:ext>
              </a:extLst>
            </p:cNvPr>
            <p:cNvSpPr/>
            <p:nvPr/>
          </p:nvSpPr>
          <p:spPr>
            <a:xfrm>
              <a:off x="6638015" y="4547330"/>
              <a:ext cx="156633" cy="93980"/>
            </a:xfrm>
            <a:custGeom>
              <a:avLst/>
              <a:gdLst>
                <a:gd name="connsiteX0" fmla="*/ 103854 w 106060"/>
                <a:gd name="connsiteY0" fmla="*/ 43060 h 63636"/>
                <a:gd name="connsiteX1" fmla="*/ 68515 w 106060"/>
                <a:gd name="connsiteY1" fmla="*/ 64654 h 63636"/>
                <a:gd name="connsiteX2" fmla="*/ 15909 w 106060"/>
                <a:gd name="connsiteY2" fmla="*/ 37609 h 63636"/>
                <a:gd name="connsiteX3" fmla="*/ 51227 w 106060"/>
                <a:gd name="connsiteY3" fmla="*/ 15909 h 63636"/>
              </a:gdLst>
              <a:ahLst/>
              <a:cxnLst>
                <a:cxn ang="0">
                  <a:pos x="connsiteX0" y="connsiteY0"/>
                </a:cxn>
                <a:cxn ang="0">
                  <a:pos x="connsiteX1" y="connsiteY1"/>
                </a:cxn>
                <a:cxn ang="0">
                  <a:pos x="connsiteX2" y="connsiteY2"/>
                </a:cxn>
                <a:cxn ang="0">
                  <a:pos x="connsiteX3" y="connsiteY3"/>
                </a:cxn>
              </a:cxnLst>
              <a:rect l="l" t="t" r="r" b="b"/>
              <a:pathLst>
                <a:path w="106060" h="63636">
                  <a:moveTo>
                    <a:pt x="103854" y="43060"/>
                  </a:moveTo>
                  <a:lnTo>
                    <a:pt x="68515" y="64654"/>
                  </a:lnTo>
                  <a:lnTo>
                    <a:pt x="15909" y="37609"/>
                  </a:lnTo>
                  <a:lnTo>
                    <a:pt x="51227" y="15909"/>
                  </a:lnTo>
                  <a:close/>
                </a:path>
              </a:pathLst>
            </a:custGeom>
            <a:solidFill>
              <a:srgbClr val="E9E9EA"/>
            </a:solidFill>
            <a:ln w="952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F927E80C-9864-4D52-91A0-8082886C2E0E}"/>
                </a:ext>
              </a:extLst>
            </p:cNvPr>
            <p:cNvSpPr/>
            <p:nvPr/>
          </p:nvSpPr>
          <p:spPr>
            <a:xfrm>
              <a:off x="6665035" y="4561430"/>
              <a:ext cx="62653" cy="62653"/>
            </a:xfrm>
            <a:custGeom>
              <a:avLst/>
              <a:gdLst>
                <a:gd name="connsiteX0" fmla="*/ 16809 w 42424"/>
                <a:gd name="connsiteY0" fmla="*/ 29610 h 42424"/>
                <a:gd name="connsiteX1" fmla="*/ 16046 w 42424"/>
                <a:gd name="connsiteY1" fmla="*/ 29165 h 42424"/>
                <a:gd name="connsiteX2" fmla="*/ 16321 w 42424"/>
                <a:gd name="connsiteY2" fmla="*/ 27977 h 42424"/>
                <a:gd name="connsiteX3" fmla="*/ 36133 w 42424"/>
                <a:gd name="connsiteY3" fmla="*/ 16035 h 42424"/>
                <a:gd name="connsiteX4" fmla="*/ 37385 w 42424"/>
                <a:gd name="connsiteY4" fmla="*/ 16332 h 42424"/>
                <a:gd name="connsiteX5" fmla="*/ 37046 w 42424"/>
                <a:gd name="connsiteY5" fmla="*/ 17562 h 42424"/>
                <a:gd name="connsiteX6" fmla="*/ 17234 w 42424"/>
                <a:gd name="connsiteY6" fmla="*/ 29420 h 42424"/>
                <a:gd name="connsiteX7" fmla="*/ 16809 w 42424"/>
                <a:gd name="connsiteY7" fmla="*/ 29610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809" y="29610"/>
                  </a:moveTo>
                  <a:cubicBezTo>
                    <a:pt x="16512" y="29610"/>
                    <a:pt x="16237" y="29420"/>
                    <a:pt x="16046" y="29165"/>
                  </a:cubicBezTo>
                  <a:cubicBezTo>
                    <a:pt x="15791" y="28762"/>
                    <a:pt x="15897" y="28189"/>
                    <a:pt x="16321" y="27977"/>
                  </a:cubicBezTo>
                  <a:lnTo>
                    <a:pt x="36133" y="16035"/>
                  </a:lnTo>
                  <a:cubicBezTo>
                    <a:pt x="36579" y="15780"/>
                    <a:pt x="37088" y="15929"/>
                    <a:pt x="37385" y="16332"/>
                  </a:cubicBezTo>
                  <a:cubicBezTo>
                    <a:pt x="37640" y="16756"/>
                    <a:pt x="37491" y="17223"/>
                    <a:pt x="37046" y="17562"/>
                  </a:cubicBezTo>
                  <a:lnTo>
                    <a:pt x="17234" y="29420"/>
                  </a:lnTo>
                  <a:cubicBezTo>
                    <a:pt x="17128" y="29568"/>
                    <a:pt x="16979" y="29610"/>
                    <a:pt x="16809" y="29610"/>
                  </a:cubicBezTo>
                  <a:close/>
                </a:path>
              </a:pathLst>
            </a:custGeom>
            <a:solidFill>
              <a:srgbClr val="4F4F51"/>
            </a:solidFill>
            <a:ln w="9525"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4400B0EA-B6F6-47BF-A0C2-C3ECC27C2CE3}"/>
                </a:ext>
              </a:extLst>
            </p:cNvPr>
            <p:cNvSpPr/>
            <p:nvPr/>
          </p:nvSpPr>
          <p:spPr>
            <a:xfrm>
              <a:off x="6671489" y="4567017"/>
              <a:ext cx="62653" cy="62653"/>
            </a:xfrm>
            <a:custGeom>
              <a:avLst/>
              <a:gdLst>
                <a:gd name="connsiteX0" fmla="*/ 16787 w 42424"/>
                <a:gd name="connsiteY0" fmla="*/ 29625 h 42424"/>
                <a:gd name="connsiteX1" fmla="*/ 16045 w 42424"/>
                <a:gd name="connsiteY1" fmla="*/ 29179 h 42424"/>
                <a:gd name="connsiteX2" fmla="*/ 16321 w 42424"/>
                <a:gd name="connsiteY2" fmla="*/ 27970 h 42424"/>
                <a:gd name="connsiteX3" fmla="*/ 36133 w 42424"/>
                <a:gd name="connsiteY3" fmla="*/ 16028 h 42424"/>
                <a:gd name="connsiteX4" fmla="*/ 37342 w 42424"/>
                <a:gd name="connsiteY4" fmla="*/ 16388 h 42424"/>
                <a:gd name="connsiteX5" fmla="*/ 37002 w 42424"/>
                <a:gd name="connsiteY5" fmla="*/ 17576 h 42424"/>
                <a:gd name="connsiteX6" fmla="*/ 17212 w 42424"/>
                <a:gd name="connsiteY6" fmla="*/ 29519 h 42424"/>
                <a:gd name="connsiteX7" fmla="*/ 16787 w 42424"/>
                <a:gd name="connsiteY7" fmla="*/ 29625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787" y="29625"/>
                  </a:moveTo>
                  <a:cubicBezTo>
                    <a:pt x="16469" y="29625"/>
                    <a:pt x="16172" y="29412"/>
                    <a:pt x="16045" y="29179"/>
                  </a:cubicBezTo>
                  <a:cubicBezTo>
                    <a:pt x="15769" y="28734"/>
                    <a:pt x="15939" y="28182"/>
                    <a:pt x="16321" y="27970"/>
                  </a:cubicBezTo>
                  <a:lnTo>
                    <a:pt x="36133" y="16028"/>
                  </a:lnTo>
                  <a:cubicBezTo>
                    <a:pt x="36578" y="15794"/>
                    <a:pt x="37066" y="15900"/>
                    <a:pt x="37342" y="16388"/>
                  </a:cubicBezTo>
                  <a:cubicBezTo>
                    <a:pt x="37618" y="16728"/>
                    <a:pt x="37448" y="17279"/>
                    <a:pt x="37002" y="17576"/>
                  </a:cubicBezTo>
                  <a:lnTo>
                    <a:pt x="17212" y="29519"/>
                  </a:lnTo>
                  <a:cubicBezTo>
                    <a:pt x="17148" y="29603"/>
                    <a:pt x="16957" y="29625"/>
                    <a:pt x="16787" y="29625"/>
                  </a:cubicBezTo>
                  <a:close/>
                </a:path>
              </a:pathLst>
            </a:custGeom>
            <a:solidFill>
              <a:srgbClr val="4F4F51"/>
            </a:solidFill>
            <a:ln w="952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BC84855A-4FCE-49A2-BB9A-19B39FA2D13D}"/>
                </a:ext>
              </a:extLst>
            </p:cNvPr>
            <p:cNvSpPr/>
            <p:nvPr/>
          </p:nvSpPr>
          <p:spPr>
            <a:xfrm>
              <a:off x="6689109" y="4576028"/>
              <a:ext cx="62653" cy="62653"/>
            </a:xfrm>
            <a:custGeom>
              <a:avLst/>
              <a:gdLst>
                <a:gd name="connsiteX0" fmla="*/ 16778 w 42424"/>
                <a:gd name="connsiteY0" fmla="*/ 29589 h 42424"/>
                <a:gd name="connsiteX1" fmla="*/ 16035 w 42424"/>
                <a:gd name="connsiteY1" fmla="*/ 29165 h 42424"/>
                <a:gd name="connsiteX2" fmla="*/ 16332 w 42424"/>
                <a:gd name="connsiteY2" fmla="*/ 28041 h 42424"/>
                <a:gd name="connsiteX3" fmla="*/ 36166 w 42424"/>
                <a:gd name="connsiteY3" fmla="*/ 16014 h 42424"/>
                <a:gd name="connsiteX4" fmla="*/ 37375 w 42424"/>
                <a:gd name="connsiteY4" fmla="*/ 16395 h 42424"/>
                <a:gd name="connsiteX5" fmla="*/ 37056 w 42424"/>
                <a:gd name="connsiteY5" fmla="*/ 17583 h 42424"/>
                <a:gd name="connsiteX6" fmla="*/ 17244 w 42424"/>
                <a:gd name="connsiteY6" fmla="*/ 29483 h 42424"/>
                <a:gd name="connsiteX7" fmla="*/ 16778 w 42424"/>
                <a:gd name="connsiteY7" fmla="*/ 2958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778" y="29589"/>
                  </a:moveTo>
                  <a:cubicBezTo>
                    <a:pt x="16481" y="29589"/>
                    <a:pt x="16205" y="29441"/>
                    <a:pt x="16035" y="29165"/>
                  </a:cubicBezTo>
                  <a:cubicBezTo>
                    <a:pt x="15802" y="28720"/>
                    <a:pt x="15887" y="28253"/>
                    <a:pt x="16332" y="28041"/>
                  </a:cubicBezTo>
                  <a:lnTo>
                    <a:pt x="36166" y="16014"/>
                  </a:lnTo>
                  <a:cubicBezTo>
                    <a:pt x="36569" y="15780"/>
                    <a:pt x="37056" y="15950"/>
                    <a:pt x="37375" y="16395"/>
                  </a:cubicBezTo>
                  <a:cubicBezTo>
                    <a:pt x="37587" y="16820"/>
                    <a:pt x="37481" y="17286"/>
                    <a:pt x="37056" y="17583"/>
                  </a:cubicBezTo>
                  <a:lnTo>
                    <a:pt x="17244" y="29483"/>
                  </a:lnTo>
                  <a:cubicBezTo>
                    <a:pt x="17117" y="29526"/>
                    <a:pt x="16969" y="29589"/>
                    <a:pt x="16778" y="29589"/>
                  </a:cubicBezTo>
                  <a:close/>
                </a:path>
              </a:pathLst>
            </a:custGeom>
            <a:solidFill>
              <a:srgbClr val="4F4F51"/>
            </a:solidFill>
            <a:ln w="952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93D8CA63-13C5-4A15-AC00-C4AE08814388}"/>
                </a:ext>
              </a:extLst>
            </p:cNvPr>
            <p:cNvSpPr/>
            <p:nvPr/>
          </p:nvSpPr>
          <p:spPr>
            <a:xfrm>
              <a:off x="6695994" y="4579459"/>
              <a:ext cx="62653" cy="62653"/>
            </a:xfrm>
            <a:custGeom>
              <a:avLst/>
              <a:gdLst>
                <a:gd name="connsiteX0" fmla="*/ 16847 w 42424"/>
                <a:gd name="connsiteY0" fmla="*/ 29621 h 42424"/>
                <a:gd name="connsiteX1" fmla="*/ 16040 w 42424"/>
                <a:gd name="connsiteY1" fmla="*/ 29175 h 42424"/>
                <a:gd name="connsiteX2" fmla="*/ 16316 w 42424"/>
                <a:gd name="connsiteY2" fmla="*/ 27987 h 42424"/>
                <a:gd name="connsiteX3" fmla="*/ 36128 w 42424"/>
                <a:gd name="connsiteY3" fmla="*/ 16066 h 42424"/>
                <a:gd name="connsiteX4" fmla="*/ 37337 w 42424"/>
                <a:gd name="connsiteY4" fmla="*/ 16342 h 42424"/>
                <a:gd name="connsiteX5" fmla="*/ 37040 w 42424"/>
                <a:gd name="connsiteY5" fmla="*/ 17530 h 42424"/>
                <a:gd name="connsiteX6" fmla="*/ 17228 w 42424"/>
                <a:gd name="connsiteY6" fmla="*/ 29451 h 42424"/>
                <a:gd name="connsiteX7" fmla="*/ 16847 w 42424"/>
                <a:gd name="connsiteY7" fmla="*/ 29621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16847" y="29621"/>
                  </a:moveTo>
                  <a:cubicBezTo>
                    <a:pt x="16486" y="29621"/>
                    <a:pt x="16189" y="29451"/>
                    <a:pt x="16040" y="29175"/>
                  </a:cubicBezTo>
                  <a:cubicBezTo>
                    <a:pt x="15786" y="28772"/>
                    <a:pt x="15913" y="28220"/>
                    <a:pt x="16316" y="27987"/>
                  </a:cubicBezTo>
                  <a:lnTo>
                    <a:pt x="36128" y="16066"/>
                  </a:lnTo>
                  <a:cubicBezTo>
                    <a:pt x="36574" y="15790"/>
                    <a:pt x="37083" y="15875"/>
                    <a:pt x="37337" y="16342"/>
                  </a:cubicBezTo>
                  <a:cubicBezTo>
                    <a:pt x="37613" y="16766"/>
                    <a:pt x="37507" y="17296"/>
                    <a:pt x="37040" y="17530"/>
                  </a:cubicBezTo>
                  <a:lnTo>
                    <a:pt x="17228" y="29451"/>
                  </a:lnTo>
                  <a:cubicBezTo>
                    <a:pt x="17101" y="29536"/>
                    <a:pt x="16995" y="29621"/>
                    <a:pt x="16847" y="29621"/>
                  </a:cubicBezTo>
                  <a:close/>
                </a:path>
              </a:pathLst>
            </a:custGeom>
            <a:solidFill>
              <a:srgbClr val="4F4F51"/>
            </a:solidFill>
            <a:ln w="9525"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8A891D18-5DEC-41F9-86E4-61D001838B22}"/>
                </a:ext>
              </a:extLst>
            </p:cNvPr>
            <p:cNvSpPr/>
            <p:nvPr/>
          </p:nvSpPr>
          <p:spPr>
            <a:xfrm>
              <a:off x="6681413" y="4575619"/>
              <a:ext cx="62653" cy="31327"/>
            </a:xfrm>
            <a:custGeom>
              <a:avLst/>
              <a:gdLst>
                <a:gd name="connsiteX0" fmla="*/ 16792 w 42424"/>
                <a:gd name="connsiteY0" fmla="*/ 26366 h 21212"/>
                <a:gd name="connsiteX1" fmla="*/ 16071 w 42424"/>
                <a:gd name="connsiteY1" fmla="*/ 25963 h 21212"/>
                <a:gd name="connsiteX2" fmla="*/ 16304 w 42424"/>
                <a:gd name="connsiteY2" fmla="*/ 24754 h 21212"/>
                <a:gd name="connsiteX3" fmla="*/ 30601 w 42424"/>
                <a:gd name="connsiteY3" fmla="*/ 16057 h 21212"/>
                <a:gd name="connsiteX4" fmla="*/ 31810 w 42424"/>
                <a:gd name="connsiteY4" fmla="*/ 16291 h 21212"/>
                <a:gd name="connsiteX5" fmla="*/ 31470 w 42424"/>
                <a:gd name="connsiteY5" fmla="*/ 17542 h 21212"/>
                <a:gd name="connsiteX6" fmla="*/ 17216 w 42424"/>
                <a:gd name="connsiteY6" fmla="*/ 26281 h 21212"/>
                <a:gd name="connsiteX7" fmla="*/ 16792 w 42424"/>
                <a:gd name="connsiteY7" fmla="*/ 2636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21212">
                  <a:moveTo>
                    <a:pt x="16792" y="26366"/>
                  </a:moveTo>
                  <a:cubicBezTo>
                    <a:pt x="16474" y="26366"/>
                    <a:pt x="16134" y="26218"/>
                    <a:pt x="16071" y="25963"/>
                  </a:cubicBezTo>
                  <a:cubicBezTo>
                    <a:pt x="15752" y="25539"/>
                    <a:pt x="15943" y="25051"/>
                    <a:pt x="16304" y="24754"/>
                  </a:cubicBezTo>
                  <a:lnTo>
                    <a:pt x="30601" y="16057"/>
                  </a:lnTo>
                  <a:cubicBezTo>
                    <a:pt x="31025" y="15781"/>
                    <a:pt x="31492" y="15909"/>
                    <a:pt x="31810" y="16291"/>
                  </a:cubicBezTo>
                  <a:cubicBezTo>
                    <a:pt x="32043" y="16736"/>
                    <a:pt x="31895" y="17266"/>
                    <a:pt x="31470" y="17542"/>
                  </a:cubicBezTo>
                  <a:lnTo>
                    <a:pt x="17216" y="26281"/>
                  </a:lnTo>
                  <a:cubicBezTo>
                    <a:pt x="17110" y="26366"/>
                    <a:pt x="16919" y="26366"/>
                    <a:pt x="16792" y="26366"/>
                  </a:cubicBezTo>
                  <a:close/>
                </a:path>
              </a:pathLst>
            </a:custGeom>
            <a:solidFill>
              <a:srgbClr val="4F4F51"/>
            </a:solidFill>
            <a:ln w="9525"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72E4C1D0-9D9E-474D-9933-4D1BAE7CE32D}"/>
                </a:ext>
              </a:extLst>
            </p:cNvPr>
            <p:cNvSpPr/>
            <p:nvPr/>
          </p:nvSpPr>
          <p:spPr>
            <a:xfrm>
              <a:off x="6705003" y="4588059"/>
              <a:ext cx="62653" cy="31327"/>
            </a:xfrm>
            <a:custGeom>
              <a:avLst/>
              <a:gdLst>
                <a:gd name="connsiteX0" fmla="*/ 16792 w 42424"/>
                <a:gd name="connsiteY0" fmla="*/ 26385 h 21212"/>
                <a:gd name="connsiteX1" fmla="*/ 16028 w 42424"/>
                <a:gd name="connsiteY1" fmla="*/ 25961 h 21212"/>
                <a:gd name="connsiteX2" fmla="*/ 16368 w 42424"/>
                <a:gd name="connsiteY2" fmla="*/ 24773 h 21212"/>
                <a:gd name="connsiteX3" fmla="*/ 30601 w 42424"/>
                <a:gd name="connsiteY3" fmla="*/ 16055 h 21212"/>
                <a:gd name="connsiteX4" fmla="*/ 31810 w 42424"/>
                <a:gd name="connsiteY4" fmla="*/ 16331 h 21212"/>
                <a:gd name="connsiteX5" fmla="*/ 31492 w 42424"/>
                <a:gd name="connsiteY5" fmla="*/ 17540 h 21212"/>
                <a:gd name="connsiteX6" fmla="*/ 17280 w 42424"/>
                <a:gd name="connsiteY6" fmla="*/ 26301 h 21212"/>
                <a:gd name="connsiteX7" fmla="*/ 16792 w 42424"/>
                <a:gd name="connsiteY7" fmla="*/ 2638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21212">
                  <a:moveTo>
                    <a:pt x="16792" y="26385"/>
                  </a:moveTo>
                  <a:cubicBezTo>
                    <a:pt x="16474" y="26385"/>
                    <a:pt x="16262" y="26279"/>
                    <a:pt x="16028" y="25961"/>
                  </a:cubicBezTo>
                  <a:cubicBezTo>
                    <a:pt x="15795" y="25537"/>
                    <a:pt x="15901" y="25070"/>
                    <a:pt x="16368" y="24773"/>
                  </a:cubicBezTo>
                  <a:lnTo>
                    <a:pt x="30601" y="16055"/>
                  </a:lnTo>
                  <a:cubicBezTo>
                    <a:pt x="31004" y="15779"/>
                    <a:pt x="31513" y="15907"/>
                    <a:pt x="31810" y="16331"/>
                  </a:cubicBezTo>
                  <a:cubicBezTo>
                    <a:pt x="32065" y="16755"/>
                    <a:pt x="31916" y="17243"/>
                    <a:pt x="31492" y="17540"/>
                  </a:cubicBezTo>
                  <a:lnTo>
                    <a:pt x="17280" y="26301"/>
                  </a:lnTo>
                  <a:cubicBezTo>
                    <a:pt x="17153" y="26385"/>
                    <a:pt x="16983" y="26385"/>
                    <a:pt x="16792" y="26385"/>
                  </a:cubicBezTo>
                  <a:close/>
                </a:path>
              </a:pathLst>
            </a:custGeom>
            <a:solidFill>
              <a:srgbClr val="4F4F51"/>
            </a:solidFill>
            <a:ln w="952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5B1869DD-AD16-4013-A87B-2D90092F38E7}"/>
                </a:ext>
              </a:extLst>
            </p:cNvPr>
            <p:cNvSpPr/>
            <p:nvPr/>
          </p:nvSpPr>
          <p:spPr>
            <a:xfrm>
              <a:off x="6120059" y="4655721"/>
              <a:ext cx="156633" cy="93980"/>
            </a:xfrm>
            <a:custGeom>
              <a:avLst/>
              <a:gdLst>
                <a:gd name="connsiteX0" fmla="*/ 15909 w 106060"/>
                <a:gd name="connsiteY0" fmla="*/ 38882 h 63636"/>
                <a:gd name="connsiteX1" fmla="*/ 50400 w 106060"/>
                <a:gd name="connsiteY1" fmla="*/ 15909 h 63636"/>
                <a:gd name="connsiteX2" fmla="*/ 103981 w 106060"/>
                <a:gd name="connsiteY2" fmla="*/ 41003 h 63636"/>
                <a:gd name="connsiteX3" fmla="*/ 69512 w 106060"/>
                <a:gd name="connsiteY3" fmla="*/ 63997 h 63636"/>
              </a:gdLst>
              <a:ahLst/>
              <a:cxnLst>
                <a:cxn ang="0">
                  <a:pos x="connsiteX0" y="connsiteY0"/>
                </a:cxn>
                <a:cxn ang="0">
                  <a:pos x="connsiteX1" y="connsiteY1"/>
                </a:cxn>
                <a:cxn ang="0">
                  <a:pos x="connsiteX2" y="connsiteY2"/>
                </a:cxn>
                <a:cxn ang="0">
                  <a:pos x="connsiteX3" y="connsiteY3"/>
                </a:cxn>
              </a:cxnLst>
              <a:rect l="l" t="t" r="r" b="b"/>
              <a:pathLst>
                <a:path w="106060" h="63636">
                  <a:moveTo>
                    <a:pt x="15909" y="38882"/>
                  </a:moveTo>
                  <a:lnTo>
                    <a:pt x="50400" y="15909"/>
                  </a:lnTo>
                  <a:lnTo>
                    <a:pt x="103981" y="41003"/>
                  </a:lnTo>
                  <a:lnTo>
                    <a:pt x="69512" y="63997"/>
                  </a:lnTo>
                  <a:close/>
                </a:path>
              </a:pathLst>
            </a:custGeom>
            <a:solidFill>
              <a:srgbClr val="E9E9EA"/>
            </a:solidFill>
            <a:ln w="952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C6434BC3-F36B-45B5-8E9F-647CD0ADD1A1}"/>
                </a:ext>
              </a:extLst>
            </p:cNvPr>
            <p:cNvSpPr/>
            <p:nvPr/>
          </p:nvSpPr>
          <p:spPr>
            <a:xfrm>
              <a:off x="6191985" y="4691508"/>
              <a:ext cx="62653" cy="62653"/>
            </a:xfrm>
            <a:custGeom>
              <a:avLst/>
              <a:gdLst>
                <a:gd name="connsiteX0" fmla="*/ 36124 w 42424"/>
                <a:gd name="connsiteY0" fmla="*/ 15922 h 42424"/>
                <a:gd name="connsiteX1" fmla="*/ 36803 w 42424"/>
                <a:gd name="connsiteY1" fmla="*/ 16325 h 42424"/>
                <a:gd name="connsiteX2" fmla="*/ 36570 w 42424"/>
                <a:gd name="connsiteY2" fmla="*/ 17598 h 42424"/>
                <a:gd name="connsiteX3" fmla="*/ 17246 w 42424"/>
                <a:gd name="connsiteY3" fmla="*/ 30198 h 42424"/>
                <a:gd name="connsiteX4" fmla="*/ 16079 w 42424"/>
                <a:gd name="connsiteY4" fmla="*/ 29922 h 42424"/>
                <a:gd name="connsiteX5" fmla="*/ 16291 w 42424"/>
                <a:gd name="connsiteY5" fmla="*/ 28734 h 42424"/>
                <a:gd name="connsiteX6" fmla="*/ 35658 w 42424"/>
                <a:gd name="connsiteY6" fmla="*/ 16028 h 42424"/>
                <a:gd name="connsiteX7" fmla="*/ 36124 w 42424"/>
                <a:gd name="connsiteY7" fmla="*/ 15922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24" y="15922"/>
                  </a:moveTo>
                  <a:cubicBezTo>
                    <a:pt x="36379" y="15859"/>
                    <a:pt x="36633" y="16028"/>
                    <a:pt x="36803" y="16325"/>
                  </a:cubicBezTo>
                  <a:cubicBezTo>
                    <a:pt x="37121" y="16771"/>
                    <a:pt x="37036" y="17259"/>
                    <a:pt x="36570" y="17598"/>
                  </a:cubicBezTo>
                  <a:lnTo>
                    <a:pt x="17246" y="30198"/>
                  </a:lnTo>
                  <a:cubicBezTo>
                    <a:pt x="16821" y="30537"/>
                    <a:pt x="16355" y="30368"/>
                    <a:pt x="16079" y="29922"/>
                  </a:cubicBezTo>
                  <a:cubicBezTo>
                    <a:pt x="15782" y="29540"/>
                    <a:pt x="15888" y="29010"/>
                    <a:pt x="16291" y="28734"/>
                  </a:cubicBezTo>
                  <a:lnTo>
                    <a:pt x="35658" y="16028"/>
                  </a:lnTo>
                  <a:cubicBezTo>
                    <a:pt x="35806" y="15944"/>
                    <a:pt x="35912" y="15922"/>
                    <a:pt x="36124" y="15922"/>
                  </a:cubicBezTo>
                  <a:close/>
                </a:path>
              </a:pathLst>
            </a:custGeom>
            <a:solidFill>
              <a:srgbClr val="4F4F51"/>
            </a:solidFill>
            <a:ln w="952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52D66094-DC65-4A0F-8313-2CF024BAC0BA}"/>
                </a:ext>
              </a:extLst>
            </p:cNvPr>
            <p:cNvSpPr/>
            <p:nvPr/>
          </p:nvSpPr>
          <p:spPr>
            <a:xfrm>
              <a:off x="6185318" y="4686202"/>
              <a:ext cx="62653" cy="62653"/>
            </a:xfrm>
            <a:custGeom>
              <a:avLst/>
              <a:gdLst>
                <a:gd name="connsiteX0" fmla="*/ 36121 w 42424"/>
                <a:gd name="connsiteY0" fmla="*/ 15909 h 42424"/>
                <a:gd name="connsiteX1" fmla="*/ 36885 w 42424"/>
                <a:gd name="connsiteY1" fmla="*/ 16291 h 42424"/>
                <a:gd name="connsiteX2" fmla="*/ 36588 w 42424"/>
                <a:gd name="connsiteY2" fmla="*/ 17521 h 42424"/>
                <a:gd name="connsiteX3" fmla="*/ 17264 w 42424"/>
                <a:gd name="connsiteY3" fmla="*/ 30206 h 42424"/>
                <a:gd name="connsiteX4" fmla="*/ 16076 w 42424"/>
                <a:gd name="connsiteY4" fmla="*/ 29972 h 42424"/>
                <a:gd name="connsiteX5" fmla="*/ 16288 w 42424"/>
                <a:gd name="connsiteY5" fmla="*/ 28785 h 42424"/>
                <a:gd name="connsiteX6" fmla="*/ 35654 w 42424"/>
                <a:gd name="connsiteY6" fmla="*/ 16015 h 42424"/>
                <a:gd name="connsiteX7" fmla="*/ 36121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21" y="15909"/>
                  </a:moveTo>
                  <a:cubicBezTo>
                    <a:pt x="36397" y="15909"/>
                    <a:pt x="36673" y="16015"/>
                    <a:pt x="36885" y="16291"/>
                  </a:cubicBezTo>
                  <a:cubicBezTo>
                    <a:pt x="37118" y="16715"/>
                    <a:pt x="36991" y="17266"/>
                    <a:pt x="36588" y="17521"/>
                  </a:cubicBezTo>
                  <a:lnTo>
                    <a:pt x="17264" y="30206"/>
                  </a:lnTo>
                  <a:cubicBezTo>
                    <a:pt x="16903" y="30460"/>
                    <a:pt x="16288" y="30376"/>
                    <a:pt x="16076" y="29972"/>
                  </a:cubicBezTo>
                  <a:cubicBezTo>
                    <a:pt x="15800" y="29527"/>
                    <a:pt x="15864" y="28997"/>
                    <a:pt x="16288" y="28785"/>
                  </a:cubicBezTo>
                  <a:lnTo>
                    <a:pt x="35654" y="16015"/>
                  </a:lnTo>
                  <a:cubicBezTo>
                    <a:pt x="35760" y="15994"/>
                    <a:pt x="35930" y="15909"/>
                    <a:pt x="36121" y="15909"/>
                  </a:cubicBezTo>
                  <a:close/>
                </a:path>
              </a:pathLst>
            </a:custGeom>
            <a:solidFill>
              <a:srgbClr val="4F4F51"/>
            </a:solidFill>
            <a:ln w="952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CAF525B1-A1D4-4AAD-92BB-B73279983F32}"/>
                </a:ext>
              </a:extLst>
            </p:cNvPr>
            <p:cNvSpPr/>
            <p:nvPr/>
          </p:nvSpPr>
          <p:spPr>
            <a:xfrm>
              <a:off x="6167343" y="4677775"/>
              <a:ext cx="62653" cy="62653"/>
            </a:xfrm>
            <a:custGeom>
              <a:avLst/>
              <a:gdLst>
                <a:gd name="connsiteX0" fmla="*/ 36116 w 42424"/>
                <a:gd name="connsiteY0" fmla="*/ 15909 h 42424"/>
                <a:gd name="connsiteX1" fmla="*/ 36816 w 42424"/>
                <a:gd name="connsiteY1" fmla="*/ 16312 h 42424"/>
                <a:gd name="connsiteX2" fmla="*/ 36604 w 42424"/>
                <a:gd name="connsiteY2" fmla="*/ 17521 h 42424"/>
                <a:gd name="connsiteX3" fmla="*/ 17258 w 42424"/>
                <a:gd name="connsiteY3" fmla="*/ 30270 h 42424"/>
                <a:gd name="connsiteX4" fmla="*/ 16028 w 42424"/>
                <a:gd name="connsiteY4" fmla="*/ 29951 h 42424"/>
                <a:gd name="connsiteX5" fmla="*/ 16282 w 42424"/>
                <a:gd name="connsiteY5" fmla="*/ 28764 h 42424"/>
                <a:gd name="connsiteX6" fmla="*/ 35586 w 42424"/>
                <a:gd name="connsiteY6" fmla="*/ 16100 h 42424"/>
                <a:gd name="connsiteX7" fmla="*/ 36116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16" y="15909"/>
                  </a:moveTo>
                  <a:cubicBezTo>
                    <a:pt x="36370" y="15909"/>
                    <a:pt x="36667" y="16100"/>
                    <a:pt x="36816" y="16312"/>
                  </a:cubicBezTo>
                  <a:cubicBezTo>
                    <a:pt x="37092" y="16736"/>
                    <a:pt x="36986" y="17288"/>
                    <a:pt x="36604" y="17521"/>
                  </a:cubicBezTo>
                  <a:lnTo>
                    <a:pt x="17258" y="30270"/>
                  </a:lnTo>
                  <a:cubicBezTo>
                    <a:pt x="16813" y="30482"/>
                    <a:pt x="16282" y="30439"/>
                    <a:pt x="16028" y="29951"/>
                  </a:cubicBezTo>
                  <a:cubicBezTo>
                    <a:pt x="15816" y="29548"/>
                    <a:pt x="15880" y="29039"/>
                    <a:pt x="16282" y="28764"/>
                  </a:cubicBezTo>
                  <a:lnTo>
                    <a:pt x="35586" y="16100"/>
                  </a:lnTo>
                  <a:cubicBezTo>
                    <a:pt x="35819" y="16036"/>
                    <a:pt x="35967" y="15994"/>
                    <a:pt x="36116" y="15909"/>
                  </a:cubicBezTo>
                  <a:close/>
                </a:path>
              </a:pathLst>
            </a:custGeom>
            <a:solidFill>
              <a:srgbClr val="4F4F51"/>
            </a:solidFill>
            <a:ln w="952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CB722DED-8284-471E-8952-16AB0467BC61}"/>
                </a:ext>
              </a:extLst>
            </p:cNvPr>
            <p:cNvSpPr/>
            <p:nvPr/>
          </p:nvSpPr>
          <p:spPr>
            <a:xfrm>
              <a:off x="6160355" y="4674643"/>
              <a:ext cx="62653" cy="62653"/>
            </a:xfrm>
            <a:custGeom>
              <a:avLst/>
              <a:gdLst>
                <a:gd name="connsiteX0" fmla="*/ 36033 w 42424"/>
                <a:gd name="connsiteY0" fmla="*/ 15909 h 42424"/>
                <a:gd name="connsiteX1" fmla="*/ 36881 w 42424"/>
                <a:gd name="connsiteY1" fmla="*/ 16291 h 42424"/>
                <a:gd name="connsiteX2" fmla="*/ 36584 w 42424"/>
                <a:gd name="connsiteY2" fmla="*/ 17500 h 42424"/>
                <a:gd name="connsiteX3" fmla="*/ 17302 w 42424"/>
                <a:gd name="connsiteY3" fmla="*/ 30227 h 42424"/>
                <a:gd name="connsiteX4" fmla="*/ 16051 w 42424"/>
                <a:gd name="connsiteY4" fmla="*/ 29951 h 42424"/>
                <a:gd name="connsiteX5" fmla="*/ 16305 w 42424"/>
                <a:gd name="connsiteY5" fmla="*/ 28764 h 42424"/>
                <a:gd name="connsiteX6" fmla="*/ 35651 w 42424"/>
                <a:gd name="connsiteY6" fmla="*/ 16121 h 42424"/>
                <a:gd name="connsiteX7" fmla="*/ 36033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033" y="15909"/>
                  </a:moveTo>
                  <a:cubicBezTo>
                    <a:pt x="36372" y="15909"/>
                    <a:pt x="36711" y="16121"/>
                    <a:pt x="36881" y="16291"/>
                  </a:cubicBezTo>
                  <a:cubicBezTo>
                    <a:pt x="37114" y="16736"/>
                    <a:pt x="36987" y="17288"/>
                    <a:pt x="36584" y="17500"/>
                  </a:cubicBezTo>
                  <a:lnTo>
                    <a:pt x="17302" y="30227"/>
                  </a:lnTo>
                  <a:cubicBezTo>
                    <a:pt x="16857" y="30482"/>
                    <a:pt x="16305" y="30397"/>
                    <a:pt x="16051" y="29951"/>
                  </a:cubicBezTo>
                  <a:cubicBezTo>
                    <a:pt x="15775" y="29548"/>
                    <a:pt x="15924" y="29039"/>
                    <a:pt x="16305" y="28764"/>
                  </a:cubicBezTo>
                  <a:lnTo>
                    <a:pt x="35651" y="16121"/>
                  </a:lnTo>
                  <a:cubicBezTo>
                    <a:pt x="35757" y="16015"/>
                    <a:pt x="35969" y="15909"/>
                    <a:pt x="36033" y="15909"/>
                  </a:cubicBezTo>
                  <a:close/>
                </a:path>
              </a:pathLst>
            </a:custGeom>
            <a:solidFill>
              <a:srgbClr val="4F4F51"/>
            </a:solidFill>
            <a:ln w="952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CC53DA2-4B7E-44CB-B72F-15109DC92923}"/>
                </a:ext>
              </a:extLst>
            </p:cNvPr>
            <p:cNvSpPr/>
            <p:nvPr/>
          </p:nvSpPr>
          <p:spPr>
            <a:xfrm>
              <a:off x="6183277" y="4682693"/>
              <a:ext cx="62653" cy="62653"/>
            </a:xfrm>
            <a:custGeom>
              <a:avLst/>
              <a:gdLst>
                <a:gd name="connsiteX0" fmla="*/ 30652 w 42424"/>
                <a:gd name="connsiteY0" fmla="*/ 15909 h 42424"/>
                <a:gd name="connsiteX1" fmla="*/ 31436 w 42424"/>
                <a:gd name="connsiteY1" fmla="*/ 16312 h 42424"/>
                <a:gd name="connsiteX2" fmla="*/ 31224 w 42424"/>
                <a:gd name="connsiteY2" fmla="*/ 17500 h 42424"/>
                <a:gd name="connsiteX3" fmla="*/ 17246 w 42424"/>
                <a:gd name="connsiteY3" fmla="*/ 26812 h 42424"/>
                <a:gd name="connsiteX4" fmla="*/ 16079 w 42424"/>
                <a:gd name="connsiteY4" fmla="*/ 26536 h 42424"/>
                <a:gd name="connsiteX5" fmla="*/ 16291 w 42424"/>
                <a:gd name="connsiteY5" fmla="*/ 25327 h 42424"/>
                <a:gd name="connsiteX6" fmla="*/ 30206 w 42424"/>
                <a:gd name="connsiteY6" fmla="*/ 16079 h 42424"/>
                <a:gd name="connsiteX7" fmla="*/ 30652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52" y="15909"/>
                  </a:moveTo>
                  <a:cubicBezTo>
                    <a:pt x="30970" y="15909"/>
                    <a:pt x="31267" y="16058"/>
                    <a:pt x="31436" y="16312"/>
                  </a:cubicBezTo>
                  <a:cubicBezTo>
                    <a:pt x="31712" y="16715"/>
                    <a:pt x="31585" y="17288"/>
                    <a:pt x="31224" y="17500"/>
                  </a:cubicBezTo>
                  <a:lnTo>
                    <a:pt x="17246" y="26812"/>
                  </a:lnTo>
                  <a:cubicBezTo>
                    <a:pt x="16843" y="27088"/>
                    <a:pt x="16291" y="26982"/>
                    <a:pt x="16079" y="26536"/>
                  </a:cubicBezTo>
                  <a:cubicBezTo>
                    <a:pt x="15782" y="26133"/>
                    <a:pt x="15888" y="25603"/>
                    <a:pt x="16291" y="25327"/>
                  </a:cubicBezTo>
                  <a:lnTo>
                    <a:pt x="30206" y="16079"/>
                  </a:lnTo>
                  <a:cubicBezTo>
                    <a:pt x="30397" y="15930"/>
                    <a:pt x="30482" y="15930"/>
                    <a:pt x="30652" y="15909"/>
                  </a:cubicBezTo>
                  <a:close/>
                </a:path>
              </a:pathLst>
            </a:custGeom>
            <a:solidFill>
              <a:srgbClr val="4F4F51"/>
            </a:solidFill>
            <a:ln w="952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95021975-6D6C-4EB6-B444-EB9F5D137033}"/>
                </a:ext>
              </a:extLst>
            </p:cNvPr>
            <p:cNvSpPr/>
            <p:nvPr/>
          </p:nvSpPr>
          <p:spPr>
            <a:xfrm>
              <a:off x="6159175" y="4671165"/>
              <a:ext cx="62653" cy="62653"/>
            </a:xfrm>
            <a:custGeom>
              <a:avLst/>
              <a:gdLst>
                <a:gd name="connsiteX0" fmla="*/ 30680 w 42424"/>
                <a:gd name="connsiteY0" fmla="*/ 15909 h 42424"/>
                <a:gd name="connsiteX1" fmla="*/ 31422 w 42424"/>
                <a:gd name="connsiteY1" fmla="*/ 16270 h 42424"/>
                <a:gd name="connsiteX2" fmla="*/ 31252 w 42424"/>
                <a:gd name="connsiteY2" fmla="*/ 17542 h 42424"/>
                <a:gd name="connsiteX3" fmla="*/ 17274 w 42424"/>
                <a:gd name="connsiteY3" fmla="*/ 26791 h 42424"/>
                <a:gd name="connsiteX4" fmla="*/ 16001 w 42424"/>
                <a:gd name="connsiteY4" fmla="*/ 26494 h 42424"/>
                <a:gd name="connsiteX5" fmla="*/ 16319 w 42424"/>
                <a:gd name="connsiteY5" fmla="*/ 25327 h 42424"/>
                <a:gd name="connsiteX6" fmla="*/ 30171 w 42424"/>
                <a:gd name="connsiteY6" fmla="*/ 16015 h 42424"/>
                <a:gd name="connsiteX7" fmla="*/ 30680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80" y="15909"/>
                  </a:moveTo>
                  <a:cubicBezTo>
                    <a:pt x="30977" y="15909"/>
                    <a:pt x="31295" y="15994"/>
                    <a:pt x="31422" y="16270"/>
                  </a:cubicBezTo>
                  <a:cubicBezTo>
                    <a:pt x="31719" y="16673"/>
                    <a:pt x="31613" y="17224"/>
                    <a:pt x="31252" y="17542"/>
                  </a:cubicBezTo>
                  <a:lnTo>
                    <a:pt x="17274" y="26791"/>
                  </a:lnTo>
                  <a:cubicBezTo>
                    <a:pt x="16849" y="27024"/>
                    <a:pt x="16319" y="26960"/>
                    <a:pt x="16001" y="26494"/>
                  </a:cubicBezTo>
                  <a:cubicBezTo>
                    <a:pt x="15810" y="26091"/>
                    <a:pt x="15916" y="25624"/>
                    <a:pt x="16319" y="25327"/>
                  </a:cubicBezTo>
                  <a:lnTo>
                    <a:pt x="30171" y="16015"/>
                  </a:lnTo>
                  <a:cubicBezTo>
                    <a:pt x="30340" y="15909"/>
                    <a:pt x="30489" y="15909"/>
                    <a:pt x="30680" y="15909"/>
                  </a:cubicBezTo>
                  <a:close/>
                </a:path>
              </a:pathLst>
            </a:custGeom>
            <a:solidFill>
              <a:srgbClr val="4F4F51"/>
            </a:solidFill>
            <a:ln w="952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EAC11F79-8B1B-43F9-838E-E4C3D1A7B61C}"/>
                </a:ext>
              </a:extLst>
            </p:cNvPr>
            <p:cNvSpPr/>
            <p:nvPr/>
          </p:nvSpPr>
          <p:spPr>
            <a:xfrm>
              <a:off x="6120059" y="4672293"/>
              <a:ext cx="156633" cy="93980"/>
            </a:xfrm>
            <a:custGeom>
              <a:avLst/>
              <a:gdLst>
                <a:gd name="connsiteX0" fmla="*/ 15909 w 106060"/>
                <a:gd name="connsiteY0" fmla="*/ 38839 h 63636"/>
                <a:gd name="connsiteX1" fmla="*/ 50400 w 106060"/>
                <a:gd name="connsiteY1" fmla="*/ 15909 h 63636"/>
                <a:gd name="connsiteX2" fmla="*/ 103981 w 106060"/>
                <a:gd name="connsiteY2" fmla="*/ 40982 h 63636"/>
                <a:gd name="connsiteX3" fmla="*/ 69512 w 106060"/>
                <a:gd name="connsiteY3" fmla="*/ 63933 h 63636"/>
              </a:gdLst>
              <a:ahLst/>
              <a:cxnLst>
                <a:cxn ang="0">
                  <a:pos x="connsiteX0" y="connsiteY0"/>
                </a:cxn>
                <a:cxn ang="0">
                  <a:pos x="connsiteX1" y="connsiteY1"/>
                </a:cxn>
                <a:cxn ang="0">
                  <a:pos x="connsiteX2" y="connsiteY2"/>
                </a:cxn>
                <a:cxn ang="0">
                  <a:pos x="connsiteX3" y="connsiteY3"/>
                </a:cxn>
              </a:cxnLst>
              <a:rect l="l" t="t" r="r" b="b"/>
              <a:pathLst>
                <a:path w="106060" h="63636">
                  <a:moveTo>
                    <a:pt x="15909" y="38839"/>
                  </a:moveTo>
                  <a:lnTo>
                    <a:pt x="50400" y="15909"/>
                  </a:lnTo>
                  <a:lnTo>
                    <a:pt x="103981" y="40982"/>
                  </a:lnTo>
                  <a:lnTo>
                    <a:pt x="69512" y="63933"/>
                  </a:lnTo>
                  <a:close/>
                </a:path>
              </a:pathLst>
            </a:custGeom>
            <a:solidFill>
              <a:srgbClr val="E9E9EA"/>
            </a:solidFill>
            <a:ln w="952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2DF94126-36C3-4DBB-8075-1FB8D260D77D}"/>
                </a:ext>
              </a:extLst>
            </p:cNvPr>
            <p:cNvSpPr/>
            <p:nvPr/>
          </p:nvSpPr>
          <p:spPr>
            <a:xfrm>
              <a:off x="6191985" y="4708006"/>
              <a:ext cx="62653" cy="62653"/>
            </a:xfrm>
            <a:custGeom>
              <a:avLst/>
              <a:gdLst>
                <a:gd name="connsiteX0" fmla="*/ 36124 w 42424"/>
                <a:gd name="connsiteY0" fmla="*/ 15909 h 42424"/>
                <a:gd name="connsiteX1" fmla="*/ 36803 w 42424"/>
                <a:gd name="connsiteY1" fmla="*/ 16354 h 42424"/>
                <a:gd name="connsiteX2" fmla="*/ 36570 w 42424"/>
                <a:gd name="connsiteY2" fmla="*/ 17563 h 42424"/>
                <a:gd name="connsiteX3" fmla="*/ 17246 w 42424"/>
                <a:gd name="connsiteY3" fmla="*/ 30248 h 42424"/>
                <a:gd name="connsiteX4" fmla="*/ 16079 w 42424"/>
                <a:gd name="connsiteY4" fmla="*/ 29951 h 42424"/>
                <a:gd name="connsiteX5" fmla="*/ 16291 w 42424"/>
                <a:gd name="connsiteY5" fmla="*/ 28742 h 42424"/>
                <a:gd name="connsiteX6" fmla="*/ 35658 w 42424"/>
                <a:gd name="connsiteY6" fmla="*/ 16079 h 42424"/>
                <a:gd name="connsiteX7" fmla="*/ 36124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24" y="15909"/>
                  </a:moveTo>
                  <a:cubicBezTo>
                    <a:pt x="36379" y="15909"/>
                    <a:pt x="36633" y="16079"/>
                    <a:pt x="36803" y="16354"/>
                  </a:cubicBezTo>
                  <a:cubicBezTo>
                    <a:pt x="37121" y="16736"/>
                    <a:pt x="37036" y="17351"/>
                    <a:pt x="36570" y="17563"/>
                  </a:cubicBezTo>
                  <a:lnTo>
                    <a:pt x="17246" y="30248"/>
                  </a:lnTo>
                  <a:cubicBezTo>
                    <a:pt x="16821" y="30545"/>
                    <a:pt x="16355" y="30376"/>
                    <a:pt x="16079" y="29951"/>
                  </a:cubicBezTo>
                  <a:cubicBezTo>
                    <a:pt x="15782" y="29612"/>
                    <a:pt x="15888" y="29082"/>
                    <a:pt x="16291" y="28742"/>
                  </a:cubicBezTo>
                  <a:lnTo>
                    <a:pt x="35658" y="16079"/>
                  </a:lnTo>
                  <a:cubicBezTo>
                    <a:pt x="35806" y="15994"/>
                    <a:pt x="35912" y="15994"/>
                    <a:pt x="36124" y="15909"/>
                  </a:cubicBezTo>
                  <a:close/>
                </a:path>
              </a:pathLst>
            </a:custGeom>
            <a:solidFill>
              <a:srgbClr val="4F4F51"/>
            </a:solidFill>
            <a:ln w="9525"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73A67F1A-78C1-48B2-A994-D98822912994}"/>
                </a:ext>
              </a:extLst>
            </p:cNvPr>
            <p:cNvSpPr/>
            <p:nvPr/>
          </p:nvSpPr>
          <p:spPr>
            <a:xfrm>
              <a:off x="6185318" y="4702750"/>
              <a:ext cx="62653" cy="62653"/>
            </a:xfrm>
            <a:custGeom>
              <a:avLst/>
              <a:gdLst>
                <a:gd name="connsiteX0" fmla="*/ 36121 w 42424"/>
                <a:gd name="connsiteY0" fmla="*/ 15925 h 42424"/>
                <a:gd name="connsiteX1" fmla="*/ 36885 w 42424"/>
                <a:gd name="connsiteY1" fmla="*/ 16286 h 42424"/>
                <a:gd name="connsiteX2" fmla="*/ 36588 w 42424"/>
                <a:gd name="connsiteY2" fmla="*/ 17558 h 42424"/>
                <a:gd name="connsiteX3" fmla="*/ 17264 w 42424"/>
                <a:gd name="connsiteY3" fmla="*/ 30222 h 42424"/>
                <a:gd name="connsiteX4" fmla="*/ 16076 w 42424"/>
                <a:gd name="connsiteY4" fmla="*/ 29946 h 42424"/>
                <a:gd name="connsiteX5" fmla="*/ 16288 w 42424"/>
                <a:gd name="connsiteY5" fmla="*/ 28779 h 42424"/>
                <a:gd name="connsiteX6" fmla="*/ 35654 w 42424"/>
                <a:gd name="connsiteY6" fmla="*/ 16010 h 42424"/>
                <a:gd name="connsiteX7" fmla="*/ 36121 w 42424"/>
                <a:gd name="connsiteY7" fmla="*/ 15925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21" y="15925"/>
                  </a:moveTo>
                  <a:cubicBezTo>
                    <a:pt x="36397" y="15861"/>
                    <a:pt x="36673" y="15989"/>
                    <a:pt x="36885" y="16286"/>
                  </a:cubicBezTo>
                  <a:cubicBezTo>
                    <a:pt x="37118" y="16689"/>
                    <a:pt x="36991" y="17261"/>
                    <a:pt x="36588" y="17558"/>
                  </a:cubicBezTo>
                  <a:lnTo>
                    <a:pt x="17264" y="30222"/>
                  </a:lnTo>
                  <a:cubicBezTo>
                    <a:pt x="16903" y="30434"/>
                    <a:pt x="16288" y="30370"/>
                    <a:pt x="16076" y="29946"/>
                  </a:cubicBezTo>
                  <a:cubicBezTo>
                    <a:pt x="15800" y="29543"/>
                    <a:pt x="15864" y="28970"/>
                    <a:pt x="16288" y="28779"/>
                  </a:cubicBezTo>
                  <a:lnTo>
                    <a:pt x="35654" y="16010"/>
                  </a:lnTo>
                  <a:cubicBezTo>
                    <a:pt x="35760" y="15946"/>
                    <a:pt x="35930" y="15925"/>
                    <a:pt x="36121" y="15925"/>
                  </a:cubicBezTo>
                  <a:close/>
                </a:path>
              </a:pathLst>
            </a:custGeom>
            <a:solidFill>
              <a:srgbClr val="4F4F51"/>
            </a:solidFill>
            <a:ln w="9525"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2DB2853F-EC17-446E-BAB2-301C7B2A1F4F}"/>
                </a:ext>
              </a:extLst>
            </p:cNvPr>
            <p:cNvSpPr/>
            <p:nvPr/>
          </p:nvSpPr>
          <p:spPr>
            <a:xfrm>
              <a:off x="6167343" y="4694377"/>
              <a:ext cx="62653" cy="62653"/>
            </a:xfrm>
            <a:custGeom>
              <a:avLst/>
              <a:gdLst>
                <a:gd name="connsiteX0" fmla="*/ 36116 w 42424"/>
                <a:gd name="connsiteY0" fmla="*/ 15909 h 42424"/>
                <a:gd name="connsiteX1" fmla="*/ 36816 w 42424"/>
                <a:gd name="connsiteY1" fmla="*/ 16355 h 42424"/>
                <a:gd name="connsiteX2" fmla="*/ 36604 w 42424"/>
                <a:gd name="connsiteY2" fmla="*/ 17542 h 42424"/>
                <a:gd name="connsiteX3" fmla="*/ 17258 w 42424"/>
                <a:gd name="connsiteY3" fmla="*/ 30206 h 42424"/>
                <a:gd name="connsiteX4" fmla="*/ 16028 w 42424"/>
                <a:gd name="connsiteY4" fmla="*/ 29951 h 42424"/>
                <a:gd name="connsiteX5" fmla="*/ 16282 w 42424"/>
                <a:gd name="connsiteY5" fmla="*/ 28785 h 42424"/>
                <a:gd name="connsiteX6" fmla="*/ 35586 w 42424"/>
                <a:gd name="connsiteY6" fmla="*/ 16058 h 42424"/>
                <a:gd name="connsiteX7" fmla="*/ 36116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16" y="15909"/>
                  </a:moveTo>
                  <a:cubicBezTo>
                    <a:pt x="36370" y="15909"/>
                    <a:pt x="36667" y="16079"/>
                    <a:pt x="36816" y="16355"/>
                  </a:cubicBezTo>
                  <a:cubicBezTo>
                    <a:pt x="37092" y="16736"/>
                    <a:pt x="36986" y="17267"/>
                    <a:pt x="36604" y="17542"/>
                  </a:cubicBezTo>
                  <a:lnTo>
                    <a:pt x="17258" y="30206"/>
                  </a:lnTo>
                  <a:cubicBezTo>
                    <a:pt x="16813" y="30461"/>
                    <a:pt x="16282" y="30397"/>
                    <a:pt x="16028" y="29951"/>
                  </a:cubicBezTo>
                  <a:cubicBezTo>
                    <a:pt x="15816" y="29548"/>
                    <a:pt x="15880" y="29039"/>
                    <a:pt x="16282" y="28785"/>
                  </a:cubicBezTo>
                  <a:lnTo>
                    <a:pt x="35586" y="16058"/>
                  </a:lnTo>
                  <a:cubicBezTo>
                    <a:pt x="35819" y="15994"/>
                    <a:pt x="35967" y="15909"/>
                    <a:pt x="36116" y="15909"/>
                  </a:cubicBezTo>
                  <a:close/>
                </a:path>
              </a:pathLst>
            </a:custGeom>
            <a:solidFill>
              <a:srgbClr val="4F4F51"/>
            </a:solidFill>
            <a:ln w="9525"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FE43ECEB-F053-4823-A6FB-1095ED72B1A9}"/>
                </a:ext>
              </a:extLst>
            </p:cNvPr>
            <p:cNvSpPr/>
            <p:nvPr/>
          </p:nvSpPr>
          <p:spPr>
            <a:xfrm>
              <a:off x="6160355" y="4691120"/>
              <a:ext cx="62653" cy="62653"/>
            </a:xfrm>
            <a:custGeom>
              <a:avLst/>
              <a:gdLst>
                <a:gd name="connsiteX0" fmla="*/ 36033 w 42424"/>
                <a:gd name="connsiteY0" fmla="*/ 15909 h 42424"/>
                <a:gd name="connsiteX1" fmla="*/ 36881 w 42424"/>
                <a:gd name="connsiteY1" fmla="*/ 16376 h 42424"/>
                <a:gd name="connsiteX2" fmla="*/ 36584 w 42424"/>
                <a:gd name="connsiteY2" fmla="*/ 17563 h 42424"/>
                <a:gd name="connsiteX3" fmla="*/ 17302 w 42424"/>
                <a:gd name="connsiteY3" fmla="*/ 30206 h 42424"/>
                <a:gd name="connsiteX4" fmla="*/ 16051 w 42424"/>
                <a:gd name="connsiteY4" fmla="*/ 30015 h 42424"/>
                <a:gd name="connsiteX5" fmla="*/ 16305 w 42424"/>
                <a:gd name="connsiteY5" fmla="*/ 28827 h 42424"/>
                <a:gd name="connsiteX6" fmla="*/ 35651 w 42424"/>
                <a:gd name="connsiteY6" fmla="*/ 16100 h 42424"/>
                <a:gd name="connsiteX7" fmla="*/ 36033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033" y="15909"/>
                  </a:moveTo>
                  <a:cubicBezTo>
                    <a:pt x="36372" y="15909"/>
                    <a:pt x="36711" y="16100"/>
                    <a:pt x="36881" y="16376"/>
                  </a:cubicBezTo>
                  <a:cubicBezTo>
                    <a:pt x="37114" y="16779"/>
                    <a:pt x="36987" y="17266"/>
                    <a:pt x="36584" y="17563"/>
                  </a:cubicBezTo>
                  <a:lnTo>
                    <a:pt x="17302" y="30206"/>
                  </a:lnTo>
                  <a:cubicBezTo>
                    <a:pt x="16857" y="30524"/>
                    <a:pt x="16305" y="30418"/>
                    <a:pt x="16051" y="30015"/>
                  </a:cubicBezTo>
                  <a:cubicBezTo>
                    <a:pt x="15775" y="29591"/>
                    <a:pt x="15924" y="29018"/>
                    <a:pt x="16305" y="28827"/>
                  </a:cubicBezTo>
                  <a:lnTo>
                    <a:pt x="35651" y="16100"/>
                  </a:lnTo>
                  <a:cubicBezTo>
                    <a:pt x="35757" y="16015"/>
                    <a:pt x="35969" y="15909"/>
                    <a:pt x="36033" y="15909"/>
                  </a:cubicBezTo>
                  <a:close/>
                </a:path>
              </a:pathLst>
            </a:custGeom>
            <a:solidFill>
              <a:srgbClr val="4F4F51"/>
            </a:solidFill>
            <a:ln w="952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E5EEC759-7398-4F65-BF2F-EA4AC82C6462}"/>
                </a:ext>
              </a:extLst>
            </p:cNvPr>
            <p:cNvSpPr/>
            <p:nvPr/>
          </p:nvSpPr>
          <p:spPr>
            <a:xfrm>
              <a:off x="6183277" y="4699202"/>
              <a:ext cx="62653" cy="62653"/>
            </a:xfrm>
            <a:custGeom>
              <a:avLst/>
              <a:gdLst>
                <a:gd name="connsiteX0" fmla="*/ 30652 w 42424"/>
                <a:gd name="connsiteY0" fmla="*/ 15909 h 42424"/>
                <a:gd name="connsiteX1" fmla="*/ 31436 w 42424"/>
                <a:gd name="connsiteY1" fmla="*/ 16333 h 42424"/>
                <a:gd name="connsiteX2" fmla="*/ 31224 w 42424"/>
                <a:gd name="connsiteY2" fmla="*/ 17542 h 42424"/>
                <a:gd name="connsiteX3" fmla="*/ 17246 w 42424"/>
                <a:gd name="connsiteY3" fmla="*/ 26833 h 42424"/>
                <a:gd name="connsiteX4" fmla="*/ 16079 w 42424"/>
                <a:gd name="connsiteY4" fmla="*/ 26579 h 42424"/>
                <a:gd name="connsiteX5" fmla="*/ 16291 w 42424"/>
                <a:gd name="connsiteY5" fmla="*/ 25370 h 42424"/>
                <a:gd name="connsiteX6" fmla="*/ 30206 w 42424"/>
                <a:gd name="connsiteY6" fmla="*/ 16079 h 42424"/>
                <a:gd name="connsiteX7" fmla="*/ 30652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52" y="15909"/>
                  </a:moveTo>
                  <a:cubicBezTo>
                    <a:pt x="30970" y="15909"/>
                    <a:pt x="31267" y="16079"/>
                    <a:pt x="31436" y="16333"/>
                  </a:cubicBezTo>
                  <a:cubicBezTo>
                    <a:pt x="31712" y="16694"/>
                    <a:pt x="31585" y="17288"/>
                    <a:pt x="31224" y="17542"/>
                  </a:cubicBezTo>
                  <a:lnTo>
                    <a:pt x="17246" y="26833"/>
                  </a:lnTo>
                  <a:cubicBezTo>
                    <a:pt x="16843" y="27045"/>
                    <a:pt x="16291" y="26961"/>
                    <a:pt x="16079" y="26579"/>
                  </a:cubicBezTo>
                  <a:cubicBezTo>
                    <a:pt x="15782" y="26218"/>
                    <a:pt x="15888" y="25645"/>
                    <a:pt x="16291" y="25370"/>
                  </a:cubicBezTo>
                  <a:lnTo>
                    <a:pt x="30206" y="16079"/>
                  </a:lnTo>
                  <a:cubicBezTo>
                    <a:pt x="30397" y="15952"/>
                    <a:pt x="30482" y="15909"/>
                    <a:pt x="30652" y="15909"/>
                  </a:cubicBezTo>
                  <a:close/>
                </a:path>
              </a:pathLst>
            </a:custGeom>
            <a:solidFill>
              <a:srgbClr val="4F4F51"/>
            </a:solidFill>
            <a:ln w="952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35BBD8C4-1DD2-4EAB-BF4F-F2669E8D7CF2}"/>
                </a:ext>
              </a:extLst>
            </p:cNvPr>
            <p:cNvSpPr/>
            <p:nvPr/>
          </p:nvSpPr>
          <p:spPr>
            <a:xfrm>
              <a:off x="6159175" y="4687643"/>
              <a:ext cx="62653" cy="62653"/>
            </a:xfrm>
            <a:custGeom>
              <a:avLst/>
              <a:gdLst>
                <a:gd name="connsiteX0" fmla="*/ 30680 w 42424"/>
                <a:gd name="connsiteY0" fmla="*/ 15909 h 42424"/>
                <a:gd name="connsiteX1" fmla="*/ 31422 w 42424"/>
                <a:gd name="connsiteY1" fmla="*/ 16354 h 42424"/>
                <a:gd name="connsiteX2" fmla="*/ 31252 w 42424"/>
                <a:gd name="connsiteY2" fmla="*/ 17542 h 42424"/>
                <a:gd name="connsiteX3" fmla="*/ 17274 w 42424"/>
                <a:gd name="connsiteY3" fmla="*/ 26791 h 42424"/>
                <a:gd name="connsiteX4" fmla="*/ 16001 w 42424"/>
                <a:gd name="connsiteY4" fmla="*/ 26515 h 42424"/>
                <a:gd name="connsiteX5" fmla="*/ 16319 w 42424"/>
                <a:gd name="connsiteY5" fmla="*/ 25348 h 42424"/>
                <a:gd name="connsiteX6" fmla="*/ 30171 w 42424"/>
                <a:gd name="connsiteY6" fmla="*/ 16079 h 42424"/>
                <a:gd name="connsiteX7" fmla="*/ 30680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80" y="15909"/>
                  </a:moveTo>
                  <a:cubicBezTo>
                    <a:pt x="30977" y="15909"/>
                    <a:pt x="31295" y="16100"/>
                    <a:pt x="31422" y="16354"/>
                  </a:cubicBezTo>
                  <a:cubicBezTo>
                    <a:pt x="31719" y="16715"/>
                    <a:pt x="31613" y="17266"/>
                    <a:pt x="31252" y="17542"/>
                  </a:cubicBezTo>
                  <a:lnTo>
                    <a:pt x="17274" y="26791"/>
                  </a:lnTo>
                  <a:cubicBezTo>
                    <a:pt x="16849" y="27067"/>
                    <a:pt x="16319" y="27024"/>
                    <a:pt x="16001" y="26515"/>
                  </a:cubicBezTo>
                  <a:cubicBezTo>
                    <a:pt x="15810" y="26154"/>
                    <a:pt x="15916" y="25645"/>
                    <a:pt x="16319" y="25348"/>
                  </a:cubicBezTo>
                  <a:lnTo>
                    <a:pt x="30171" y="16079"/>
                  </a:lnTo>
                  <a:cubicBezTo>
                    <a:pt x="30340" y="15909"/>
                    <a:pt x="30489" y="15909"/>
                    <a:pt x="30680" y="15909"/>
                  </a:cubicBezTo>
                  <a:close/>
                </a:path>
              </a:pathLst>
            </a:custGeom>
            <a:solidFill>
              <a:srgbClr val="4F4F51"/>
            </a:solidFill>
            <a:ln w="952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CFCC40E5-87A6-441B-BCBC-C10FD0581D45}"/>
                </a:ext>
              </a:extLst>
            </p:cNvPr>
            <p:cNvSpPr/>
            <p:nvPr/>
          </p:nvSpPr>
          <p:spPr>
            <a:xfrm>
              <a:off x="6156806" y="4668502"/>
              <a:ext cx="156633" cy="93980"/>
            </a:xfrm>
            <a:custGeom>
              <a:avLst/>
              <a:gdLst>
                <a:gd name="connsiteX0" fmla="*/ 15909 w 106060"/>
                <a:gd name="connsiteY0" fmla="*/ 38924 h 63636"/>
                <a:gd name="connsiteX1" fmla="*/ 50379 w 106060"/>
                <a:gd name="connsiteY1" fmla="*/ 15909 h 63636"/>
                <a:gd name="connsiteX2" fmla="*/ 103939 w 106060"/>
                <a:gd name="connsiteY2" fmla="*/ 41045 h 63636"/>
                <a:gd name="connsiteX3" fmla="*/ 69512 w 106060"/>
                <a:gd name="connsiteY3" fmla="*/ 64081 h 63636"/>
              </a:gdLst>
              <a:ahLst/>
              <a:cxnLst>
                <a:cxn ang="0">
                  <a:pos x="connsiteX0" y="connsiteY0"/>
                </a:cxn>
                <a:cxn ang="0">
                  <a:pos x="connsiteX1" y="connsiteY1"/>
                </a:cxn>
                <a:cxn ang="0">
                  <a:pos x="connsiteX2" y="connsiteY2"/>
                </a:cxn>
                <a:cxn ang="0">
                  <a:pos x="connsiteX3" y="connsiteY3"/>
                </a:cxn>
              </a:cxnLst>
              <a:rect l="l" t="t" r="r" b="b"/>
              <a:pathLst>
                <a:path w="106060" h="63636">
                  <a:moveTo>
                    <a:pt x="15909" y="38924"/>
                  </a:moveTo>
                  <a:lnTo>
                    <a:pt x="50379" y="15909"/>
                  </a:lnTo>
                  <a:lnTo>
                    <a:pt x="103939" y="41045"/>
                  </a:lnTo>
                  <a:lnTo>
                    <a:pt x="69512" y="64081"/>
                  </a:lnTo>
                  <a:close/>
                </a:path>
              </a:pathLst>
            </a:custGeom>
            <a:solidFill>
              <a:srgbClr val="E9E9EA"/>
            </a:solidFill>
            <a:ln w="952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566413AB-3BA7-42A8-AA41-EC5B4EF4929F}"/>
                </a:ext>
              </a:extLst>
            </p:cNvPr>
            <p:cNvSpPr/>
            <p:nvPr/>
          </p:nvSpPr>
          <p:spPr>
            <a:xfrm>
              <a:off x="6228744" y="4704402"/>
              <a:ext cx="62653" cy="62653"/>
            </a:xfrm>
            <a:custGeom>
              <a:avLst/>
              <a:gdLst>
                <a:gd name="connsiteX0" fmla="*/ 36031 w 42424"/>
                <a:gd name="connsiteY0" fmla="*/ 15909 h 42424"/>
                <a:gd name="connsiteX1" fmla="*/ 36837 w 42424"/>
                <a:gd name="connsiteY1" fmla="*/ 16333 h 42424"/>
                <a:gd name="connsiteX2" fmla="*/ 36582 w 42424"/>
                <a:gd name="connsiteY2" fmla="*/ 17500 h 42424"/>
                <a:gd name="connsiteX3" fmla="*/ 17258 w 42424"/>
                <a:gd name="connsiteY3" fmla="*/ 30206 h 42424"/>
                <a:gd name="connsiteX4" fmla="*/ 16006 w 42424"/>
                <a:gd name="connsiteY4" fmla="*/ 29951 h 42424"/>
                <a:gd name="connsiteX5" fmla="*/ 16303 w 42424"/>
                <a:gd name="connsiteY5" fmla="*/ 28700 h 42424"/>
                <a:gd name="connsiteX6" fmla="*/ 35649 w 42424"/>
                <a:gd name="connsiteY6" fmla="*/ 16058 h 42424"/>
                <a:gd name="connsiteX7" fmla="*/ 36031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031" y="15909"/>
                  </a:moveTo>
                  <a:cubicBezTo>
                    <a:pt x="36349" y="15909"/>
                    <a:pt x="36709" y="16058"/>
                    <a:pt x="36837" y="16333"/>
                  </a:cubicBezTo>
                  <a:cubicBezTo>
                    <a:pt x="37091" y="16694"/>
                    <a:pt x="36964" y="17245"/>
                    <a:pt x="36582" y="17500"/>
                  </a:cubicBezTo>
                  <a:lnTo>
                    <a:pt x="17258" y="30206"/>
                  </a:lnTo>
                  <a:cubicBezTo>
                    <a:pt x="16812" y="30439"/>
                    <a:pt x="16303" y="30312"/>
                    <a:pt x="16006" y="29951"/>
                  </a:cubicBezTo>
                  <a:cubicBezTo>
                    <a:pt x="15816" y="29506"/>
                    <a:pt x="15900" y="28976"/>
                    <a:pt x="16303" y="28700"/>
                  </a:cubicBezTo>
                  <a:lnTo>
                    <a:pt x="35649" y="16058"/>
                  </a:lnTo>
                  <a:cubicBezTo>
                    <a:pt x="35734" y="15973"/>
                    <a:pt x="35903" y="15909"/>
                    <a:pt x="36031" y="15909"/>
                  </a:cubicBezTo>
                  <a:close/>
                </a:path>
              </a:pathLst>
            </a:custGeom>
            <a:solidFill>
              <a:srgbClr val="4F4F51"/>
            </a:solidFill>
            <a:ln w="952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E10E6DBE-62F4-4295-B175-0D392969835B}"/>
                </a:ext>
              </a:extLst>
            </p:cNvPr>
            <p:cNvSpPr/>
            <p:nvPr/>
          </p:nvSpPr>
          <p:spPr>
            <a:xfrm>
              <a:off x="6222072" y="4699108"/>
              <a:ext cx="62653" cy="62653"/>
            </a:xfrm>
            <a:custGeom>
              <a:avLst/>
              <a:gdLst>
                <a:gd name="connsiteX0" fmla="*/ 36052 w 42424"/>
                <a:gd name="connsiteY0" fmla="*/ 15909 h 42424"/>
                <a:gd name="connsiteX1" fmla="*/ 36837 w 42424"/>
                <a:gd name="connsiteY1" fmla="*/ 16248 h 42424"/>
                <a:gd name="connsiteX2" fmla="*/ 36603 w 42424"/>
                <a:gd name="connsiteY2" fmla="*/ 17500 h 42424"/>
                <a:gd name="connsiteX3" fmla="*/ 17237 w 42424"/>
                <a:gd name="connsiteY3" fmla="*/ 30185 h 42424"/>
                <a:gd name="connsiteX4" fmla="*/ 16049 w 42424"/>
                <a:gd name="connsiteY4" fmla="*/ 29930 h 42424"/>
                <a:gd name="connsiteX5" fmla="*/ 16261 w 42424"/>
                <a:gd name="connsiteY5" fmla="*/ 28742 h 42424"/>
                <a:gd name="connsiteX6" fmla="*/ 35649 w 42424"/>
                <a:gd name="connsiteY6" fmla="*/ 15973 h 42424"/>
                <a:gd name="connsiteX7" fmla="*/ 36052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052" y="15909"/>
                  </a:moveTo>
                  <a:cubicBezTo>
                    <a:pt x="36391" y="15909"/>
                    <a:pt x="36709" y="15973"/>
                    <a:pt x="36837" y="16248"/>
                  </a:cubicBezTo>
                  <a:cubicBezTo>
                    <a:pt x="37134" y="16694"/>
                    <a:pt x="37006" y="17224"/>
                    <a:pt x="36603" y="17500"/>
                  </a:cubicBezTo>
                  <a:lnTo>
                    <a:pt x="17237" y="30185"/>
                  </a:lnTo>
                  <a:cubicBezTo>
                    <a:pt x="16876" y="30439"/>
                    <a:pt x="16325" y="30354"/>
                    <a:pt x="16049" y="29930"/>
                  </a:cubicBezTo>
                  <a:cubicBezTo>
                    <a:pt x="15794" y="29506"/>
                    <a:pt x="15900" y="29018"/>
                    <a:pt x="16261" y="28742"/>
                  </a:cubicBezTo>
                  <a:lnTo>
                    <a:pt x="35649" y="15973"/>
                  </a:lnTo>
                  <a:cubicBezTo>
                    <a:pt x="35818" y="15951"/>
                    <a:pt x="35882" y="15909"/>
                    <a:pt x="36052" y="15909"/>
                  </a:cubicBezTo>
                  <a:close/>
                </a:path>
              </a:pathLst>
            </a:custGeom>
            <a:solidFill>
              <a:srgbClr val="4F4F51"/>
            </a:solidFill>
            <a:ln w="952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ACD10919-B345-4B77-B0B0-34E1B8D7EA16}"/>
                </a:ext>
              </a:extLst>
            </p:cNvPr>
            <p:cNvSpPr/>
            <p:nvPr/>
          </p:nvSpPr>
          <p:spPr>
            <a:xfrm>
              <a:off x="6204128" y="4690650"/>
              <a:ext cx="62653" cy="62653"/>
            </a:xfrm>
            <a:custGeom>
              <a:avLst/>
              <a:gdLst>
                <a:gd name="connsiteX0" fmla="*/ 36089 w 42424"/>
                <a:gd name="connsiteY0" fmla="*/ 15909 h 42424"/>
                <a:gd name="connsiteX1" fmla="*/ 36853 w 42424"/>
                <a:gd name="connsiteY1" fmla="*/ 16333 h 42424"/>
                <a:gd name="connsiteX2" fmla="*/ 36556 w 42424"/>
                <a:gd name="connsiteY2" fmla="*/ 17500 h 42424"/>
                <a:gd name="connsiteX3" fmla="*/ 17274 w 42424"/>
                <a:gd name="connsiteY3" fmla="*/ 30291 h 42424"/>
                <a:gd name="connsiteX4" fmla="*/ 16023 w 42424"/>
                <a:gd name="connsiteY4" fmla="*/ 29930 h 42424"/>
                <a:gd name="connsiteX5" fmla="*/ 16277 w 42424"/>
                <a:gd name="connsiteY5" fmla="*/ 28742 h 42424"/>
                <a:gd name="connsiteX6" fmla="*/ 35623 w 42424"/>
                <a:gd name="connsiteY6" fmla="*/ 16100 h 42424"/>
                <a:gd name="connsiteX7" fmla="*/ 36089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089" y="15909"/>
                  </a:moveTo>
                  <a:cubicBezTo>
                    <a:pt x="36344" y="15909"/>
                    <a:pt x="36662" y="16121"/>
                    <a:pt x="36853" y="16333"/>
                  </a:cubicBezTo>
                  <a:cubicBezTo>
                    <a:pt x="37107" y="16736"/>
                    <a:pt x="36980" y="17351"/>
                    <a:pt x="36556" y="17500"/>
                  </a:cubicBezTo>
                  <a:lnTo>
                    <a:pt x="17274" y="30291"/>
                  </a:lnTo>
                  <a:cubicBezTo>
                    <a:pt x="16829" y="30503"/>
                    <a:pt x="16277" y="30376"/>
                    <a:pt x="16023" y="29930"/>
                  </a:cubicBezTo>
                  <a:cubicBezTo>
                    <a:pt x="15811" y="29548"/>
                    <a:pt x="15895" y="28997"/>
                    <a:pt x="16277" y="28742"/>
                  </a:cubicBezTo>
                  <a:lnTo>
                    <a:pt x="35623" y="16100"/>
                  </a:lnTo>
                  <a:cubicBezTo>
                    <a:pt x="35750" y="15973"/>
                    <a:pt x="35941" y="15951"/>
                    <a:pt x="36089" y="15909"/>
                  </a:cubicBezTo>
                  <a:close/>
                </a:path>
              </a:pathLst>
            </a:custGeom>
            <a:solidFill>
              <a:srgbClr val="4F4F51"/>
            </a:solid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D97FC474-737F-49F3-8593-8063B7806932}"/>
                </a:ext>
              </a:extLst>
            </p:cNvPr>
            <p:cNvSpPr/>
            <p:nvPr/>
          </p:nvSpPr>
          <p:spPr>
            <a:xfrm>
              <a:off x="6197070" y="4687549"/>
              <a:ext cx="62653" cy="62653"/>
            </a:xfrm>
            <a:custGeom>
              <a:avLst/>
              <a:gdLst>
                <a:gd name="connsiteX0" fmla="*/ 36139 w 42424"/>
                <a:gd name="connsiteY0" fmla="*/ 15909 h 42424"/>
                <a:gd name="connsiteX1" fmla="*/ 36838 w 42424"/>
                <a:gd name="connsiteY1" fmla="*/ 16291 h 42424"/>
                <a:gd name="connsiteX2" fmla="*/ 36605 w 42424"/>
                <a:gd name="connsiteY2" fmla="*/ 17457 h 42424"/>
                <a:gd name="connsiteX3" fmla="*/ 17281 w 42424"/>
                <a:gd name="connsiteY3" fmla="*/ 30142 h 42424"/>
                <a:gd name="connsiteX4" fmla="*/ 16072 w 42424"/>
                <a:gd name="connsiteY4" fmla="*/ 29951 h 42424"/>
                <a:gd name="connsiteX5" fmla="*/ 16305 w 42424"/>
                <a:gd name="connsiteY5" fmla="*/ 28721 h 42424"/>
                <a:gd name="connsiteX6" fmla="*/ 35672 w 42424"/>
                <a:gd name="connsiteY6" fmla="*/ 16100 h 42424"/>
                <a:gd name="connsiteX7" fmla="*/ 36139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6139" y="15909"/>
                  </a:moveTo>
                  <a:cubicBezTo>
                    <a:pt x="36414" y="15909"/>
                    <a:pt x="36669" y="16100"/>
                    <a:pt x="36838" y="16291"/>
                  </a:cubicBezTo>
                  <a:cubicBezTo>
                    <a:pt x="37093" y="16715"/>
                    <a:pt x="37029" y="17266"/>
                    <a:pt x="36605" y="17457"/>
                  </a:cubicBezTo>
                  <a:lnTo>
                    <a:pt x="17281" y="30142"/>
                  </a:lnTo>
                  <a:cubicBezTo>
                    <a:pt x="16857" y="30460"/>
                    <a:pt x="16305" y="30397"/>
                    <a:pt x="16072" y="29951"/>
                  </a:cubicBezTo>
                  <a:cubicBezTo>
                    <a:pt x="15775" y="29527"/>
                    <a:pt x="15902" y="29039"/>
                    <a:pt x="16305" y="28721"/>
                  </a:cubicBezTo>
                  <a:lnTo>
                    <a:pt x="35672" y="16100"/>
                  </a:lnTo>
                  <a:cubicBezTo>
                    <a:pt x="35820" y="15973"/>
                    <a:pt x="36033" y="15909"/>
                    <a:pt x="36139" y="15909"/>
                  </a:cubicBezTo>
                  <a:close/>
                </a:path>
              </a:pathLst>
            </a:custGeom>
            <a:solidFill>
              <a:srgbClr val="4F4F51"/>
            </a:solid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1D4D4367-54FF-4335-8207-595D86A342A9}"/>
                </a:ext>
              </a:extLst>
            </p:cNvPr>
            <p:cNvSpPr/>
            <p:nvPr/>
          </p:nvSpPr>
          <p:spPr>
            <a:xfrm>
              <a:off x="6219988" y="4695568"/>
              <a:ext cx="62653" cy="62653"/>
            </a:xfrm>
            <a:custGeom>
              <a:avLst/>
              <a:gdLst>
                <a:gd name="connsiteX0" fmla="*/ 30674 w 42424"/>
                <a:gd name="connsiteY0" fmla="*/ 15909 h 42424"/>
                <a:gd name="connsiteX1" fmla="*/ 31459 w 42424"/>
                <a:gd name="connsiteY1" fmla="*/ 16291 h 42424"/>
                <a:gd name="connsiteX2" fmla="*/ 31184 w 42424"/>
                <a:gd name="connsiteY2" fmla="*/ 17479 h 42424"/>
                <a:gd name="connsiteX3" fmla="*/ 17290 w 42424"/>
                <a:gd name="connsiteY3" fmla="*/ 26770 h 42424"/>
                <a:gd name="connsiteX4" fmla="*/ 16059 w 42424"/>
                <a:gd name="connsiteY4" fmla="*/ 26557 h 42424"/>
                <a:gd name="connsiteX5" fmla="*/ 16335 w 42424"/>
                <a:gd name="connsiteY5" fmla="*/ 25370 h 42424"/>
                <a:gd name="connsiteX6" fmla="*/ 30229 w 42424"/>
                <a:gd name="connsiteY6" fmla="*/ 16079 h 42424"/>
                <a:gd name="connsiteX7" fmla="*/ 30674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74" y="15909"/>
                  </a:moveTo>
                  <a:cubicBezTo>
                    <a:pt x="30993" y="15909"/>
                    <a:pt x="31311" y="16036"/>
                    <a:pt x="31459" y="16291"/>
                  </a:cubicBezTo>
                  <a:cubicBezTo>
                    <a:pt x="31756" y="16736"/>
                    <a:pt x="31587" y="17224"/>
                    <a:pt x="31184" y="17479"/>
                  </a:cubicBezTo>
                  <a:lnTo>
                    <a:pt x="17290" y="26770"/>
                  </a:lnTo>
                  <a:cubicBezTo>
                    <a:pt x="16865" y="27067"/>
                    <a:pt x="16378" y="26982"/>
                    <a:pt x="16059" y="26557"/>
                  </a:cubicBezTo>
                  <a:cubicBezTo>
                    <a:pt x="15762" y="26154"/>
                    <a:pt x="15932" y="25582"/>
                    <a:pt x="16335" y="25370"/>
                  </a:cubicBezTo>
                  <a:lnTo>
                    <a:pt x="30229" y="16079"/>
                  </a:lnTo>
                  <a:cubicBezTo>
                    <a:pt x="30378" y="15951"/>
                    <a:pt x="30568" y="15909"/>
                    <a:pt x="30674" y="15909"/>
                  </a:cubicBezTo>
                  <a:close/>
                </a:path>
              </a:pathLst>
            </a:custGeom>
            <a:solidFill>
              <a:srgbClr val="4F4F51"/>
            </a:solid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19850500-57AA-48DB-B9E4-D9EECEB5759E}"/>
                </a:ext>
              </a:extLst>
            </p:cNvPr>
            <p:cNvSpPr/>
            <p:nvPr/>
          </p:nvSpPr>
          <p:spPr>
            <a:xfrm>
              <a:off x="6195930" y="4684040"/>
              <a:ext cx="62653" cy="62653"/>
            </a:xfrm>
            <a:custGeom>
              <a:avLst/>
              <a:gdLst>
                <a:gd name="connsiteX0" fmla="*/ 30632 w 42424"/>
                <a:gd name="connsiteY0" fmla="*/ 15909 h 42424"/>
                <a:gd name="connsiteX1" fmla="*/ 31459 w 42424"/>
                <a:gd name="connsiteY1" fmla="*/ 16291 h 42424"/>
                <a:gd name="connsiteX2" fmla="*/ 31184 w 42424"/>
                <a:gd name="connsiteY2" fmla="*/ 17457 h 42424"/>
                <a:gd name="connsiteX3" fmla="*/ 17268 w 42424"/>
                <a:gd name="connsiteY3" fmla="*/ 26748 h 42424"/>
                <a:gd name="connsiteX4" fmla="*/ 16059 w 42424"/>
                <a:gd name="connsiteY4" fmla="*/ 26494 h 42424"/>
                <a:gd name="connsiteX5" fmla="*/ 16335 w 42424"/>
                <a:gd name="connsiteY5" fmla="*/ 25285 h 42424"/>
                <a:gd name="connsiteX6" fmla="*/ 30208 w 42424"/>
                <a:gd name="connsiteY6" fmla="*/ 15994 h 42424"/>
                <a:gd name="connsiteX7" fmla="*/ 30632 w 42424"/>
                <a:gd name="connsiteY7"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24" h="42424">
                  <a:moveTo>
                    <a:pt x="30632" y="15909"/>
                  </a:moveTo>
                  <a:cubicBezTo>
                    <a:pt x="30971" y="15909"/>
                    <a:pt x="31205" y="16015"/>
                    <a:pt x="31459" y="16291"/>
                  </a:cubicBezTo>
                  <a:cubicBezTo>
                    <a:pt x="31693" y="16694"/>
                    <a:pt x="31629" y="17203"/>
                    <a:pt x="31184" y="17457"/>
                  </a:cubicBezTo>
                  <a:lnTo>
                    <a:pt x="17268" y="26748"/>
                  </a:lnTo>
                  <a:cubicBezTo>
                    <a:pt x="16844" y="26982"/>
                    <a:pt x="16335" y="26939"/>
                    <a:pt x="16059" y="26494"/>
                  </a:cubicBezTo>
                  <a:cubicBezTo>
                    <a:pt x="15762" y="26133"/>
                    <a:pt x="15932" y="25582"/>
                    <a:pt x="16335" y="25285"/>
                  </a:cubicBezTo>
                  <a:lnTo>
                    <a:pt x="30208" y="15994"/>
                  </a:lnTo>
                  <a:cubicBezTo>
                    <a:pt x="30356" y="15909"/>
                    <a:pt x="30505" y="15909"/>
                    <a:pt x="30632" y="15909"/>
                  </a:cubicBezTo>
                  <a:close/>
                </a:path>
              </a:pathLst>
            </a:custGeom>
            <a:solidFill>
              <a:srgbClr val="4F4F51"/>
            </a:solidFill>
            <a:ln w="9525"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730AE2F9-D548-4799-949F-88AE4A10F487}"/>
                </a:ext>
              </a:extLst>
            </p:cNvPr>
            <p:cNvSpPr/>
            <p:nvPr/>
          </p:nvSpPr>
          <p:spPr>
            <a:xfrm>
              <a:off x="6584477" y="4540471"/>
              <a:ext cx="62653" cy="93980"/>
            </a:xfrm>
            <a:custGeom>
              <a:avLst/>
              <a:gdLst>
                <a:gd name="connsiteX0" fmla="*/ 41512 w 42424"/>
                <a:gd name="connsiteY0" fmla="*/ 23206 h 63636"/>
                <a:gd name="connsiteX1" fmla="*/ 36866 w 42424"/>
                <a:gd name="connsiteY1" fmla="*/ 17415 h 63636"/>
                <a:gd name="connsiteX2" fmla="*/ 34660 w 42424"/>
                <a:gd name="connsiteY2" fmla="*/ 16609 h 63636"/>
                <a:gd name="connsiteX3" fmla="*/ 34597 w 42424"/>
                <a:gd name="connsiteY3" fmla="*/ 16609 h 63636"/>
                <a:gd name="connsiteX4" fmla="*/ 32942 w 42424"/>
                <a:gd name="connsiteY4" fmla="*/ 16206 h 63636"/>
                <a:gd name="connsiteX5" fmla="*/ 32539 w 42424"/>
                <a:gd name="connsiteY5" fmla="*/ 16163 h 63636"/>
                <a:gd name="connsiteX6" fmla="*/ 32115 w 42424"/>
                <a:gd name="connsiteY6" fmla="*/ 16079 h 63636"/>
                <a:gd name="connsiteX7" fmla="*/ 31479 w 42424"/>
                <a:gd name="connsiteY7" fmla="*/ 15994 h 63636"/>
                <a:gd name="connsiteX8" fmla="*/ 30121 w 42424"/>
                <a:gd name="connsiteY8" fmla="*/ 15909 h 63636"/>
                <a:gd name="connsiteX9" fmla="*/ 30015 w 42424"/>
                <a:gd name="connsiteY9" fmla="*/ 15909 h 63636"/>
                <a:gd name="connsiteX10" fmla="*/ 29824 w 42424"/>
                <a:gd name="connsiteY10" fmla="*/ 15909 h 63636"/>
                <a:gd name="connsiteX11" fmla="*/ 28742 w 42424"/>
                <a:gd name="connsiteY11" fmla="*/ 15909 h 63636"/>
                <a:gd name="connsiteX12" fmla="*/ 27576 w 42424"/>
                <a:gd name="connsiteY12" fmla="*/ 15994 h 63636"/>
                <a:gd name="connsiteX13" fmla="*/ 27427 w 42424"/>
                <a:gd name="connsiteY13" fmla="*/ 15994 h 63636"/>
                <a:gd name="connsiteX14" fmla="*/ 27385 w 42424"/>
                <a:gd name="connsiteY14" fmla="*/ 15994 h 63636"/>
                <a:gd name="connsiteX15" fmla="*/ 26027 w 42424"/>
                <a:gd name="connsiteY15" fmla="*/ 16206 h 63636"/>
                <a:gd name="connsiteX16" fmla="*/ 25433 w 42424"/>
                <a:gd name="connsiteY16" fmla="*/ 16354 h 63636"/>
                <a:gd name="connsiteX17" fmla="*/ 24903 w 42424"/>
                <a:gd name="connsiteY17" fmla="*/ 16439 h 63636"/>
                <a:gd name="connsiteX18" fmla="*/ 24479 w 42424"/>
                <a:gd name="connsiteY18" fmla="*/ 16524 h 63636"/>
                <a:gd name="connsiteX19" fmla="*/ 23206 w 42424"/>
                <a:gd name="connsiteY19" fmla="*/ 16970 h 63636"/>
                <a:gd name="connsiteX20" fmla="*/ 22697 w 42424"/>
                <a:gd name="connsiteY20" fmla="*/ 17160 h 63636"/>
                <a:gd name="connsiteX21" fmla="*/ 22591 w 42424"/>
                <a:gd name="connsiteY21" fmla="*/ 17182 h 63636"/>
                <a:gd name="connsiteX22" fmla="*/ 21339 w 42424"/>
                <a:gd name="connsiteY22" fmla="*/ 17733 h 63636"/>
                <a:gd name="connsiteX23" fmla="*/ 20682 w 42424"/>
                <a:gd name="connsiteY23" fmla="*/ 18094 h 63636"/>
                <a:gd name="connsiteX24" fmla="*/ 18879 w 42424"/>
                <a:gd name="connsiteY24" fmla="*/ 19282 h 63636"/>
                <a:gd name="connsiteX25" fmla="*/ 17691 w 42424"/>
                <a:gd name="connsiteY25" fmla="*/ 20364 h 63636"/>
                <a:gd name="connsiteX26" fmla="*/ 17627 w 42424"/>
                <a:gd name="connsiteY26" fmla="*/ 20554 h 63636"/>
                <a:gd name="connsiteX27" fmla="*/ 17245 w 42424"/>
                <a:gd name="connsiteY27" fmla="*/ 20957 h 63636"/>
                <a:gd name="connsiteX28" fmla="*/ 16800 w 42424"/>
                <a:gd name="connsiteY28" fmla="*/ 21615 h 63636"/>
                <a:gd name="connsiteX29" fmla="*/ 16715 w 42424"/>
                <a:gd name="connsiteY29" fmla="*/ 21870 h 63636"/>
                <a:gd name="connsiteX30" fmla="*/ 16503 w 42424"/>
                <a:gd name="connsiteY30" fmla="*/ 22209 h 63636"/>
                <a:gd name="connsiteX31" fmla="*/ 16354 w 42424"/>
                <a:gd name="connsiteY31" fmla="*/ 22633 h 63636"/>
                <a:gd name="connsiteX32" fmla="*/ 16036 w 42424"/>
                <a:gd name="connsiteY32" fmla="*/ 23503 h 63636"/>
                <a:gd name="connsiteX33" fmla="*/ 15909 w 42424"/>
                <a:gd name="connsiteY33" fmla="*/ 24373 h 63636"/>
                <a:gd name="connsiteX34" fmla="*/ 15909 w 42424"/>
                <a:gd name="connsiteY34" fmla="*/ 24966 h 63636"/>
                <a:gd name="connsiteX35" fmla="*/ 18115 w 42424"/>
                <a:gd name="connsiteY35" fmla="*/ 58757 h 63636"/>
                <a:gd name="connsiteX36" fmla="*/ 18709 w 42424"/>
                <a:gd name="connsiteY36" fmla="*/ 56021 h 63636"/>
                <a:gd name="connsiteX37" fmla="*/ 18857 w 42424"/>
                <a:gd name="connsiteY37" fmla="*/ 55660 h 63636"/>
                <a:gd name="connsiteX38" fmla="*/ 19451 w 42424"/>
                <a:gd name="connsiteY38" fmla="*/ 54769 h 63636"/>
                <a:gd name="connsiteX39" fmla="*/ 19791 w 42424"/>
                <a:gd name="connsiteY39" fmla="*/ 54388 h 63636"/>
                <a:gd name="connsiteX40" fmla="*/ 21042 w 42424"/>
                <a:gd name="connsiteY40" fmla="*/ 53115 h 63636"/>
                <a:gd name="connsiteX41" fmla="*/ 22866 w 42424"/>
                <a:gd name="connsiteY41" fmla="*/ 51842 h 63636"/>
                <a:gd name="connsiteX42" fmla="*/ 23588 w 42424"/>
                <a:gd name="connsiteY42" fmla="*/ 51503 h 63636"/>
                <a:gd name="connsiteX43" fmla="*/ 24882 w 42424"/>
                <a:gd name="connsiteY43" fmla="*/ 50951 h 63636"/>
                <a:gd name="connsiteX44" fmla="*/ 25454 w 42424"/>
                <a:gd name="connsiteY44" fmla="*/ 50760 h 63636"/>
                <a:gd name="connsiteX45" fmla="*/ 27067 w 42424"/>
                <a:gd name="connsiteY45" fmla="*/ 50230 h 63636"/>
                <a:gd name="connsiteX46" fmla="*/ 27576 w 42424"/>
                <a:gd name="connsiteY46" fmla="*/ 50166 h 63636"/>
                <a:gd name="connsiteX47" fmla="*/ 29697 w 42424"/>
                <a:gd name="connsiteY47" fmla="*/ 49827 h 63636"/>
                <a:gd name="connsiteX48" fmla="*/ 29782 w 42424"/>
                <a:gd name="connsiteY48" fmla="*/ 49827 h 63636"/>
                <a:gd name="connsiteX49" fmla="*/ 31988 w 42424"/>
                <a:gd name="connsiteY49" fmla="*/ 49742 h 63636"/>
                <a:gd name="connsiteX50" fmla="*/ 32221 w 42424"/>
                <a:gd name="connsiteY50" fmla="*/ 49742 h 63636"/>
                <a:gd name="connsiteX51" fmla="*/ 34300 w 42424"/>
                <a:gd name="connsiteY51" fmla="*/ 49891 h 63636"/>
                <a:gd name="connsiteX52" fmla="*/ 34767 w 42424"/>
                <a:gd name="connsiteY52" fmla="*/ 49933 h 63636"/>
                <a:gd name="connsiteX53" fmla="*/ 36824 w 42424"/>
                <a:gd name="connsiteY53" fmla="*/ 50357 h 63636"/>
                <a:gd name="connsiteX54" fmla="*/ 39030 w 42424"/>
                <a:gd name="connsiteY54" fmla="*/ 51269 h 63636"/>
                <a:gd name="connsiteX55" fmla="*/ 43676 w 42424"/>
                <a:gd name="connsiteY55" fmla="*/ 57018 h 63636"/>
                <a:gd name="connsiteX56" fmla="*/ 41512 w 42424"/>
                <a:gd name="connsiteY56" fmla="*/ 23206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2424" h="63636">
                  <a:moveTo>
                    <a:pt x="41512" y="23206"/>
                  </a:moveTo>
                  <a:cubicBezTo>
                    <a:pt x="41363" y="21000"/>
                    <a:pt x="39836" y="18879"/>
                    <a:pt x="36866" y="17415"/>
                  </a:cubicBezTo>
                  <a:cubicBezTo>
                    <a:pt x="36145" y="17160"/>
                    <a:pt x="35488" y="16842"/>
                    <a:pt x="34660" y="16609"/>
                  </a:cubicBezTo>
                  <a:cubicBezTo>
                    <a:pt x="34597" y="16609"/>
                    <a:pt x="34597" y="16609"/>
                    <a:pt x="34597" y="16609"/>
                  </a:cubicBezTo>
                  <a:cubicBezTo>
                    <a:pt x="34066" y="16376"/>
                    <a:pt x="33536" y="16270"/>
                    <a:pt x="32942" y="16206"/>
                  </a:cubicBezTo>
                  <a:cubicBezTo>
                    <a:pt x="32773" y="16163"/>
                    <a:pt x="32688" y="16163"/>
                    <a:pt x="32539" y="16163"/>
                  </a:cubicBezTo>
                  <a:cubicBezTo>
                    <a:pt x="32391" y="16121"/>
                    <a:pt x="32263" y="16121"/>
                    <a:pt x="32115" y="16079"/>
                  </a:cubicBezTo>
                  <a:cubicBezTo>
                    <a:pt x="31924" y="16036"/>
                    <a:pt x="31669" y="16036"/>
                    <a:pt x="31479" y="15994"/>
                  </a:cubicBezTo>
                  <a:cubicBezTo>
                    <a:pt x="31012" y="15973"/>
                    <a:pt x="30545" y="15909"/>
                    <a:pt x="30121" y="15909"/>
                  </a:cubicBezTo>
                  <a:cubicBezTo>
                    <a:pt x="30057" y="15909"/>
                    <a:pt x="30036" y="15909"/>
                    <a:pt x="30015" y="15909"/>
                  </a:cubicBezTo>
                  <a:cubicBezTo>
                    <a:pt x="29972" y="15909"/>
                    <a:pt x="29909" y="15909"/>
                    <a:pt x="29824" y="15909"/>
                  </a:cubicBezTo>
                  <a:cubicBezTo>
                    <a:pt x="29506" y="15909"/>
                    <a:pt x="29082" y="15909"/>
                    <a:pt x="28742" y="15909"/>
                  </a:cubicBezTo>
                  <a:cubicBezTo>
                    <a:pt x="28382" y="15909"/>
                    <a:pt x="27979" y="15973"/>
                    <a:pt x="27576" y="15994"/>
                  </a:cubicBezTo>
                  <a:cubicBezTo>
                    <a:pt x="27576" y="15994"/>
                    <a:pt x="27491" y="15994"/>
                    <a:pt x="27427" y="15994"/>
                  </a:cubicBezTo>
                  <a:cubicBezTo>
                    <a:pt x="27427" y="15994"/>
                    <a:pt x="27427" y="15994"/>
                    <a:pt x="27385" y="15994"/>
                  </a:cubicBezTo>
                  <a:cubicBezTo>
                    <a:pt x="26939" y="16036"/>
                    <a:pt x="26494" y="16121"/>
                    <a:pt x="26027" y="16206"/>
                  </a:cubicBezTo>
                  <a:cubicBezTo>
                    <a:pt x="25794" y="16227"/>
                    <a:pt x="25582" y="16270"/>
                    <a:pt x="25433" y="16354"/>
                  </a:cubicBezTo>
                  <a:cubicBezTo>
                    <a:pt x="25221" y="16354"/>
                    <a:pt x="25073" y="16376"/>
                    <a:pt x="24903" y="16439"/>
                  </a:cubicBezTo>
                  <a:cubicBezTo>
                    <a:pt x="24754" y="16439"/>
                    <a:pt x="24606" y="16460"/>
                    <a:pt x="24479" y="16524"/>
                  </a:cubicBezTo>
                  <a:cubicBezTo>
                    <a:pt x="24033" y="16651"/>
                    <a:pt x="23630" y="16842"/>
                    <a:pt x="23206" y="16970"/>
                  </a:cubicBezTo>
                  <a:cubicBezTo>
                    <a:pt x="23057" y="16991"/>
                    <a:pt x="22888" y="17054"/>
                    <a:pt x="22697" y="17160"/>
                  </a:cubicBezTo>
                  <a:cubicBezTo>
                    <a:pt x="22654" y="17160"/>
                    <a:pt x="22654" y="17160"/>
                    <a:pt x="22591" y="17182"/>
                  </a:cubicBezTo>
                  <a:cubicBezTo>
                    <a:pt x="22188" y="17351"/>
                    <a:pt x="21785" y="17563"/>
                    <a:pt x="21339" y="17733"/>
                  </a:cubicBezTo>
                  <a:cubicBezTo>
                    <a:pt x="21063" y="17882"/>
                    <a:pt x="20894" y="17967"/>
                    <a:pt x="20682" y="18094"/>
                  </a:cubicBezTo>
                  <a:cubicBezTo>
                    <a:pt x="20067" y="18412"/>
                    <a:pt x="19366" y="18815"/>
                    <a:pt x="18879" y="19282"/>
                  </a:cubicBezTo>
                  <a:cubicBezTo>
                    <a:pt x="18433" y="19663"/>
                    <a:pt x="18009" y="20003"/>
                    <a:pt x="17691" y="20364"/>
                  </a:cubicBezTo>
                  <a:cubicBezTo>
                    <a:pt x="17648" y="20427"/>
                    <a:pt x="17627" y="20533"/>
                    <a:pt x="17627" y="20554"/>
                  </a:cubicBezTo>
                  <a:cubicBezTo>
                    <a:pt x="17479" y="20682"/>
                    <a:pt x="17373" y="20788"/>
                    <a:pt x="17245" y="20957"/>
                  </a:cubicBezTo>
                  <a:cubicBezTo>
                    <a:pt x="17076" y="21169"/>
                    <a:pt x="16906" y="21424"/>
                    <a:pt x="16800" y="21615"/>
                  </a:cubicBezTo>
                  <a:cubicBezTo>
                    <a:pt x="16736" y="21721"/>
                    <a:pt x="16736" y="21806"/>
                    <a:pt x="16715" y="21870"/>
                  </a:cubicBezTo>
                  <a:cubicBezTo>
                    <a:pt x="16567" y="21976"/>
                    <a:pt x="16567" y="22060"/>
                    <a:pt x="16503" y="22209"/>
                  </a:cubicBezTo>
                  <a:cubicBezTo>
                    <a:pt x="16461" y="22357"/>
                    <a:pt x="16376" y="22485"/>
                    <a:pt x="16354" y="22633"/>
                  </a:cubicBezTo>
                  <a:cubicBezTo>
                    <a:pt x="16206" y="22888"/>
                    <a:pt x="16100" y="23163"/>
                    <a:pt x="16036" y="23503"/>
                  </a:cubicBezTo>
                  <a:cubicBezTo>
                    <a:pt x="15973" y="23800"/>
                    <a:pt x="15930" y="24076"/>
                    <a:pt x="15909" y="24373"/>
                  </a:cubicBezTo>
                  <a:cubicBezTo>
                    <a:pt x="15909" y="24585"/>
                    <a:pt x="15909" y="24797"/>
                    <a:pt x="15909" y="24966"/>
                  </a:cubicBezTo>
                  <a:lnTo>
                    <a:pt x="18115" y="58757"/>
                  </a:lnTo>
                  <a:cubicBezTo>
                    <a:pt x="18030" y="57824"/>
                    <a:pt x="18264" y="56912"/>
                    <a:pt x="18709" y="56021"/>
                  </a:cubicBezTo>
                  <a:cubicBezTo>
                    <a:pt x="18751" y="55872"/>
                    <a:pt x="18836" y="55745"/>
                    <a:pt x="18857" y="55660"/>
                  </a:cubicBezTo>
                  <a:cubicBezTo>
                    <a:pt x="18985" y="55363"/>
                    <a:pt x="19260" y="55045"/>
                    <a:pt x="19451" y="54769"/>
                  </a:cubicBezTo>
                  <a:cubicBezTo>
                    <a:pt x="19579" y="54621"/>
                    <a:pt x="19663" y="54472"/>
                    <a:pt x="19791" y="54388"/>
                  </a:cubicBezTo>
                  <a:cubicBezTo>
                    <a:pt x="20151" y="53942"/>
                    <a:pt x="20554" y="53497"/>
                    <a:pt x="21042" y="53115"/>
                  </a:cubicBezTo>
                  <a:cubicBezTo>
                    <a:pt x="21615" y="52606"/>
                    <a:pt x="22230" y="52266"/>
                    <a:pt x="22866" y="51842"/>
                  </a:cubicBezTo>
                  <a:cubicBezTo>
                    <a:pt x="23121" y="51736"/>
                    <a:pt x="23312" y="51630"/>
                    <a:pt x="23588" y="51503"/>
                  </a:cubicBezTo>
                  <a:cubicBezTo>
                    <a:pt x="24012" y="51291"/>
                    <a:pt x="24436" y="51079"/>
                    <a:pt x="24882" y="50951"/>
                  </a:cubicBezTo>
                  <a:cubicBezTo>
                    <a:pt x="25094" y="50824"/>
                    <a:pt x="25285" y="50782"/>
                    <a:pt x="25454" y="50760"/>
                  </a:cubicBezTo>
                  <a:cubicBezTo>
                    <a:pt x="25985" y="50548"/>
                    <a:pt x="26515" y="50336"/>
                    <a:pt x="27067" y="50230"/>
                  </a:cubicBezTo>
                  <a:cubicBezTo>
                    <a:pt x="27236" y="50209"/>
                    <a:pt x="27406" y="50209"/>
                    <a:pt x="27576" y="50166"/>
                  </a:cubicBezTo>
                  <a:cubicBezTo>
                    <a:pt x="28191" y="49997"/>
                    <a:pt x="28933" y="49891"/>
                    <a:pt x="29697" y="49827"/>
                  </a:cubicBezTo>
                  <a:cubicBezTo>
                    <a:pt x="29718" y="49827"/>
                    <a:pt x="29760" y="49827"/>
                    <a:pt x="29782" y="49827"/>
                  </a:cubicBezTo>
                  <a:cubicBezTo>
                    <a:pt x="30545" y="49742"/>
                    <a:pt x="31288" y="49678"/>
                    <a:pt x="31988" y="49742"/>
                  </a:cubicBezTo>
                  <a:cubicBezTo>
                    <a:pt x="32094" y="49742"/>
                    <a:pt x="32136" y="49742"/>
                    <a:pt x="32221" y="49742"/>
                  </a:cubicBezTo>
                  <a:cubicBezTo>
                    <a:pt x="32942" y="49742"/>
                    <a:pt x="33621" y="49827"/>
                    <a:pt x="34300" y="49891"/>
                  </a:cubicBezTo>
                  <a:cubicBezTo>
                    <a:pt x="34427" y="49891"/>
                    <a:pt x="34639" y="49933"/>
                    <a:pt x="34767" y="49933"/>
                  </a:cubicBezTo>
                  <a:cubicBezTo>
                    <a:pt x="35445" y="50060"/>
                    <a:pt x="36166" y="50209"/>
                    <a:pt x="36824" y="50357"/>
                  </a:cubicBezTo>
                  <a:cubicBezTo>
                    <a:pt x="37630" y="50654"/>
                    <a:pt x="38373" y="50951"/>
                    <a:pt x="39030" y="51269"/>
                  </a:cubicBezTo>
                  <a:cubicBezTo>
                    <a:pt x="41936" y="52627"/>
                    <a:pt x="43527" y="54812"/>
                    <a:pt x="43676" y="57018"/>
                  </a:cubicBezTo>
                  <a:lnTo>
                    <a:pt x="41512" y="23206"/>
                  </a:lnTo>
                  <a:close/>
                </a:path>
              </a:pathLst>
            </a:custGeom>
            <a:solidFill>
              <a:srgbClr val="A03C65"/>
            </a:solidFill>
            <a:ln w="9525"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E0791AB1-CD1D-42DA-8C09-6E5E5FF0C351}"/>
                </a:ext>
              </a:extLst>
            </p:cNvPr>
            <p:cNvSpPr/>
            <p:nvPr/>
          </p:nvSpPr>
          <p:spPr>
            <a:xfrm>
              <a:off x="6588237" y="4556735"/>
              <a:ext cx="62653" cy="31327"/>
            </a:xfrm>
            <a:custGeom>
              <a:avLst/>
              <a:gdLst>
                <a:gd name="connsiteX0" fmla="*/ 36315 w 42424"/>
                <a:gd name="connsiteY0" fmla="*/ 19892 h 21212"/>
                <a:gd name="connsiteX1" fmla="*/ 37079 w 42424"/>
                <a:gd name="connsiteY1" fmla="*/ 19171 h 21212"/>
                <a:gd name="connsiteX2" fmla="*/ 34661 w 42424"/>
                <a:gd name="connsiteY2" fmla="*/ 17474 h 21212"/>
                <a:gd name="connsiteX3" fmla="*/ 16567 w 42424"/>
                <a:gd name="connsiteY3" fmla="*/ 19320 h 21212"/>
                <a:gd name="connsiteX4" fmla="*/ 15909 w 42424"/>
                <a:gd name="connsiteY4" fmla="*/ 19998 h 21212"/>
                <a:gd name="connsiteX5" fmla="*/ 18327 w 42424"/>
                <a:gd name="connsiteY5" fmla="*/ 21695 h 21212"/>
                <a:gd name="connsiteX6" fmla="*/ 36315 w 42424"/>
                <a:gd name="connsiteY6" fmla="*/ 1989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21212">
                  <a:moveTo>
                    <a:pt x="36315" y="19892"/>
                  </a:moveTo>
                  <a:cubicBezTo>
                    <a:pt x="36570" y="19659"/>
                    <a:pt x="36803" y="19426"/>
                    <a:pt x="37079" y="19171"/>
                  </a:cubicBezTo>
                  <a:cubicBezTo>
                    <a:pt x="36336" y="18556"/>
                    <a:pt x="35615" y="17962"/>
                    <a:pt x="34661" y="17474"/>
                  </a:cubicBezTo>
                  <a:cubicBezTo>
                    <a:pt x="29167" y="14822"/>
                    <a:pt x="21064" y="15607"/>
                    <a:pt x="16567" y="19320"/>
                  </a:cubicBezTo>
                  <a:cubicBezTo>
                    <a:pt x="16312" y="19532"/>
                    <a:pt x="16121" y="19765"/>
                    <a:pt x="15909" y="19998"/>
                  </a:cubicBezTo>
                  <a:cubicBezTo>
                    <a:pt x="16503" y="20592"/>
                    <a:pt x="17351" y="21207"/>
                    <a:pt x="18327" y="21695"/>
                  </a:cubicBezTo>
                  <a:cubicBezTo>
                    <a:pt x="23800" y="24304"/>
                    <a:pt x="31797" y="23498"/>
                    <a:pt x="36315" y="19892"/>
                  </a:cubicBezTo>
                  <a:close/>
                </a:path>
              </a:pathLst>
            </a:custGeom>
            <a:solidFill>
              <a:srgbClr val="6DCDE9"/>
            </a:solidFill>
            <a:ln w="9525"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289E9E08-E843-4C7F-B892-B72F796A1DA5}"/>
                </a:ext>
              </a:extLst>
            </p:cNvPr>
            <p:cNvSpPr/>
            <p:nvPr/>
          </p:nvSpPr>
          <p:spPr>
            <a:xfrm>
              <a:off x="6581124" y="4551058"/>
              <a:ext cx="93980" cy="93980"/>
            </a:xfrm>
            <a:custGeom>
              <a:avLst/>
              <a:gdLst>
                <a:gd name="connsiteX0" fmla="*/ 48236 w 63636"/>
                <a:gd name="connsiteY0" fmla="*/ 51397 h 63636"/>
                <a:gd name="connsiteX1" fmla="*/ 48385 w 63636"/>
                <a:gd name="connsiteY1" fmla="*/ 50442 h 63636"/>
                <a:gd name="connsiteX2" fmla="*/ 48385 w 63636"/>
                <a:gd name="connsiteY2" fmla="*/ 49700 h 63636"/>
                <a:gd name="connsiteX3" fmla="*/ 46179 w 63636"/>
                <a:gd name="connsiteY3" fmla="*/ 15909 h 63636"/>
                <a:gd name="connsiteX4" fmla="*/ 46009 w 63636"/>
                <a:gd name="connsiteY4" fmla="*/ 17670 h 63636"/>
                <a:gd name="connsiteX5" fmla="*/ 45988 w 63636"/>
                <a:gd name="connsiteY5" fmla="*/ 17670 h 63636"/>
                <a:gd name="connsiteX6" fmla="*/ 45479 w 63636"/>
                <a:gd name="connsiteY6" fmla="*/ 19154 h 63636"/>
                <a:gd name="connsiteX7" fmla="*/ 45288 w 63636"/>
                <a:gd name="connsiteY7" fmla="*/ 19536 h 63636"/>
                <a:gd name="connsiteX8" fmla="*/ 44566 w 63636"/>
                <a:gd name="connsiteY8" fmla="*/ 20618 h 63636"/>
                <a:gd name="connsiteX9" fmla="*/ 44206 w 63636"/>
                <a:gd name="connsiteY9" fmla="*/ 21127 h 63636"/>
                <a:gd name="connsiteX10" fmla="*/ 42657 w 63636"/>
                <a:gd name="connsiteY10" fmla="*/ 22548 h 63636"/>
                <a:gd name="connsiteX11" fmla="*/ 40536 w 63636"/>
                <a:gd name="connsiteY11" fmla="*/ 24012 h 63636"/>
                <a:gd name="connsiteX12" fmla="*/ 39709 w 63636"/>
                <a:gd name="connsiteY12" fmla="*/ 24415 h 63636"/>
                <a:gd name="connsiteX13" fmla="*/ 38076 w 63636"/>
                <a:gd name="connsiteY13" fmla="*/ 25136 h 63636"/>
                <a:gd name="connsiteX14" fmla="*/ 37545 w 63636"/>
                <a:gd name="connsiteY14" fmla="*/ 25327 h 63636"/>
                <a:gd name="connsiteX15" fmla="*/ 35509 w 63636"/>
                <a:gd name="connsiteY15" fmla="*/ 25900 h 63636"/>
                <a:gd name="connsiteX16" fmla="*/ 35000 w 63636"/>
                <a:gd name="connsiteY16" fmla="*/ 26048 h 63636"/>
                <a:gd name="connsiteX17" fmla="*/ 32497 w 63636"/>
                <a:gd name="connsiteY17" fmla="*/ 26494 h 63636"/>
                <a:gd name="connsiteX18" fmla="*/ 32370 w 63636"/>
                <a:gd name="connsiteY18" fmla="*/ 26494 h 63636"/>
                <a:gd name="connsiteX19" fmla="*/ 29718 w 63636"/>
                <a:gd name="connsiteY19" fmla="*/ 26536 h 63636"/>
                <a:gd name="connsiteX20" fmla="*/ 29527 w 63636"/>
                <a:gd name="connsiteY20" fmla="*/ 26536 h 63636"/>
                <a:gd name="connsiteX21" fmla="*/ 26982 w 63636"/>
                <a:gd name="connsiteY21" fmla="*/ 26366 h 63636"/>
                <a:gd name="connsiteX22" fmla="*/ 26536 w 63636"/>
                <a:gd name="connsiteY22" fmla="*/ 26324 h 63636"/>
                <a:gd name="connsiteX23" fmla="*/ 24033 w 63636"/>
                <a:gd name="connsiteY23" fmla="*/ 25709 h 63636"/>
                <a:gd name="connsiteX24" fmla="*/ 21339 w 63636"/>
                <a:gd name="connsiteY24" fmla="*/ 24712 h 63636"/>
                <a:gd name="connsiteX25" fmla="*/ 15909 w 63636"/>
                <a:gd name="connsiteY25" fmla="*/ 17882 h 63636"/>
                <a:gd name="connsiteX26" fmla="*/ 18158 w 63636"/>
                <a:gd name="connsiteY26" fmla="*/ 51715 h 63636"/>
                <a:gd name="connsiteX27" fmla="*/ 23651 w 63636"/>
                <a:gd name="connsiteY27" fmla="*/ 58503 h 63636"/>
                <a:gd name="connsiteX28" fmla="*/ 26239 w 63636"/>
                <a:gd name="connsiteY28" fmla="*/ 59479 h 63636"/>
                <a:gd name="connsiteX29" fmla="*/ 26324 w 63636"/>
                <a:gd name="connsiteY29" fmla="*/ 59585 h 63636"/>
                <a:gd name="connsiteX30" fmla="*/ 28339 w 63636"/>
                <a:gd name="connsiteY30" fmla="*/ 60051 h 63636"/>
                <a:gd name="connsiteX31" fmla="*/ 28764 w 63636"/>
                <a:gd name="connsiteY31" fmla="*/ 60094 h 63636"/>
                <a:gd name="connsiteX32" fmla="*/ 29209 w 63636"/>
                <a:gd name="connsiteY32" fmla="*/ 60178 h 63636"/>
                <a:gd name="connsiteX33" fmla="*/ 30057 w 63636"/>
                <a:gd name="connsiteY33" fmla="*/ 60285 h 63636"/>
                <a:gd name="connsiteX34" fmla="*/ 31627 w 63636"/>
                <a:gd name="connsiteY34" fmla="*/ 60348 h 63636"/>
                <a:gd name="connsiteX35" fmla="*/ 31754 w 63636"/>
                <a:gd name="connsiteY35" fmla="*/ 60348 h 63636"/>
                <a:gd name="connsiteX36" fmla="*/ 31924 w 63636"/>
                <a:gd name="connsiteY36" fmla="*/ 60348 h 63636"/>
                <a:gd name="connsiteX37" fmla="*/ 33260 w 63636"/>
                <a:gd name="connsiteY37" fmla="*/ 60348 h 63636"/>
                <a:gd name="connsiteX38" fmla="*/ 34597 w 63636"/>
                <a:gd name="connsiteY38" fmla="*/ 60285 h 63636"/>
                <a:gd name="connsiteX39" fmla="*/ 34724 w 63636"/>
                <a:gd name="connsiteY39" fmla="*/ 60263 h 63636"/>
                <a:gd name="connsiteX40" fmla="*/ 34851 w 63636"/>
                <a:gd name="connsiteY40" fmla="*/ 60263 h 63636"/>
                <a:gd name="connsiteX41" fmla="*/ 36464 w 63636"/>
                <a:gd name="connsiteY41" fmla="*/ 60051 h 63636"/>
                <a:gd name="connsiteX42" fmla="*/ 37206 w 63636"/>
                <a:gd name="connsiteY42" fmla="*/ 59818 h 63636"/>
                <a:gd name="connsiteX43" fmla="*/ 37800 w 63636"/>
                <a:gd name="connsiteY43" fmla="*/ 59712 h 63636"/>
                <a:gd name="connsiteX44" fmla="*/ 38267 w 63636"/>
                <a:gd name="connsiteY44" fmla="*/ 59585 h 63636"/>
                <a:gd name="connsiteX45" fmla="*/ 39751 w 63636"/>
                <a:gd name="connsiteY45" fmla="*/ 59160 h 63636"/>
                <a:gd name="connsiteX46" fmla="*/ 40324 w 63636"/>
                <a:gd name="connsiteY46" fmla="*/ 58927 h 63636"/>
                <a:gd name="connsiteX47" fmla="*/ 40430 w 63636"/>
                <a:gd name="connsiteY47" fmla="*/ 58863 h 63636"/>
                <a:gd name="connsiteX48" fmla="*/ 41957 w 63636"/>
                <a:gd name="connsiteY48" fmla="*/ 58142 h 63636"/>
                <a:gd name="connsiteX49" fmla="*/ 42806 w 63636"/>
                <a:gd name="connsiteY49" fmla="*/ 57803 h 63636"/>
                <a:gd name="connsiteX50" fmla="*/ 44885 w 63636"/>
                <a:gd name="connsiteY50" fmla="*/ 56360 h 63636"/>
                <a:gd name="connsiteX51" fmla="*/ 46327 w 63636"/>
                <a:gd name="connsiteY51" fmla="*/ 55024 h 63636"/>
                <a:gd name="connsiteX52" fmla="*/ 46412 w 63636"/>
                <a:gd name="connsiteY52" fmla="*/ 54875 h 63636"/>
                <a:gd name="connsiteX53" fmla="*/ 46751 w 63636"/>
                <a:gd name="connsiteY53" fmla="*/ 54409 h 63636"/>
                <a:gd name="connsiteX54" fmla="*/ 47388 w 63636"/>
                <a:gd name="connsiteY54" fmla="*/ 53603 h 63636"/>
                <a:gd name="connsiteX55" fmla="*/ 47536 w 63636"/>
                <a:gd name="connsiteY55" fmla="*/ 53263 h 63636"/>
                <a:gd name="connsiteX56" fmla="*/ 47663 w 63636"/>
                <a:gd name="connsiteY56" fmla="*/ 52882 h 63636"/>
                <a:gd name="connsiteX57" fmla="*/ 47939 w 63636"/>
                <a:gd name="connsiteY57" fmla="*/ 52415 h 63636"/>
                <a:gd name="connsiteX58" fmla="*/ 48257 w 63636"/>
                <a:gd name="connsiteY58" fmla="*/ 51439 h 63636"/>
                <a:gd name="connsiteX59" fmla="*/ 48257 w 63636"/>
                <a:gd name="connsiteY59" fmla="*/ 51418 h 63636"/>
                <a:gd name="connsiteX60" fmla="*/ 48236 w 63636"/>
                <a:gd name="connsiteY60" fmla="*/ 51397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636" h="63636">
                  <a:moveTo>
                    <a:pt x="48236" y="51397"/>
                  </a:moveTo>
                  <a:cubicBezTo>
                    <a:pt x="48342" y="51036"/>
                    <a:pt x="48385" y="50718"/>
                    <a:pt x="48385" y="50442"/>
                  </a:cubicBezTo>
                  <a:cubicBezTo>
                    <a:pt x="48385" y="50145"/>
                    <a:pt x="48385" y="49933"/>
                    <a:pt x="48385" y="49700"/>
                  </a:cubicBezTo>
                  <a:lnTo>
                    <a:pt x="46179" y="15909"/>
                  </a:lnTo>
                  <a:cubicBezTo>
                    <a:pt x="46179" y="16461"/>
                    <a:pt x="46179" y="17097"/>
                    <a:pt x="46009" y="17670"/>
                  </a:cubicBezTo>
                  <a:cubicBezTo>
                    <a:pt x="46009" y="17670"/>
                    <a:pt x="46009" y="17670"/>
                    <a:pt x="45988" y="17670"/>
                  </a:cubicBezTo>
                  <a:cubicBezTo>
                    <a:pt x="45860" y="18115"/>
                    <a:pt x="45691" y="18645"/>
                    <a:pt x="45479" y="19154"/>
                  </a:cubicBezTo>
                  <a:cubicBezTo>
                    <a:pt x="45394" y="19239"/>
                    <a:pt x="45394" y="19388"/>
                    <a:pt x="45288" y="19536"/>
                  </a:cubicBezTo>
                  <a:cubicBezTo>
                    <a:pt x="45076" y="19876"/>
                    <a:pt x="44842" y="20215"/>
                    <a:pt x="44566" y="20618"/>
                  </a:cubicBezTo>
                  <a:cubicBezTo>
                    <a:pt x="44439" y="20809"/>
                    <a:pt x="44269" y="20979"/>
                    <a:pt x="44206" y="21127"/>
                  </a:cubicBezTo>
                  <a:cubicBezTo>
                    <a:pt x="43718" y="21636"/>
                    <a:pt x="43230" y="22167"/>
                    <a:pt x="42657" y="22548"/>
                  </a:cubicBezTo>
                  <a:cubicBezTo>
                    <a:pt x="42085" y="23121"/>
                    <a:pt x="41300" y="23567"/>
                    <a:pt x="40536" y="24012"/>
                  </a:cubicBezTo>
                  <a:cubicBezTo>
                    <a:pt x="40282" y="24160"/>
                    <a:pt x="39985" y="24288"/>
                    <a:pt x="39709" y="24415"/>
                  </a:cubicBezTo>
                  <a:cubicBezTo>
                    <a:pt x="39200" y="24670"/>
                    <a:pt x="38712" y="24903"/>
                    <a:pt x="38076" y="25136"/>
                  </a:cubicBezTo>
                  <a:cubicBezTo>
                    <a:pt x="37906" y="25221"/>
                    <a:pt x="37757" y="25242"/>
                    <a:pt x="37545" y="25327"/>
                  </a:cubicBezTo>
                  <a:cubicBezTo>
                    <a:pt x="36866" y="25539"/>
                    <a:pt x="36209" y="25751"/>
                    <a:pt x="35509" y="25900"/>
                  </a:cubicBezTo>
                  <a:cubicBezTo>
                    <a:pt x="35382" y="25942"/>
                    <a:pt x="35169" y="25985"/>
                    <a:pt x="35000" y="26048"/>
                  </a:cubicBezTo>
                  <a:cubicBezTo>
                    <a:pt x="34215" y="26239"/>
                    <a:pt x="33324" y="26366"/>
                    <a:pt x="32497" y="26494"/>
                  </a:cubicBezTo>
                  <a:cubicBezTo>
                    <a:pt x="32497" y="26494"/>
                    <a:pt x="32433" y="26494"/>
                    <a:pt x="32370" y="26494"/>
                  </a:cubicBezTo>
                  <a:cubicBezTo>
                    <a:pt x="31479" y="26536"/>
                    <a:pt x="30567" y="26536"/>
                    <a:pt x="29718" y="26536"/>
                  </a:cubicBezTo>
                  <a:cubicBezTo>
                    <a:pt x="29633" y="26536"/>
                    <a:pt x="29591" y="26536"/>
                    <a:pt x="29527" y="26536"/>
                  </a:cubicBezTo>
                  <a:cubicBezTo>
                    <a:pt x="28679" y="26536"/>
                    <a:pt x="27873" y="26494"/>
                    <a:pt x="26982" y="26366"/>
                  </a:cubicBezTo>
                  <a:cubicBezTo>
                    <a:pt x="26791" y="26324"/>
                    <a:pt x="26685" y="26324"/>
                    <a:pt x="26536" y="26324"/>
                  </a:cubicBezTo>
                  <a:cubicBezTo>
                    <a:pt x="25667" y="26112"/>
                    <a:pt x="24818" y="25942"/>
                    <a:pt x="24033" y="25709"/>
                  </a:cubicBezTo>
                  <a:cubicBezTo>
                    <a:pt x="23142" y="25518"/>
                    <a:pt x="22251" y="25157"/>
                    <a:pt x="21339" y="24712"/>
                  </a:cubicBezTo>
                  <a:cubicBezTo>
                    <a:pt x="17967" y="23057"/>
                    <a:pt x="16121" y="20554"/>
                    <a:pt x="15909" y="17882"/>
                  </a:cubicBezTo>
                  <a:lnTo>
                    <a:pt x="18158" y="51715"/>
                  </a:lnTo>
                  <a:cubicBezTo>
                    <a:pt x="18306" y="54345"/>
                    <a:pt x="20173" y="56848"/>
                    <a:pt x="23651" y="58503"/>
                  </a:cubicBezTo>
                  <a:cubicBezTo>
                    <a:pt x="24457" y="58906"/>
                    <a:pt x="25370" y="59266"/>
                    <a:pt x="26239" y="59479"/>
                  </a:cubicBezTo>
                  <a:cubicBezTo>
                    <a:pt x="26239" y="59479"/>
                    <a:pt x="26260" y="59479"/>
                    <a:pt x="26324" y="59585"/>
                  </a:cubicBezTo>
                  <a:cubicBezTo>
                    <a:pt x="26961" y="59733"/>
                    <a:pt x="27661" y="59924"/>
                    <a:pt x="28339" y="60051"/>
                  </a:cubicBezTo>
                  <a:cubicBezTo>
                    <a:pt x="28445" y="60051"/>
                    <a:pt x="28636" y="60094"/>
                    <a:pt x="28764" y="60094"/>
                  </a:cubicBezTo>
                  <a:cubicBezTo>
                    <a:pt x="28954" y="60115"/>
                    <a:pt x="29103" y="60115"/>
                    <a:pt x="29209" y="60178"/>
                  </a:cubicBezTo>
                  <a:cubicBezTo>
                    <a:pt x="29527" y="60200"/>
                    <a:pt x="29739" y="60263"/>
                    <a:pt x="30057" y="60285"/>
                  </a:cubicBezTo>
                  <a:cubicBezTo>
                    <a:pt x="30545" y="60327"/>
                    <a:pt x="31139" y="60348"/>
                    <a:pt x="31627" y="60348"/>
                  </a:cubicBezTo>
                  <a:cubicBezTo>
                    <a:pt x="31669" y="60348"/>
                    <a:pt x="31712" y="60348"/>
                    <a:pt x="31754" y="60348"/>
                  </a:cubicBezTo>
                  <a:cubicBezTo>
                    <a:pt x="31818" y="60348"/>
                    <a:pt x="31903" y="60348"/>
                    <a:pt x="31924" y="60348"/>
                  </a:cubicBezTo>
                  <a:cubicBezTo>
                    <a:pt x="32370" y="60348"/>
                    <a:pt x="32794" y="60348"/>
                    <a:pt x="33260" y="60348"/>
                  </a:cubicBezTo>
                  <a:cubicBezTo>
                    <a:pt x="33706" y="60348"/>
                    <a:pt x="34194" y="60327"/>
                    <a:pt x="34597" y="60285"/>
                  </a:cubicBezTo>
                  <a:cubicBezTo>
                    <a:pt x="34682" y="60285"/>
                    <a:pt x="34703" y="60285"/>
                    <a:pt x="34724" y="60263"/>
                  </a:cubicBezTo>
                  <a:cubicBezTo>
                    <a:pt x="34788" y="60263"/>
                    <a:pt x="34788" y="60263"/>
                    <a:pt x="34851" y="60263"/>
                  </a:cubicBezTo>
                  <a:cubicBezTo>
                    <a:pt x="35403" y="60200"/>
                    <a:pt x="35933" y="60115"/>
                    <a:pt x="36464" y="60051"/>
                  </a:cubicBezTo>
                  <a:cubicBezTo>
                    <a:pt x="36697" y="59988"/>
                    <a:pt x="36972" y="59903"/>
                    <a:pt x="37206" y="59818"/>
                  </a:cubicBezTo>
                  <a:cubicBezTo>
                    <a:pt x="37439" y="59818"/>
                    <a:pt x="37630" y="59754"/>
                    <a:pt x="37800" y="59712"/>
                  </a:cubicBezTo>
                  <a:cubicBezTo>
                    <a:pt x="37927" y="59669"/>
                    <a:pt x="38097" y="59648"/>
                    <a:pt x="38267" y="59585"/>
                  </a:cubicBezTo>
                  <a:cubicBezTo>
                    <a:pt x="38776" y="59415"/>
                    <a:pt x="39263" y="59330"/>
                    <a:pt x="39751" y="59160"/>
                  </a:cubicBezTo>
                  <a:cubicBezTo>
                    <a:pt x="39942" y="59054"/>
                    <a:pt x="40112" y="58991"/>
                    <a:pt x="40324" y="58927"/>
                  </a:cubicBezTo>
                  <a:cubicBezTo>
                    <a:pt x="40345" y="58927"/>
                    <a:pt x="40430" y="58863"/>
                    <a:pt x="40430" y="58863"/>
                  </a:cubicBezTo>
                  <a:cubicBezTo>
                    <a:pt x="40939" y="58651"/>
                    <a:pt x="41470" y="58418"/>
                    <a:pt x="41957" y="58142"/>
                  </a:cubicBezTo>
                  <a:cubicBezTo>
                    <a:pt x="42169" y="58036"/>
                    <a:pt x="42466" y="57973"/>
                    <a:pt x="42806" y="57803"/>
                  </a:cubicBezTo>
                  <a:cubicBezTo>
                    <a:pt x="43442" y="57336"/>
                    <a:pt x="44227" y="56891"/>
                    <a:pt x="44885" y="56360"/>
                  </a:cubicBezTo>
                  <a:cubicBezTo>
                    <a:pt x="45415" y="55915"/>
                    <a:pt x="45860" y="55469"/>
                    <a:pt x="46327" y="55024"/>
                  </a:cubicBezTo>
                  <a:cubicBezTo>
                    <a:pt x="46348" y="54960"/>
                    <a:pt x="46348" y="54897"/>
                    <a:pt x="46412" y="54875"/>
                  </a:cubicBezTo>
                  <a:cubicBezTo>
                    <a:pt x="46560" y="54727"/>
                    <a:pt x="46645" y="54515"/>
                    <a:pt x="46751" y="54409"/>
                  </a:cubicBezTo>
                  <a:cubicBezTo>
                    <a:pt x="47006" y="54069"/>
                    <a:pt x="47197" y="53900"/>
                    <a:pt x="47388" y="53603"/>
                  </a:cubicBezTo>
                  <a:cubicBezTo>
                    <a:pt x="47409" y="53497"/>
                    <a:pt x="47451" y="53433"/>
                    <a:pt x="47536" y="53263"/>
                  </a:cubicBezTo>
                  <a:cubicBezTo>
                    <a:pt x="47600" y="53136"/>
                    <a:pt x="47621" y="52988"/>
                    <a:pt x="47663" y="52882"/>
                  </a:cubicBezTo>
                  <a:cubicBezTo>
                    <a:pt x="47769" y="52712"/>
                    <a:pt x="47854" y="52606"/>
                    <a:pt x="47939" y="52415"/>
                  </a:cubicBezTo>
                  <a:cubicBezTo>
                    <a:pt x="48066" y="52097"/>
                    <a:pt x="48194" y="51757"/>
                    <a:pt x="48257" y="51439"/>
                  </a:cubicBezTo>
                  <a:cubicBezTo>
                    <a:pt x="48257" y="51418"/>
                    <a:pt x="48257" y="51418"/>
                    <a:pt x="48257" y="51418"/>
                  </a:cubicBezTo>
                  <a:cubicBezTo>
                    <a:pt x="48257" y="51418"/>
                    <a:pt x="48236" y="51439"/>
                    <a:pt x="48236" y="51397"/>
                  </a:cubicBezTo>
                  <a:close/>
                </a:path>
              </a:pathLst>
            </a:custGeom>
            <a:solidFill>
              <a:srgbClr val="91345B"/>
            </a:solidFill>
            <a:ln w="9525"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FD2995AB-8BB6-4F27-B130-15BE8B8977C9}"/>
                </a:ext>
              </a:extLst>
            </p:cNvPr>
            <p:cNvSpPr/>
            <p:nvPr/>
          </p:nvSpPr>
          <p:spPr>
            <a:xfrm>
              <a:off x="6584974" y="4543405"/>
              <a:ext cx="62653" cy="62653"/>
            </a:xfrm>
            <a:custGeom>
              <a:avLst/>
              <a:gdLst>
                <a:gd name="connsiteX0" fmla="*/ 36869 w 42424"/>
                <a:gd name="connsiteY0" fmla="*/ 26480 h 42424"/>
                <a:gd name="connsiteX1" fmla="*/ 39287 w 42424"/>
                <a:gd name="connsiteY1" fmla="*/ 28177 h 42424"/>
                <a:gd name="connsiteX2" fmla="*/ 36869 w 42424"/>
                <a:gd name="connsiteY2" fmla="*/ 17465 h 42424"/>
                <a:gd name="connsiteX3" fmla="*/ 18776 w 42424"/>
                <a:gd name="connsiteY3" fmla="*/ 19268 h 42424"/>
                <a:gd name="connsiteX4" fmla="*/ 18118 w 42424"/>
                <a:gd name="connsiteY4" fmla="*/ 29004 h 42424"/>
                <a:gd name="connsiteX5" fmla="*/ 18776 w 42424"/>
                <a:gd name="connsiteY5" fmla="*/ 28325 h 42424"/>
                <a:gd name="connsiteX6" fmla="*/ 36869 w 42424"/>
                <a:gd name="connsiteY6" fmla="*/ 26480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42424">
                  <a:moveTo>
                    <a:pt x="36869" y="26480"/>
                  </a:moveTo>
                  <a:cubicBezTo>
                    <a:pt x="37824" y="26968"/>
                    <a:pt x="38545" y="27561"/>
                    <a:pt x="39287" y="28177"/>
                  </a:cubicBezTo>
                  <a:cubicBezTo>
                    <a:pt x="42809" y="24571"/>
                    <a:pt x="41897" y="19925"/>
                    <a:pt x="36869" y="17465"/>
                  </a:cubicBezTo>
                  <a:cubicBezTo>
                    <a:pt x="31375" y="14813"/>
                    <a:pt x="23272" y="15640"/>
                    <a:pt x="18776" y="19268"/>
                  </a:cubicBezTo>
                  <a:cubicBezTo>
                    <a:pt x="15127" y="22280"/>
                    <a:pt x="15021" y="26183"/>
                    <a:pt x="18118" y="29004"/>
                  </a:cubicBezTo>
                  <a:cubicBezTo>
                    <a:pt x="18351" y="28749"/>
                    <a:pt x="18542" y="28537"/>
                    <a:pt x="18776" y="28325"/>
                  </a:cubicBezTo>
                  <a:cubicBezTo>
                    <a:pt x="23272" y="24613"/>
                    <a:pt x="31375" y="23828"/>
                    <a:pt x="36869" y="26480"/>
                  </a:cubicBezTo>
                  <a:close/>
                </a:path>
              </a:pathLst>
            </a:custGeom>
            <a:solidFill>
              <a:srgbClr val="745018"/>
            </a:solidFill>
            <a:ln w="9525"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15F5577A-7E80-474E-BD49-E1B40D240F50}"/>
                </a:ext>
              </a:extLst>
            </p:cNvPr>
            <p:cNvSpPr/>
            <p:nvPr/>
          </p:nvSpPr>
          <p:spPr>
            <a:xfrm>
              <a:off x="6581087" y="4538227"/>
              <a:ext cx="62653" cy="62653"/>
            </a:xfrm>
            <a:custGeom>
              <a:avLst/>
              <a:gdLst>
                <a:gd name="connsiteX0" fmla="*/ 40710 w 42424"/>
                <a:gd name="connsiteY0" fmla="*/ 17746 h 42424"/>
                <a:gd name="connsiteX1" fmla="*/ 42662 w 42424"/>
                <a:gd name="connsiteY1" fmla="*/ 31258 h 42424"/>
                <a:gd name="connsiteX2" fmla="*/ 21344 w 42424"/>
                <a:gd name="connsiteY2" fmla="*/ 33421 h 42424"/>
                <a:gd name="connsiteX3" fmla="*/ 19371 w 42424"/>
                <a:gd name="connsiteY3" fmla="*/ 19930 h 42424"/>
                <a:gd name="connsiteX4" fmla="*/ 40710 w 42424"/>
                <a:gd name="connsiteY4" fmla="*/ 17746 h 42424"/>
                <a:gd name="connsiteX5" fmla="*/ 22914 w 42424"/>
                <a:gd name="connsiteY5" fmla="*/ 32191 h 42424"/>
                <a:gd name="connsiteX6" fmla="*/ 40901 w 42424"/>
                <a:gd name="connsiteY6" fmla="*/ 30409 h 42424"/>
                <a:gd name="connsiteX7" fmla="*/ 39162 w 42424"/>
                <a:gd name="connsiteY7" fmla="*/ 18934 h 42424"/>
                <a:gd name="connsiteX8" fmla="*/ 21195 w 42424"/>
                <a:gd name="connsiteY8" fmla="*/ 20800 h 42424"/>
                <a:gd name="connsiteX9" fmla="*/ 22914 w 42424"/>
                <a:gd name="connsiteY9" fmla="*/ 32191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42424">
                  <a:moveTo>
                    <a:pt x="40710" y="17746"/>
                  </a:moveTo>
                  <a:cubicBezTo>
                    <a:pt x="47138" y="20906"/>
                    <a:pt x="47986" y="26994"/>
                    <a:pt x="42662" y="31258"/>
                  </a:cubicBezTo>
                  <a:cubicBezTo>
                    <a:pt x="37401" y="35564"/>
                    <a:pt x="27898" y="36518"/>
                    <a:pt x="21344" y="33421"/>
                  </a:cubicBezTo>
                  <a:cubicBezTo>
                    <a:pt x="14959" y="30282"/>
                    <a:pt x="14068" y="24258"/>
                    <a:pt x="19371" y="19930"/>
                  </a:cubicBezTo>
                  <a:cubicBezTo>
                    <a:pt x="24653" y="15561"/>
                    <a:pt x="34262" y="14627"/>
                    <a:pt x="40710" y="17746"/>
                  </a:cubicBezTo>
                  <a:close/>
                  <a:moveTo>
                    <a:pt x="22914" y="32191"/>
                  </a:moveTo>
                  <a:cubicBezTo>
                    <a:pt x="28344" y="34885"/>
                    <a:pt x="36404" y="34036"/>
                    <a:pt x="40901" y="30409"/>
                  </a:cubicBezTo>
                  <a:cubicBezTo>
                    <a:pt x="45398" y="26761"/>
                    <a:pt x="44613" y="21691"/>
                    <a:pt x="39162" y="18934"/>
                  </a:cubicBezTo>
                  <a:cubicBezTo>
                    <a:pt x="33732" y="16346"/>
                    <a:pt x="25671" y="17152"/>
                    <a:pt x="21195" y="20800"/>
                  </a:cubicBezTo>
                  <a:cubicBezTo>
                    <a:pt x="16720" y="24364"/>
                    <a:pt x="17462" y="29603"/>
                    <a:pt x="22914" y="32191"/>
                  </a:cubicBezTo>
                </a:path>
              </a:pathLst>
            </a:custGeom>
            <a:solidFill>
              <a:srgbClr val="D35385"/>
            </a:solid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28ADBE21-BFB9-454F-BF27-C719A4E2F3A1}"/>
                </a:ext>
              </a:extLst>
            </p:cNvPr>
            <p:cNvSpPr/>
            <p:nvPr/>
          </p:nvSpPr>
          <p:spPr>
            <a:xfrm>
              <a:off x="6618497" y="4590969"/>
              <a:ext cx="31327" cy="31327"/>
            </a:xfrm>
            <a:custGeom>
              <a:avLst/>
              <a:gdLst>
                <a:gd name="connsiteX0" fmla="*/ 25497 w 21212"/>
                <a:gd name="connsiteY0" fmla="*/ 18900 h 21212"/>
                <a:gd name="connsiteX1" fmla="*/ 25433 w 21212"/>
                <a:gd name="connsiteY1" fmla="*/ 18900 h 21212"/>
                <a:gd name="connsiteX2" fmla="*/ 24012 w 21212"/>
                <a:gd name="connsiteY2" fmla="*/ 18900 h 21212"/>
                <a:gd name="connsiteX3" fmla="*/ 24012 w 21212"/>
                <a:gd name="connsiteY3" fmla="*/ 18900 h 21212"/>
                <a:gd name="connsiteX4" fmla="*/ 23185 w 21212"/>
                <a:gd name="connsiteY4" fmla="*/ 18561 h 21212"/>
                <a:gd name="connsiteX5" fmla="*/ 17754 w 21212"/>
                <a:gd name="connsiteY5" fmla="*/ 15909 h 21212"/>
                <a:gd name="connsiteX6" fmla="*/ 15909 w 21212"/>
                <a:gd name="connsiteY6" fmla="*/ 17203 h 21212"/>
                <a:gd name="connsiteX7" fmla="*/ 21339 w 21212"/>
                <a:gd name="connsiteY7" fmla="*/ 19876 h 21212"/>
                <a:gd name="connsiteX8" fmla="*/ 21488 w 21212"/>
                <a:gd name="connsiteY8" fmla="*/ 19960 h 21212"/>
                <a:gd name="connsiteX9" fmla="*/ 21657 w 21212"/>
                <a:gd name="connsiteY9" fmla="*/ 19982 h 21212"/>
                <a:gd name="connsiteX10" fmla="*/ 21827 w 21212"/>
                <a:gd name="connsiteY10" fmla="*/ 20088 h 21212"/>
                <a:gd name="connsiteX11" fmla="*/ 21933 w 21212"/>
                <a:gd name="connsiteY11" fmla="*/ 20173 h 21212"/>
                <a:gd name="connsiteX12" fmla="*/ 22124 w 21212"/>
                <a:gd name="connsiteY12" fmla="*/ 20173 h 21212"/>
                <a:gd name="connsiteX13" fmla="*/ 22167 w 21212"/>
                <a:gd name="connsiteY13" fmla="*/ 20173 h 21212"/>
                <a:gd name="connsiteX14" fmla="*/ 22230 w 21212"/>
                <a:gd name="connsiteY14" fmla="*/ 20173 h 21212"/>
                <a:gd name="connsiteX15" fmla="*/ 22315 w 21212"/>
                <a:gd name="connsiteY15" fmla="*/ 20236 h 21212"/>
                <a:gd name="connsiteX16" fmla="*/ 22379 w 21212"/>
                <a:gd name="connsiteY16" fmla="*/ 20236 h 21212"/>
                <a:gd name="connsiteX17" fmla="*/ 22569 w 21212"/>
                <a:gd name="connsiteY17" fmla="*/ 20257 h 21212"/>
                <a:gd name="connsiteX18" fmla="*/ 22718 w 21212"/>
                <a:gd name="connsiteY18" fmla="*/ 20257 h 21212"/>
                <a:gd name="connsiteX19" fmla="*/ 22930 w 21212"/>
                <a:gd name="connsiteY19" fmla="*/ 20257 h 21212"/>
                <a:gd name="connsiteX20" fmla="*/ 22930 w 21212"/>
                <a:gd name="connsiteY20" fmla="*/ 20257 h 21212"/>
                <a:gd name="connsiteX21" fmla="*/ 22973 w 21212"/>
                <a:gd name="connsiteY21" fmla="*/ 20257 h 21212"/>
                <a:gd name="connsiteX22" fmla="*/ 23121 w 21212"/>
                <a:gd name="connsiteY22" fmla="*/ 20257 h 21212"/>
                <a:gd name="connsiteX23" fmla="*/ 23354 w 21212"/>
                <a:gd name="connsiteY23" fmla="*/ 20257 h 21212"/>
                <a:gd name="connsiteX24" fmla="*/ 23503 w 21212"/>
                <a:gd name="connsiteY24" fmla="*/ 20236 h 21212"/>
                <a:gd name="connsiteX25" fmla="*/ 23609 w 21212"/>
                <a:gd name="connsiteY25" fmla="*/ 20236 h 21212"/>
                <a:gd name="connsiteX26" fmla="*/ 23630 w 21212"/>
                <a:gd name="connsiteY26" fmla="*/ 20173 h 21212"/>
                <a:gd name="connsiteX27" fmla="*/ 23779 w 21212"/>
                <a:gd name="connsiteY27" fmla="*/ 20173 h 21212"/>
                <a:gd name="connsiteX28" fmla="*/ 24224 w 21212"/>
                <a:gd name="connsiteY28" fmla="*/ 19876 h 21212"/>
                <a:gd name="connsiteX29" fmla="*/ 26027 w 21212"/>
                <a:gd name="connsiteY29" fmla="*/ 18561 h 21212"/>
                <a:gd name="connsiteX30" fmla="*/ 25497 w 21212"/>
                <a:gd name="connsiteY30" fmla="*/ 189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25497" y="18900"/>
                  </a:moveTo>
                  <a:cubicBezTo>
                    <a:pt x="25433" y="18900"/>
                    <a:pt x="25433" y="18900"/>
                    <a:pt x="25433" y="18900"/>
                  </a:cubicBezTo>
                  <a:cubicBezTo>
                    <a:pt x="24988" y="18985"/>
                    <a:pt x="24500" y="18985"/>
                    <a:pt x="24012" y="18900"/>
                  </a:cubicBezTo>
                  <a:lnTo>
                    <a:pt x="24012" y="18900"/>
                  </a:lnTo>
                  <a:cubicBezTo>
                    <a:pt x="23779" y="18794"/>
                    <a:pt x="23461" y="18667"/>
                    <a:pt x="23185" y="18561"/>
                  </a:cubicBezTo>
                  <a:lnTo>
                    <a:pt x="17754" y="15909"/>
                  </a:lnTo>
                  <a:lnTo>
                    <a:pt x="15909" y="17203"/>
                  </a:lnTo>
                  <a:lnTo>
                    <a:pt x="21339" y="19876"/>
                  </a:lnTo>
                  <a:cubicBezTo>
                    <a:pt x="21360" y="19876"/>
                    <a:pt x="21424" y="19897"/>
                    <a:pt x="21488" y="19960"/>
                  </a:cubicBezTo>
                  <a:cubicBezTo>
                    <a:pt x="21530" y="19960"/>
                    <a:pt x="21636" y="19982"/>
                    <a:pt x="21657" y="19982"/>
                  </a:cubicBezTo>
                  <a:cubicBezTo>
                    <a:pt x="21700" y="19982"/>
                    <a:pt x="21764" y="20088"/>
                    <a:pt x="21827" y="20088"/>
                  </a:cubicBezTo>
                  <a:cubicBezTo>
                    <a:pt x="21870" y="20109"/>
                    <a:pt x="21891" y="20109"/>
                    <a:pt x="21933" y="20173"/>
                  </a:cubicBezTo>
                  <a:cubicBezTo>
                    <a:pt x="22061" y="20173"/>
                    <a:pt x="22103" y="20173"/>
                    <a:pt x="22124" y="20173"/>
                  </a:cubicBezTo>
                  <a:cubicBezTo>
                    <a:pt x="22167" y="20173"/>
                    <a:pt x="22167" y="20173"/>
                    <a:pt x="22167" y="20173"/>
                  </a:cubicBezTo>
                  <a:cubicBezTo>
                    <a:pt x="22167" y="20173"/>
                    <a:pt x="22167" y="20173"/>
                    <a:pt x="22230" y="20173"/>
                  </a:cubicBezTo>
                  <a:cubicBezTo>
                    <a:pt x="22230" y="20236"/>
                    <a:pt x="22251" y="20236"/>
                    <a:pt x="22315" y="20236"/>
                  </a:cubicBezTo>
                  <a:cubicBezTo>
                    <a:pt x="22315" y="20236"/>
                    <a:pt x="22336" y="20236"/>
                    <a:pt x="22379" y="20236"/>
                  </a:cubicBezTo>
                  <a:cubicBezTo>
                    <a:pt x="22485" y="20257"/>
                    <a:pt x="22548" y="20257"/>
                    <a:pt x="22569" y="20257"/>
                  </a:cubicBezTo>
                  <a:cubicBezTo>
                    <a:pt x="22654" y="20257"/>
                    <a:pt x="22697" y="20257"/>
                    <a:pt x="22718" y="20257"/>
                  </a:cubicBezTo>
                  <a:cubicBezTo>
                    <a:pt x="22782" y="20257"/>
                    <a:pt x="22909" y="20257"/>
                    <a:pt x="22930" y="20257"/>
                  </a:cubicBezTo>
                  <a:lnTo>
                    <a:pt x="22930" y="20257"/>
                  </a:lnTo>
                  <a:cubicBezTo>
                    <a:pt x="22973" y="20257"/>
                    <a:pt x="22973" y="20257"/>
                    <a:pt x="22973" y="20257"/>
                  </a:cubicBezTo>
                  <a:cubicBezTo>
                    <a:pt x="23015" y="20257"/>
                    <a:pt x="23079" y="20257"/>
                    <a:pt x="23121" y="20257"/>
                  </a:cubicBezTo>
                  <a:cubicBezTo>
                    <a:pt x="23164" y="20257"/>
                    <a:pt x="23227" y="20257"/>
                    <a:pt x="23354" y="20257"/>
                  </a:cubicBezTo>
                  <a:cubicBezTo>
                    <a:pt x="23439" y="20257"/>
                    <a:pt x="23439" y="20236"/>
                    <a:pt x="23503" y="20236"/>
                  </a:cubicBezTo>
                  <a:cubicBezTo>
                    <a:pt x="23545" y="20236"/>
                    <a:pt x="23545" y="20236"/>
                    <a:pt x="23609" y="20236"/>
                  </a:cubicBezTo>
                  <a:cubicBezTo>
                    <a:pt x="23609" y="20173"/>
                    <a:pt x="23630" y="20173"/>
                    <a:pt x="23630" y="20173"/>
                  </a:cubicBezTo>
                  <a:cubicBezTo>
                    <a:pt x="23673" y="20173"/>
                    <a:pt x="23736" y="20173"/>
                    <a:pt x="23779" y="20173"/>
                  </a:cubicBezTo>
                  <a:cubicBezTo>
                    <a:pt x="23927" y="20109"/>
                    <a:pt x="24076" y="19982"/>
                    <a:pt x="24224" y="19876"/>
                  </a:cubicBezTo>
                  <a:lnTo>
                    <a:pt x="26027" y="18561"/>
                  </a:lnTo>
                  <a:cubicBezTo>
                    <a:pt x="25815" y="18688"/>
                    <a:pt x="25603" y="18815"/>
                    <a:pt x="25497" y="18900"/>
                  </a:cubicBezTo>
                  <a:close/>
                </a:path>
              </a:pathLst>
            </a:custGeom>
            <a:solidFill>
              <a:srgbClr val="90345A"/>
            </a:solidFill>
            <a:ln w="9525"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F753AA5D-E3D5-419D-AEE4-E775315CA0D9}"/>
                </a:ext>
              </a:extLst>
            </p:cNvPr>
            <p:cNvSpPr/>
            <p:nvPr/>
          </p:nvSpPr>
          <p:spPr>
            <a:xfrm>
              <a:off x="6618435" y="4567129"/>
              <a:ext cx="62653" cy="62653"/>
            </a:xfrm>
            <a:custGeom>
              <a:avLst/>
              <a:gdLst>
                <a:gd name="connsiteX0" fmla="*/ 29209 w 42424"/>
                <a:gd name="connsiteY0" fmla="*/ 27491 h 42424"/>
                <a:gd name="connsiteX1" fmla="*/ 29209 w 42424"/>
                <a:gd name="connsiteY1" fmla="*/ 27194 h 42424"/>
                <a:gd name="connsiteX2" fmla="*/ 29209 w 42424"/>
                <a:gd name="connsiteY2" fmla="*/ 27194 h 42424"/>
                <a:gd name="connsiteX3" fmla="*/ 29209 w 42424"/>
                <a:gd name="connsiteY3" fmla="*/ 27194 h 42424"/>
                <a:gd name="connsiteX4" fmla="*/ 29188 w 42424"/>
                <a:gd name="connsiteY4" fmla="*/ 26897 h 42424"/>
                <a:gd name="connsiteX5" fmla="*/ 29124 w 42424"/>
                <a:gd name="connsiteY5" fmla="*/ 26642 h 42424"/>
                <a:gd name="connsiteX6" fmla="*/ 29124 w 42424"/>
                <a:gd name="connsiteY6" fmla="*/ 26536 h 42424"/>
                <a:gd name="connsiteX7" fmla="*/ 29039 w 42424"/>
                <a:gd name="connsiteY7" fmla="*/ 26494 h 42424"/>
                <a:gd name="connsiteX8" fmla="*/ 29039 w 42424"/>
                <a:gd name="connsiteY8" fmla="*/ 26345 h 42424"/>
                <a:gd name="connsiteX9" fmla="*/ 28954 w 42424"/>
                <a:gd name="connsiteY9" fmla="*/ 26027 h 42424"/>
                <a:gd name="connsiteX10" fmla="*/ 28933 w 42424"/>
                <a:gd name="connsiteY10" fmla="*/ 25857 h 42424"/>
                <a:gd name="connsiteX11" fmla="*/ 28933 w 42424"/>
                <a:gd name="connsiteY11" fmla="*/ 25794 h 42424"/>
                <a:gd name="connsiteX12" fmla="*/ 28933 w 42424"/>
                <a:gd name="connsiteY12" fmla="*/ 25751 h 42424"/>
                <a:gd name="connsiteX13" fmla="*/ 28891 w 42424"/>
                <a:gd name="connsiteY13" fmla="*/ 25497 h 42424"/>
                <a:gd name="connsiteX14" fmla="*/ 28785 w 42424"/>
                <a:gd name="connsiteY14" fmla="*/ 25179 h 42424"/>
                <a:gd name="connsiteX15" fmla="*/ 28785 w 42424"/>
                <a:gd name="connsiteY15" fmla="*/ 25115 h 42424"/>
                <a:gd name="connsiteX16" fmla="*/ 28785 w 42424"/>
                <a:gd name="connsiteY16" fmla="*/ 25115 h 42424"/>
                <a:gd name="connsiteX17" fmla="*/ 28636 w 42424"/>
                <a:gd name="connsiteY17" fmla="*/ 24797 h 42424"/>
                <a:gd name="connsiteX18" fmla="*/ 28509 w 42424"/>
                <a:gd name="connsiteY18" fmla="*/ 24479 h 42424"/>
                <a:gd name="connsiteX19" fmla="*/ 28488 w 42424"/>
                <a:gd name="connsiteY19" fmla="*/ 24436 h 42424"/>
                <a:gd name="connsiteX20" fmla="*/ 28488 w 42424"/>
                <a:gd name="connsiteY20" fmla="*/ 24394 h 42424"/>
                <a:gd name="connsiteX21" fmla="*/ 28403 w 42424"/>
                <a:gd name="connsiteY21" fmla="*/ 24203 h 42424"/>
                <a:gd name="connsiteX22" fmla="*/ 28191 w 42424"/>
                <a:gd name="connsiteY22" fmla="*/ 23821 h 42424"/>
                <a:gd name="connsiteX23" fmla="*/ 28169 w 42424"/>
                <a:gd name="connsiteY23" fmla="*/ 23779 h 42424"/>
                <a:gd name="connsiteX24" fmla="*/ 28169 w 42424"/>
                <a:gd name="connsiteY24" fmla="*/ 23694 h 42424"/>
                <a:gd name="connsiteX25" fmla="*/ 28042 w 42424"/>
                <a:gd name="connsiteY25" fmla="*/ 23460 h 42424"/>
                <a:gd name="connsiteX26" fmla="*/ 27830 w 42424"/>
                <a:gd name="connsiteY26" fmla="*/ 23100 h 42424"/>
                <a:gd name="connsiteX27" fmla="*/ 27830 w 42424"/>
                <a:gd name="connsiteY27" fmla="*/ 23100 h 42424"/>
                <a:gd name="connsiteX28" fmla="*/ 27597 w 42424"/>
                <a:gd name="connsiteY28" fmla="*/ 22654 h 42424"/>
                <a:gd name="connsiteX29" fmla="*/ 27533 w 42424"/>
                <a:gd name="connsiteY29" fmla="*/ 22591 h 42424"/>
                <a:gd name="connsiteX30" fmla="*/ 27045 w 42424"/>
                <a:gd name="connsiteY30" fmla="*/ 21848 h 42424"/>
                <a:gd name="connsiteX31" fmla="*/ 26939 w 42424"/>
                <a:gd name="connsiteY31" fmla="*/ 21764 h 42424"/>
                <a:gd name="connsiteX32" fmla="*/ 26473 w 42424"/>
                <a:gd name="connsiteY32" fmla="*/ 21148 h 42424"/>
                <a:gd name="connsiteX33" fmla="*/ 26388 w 42424"/>
                <a:gd name="connsiteY33" fmla="*/ 21106 h 42424"/>
                <a:gd name="connsiteX34" fmla="*/ 26176 w 42424"/>
                <a:gd name="connsiteY34" fmla="*/ 20830 h 42424"/>
                <a:gd name="connsiteX35" fmla="*/ 26048 w 42424"/>
                <a:gd name="connsiteY35" fmla="*/ 20724 h 42424"/>
                <a:gd name="connsiteX36" fmla="*/ 26027 w 42424"/>
                <a:gd name="connsiteY36" fmla="*/ 20660 h 42424"/>
                <a:gd name="connsiteX37" fmla="*/ 25709 w 42424"/>
                <a:gd name="connsiteY37" fmla="*/ 20364 h 42424"/>
                <a:gd name="connsiteX38" fmla="*/ 25582 w 42424"/>
                <a:gd name="connsiteY38" fmla="*/ 20258 h 42424"/>
                <a:gd name="connsiteX39" fmla="*/ 25539 w 42424"/>
                <a:gd name="connsiteY39" fmla="*/ 20151 h 42424"/>
                <a:gd name="connsiteX40" fmla="*/ 25497 w 42424"/>
                <a:gd name="connsiteY40" fmla="*/ 20067 h 42424"/>
                <a:gd name="connsiteX41" fmla="*/ 25115 w 42424"/>
                <a:gd name="connsiteY41" fmla="*/ 19854 h 42424"/>
                <a:gd name="connsiteX42" fmla="*/ 25030 w 42424"/>
                <a:gd name="connsiteY42" fmla="*/ 19748 h 42424"/>
                <a:gd name="connsiteX43" fmla="*/ 24988 w 42424"/>
                <a:gd name="connsiteY43" fmla="*/ 19706 h 42424"/>
                <a:gd name="connsiteX44" fmla="*/ 24797 w 42424"/>
                <a:gd name="connsiteY44" fmla="*/ 19621 h 42424"/>
                <a:gd name="connsiteX45" fmla="*/ 24563 w 42424"/>
                <a:gd name="connsiteY45" fmla="*/ 19409 h 42424"/>
                <a:gd name="connsiteX46" fmla="*/ 24457 w 42424"/>
                <a:gd name="connsiteY46" fmla="*/ 19303 h 42424"/>
                <a:gd name="connsiteX47" fmla="*/ 24373 w 42424"/>
                <a:gd name="connsiteY47" fmla="*/ 19260 h 42424"/>
                <a:gd name="connsiteX48" fmla="*/ 24266 w 42424"/>
                <a:gd name="connsiteY48" fmla="*/ 19176 h 42424"/>
                <a:gd name="connsiteX49" fmla="*/ 24012 w 42424"/>
                <a:gd name="connsiteY49" fmla="*/ 19027 h 42424"/>
                <a:gd name="connsiteX50" fmla="*/ 23927 w 42424"/>
                <a:gd name="connsiteY50" fmla="*/ 18857 h 42424"/>
                <a:gd name="connsiteX51" fmla="*/ 23821 w 42424"/>
                <a:gd name="connsiteY51" fmla="*/ 18857 h 42424"/>
                <a:gd name="connsiteX52" fmla="*/ 23757 w 42424"/>
                <a:gd name="connsiteY52" fmla="*/ 18857 h 42424"/>
                <a:gd name="connsiteX53" fmla="*/ 23503 w 42424"/>
                <a:gd name="connsiteY53" fmla="*/ 18730 h 42424"/>
                <a:gd name="connsiteX54" fmla="*/ 23248 w 42424"/>
                <a:gd name="connsiteY54" fmla="*/ 18582 h 42424"/>
                <a:gd name="connsiteX55" fmla="*/ 23248 w 42424"/>
                <a:gd name="connsiteY55" fmla="*/ 18582 h 42424"/>
                <a:gd name="connsiteX56" fmla="*/ 17818 w 42424"/>
                <a:gd name="connsiteY56" fmla="*/ 15909 h 42424"/>
                <a:gd name="connsiteX57" fmla="*/ 15909 w 42424"/>
                <a:gd name="connsiteY57" fmla="*/ 17182 h 42424"/>
                <a:gd name="connsiteX58" fmla="*/ 21360 w 42424"/>
                <a:gd name="connsiteY58" fmla="*/ 19876 h 42424"/>
                <a:gd name="connsiteX59" fmla="*/ 21976 w 42424"/>
                <a:gd name="connsiteY59" fmla="*/ 20130 h 42424"/>
                <a:gd name="connsiteX60" fmla="*/ 22018 w 42424"/>
                <a:gd name="connsiteY60" fmla="*/ 20215 h 42424"/>
                <a:gd name="connsiteX61" fmla="*/ 22527 w 42424"/>
                <a:gd name="connsiteY61" fmla="*/ 20512 h 42424"/>
                <a:gd name="connsiteX62" fmla="*/ 22591 w 42424"/>
                <a:gd name="connsiteY62" fmla="*/ 20639 h 42424"/>
                <a:gd name="connsiteX63" fmla="*/ 23036 w 42424"/>
                <a:gd name="connsiteY63" fmla="*/ 21000 h 42424"/>
                <a:gd name="connsiteX64" fmla="*/ 23121 w 42424"/>
                <a:gd name="connsiteY64" fmla="*/ 21085 h 42424"/>
                <a:gd name="connsiteX65" fmla="*/ 23588 w 42424"/>
                <a:gd name="connsiteY65" fmla="*/ 21509 h 42424"/>
                <a:gd name="connsiteX66" fmla="*/ 23694 w 42424"/>
                <a:gd name="connsiteY66" fmla="*/ 21594 h 42424"/>
                <a:gd name="connsiteX67" fmla="*/ 24160 w 42424"/>
                <a:gd name="connsiteY67" fmla="*/ 22061 h 42424"/>
                <a:gd name="connsiteX68" fmla="*/ 24182 w 42424"/>
                <a:gd name="connsiteY68" fmla="*/ 22103 h 42424"/>
                <a:gd name="connsiteX69" fmla="*/ 24500 w 42424"/>
                <a:gd name="connsiteY69" fmla="*/ 22442 h 42424"/>
                <a:gd name="connsiteX70" fmla="*/ 25030 w 42424"/>
                <a:gd name="connsiteY70" fmla="*/ 23100 h 42424"/>
                <a:gd name="connsiteX71" fmla="*/ 25030 w 42424"/>
                <a:gd name="connsiteY71" fmla="*/ 23185 h 42424"/>
                <a:gd name="connsiteX72" fmla="*/ 25561 w 42424"/>
                <a:gd name="connsiteY72" fmla="*/ 23842 h 42424"/>
                <a:gd name="connsiteX73" fmla="*/ 25879 w 42424"/>
                <a:gd name="connsiteY73" fmla="*/ 24351 h 42424"/>
                <a:gd name="connsiteX74" fmla="*/ 25879 w 42424"/>
                <a:gd name="connsiteY74" fmla="*/ 24394 h 42424"/>
                <a:gd name="connsiteX75" fmla="*/ 25879 w 42424"/>
                <a:gd name="connsiteY75" fmla="*/ 24394 h 42424"/>
                <a:gd name="connsiteX76" fmla="*/ 26239 w 42424"/>
                <a:gd name="connsiteY76" fmla="*/ 24967 h 42424"/>
                <a:gd name="connsiteX77" fmla="*/ 26239 w 42424"/>
                <a:gd name="connsiteY77" fmla="*/ 25051 h 42424"/>
                <a:gd name="connsiteX78" fmla="*/ 26557 w 42424"/>
                <a:gd name="connsiteY78" fmla="*/ 25667 h 42424"/>
                <a:gd name="connsiteX79" fmla="*/ 26557 w 42424"/>
                <a:gd name="connsiteY79" fmla="*/ 25709 h 42424"/>
                <a:gd name="connsiteX80" fmla="*/ 26770 w 42424"/>
                <a:gd name="connsiteY80" fmla="*/ 26366 h 42424"/>
                <a:gd name="connsiteX81" fmla="*/ 26770 w 42424"/>
                <a:gd name="connsiteY81" fmla="*/ 26388 h 42424"/>
                <a:gd name="connsiteX82" fmla="*/ 27024 w 42424"/>
                <a:gd name="connsiteY82" fmla="*/ 27003 h 42424"/>
                <a:gd name="connsiteX83" fmla="*/ 27024 w 42424"/>
                <a:gd name="connsiteY83" fmla="*/ 27003 h 42424"/>
                <a:gd name="connsiteX84" fmla="*/ 27130 w 42424"/>
                <a:gd name="connsiteY84" fmla="*/ 27597 h 42424"/>
                <a:gd name="connsiteX85" fmla="*/ 27151 w 42424"/>
                <a:gd name="connsiteY85" fmla="*/ 27703 h 42424"/>
                <a:gd name="connsiteX86" fmla="*/ 27215 w 42424"/>
                <a:gd name="connsiteY86" fmla="*/ 28339 h 42424"/>
                <a:gd name="connsiteX87" fmla="*/ 27215 w 42424"/>
                <a:gd name="connsiteY87" fmla="*/ 28339 h 42424"/>
                <a:gd name="connsiteX88" fmla="*/ 27257 w 42424"/>
                <a:gd name="connsiteY88" fmla="*/ 29018 h 42424"/>
                <a:gd name="connsiteX89" fmla="*/ 27215 w 42424"/>
                <a:gd name="connsiteY89" fmla="*/ 34894 h 42424"/>
                <a:gd name="connsiteX90" fmla="*/ 27130 w 42424"/>
                <a:gd name="connsiteY90" fmla="*/ 35954 h 42424"/>
                <a:gd name="connsiteX91" fmla="*/ 27130 w 42424"/>
                <a:gd name="connsiteY91" fmla="*/ 35976 h 42424"/>
                <a:gd name="connsiteX92" fmla="*/ 26833 w 42424"/>
                <a:gd name="connsiteY92" fmla="*/ 36803 h 42424"/>
                <a:gd name="connsiteX93" fmla="*/ 26833 w 42424"/>
                <a:gd name="connsiteY93" fmla="*/ 36930 h 42424"/>
                <a:gd name="connsiteX94" fmla="*/ 26409 w 42424"/>
                <a:gd name="connsiteY94" fmla="*/ 37503 h 42424"/>
                <a:gd name="connsiteX95" fmla="*/ 26282 w 42424"/>
                <a:gd name="connsiteY95" fmla="*/ 37736 h 42424"/>
                <a:gd name="connsiteX96" fmla="*/ 25709 w 42424"/>
                <a:gd name="connsiteY96" fmla="*/ 38245 h 42424"/>
                <a:gd name="connsiteX97" fmla="*/ 27554 w 42424"/>
                <a:gd name="connsiteY97" fmla="*/ 36951 h 42424"/>
                <a:gd name="connsiteX98" fmla="*/ 28085 w 42424"/>
                <a:gd name="connsiteY98" fmla="*/ 36442 h 42424"/>
                <a:gd name="connsiteX99" fmla="*/ 28254 w 42424"/>
                <a:gd name="connsiteY99" fmla="*/ 36230 h 42424"/>
                <a:gd name="connsiteX100" fmla="*/ 28403 w 42424"/>
                <a:gd name="connsiteY100" fmla="*/ 36082 h 42424"/>
                <a:gd name="connsiteX101" fmla="*/ 28679 w 42424"/>
                <a:gd name="connsiteY101" fmla="*/ 35679 h 42424"/>
                <a:gd name="connsiteX102" fmla="*/ 28679 w 42424"/>
                <a:gd name="connsiteY102" fmla="*/ 35615 h 42424"/>
                <a:gd name="connsiteX103" fmla="*/ 28700 w 42424"/>
                <a:gd name="connsiteY103" fmla="*/ 35530 h 42424"/>
                <a:gd name="connsiteX104" fmla="*/ 28785 w 42424"/>
                <a:gd name="connsiteY104" fmla="*/ 35318 h 42424"/>
                <a:gd name="connsiteX105" fmla="*/ 28848 w 42424"/>
                <a:gd name="connsiteY105" fmla="*/ 35042 h 42424"/>
                <a:gd name="connsiteX106" fmla="*/ 28891 w 42424"/>
                <a:gd name="connsiteY106" fmla="*/ 34745 h 42424"/>
                <a:gd name="connsiteX107" fmla="*/ 28933 w 42424"/>
                <a:gd name="connsiteY107" fmla="*/ 34576 h 42424"/>
                <a:gd name="connsiteX108" fmla="*/ 28933 w 42424"/>
                <a:gd name="connsiteY108" fmla="*/ 34554 h 42424"/>
                <a:gd name="connsiteX109" fmla="*/ 29018 w 42424"/>
                <a:gd name="connsiteY109" fmla="*/ 34385 h 42424"/>
                <a:gd name="connsiteX110" fmla="*/ 29082 w 42424"/>
                <a:gd name="connsiteY110" fmla="*/ 34130 h 42424"/>
                <a:gd name="connsiteX111" fmla="*/ 29082 w 42424"/>
                <a:gd name="connsiteY111" fmla="*/ 33960 h 42424"/>
                <a:gd name="connsiteX112" fmla="*/ 29082 w 42424"/>
                <a:gd name="connsiteY112" fmla="*/ 33621 h 42424"/>
                <a:gd name="connsiteX113" fmla="*/ 29103 w 42424"/>
                <a:gd name="connsiteY113" fmla="*/ 33451 h 42424"/>
                <a:gd name="connsiteX114" fmla="*/ 29103 w 42424"/>
                <a:gd name="connsiteY114" fmla="*/ 27576 h 42424"/>
                <a:gd name="connsiteX115" fmla="*/ 29103 w 42424"/>
                <a:gd name="connsiteY115" fmla="*/ 27512 h 42424"/>
                <a:gd name="connsiteX116" fmla="*/ 29209 w 42424"/>
                <a:gd name="connsiteY116" fmla="*/ 27491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2424" h="42424">
                  <a:moveTo>
                    <a:pt x="29209" y="27491"/>
                  </a:moveTo>
                  <a:cubicBezTo>
                    <a:pt x="29209" y="27321"/>
                    <a:pt x="29209" y="27236"/>
                    <a:pt x="29209" y="27194"/>
                  </a:cubicBezTo>
                  <a:lnTo>
                    <a:pt x="29209" y="27194"/>
                  </a:lnTo>
                  <a:lnTo>
                    <a:pt x="29209" y="27194"/>
                  </a:lnTo>
                  <a:cubicBezTo>
                    <a:pt x="29188" y="27088"/>
                    <a:pt x="29188" y="26960"/>
                    <a:pt x="29188" y="26897"/>
                  </a:cubicBezTo>
                  <a:cubicBezTo>
                    <a:pt x="29188" y="26833"/>
                    <a:pt x="29124" y="26727"/>
                    <a:pt x="29124" y="26642"/>
                  </a:cubicBezTo>
                  <a:cubicBezTo>
                    <a:pt x="29124" y="26621"/>
                    <a:pt x="29124" y="26621"/>
                    <a:pt x="29124" y="26536"/>
                  </a:cubicBezTo>
                  <a:cubicBezTo>
                    <a:pt x="29039" y="26494"/>
                    <a:pt x="29039" y="26494"/>
                    <a:pt x="29039" y="26494"/>
                  </a:cubicBezTo>
                  <a:cubicBezTo>
                    <a:pt x="29039" y="26473"/>
                    <a:pt x="29039" y="26409"/>
                    <a:pt x="29039" y="26345"/>
                  </a:cubicBezTo>
                  <a:cubicBezTo>
                    <a:pt x="28997" y="26303"/>
                    <a:pt x="28997" y="26176"/>
                    <a:pt x="28954" y="26027"/>
                  </a:cubicBezTo>
                  <a:cubicBezTo>
                    <a:pt x="28954" y="25985"/>
                    <a:pt x="28954" y="25879"/>
                    <a:pt x="28933" y="25857"/>
                  </a:cubicBezTo>
                  <a:cubicBezTo>
                    <a:pt x="28933" y="25794"/>
                    <a:pt x="28933" y="25794"/>
                    <a:pt x="28933" y="25794"/>
                  </a:cubicBezTo>
                  <a:lnTo>
                    <a:pt x="28933" y="25751"/>
                  </a:lnTo>
                  <a:cubicBezTo>
                    <a:pt x="28891" y="25667"/>
                    <a:pt x="28891" y="25518"/>
                    <a:pt x="28891" y="25497"/>
                  </a:cubicBezTo>
                  <a:cubicBezTo>
                    <a:pt x="28848" y="25370"/>
                    <a:pt x="28806" y="25264"/>
                    <a:pt x="28785" y="25179"/>
                  </a:cubicBezTo>
                  <a:lnTo>
                    <a:pt x="28785" y="25115"/>
                  </a:lnTo>
                  <a:lnTo>
                    <a:pt x="28785" y="25115"/>
                  </a:lnTo>
                  <a:cubicBezTo>
                    <a:pt x="28721" y="24988"/>
                    <a:pt x="28721" y="24903"/>
                    <a:pt x="28636" y="24797"/>
                  </a:cubicBezTo>
                  <a:cubicBezTo>
                    <a:pt x="28615" y="24670"/>
                    <a:pt x="28573" y="24606"/>
                    <a:pt x="28509" y="24479"/>
                  </a:cubicBezTo>
                  <a:cubicBezTo>
                    <a:pt x="28509" y="24479"/>
                    <a:pt x="28509" y="24479"/>
                    <a:pt x="28488" y="24436"/>
                  </a:cubicBezTo>
                  <a:cubicBezTo>
                    <a:pt x="28488" y="24436"/>
                    <a:pt x="28488" y="24436"/>
                    <a:pt x="28488" y="24394"/>
                  </a:cubicBezTo>
                  <a:cubicBezTo>
                    <a:pt x="28424" y="24309"/>
                    <a:pt x="28424" y="24224"/>
                    <a:pt x="28403" y="24203"/>
                  </a:cubicBezTo>
                  <a:cubicBezTo>
                    <a:pt x="28339" y="24076"/>
                    <a:pt x="28276" y="23906"/>
                    <a:pt x="28191" y="23821"/>
                  </a:cubicBezTo>
                  <a:cubicBezTo>
                    <a:pt x="28191" y="23779"/>
                    <a:pt x="28191" y="23779"/>
                    <a:pt x="28169" y="23779"/>
                  </a:cubicBezTo>
                  <a:cubicBezTo>
                    <a:pt x="28169" y="23757"/>
                    <a:pt x="28169" y="23757"/>
                    <a:pt x="28169" y="23694"/>
                  </a:cubicBezTo>
                  <a:cubicBezTo>
                    <a:pt x="28127" y="23630"/>
                    <a:pt x="28106" y="23524"/>
                    <a:pt x="28042" y="23460"/>
                  </a:cubicBezTo>
                  <a:cubicBezTo>
                    <a:pt x="28000" y="23376"/>
                    <a:pt x="27936" y="23270"/>
                    <a:pt x="27830" y="23100"/>
                  </a:cubicBezTo>
                  <a:lnTo>
                    <a:pt x="27830" y="23100"/>
                  </a:lnTo>
                  <a:cubicBezTo>
                    <a:pt x="27745" y="22951"/>
                    <a:pt x="27682" y="22824"/>
                    <a:pt x="27597" y="22654"/>
                  </a:cubicBezTo>
                  <a:lnTo>
                    <a:pt x="27533" y="22591"/>
                  </a:lnTo>
                  <a:cubicBezTo>
                    <a:pt x="27364" y="22357"/>
                    <a:pt x="27194" y="22145"/>
                    <a:pt x="27045" y="21848"/>
                  </a:cubicBezTo>
                  <a:cubicBezTo>
                    <a:pt x="26982" y="21827"/>
                    <a:pt x="26982" y="21764"/>
                    <a:pt x="26939" y="21764"/>
                  </a:cubicBezTo>
                  <a:cubicBezTo>
                    <a:pt x="26770" y="21530"/>
                    <a:pt x="26642" y="21339"/>
                    <a:pt x="26473" y="21148"/>
                  </a:cubicBezTo>
                  <a:cubicBezTo>
                    <a:pt x="26430" y="21106"/>
                    <a:pt x="26430" y="21106"/>
                    <a:pt x="26388" y="21106"/>
                  </a:cubicBezTo>
                  <a:cubicBezTo>
                    <a:pt x="26324" y="20957"/>
                    <a:pt x="26260" y="20851"/>
                    <a:pt x="26176" y="20830"/>
                  </a:cubicBezTo>
                  <a:cubicBezTo>
                    <a:pt x="26070" y="20766"/>
                    <a:pt x="26070" y="20745"/>
                    <a:pt x="26048" y="20724"/>
                  </a:cubicBezTo>
                  <a:cubicBezTo>
                    <a:pt x="26048" y="20724"/>
                    <a:pt x="26048" y="20724"/>
                    <a:pt x="26027" y="20660"/>
                  </a:cubicBezTo>
                  <a:cubicBezTo>
                    <a:pt x="25942" y="20533"/>
                    <a:pt x="25815" y="20448"/>
                    <a:pt x="25709" y="20364"/>
                  </a:cubicBezTo>
                  <a:cubicBezTo>
                    <a:pt x="25667" y="20321"/>
                    <a:pt x="25603" y="20321"/>
                    <a:pt x="25582" y="20258"/>
                  </a:cubicBezTo>
                  <a:cubicBezTo>
                    <a:pt x="25539" y="20236"/>
                    <a:pt x="25539" y="20151"/>
                    <a:pt x="25539" y="20151"/>
                  </a:cubicBezTo>
                  <a:cubicBezTo>
                    <a:pt x="25497" y="20088"/>
                    <a:pt x="25497" y="20088"/>
                    <a:pt x="25497" y="20067"/>
                  </a:cubicBezTo>
                  <a:cubicBezTo>
                    <a:pt x="25391" y="20003"/>
                    <a:pt x="25221" y="19939"/>
                    <a:pt x="25115" y="19854"/>
                  </a:cubicBezTo>
                  <a:cubicBezTo>
                    <a:pt x="25115" y="19854"/>
                    <a:pt x="25115" y="19812"/>
                    <a:pt x="25030" y="19748"/>
                  </a:cubicBezTo>
                  <a:cubicBezTo>
                    <a:pt x="25009" y="19748"/>
                    <a:pt x="25009" y="19706"/>
                    <a:pt x="24988" y="19706"/>
                  </a:cubicBezTo>
                  <a:cubicBezTo>
                    <a:pt x="24945" y="19642"/>
                    <a:pt x="24839" y="19621"/>
                    <a:pt x="24797" y="19621"/>
                  </a:cubicBezTo>
                  <a:cubicBezTo>
                    <a:pt x="24754" y="19536"/>
                    <a:pt x="24648" y="19451"/>
                    <a:pt x="24563" y="19409"/>
                  </a:cubicBezTo>
                  <a:cubicBezTo>
                    <a:pt x="24521" y="19388"/>
                    <a:pt x="24479" y="19388"/>
                    <a:pt x="24457" y="19303"/>
                  </a:cubicBezTo>
                  <a:cubicBezTo>
                    <a:pt x="24415" y="19260"/>
                    <a:pt x="24415" y="19260"/>
                    <a:pt x="24373" y="19260"/>
                  </a:cubicBezTo>
                  <a:cubicBezTo>
                    <a:pt x="24373" y="19218"/>
                    <a:pt x="24330" y="19218"/>
                    <a:pt x="24266" y="19176"/>
                  </a:cubicBezTo>
                  <a:cubicBezTo>
                    <a:pt x="24245" y="19091"/>
                    <a:pt x="24139" y="19048"/>
                    <a:pt x="24012" y="19027"/>
                  </a:cubicBezTo>
                  <a:cubicBezTo>
                    <a:pt x="23970" y="18963"/>
                    <a:pt x="23948" y="18942"/>
                    <a:pt x="23927" y="18857"/>
                  </a:cubicBezTo>
                  <a:cubicBezTo>
                    <a:pt x="23821" y="18857"/>
                    <a:pt x="23821" y="18857"/>
                    <a:pt x="23821" y="18857"/>
                  </a:cubicBezTo>
                  <a:lnTo>
                    <a:pt x="23757" y="18857"/>
                  </a:lnTo>
                  <a:cubicBezTo>
                    <a:pt x="23673" y="18836"/>
                    <a:pt x="23567" y="18730"/>
                    <a:pt x="23503" y="18730"/>
                  </a:cubicBezTo>
                  <a:cubicBezTo>
                    <a:pt x="23397" y="18645"/>
                    <a:pt x="23333" y="18603"/>
                    <a:pt x="23248" y="18582"/>
                  </a:cubicBezTo>
                  <a:lnTo>
                    <a:pt x="23248" y="18582"/>
                  </a:lnTo>
                  <a:lnTo>
                    <a:pt x="17818" y="15909"/>
                  </a:lnTo>
                  <a:lnTo>
                    <a:pt x="15909" y="17182"/>
                  </a:lnTo>
                  <a:lnTo>
                    <a:pt x="21360" y="19876"/>
                  </a:lnTo>
                  <a:cubicBezTo>
                    <a:pt x="21594" y="19982"/>
                    <a:pt x="21764" y="20045"/>
                    <a:pt x="21976" y="20130"/>
                  </a:cubicBezTo>
                  <a:cubicBezTo>
                    <a:pt x="22018" y="20215"/>
                    <a:pt x="22018" y="20215"/>
                    <a:pt x="22018" y="20215"/>
                  </a:cubicBezTo>
                  <a:cubicBezTo>
                    <a:pt x="22167" y="20342"/>
                    <a:pt x="22294" y="20427"/>
                    <a:pt x="22527" y="20512"/>
                  </a:cubicBezTo>
                  <a:cubicBezTo>
                    <a:pt x="22527" y="20576"/>
                    <a:pt x="22548" y="20576"/>
                    <a:pt x="22591" y="20639"/>
                  </a:cubicBezTo>
                  <a:cubicBezTo>
                    <a:pt x="22803" y="20745"/>
                    <a:pt x="22909" y="20830"/>
                    <a:pt x="23036" y="21000"/>
                  </a:cubicBezTo>
                  <a:cubicBezTo>
                    <a:pt x="23100" y="21021"/>
                    <a:pt x="23121" y="21085"/>
                    <a:pt x="23121" y="21085"/>
                  </a:cubicBezTo>
                  <a:cubicBezTo>
                    <a:pt x="23312" y="21170"/>
                    <a:pt x="23482" y="21339"/>
                    <a:pt x="23588" y="21509"/>
                  </a:cubicBezTo>
                  <a:cubicBezTo>
                    <a:pt x="23630" y="21509"/>
                    <a:pt x="23694" y="21530"/>
                    <a:pt x="23694" y="21594"/>
                  </a:cubicBezTo>
                  <a:cubicBezTo>
                    <a:pt x="23885" y="21657"/>
                    <a:pt x="24033" y="21848"/>
                    <a:pt x="24160" y="22061"/>
                  </a:cubicBezTo>
                  <a:cubicBezTo>
                    <a:pt x="24182" y="22061"/>
                    <a:pt x="24182" y="22103"/>
                    <a:pt x="24182" y="22103"/>
                  </a:cubicBezTo>
                  <a:cubicBezTo>
                    <a:pt x="24309" y="22188"/>
                    <a:pt x="24394" y="22336"/>
                    <a:pt x="24500" y="22442"/>
                  </a:cubicBezTo>
                  <a:cubicBezTo>
                    <a:pt x="24691" y="22654"/>
                    <a:pt x="24882" y="22888"/>
                    <a:pt x="25030" y="23100"/>
                  </a:cubicBezTo>
                  <a:cubicBezTo>
                    <a:pt x="25030" y="23100"/>
                    <a:pt x="25030" y="23100"/>
                    <a:pt x="25030" y="23185"/>
                  </a:cubicBezTo>
                  <a:cubicBezTo>
                    <a:pt x="25306" y="23397"/>
                    <a:pt x="25454" y="23630"/>
                    <a:pt x="25561" y="23842"/>
                  </a:cubicBezTo>
                  <a:cubicBezTo>
                    <a:pt x="25688" y="24054"/>
                    <a:pt x="25794" y="24203"/>
                    <a:pt x="25879" y="24351"/>
                  </a:cubicBezTo>
                  <a:cubicBezTo>
                    <a:pt x="25879" y="24394"/>
                    <a:pt x="25879" y="24394"/>
                    <a:pt x="25879" y="24394"/>
                  </a:cubicBezTo>
                  <a:lnTo>
                    <a:pt x="25879" y="24394"/>
                  </a:lnTo>
                  <a:cubicBezTo>
                    <a:pt x="25964" y="24606"/>
                    <a:pt x="26133" y="24754"/>
                    <a:pt x="26239" y="24967"/>
                  </a:cubicBezTo>
                  <a:cubicBezTo>
                    <a:pt x="26239" y="25009"/>
                    <a:pt x="26239" y="25009"/>
                    <a:pt x="26239" y="25051"/>
                  </a:cubicBezTo>
                  <a:cubicBezTo>
                    <a:pt x="26366" y="25306"/>
                    <a:pt x="26451" y="25454"/>
                    <a:pt x="26557" y="25667"/>
                  </a:cubicBezTo>
                  <a:cubicBezTo>
                    <a:pt x="26557" y="25667"/>
                    <a:pt x="26557" y="25667"/>
                    <a:pt x="26557" y="25709"/>
                  </a:cubicBezTo>
                  <a:cubicBezTo>
                    <a:pt x="26579" y="25900"/>
                    <a:pt x="26685" y="26154"/>
                    <a:pt x="26770" y="26366"/>
                  </a:cubicBezTo>
                  <a:cubicBezTo>
                    <a:pt x="26770" y="26366"/>
                    <a:pt x="26770" y="26366"/>
                    <a:pt x="26770" y="26388"/>
                  </a:cubicBezTo>
                  <a:cubicBezTo>
                    <a:pt x="26854" y="26600"/>
                    <a:pt x="26897" y="26791"/>
                    <a:pt x="27024" y="27003"/>
                  </a:cubicBezTo>
                  <a:lnTo>
                    <a:pt x="27024" y="27003"/>
                  </a:lnTo>
                  <a:cubicBezTo>
                    <a:pt x="27067" y="27194"/>
                    <a:pt x="27088" y="27448"/>
                    <a:pt x="27130" y="27597"/>
                  </a:cubicBezTo>
                  <a:cubicBezTo>
                    <a:pt x="27130" y="27661"/>
                    <a:pt x="27130" y="27661"/>
                    <a:pt x="27151" y="27703"/>
                  </a:cubicBezTo>
                  <a:cubicBezTo>
                    <a:pt x="27151" y="27936"/>
                    <a:pt x="27215" y="28148"/>
                    <a:pt x="27215" y="28339"/>
                  </a:cubicBezTo>
                  <a:lnTo>
                    <a:pt x="27215" y="28339"/>
                  </a:lnTo>
                  <a:cubicBezTo>
                    <a:pt x="27257" y="28615"/>
                    <a:pt x="27257" y="28785"/>
                    <a:pt x="27257" y="29018"/>
                  </a:cubicBezTo>
                  <a:lnTo>
                    <a:pt x="27215" y="34894"/>
                  </a:lnTo>
                  <a:cubicBezTo>
                    <a:pt x="27215" y="35276"/>
                    <a:pt x="27151" y="35551"/>
                    <a:pt x="27130" y="35954"/>
                  </a:cubicBezTo>
                  <a:cubicBezTo>
                    <a:pt x="27130" y="35954"/>
                    <a:pt x="27130" y="35954"/>
                    <a:pt x="27130" y="35976"/>
                  </a:cubicBezTo>
                  <a:cubicBezTo>
                    <a:pt x="27067" y="36315"/>
                    <a:pt x="26960" y="36548"/>
                    <a:pt x="26833" y="36803"/>
                  </a:cubicBezTo>
                  <a:cubicBezTo>
                    <a:pt x="26833" y="36888"/>
                    <a:pt x="26833" y="36888"/>
                    <a:pt x="26833" y="36930"/>
                  </a:cubicBezTo>
                  <a:cubicBezTo>
                    <a:pt x="26685" y="37142"/>
                    <a:pt x="26557" y="37397"/>
                    <a:pt x="26409" y="37503"/>
                  </a:cubicBezTo>
                  <a:cubicBezTo>
                    <a:pt x="26366" y="37588"/>
                    <a:pt x="26324" y="37630"/>
                    <a:pt x="26282" y="37736"/>
                  </a:cubicBezTo>
                  <a:cubicBezTo>
                    <a:pt x="26133" y="37927"/>
                    <a:pt x="25879" y="38076"/>
                    <a:pt x="25709" y="38245"/>
                  </a:cubicBezTo>
                  <a:lnTo>
                    <a:pt x="27554" y="36951"/>
                  </a:lnTo>
                  <a:cubicBezTo>
                    <a:pt x="27788" y="36782"/>
                    <a:pt x="27957" y="36570"/>
                    <a:pt x="28085" y="36442"/>
                  </a:cubicBezTo>
                  <a:cubicBezTo>
                    <a:pt x="28169" y="36379"/>
                    <a:pt x="28233" y="36315"/>
                    <a:pt x="28254" y="36230"/>
                  </a:cubicBezTo>
                  <a:cubicBezTo>
                    <a:pt x="28297" y="36209"/>
                    <a:pt x="28382" y="36145"/>
                    <a:pt x="28403" y="36082"/>
                  </a:cubicBezTo>
                  <a:cubicBezTo>
                    <a:pt x="28509" y="35933"/>
                    <a:pt x="28530" y="35785"/>
                    <a:pt x="28679" y="35679"/>
                  </a:cubicBezTo>
                  <a:cubicBezTo>
                    <a:pt x="28679" y="35636"/>
                    <a:pt x="28679" y="35636"/>
                    <a:pt x="28679" y="35615"/>
                  </a:cubicBezTo>
                  <a:cubicBezTo>
                    <a:pt x="28700" y="35615"/>
                    <a:pt x="28700" y="35530"/>
                    <a:pt x="28700" y="35530"/>
                  </a:cubicBezTo>
                  <a:cubicBezTo>
                    <a:pt x="28742" y="35445"/>
                    <a:pt x="28785" y="35403"/>
                    <a:pt x="28785" y="35318"/>
                  </a:cubicBezTo>
                  <a:cubicBezTo>
                    <a:pt x="28785" y="35233"/>
                    <a:pt x="28827" y="35106"/>
                    <a:pt x="28848" y="35042"/>
                  </a:cubicBezTo>
                  <a:cubicBezTo>
                    <a:pt x="28848" y="34936"/>
                    <a:pt x="28891" y="34851"/>
                    <a:pt x="28891" y="34745"/>
                  </a:cubicBezTo>
                  <a:cubicBezTo>
                    <a:pt x="28933" y="34660"/>
                    <a:pt x="28933" y="34618"/>
                    <a:pt x="28933" y="34576"/>
                  </a:cubicBezTo>
                  <a:cubicBezTo>
                    <a:pt x="28933" y="34576"/>
                    <a:pt x="28933" y="34576"/>
                    <a:pt x="28933" y="34554"/>
                  </a:cubicBezTo>
                  <a:cubicBezTo>
                    <a:pt x="28933" y="34512"/>
                    <a:pt x="28933" y="34448"/>
                    <a:pt x="29018" y="34385"/>
                  </a:cubicBezTo>
                  <a:cubicBezTo>
                    <a:pt x="29018" y="34321"/>
                    <a:pt x="29018" y="34215"/>
                    <a:pt x="29082" y="34130"/>
                  </a:cubicBezTo>
                  <a:cubicBezTo>
                    <a:pt x="29082" y="34109"/>
                    <a:pt x="29082" y="34003"/>
                    <a:pt x="29082" y="33960"/>
                  </a:cubicBezTo>
                  <a:cubicBezTo>
                    <a:pt x="29082" y="33769"/>
                    <a:pt x="29082" y="33727"/>
                    <a:pt x="29082" y="33621"/>
                  </a:cubicBezTo>
                  <a:cubicBezTo>
                    <a:pt x="29103" y="33557"/>
                    <a:pt x="29103" y="33472"/>
                    <a:pt x="29103" y="33451"/>
                  </a:cubicBezTo>
                  <a:lnTo>
                    <a:pt x="29103" y="27576"/>
                  </a:lnTo>
                  <a:lnTo>
                    <a:pt x="29103" y="27512"/>
                  </a:lnTo>
                  <a:cubicBezTo>
                    <a:pt x="29209" y="27682"/>
                    <a:pt x="29209" y="27576"/>
                    <a:pt x="29209" y="27491"/>
                  </a:cubicBezTo>
                  <a:close/>
                </a:path>
              </a:pathLst>
            </a:custGeom>
            <a:solidFill>
              <a:srgbClr val="C74E7E"/>
            </a:solidFill>
            <a:ln w="9525"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AD1FB6FF-C383-48F0-B73E-645146DCC03C}"/>
                </a:ext>
              </a:extLst>
            </p:cNvPr>
            <p:cNvSpPr/>
            <p:nvPr/>
          </p:nvSpPr>
          <p:spPr>
            <a:xfrm>
              <a:off x="6618466" y="4569228"/>
              <a:ext cx="62653" cy="62653"/>
            </a:xfrm>
            <a:custGeom>
              <a:avLst/>
              <a:gdLst>
                <a:gd name="connsiteX0" fmla="*/ 21424 w 42424"/>
                <a:gd name="connsiteY0" fmla="*/ 18582 h 42424"/>
                <a:gd name="connsiteX1" fmla="*/ 27321 w 42424"/>
                <a:gd name="connsiteY1" fmla="*/ 27745 h 42424"/>
                <a:gd name="connsiteX2" fmla="*/ 27279 w 42424"/>
                <a:gd name="connsiteY2" fmla="*/ 33621 h 42424"/>
                <a:gd name="connsiteX3" fmla="*/ 21339 w 42424"/>
                <a:gd name="connsiteY3" fmla="*/ 36888 h 42424"/>
                <a:gd name="connsiteX4" fmla="*/ 15909 w 42424"/>
                <a:gd name="connsiteY4" fmla="*/ 34215 h 42424"/>
                <a:gd name="connsiteX5" fmla="*/ 15909 w 42424"/>
                <a:gd name="connsiteY5" fmla="*/ 31924 h 42424"/>
                <a:gd name="connsiteX6" fmla="*/ 21339 w 42424"/>
                <a:gd name="connsiteY6" fmla="*/ 34597 h 42424"/>
                <a:gd name="connsiteX7" fmla="*/ 25051 w 42424"/>
                <a:gd name="connsiteY7" fmla="*/ 32454 h 42424"/>
                <a:gd name="connsiteX8" fmla="*/ 25136 w 42424"/>
                <a:gd name="connsiteY8" fmla="*/ 26642 h 42424"/>
                <a:gd name="connsiteX9" fmla="*/ 21424 w 42424"/>
                <a:gd name="connsiteY9" fmla="*/ 20894 h 42424"/>
                <a:gd name="connsiteX10" fmla="*/ 15973 w 42424"/>
                <a:gd name="connsiteY10" fmla="*/ 18264 h 42424"/>
                <a:gd name="connsiteX11" fmla="*/ 15973 w 42424"/>
                <a:gd name="connsiteY11" fmla="*/ 15909 h 42424"/>
                <a:gd name="connsiteX12" fmla="*/ 21424 w 42424"/>
                <a:gd name="connsiteY12" fmla="*/ 18582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24" h="42424">
                  <a:moveTo>
                    <a:pt x="21424" y="18582"/>
                  </a:moveTo>
                  <a:cubicBezTo>
                    <a:pt x="24670" y="20173"/>
                    <a:pt x="27364" y="24224"/>
                    <a:pt x="27321" y="27745"/>
                  </a:cubicBezTo>
                  <a:lnTo>
                    <a:pt x="27279" y="33621"/>
                  </a:lnTo>
                  <a:cubicBezTo>
                    <a:pt x="27279" y="37036"/>
                    <a:pt x="24585" y="38500"/>
                    <a:pt x="21339" y="36888"/>
                  </a:cubicBezTo>
                  <a:lnTo>
                    <a:pt x="15909" y="34215"/>
                  </a:lnTo>
                  <a:lnTo>
                    <a:pt x="15909" y="31924"/>
                  </a:lnTo>
                  <a:lnTo>
                    <a:pt x="21339" y="34597"/>
                  </a:lnTo>
                  <a:cubicBezTo>
                    <a:pt x="23397" y="35530"/>
                    <a:pt x="25051" y="34618"/>
                    <a:pt x="25051" y="32454"/>
                  </a:cubicBezTo>
                  <a:lnTo>
                    <a:pt x="25136" y="26642"/>
                  </a:lnTo>
                  <a:cubicBezTo>
                    <a:pt x="25136" y="24457"/>
                    <a:pt x="23460" y="21933"/>
                    <a:pt x="21424" y="20894"/>
                  </a:cubicBezTo>
                  <a:lnTo>
                    <a:pt x="15973" y="18264"/>
                  </a:lnTo>
                  <a:lnTo>
                    <a:pt x="15973" y="15909"/>
                  </a:lnTo>
                  <a:lnTo>
                    <a:pt x="21424" y="18582"/>
                  </a:lnTo>
                  <a:close/>
                </a:path>
              </a:pathLst>
            </a:custGeom>
            <a:solidFill>
              <a:srgbClr val="95365D"/>
            </a:solidFill>
            <a:ln w="9525"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143712ED-5A85-4D50-96BE-DA09FC36C78D}"/>
                </a:ext>
              </a:extLst>
            </p:cNvPr>
            <p:cNvSpPr/>
            <p:nvPr/>
          </p:nvSpPr>
          <p:spPr>
            <a:xfrm>
              <a:off x="6406321" y="4491319"/>
              <a:ext cx="62653" cy="93980"/>
            </a:xfrm>
            <a:custGeom>
              <a:avLst/>
              <a:gdLst>
                <a:gd name="connsiteX0" fmla="*/ 18115 w 42424"/>
                <a:gd name="connsiteY0" fmla="*/ 23206 h 63636"/>
                <a:gd name="connsiteX1" fmla="*/ 22760 w 42424"/>
                <a:gd name="connsiteY1" fmla="*/ 17415 h 63636"/>
                <a:gd name="connsiteX2" fmla="*/ 24945 w 42424"/>
                <a:gd name="connsiteY2" fmla="*/ 16567 h 63636"/>
                <a:gd name="connsiteX3" fmla="*/ 24988 w 42424"/>
                <a:gd name="connsiteY3" fmla="*/ 16567 h 63636"/>
                <a:gd name="connsiteX4" fmla="*/ 26706 w 42424"/>
                <a:gd name="connsiteY4" fmla="*/ 16185 h 63636"/>
                <a:gd name="connsiteX5" fmla="*/ 27109 w 42424"/>
                <a:gd name="connsiteY5" fmla="*/ 16163 h 63636"/>
                <a:gd name="connsiteX6" fmla="*/ 27491 w 42424"/>
                <a:gd name="connsiteY6" fmla="*/ 16079 h 63636"/>
                <a:gd name="connsiteX7" fmla="*/ 28170 w 42424"/>
                <a:gd name="connsiteY7" fmla="*/ 15994 h 63636"/>
                <a:gd name="connsiteX8" fmla="*/ 29506 w 42424"/>
                <a:gd name="connsiteY8" fmla="*/ 15909 h 63636"/>
                <a:gd name="connsiteX9" fmla="*/ 29570 w 42424"/>
                <a:gd name="connsiteY9" fmla="*/ 15909 h 63636"/>
                <a:gd name="connsiteX10" fmla="*/ 29760 w 42424"/>
                <a:gd name="connsiteY10" fmla="*/ 15909 h 63636"/>
                <a:gd name="connsiteX11" fmla="*/ 30864 w 42424"/>
                <a:gd name="connsiteY11" fmla="*/ 15909 h 63636"/>
                <a:gd name="connsiteX12" fmla="*/ 32051 w 42424"/>
                <a:gd name="connsiteY12" fmla="*/ 15994 h 63636"/>
                <a:gd name="connsiteX13" fmla="*/ 32200 w 42424"/>
                <a:gd name="connsiteY13" fmla="*/ 15994 h 63636"/>
                <a:gd name="connsiteX14" fmla="*/ 32221 w 42424"/>
                <a:gd name="connsiteY14" fmla="*/ 15994 h 63636"/>
                <a:gd name="connsiteX15" fmla="*/ 33642 w 42424"/>
                <a:gd name="connsiteY15" fmla="*/ 16185 h 63636"/>
                <a:gd name="connsiteX16" fmla="*/ 34279 w 42424"/>
                <a:gd name="connsiteY16" fmla="*/ 16376 h 63636"/>
                <a:gd name="connsiteX17" fmla="*/ 34745 w 42424"/>
                <a:gd name="connsiteY17" fmla="*/ 16482 h 63636"/>
                <a:gd name="connsiteX18" fmla="*/ 35127 w 42424"/>
                <a:gd name="connsiteY18" fmla="*/ 16524 h 63636"/>
                <a:gd name="connsiteX19" fmla="*/ 36421 w 42424"/>
                <a:gd name="connsiteY19" fmla="*/ 16906 h 63636"/>
                <a:gd name="connsiteX20" fmla="*/ 36909 w 42424"/>
                <a:gd name="connsiteY20" fmla="*/ 17139 h 63636"/>
                <a:gd name="connsiteX21" fmla="*/ 37036 w 42424"/>
                <a:gd name="connsiteY21" fmla="*/ 17160 h 63636"/>
                <a:gd name="connsiteX22" fmla="*/ 38309 w 42424"/>
                <a:gd name="connsiteY22" fmla="*/ 17754 h 63636"/>
                <a:gd name="connsiteX23" fmla="*/ 38988 w 42424"/>
                <a:gd name="connsiteY23" fmla="*/ 18094 h 63636"/>
                <a:gd name="connsiteX24" fmla="*/ 40812 w 42424"/>
                <a:gd name="connsiteY24" fmla="*/ 19324 h 63636"/>
                <a:gd name="connsiteX25" fmla="*/ 41957 w 42424"/>
                <a:gd name="connsiteY25" fmla="*/ 20406 h 63636"/>
                <a:gd name="connsiteX26" fmla="*/ 42063 w 42424"/>
                <a:gd name="connsiteY26" fmla="*/ 20554 h 63636"/>
                <a:gd name="connsiteX27" fmla="*/ 42339 w 42424"/>
                <a:gd name="connsiteY27" fmla="*/ 20957 h 63636"/>
                <a:gd name="connsiteX28" fmla="*/ 42806 w 42424"/>
                <a:gd name="connsiteY28" fmla="*/ 21594 h 63636"/>
                <a:gd name="connsiteX29" fmla="*/ 42976 w 42424"/>
                <a:gd name="connsiteY29" fmla="*/ 21912 h 63636"/>
                <a:gd name="connsiteX30" fmla="*/ 43145 w 42424"/>
                <a:gd name="connsiteY30" fmla="*/ 22251 h 63636"/>
                <a:gd name="connsiteX31" fmla="*/ 43336 w 42424"/>
                <a:gd name="connsiteY31" fmla="*/ 22612 h 63636"/>
                <a:gd name="connsiteX32" fmla="*/ 43612 w 42424"/>
                <a:gd name="connsiteY32" fmla="*/ 23524 h 63636"/>
                <a:gd name="connsiteX33" fmla="*/ 43676 w 42424"/>
                <a:gd name="connsiteY33" fmla="*/ 24330 h 63636"/>
                <a:gd name="connsiteX34" fmla="*/ 43676 w 42424"/>
                <a:gd name="connsiteY34" fmla="*/ 24966 h 63636"/>
                <a:gd name="connsiteX35" fmla="*/ 41470 w 42424"/>
                <a:gd name="connsiteY35" fmla="*/ 58736 h 63636"/>
                <a:gd name="connsiteX36" fmla="*/ 40960 w 42424"/>
                <a:gd name="connsiteY36" fmla="*/ 56021 h 63636"/>
                <a:gd name="connsiteX37" fmla="*/ 40727 w 42424"/>
                <a:gd name="connsiteY37" fmla="*/ 55724 h 63636"/>
                <a:gd name="connsiteX38" fmla="*/ 40218 w 42424"/>
                <a:gd name="connsiteY38" fmla="*/ 54833 h 63636"/>
                <a:gd name="connsiteX39" fmla="*/ 39815 w 42424"/>
                <a:gd name="connsiteY39" fmla="*/ 54345 h 63636"/>
                <a:gd name="connsiteX40" fmla="*/ 38585 w 42424"/>
                <a:gd name="connsiteY40" fmla="*/ 53115 h 63636"/>
                <a:gd name="connsiteX41" fmla="*/ 36782 w 42424"/>
                <a:gd name="connsiteY41" fmla="*/ 51906 h 63636"/>
                <a:gd name="connsiteX42" fmla="*/ 35997 w 42424"/>
                <a:gd name="connsiteY42" fmla="*/ 51566 h 63636"/>
                <a:gd name="connsiteX43" fmla="*/ 34724 w 42424"/>
                <a:gd name="connsiteY43" fmla="*/ 50951 h 63636"/>
                <a:gd name="connsiteX44" fmla="*/ 34258 w 42424"/>
                <a:gd name="connsiteY44" fmla="*/ 50739 h 63636"/>
                <a:gd name="connsiteX45" fmla="*/ 32561 w 42424"/>
                <a:gd name="connsiteY45" fmla="*/ 50294 h 63636"/>
                <a:gd name="connsiteX46" fmla="*/ 32073 w 42424"/>
                <a:gd name="connsiteY46" fmla="*/ 50188 h 63636"/>
                <a:gd name="connsiteX47" fmla="*/ 29973 w 42424"/>
                <a:gd name="connsiteY47" fmla="*/ 49827 h 63636"/>
                <a:gd name="connsiteX48" fmla="*/ 29845 w 42424"/>
                <a:gd name="connsiteY48" fmla="*/ 49827 h 63636"/>
                <a:gd name="connsiteX49" fmla="*/ 27618 w 42424"/>
                <a:gd name="connsiteY49" fmla="*/ 49742 h 63636"/>
                <a:gd name="connsiteX50" fmla="*/ 27448 w 42424"/>
                <a:gd name="connsiteY50" fmla="*/ 49742 h 63636"/>
                <a:gd name="connsiteX51" fmla="*/ 25264 w 42424"/>
                <a:gd name="connsiteY51" fmla="*/ 49912 h 63636"/>
                <a:gd name="connsiteX52" fmla="*/ 24903 w 42424"/>
                <a:gd name="connsiteY52" fmla="*/ 49954 h 63636"/>
                <a:gd name="connsiteX53" fmla="*/ 22739 w 42424"/>
                <a:gd name="connsiteY53" fmla="*/ 50400 h 63636"/>
                <a:gd name="connsiteX54" fmla="*/ 20576 w 42424"/>
                <a:gd name="connsiteY54" fmla="*/ 51227 h 63636"/>
                <a:gd name="connsiteX55" fmla="*/ 15909 w 42424"/>
                <a:gd name="connsiteY55" fmla="*/ 56997 h 63636"/>
                <a:gd name="connsiteX56" fmla="*/ 18115 w 42424"/>
                <a:gd name="connsiteY56" fmla="*/ 23206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2424" h="63636">
                  <a:moveTo>
                    <a:pt x="18115" y="23206"/>
                  </a:moveTo>
                  <a:cubicBezTo>
                    <a:pt x="18306" y="21000"/>
                    <a:pt x="19791" y="18900"/>
                    <a:pt x="22760" y="17415"/>
                  </a:cubicBezTo>
                  <a:cubicBezTo>
                    <a:pt x="23418" y="17118"/>
                    <a:pt x="24139" y="16821"/>
                    <a:pt x="24945" y="16567"/>
                  </a:cubicBezTo>
                  <a:lnTo>
                    <a:pt x="24988" y="16567"/>
                  </a:lnTo>
                  <a:cubicBezTo>
                    <a:pt x="25518" y="16439"/>
                    <a:pt x="26154" y="16312"/>
                    <a:pt x="26706" y="16185"/>
                  </a:cubicBezTo>
                  <a:cubicBezTo>
                    <a:pt x="26812" y="16163"/>
                    <a:pt x="26961" y="16163"/>
                    <a:pt x="27109" y="16163"/>
                  </a:cubicBezTo>
                  <a:cubicBezTo>
                    <a:pt x="27173" y="16121"/>
                    <a:pt x="27342" y="16079"/>
                    <a:pt x="27491" y="16079"/>
                  </a:cubicBezTo>
                  <a:cubicBezTo>
                    <a:pt x="27724" y="16036"/>
                    <a:pt x="27979" y="15994"/>
                    <a:pt x="28170" y="15994"/>
                  </a:cubicBezTo>
                  <a:cubicBezTo>
                    <a:pt x="28573" y="15951"/>
                    <a:pt x="29039" y="15909"/>
                    <a:pt x="29506" y="15909"/>
                  </a:cubicBezTo>
                  <a:cubicBezTo>
                    <a:pt x="29548" y="15909"/>
                    <a:pt x="29570" y="15909"/>
                    <a:pt x="29570" y="15909"/>
                  </a:cubicBezTo>
                  <a:cubicBezTo>
                    <a:pt x="29676" y="15909"/>
                    <a:pt x="29718" y="15909"/>
                    <a:pt x="29760" y="15909"/>
                  </a:cubicBezTo>
                  <a:cubicBezTo>
                    <a:pt x="30164" y="15909"/>
                    <a:pt x="30503" y="15909"/>
                    <a:pt x="30864" y="15909"/>
                  </a:cubicBezTo>
                  <a:cubicBezTo>
                    <a:pt x="31288" y="15909"/>
                    <a:pt x="31627" y="15951"/>
                    <a:pt x="32051" y="15994"/>
                  </a:cubicBezTo>
                  <a:cubicBezTo>
                    <a:pt x="32094" y="15994"/>
                    <a:pt x="32136" y="15994"/>
                    <a:pt x="32200" y="15994"/>
                  </a:cubicBezTo>
                  <a:cubicBezTo>
                    <a:pt x="32221" y="15994"/>
                    <a:pt x="32221" y="15994"/>
                    <a:pt x="32221" y="15994"/>
                  </a:cubicBezTo>
                  <a:cubicBezTo>
                    <a:pt x="32688" y="16036"/>
                    <a:pt x="33154" y="16121"/>
                    <a:pt x="33642" y="16185"/>
                  </a:cubicBezTo>
                  <a:cubicBezTo>
                    <a:pt x="33833" y="16270"/>
                    <a:pt x="34003" y="16312"/>
                    <a:pt x="34279" y="16376"/>
                  </a:cubicBezTo>
                  <a:cubicBezTo>
                    <a:pt x="34470" y="16397"/>
                    <a:pt x="34597" y="16439"/>
                    <a:pt x="34745" y="16482"/>
                  </a:cubicBezTo>
                  <a:cubicBezTo>
                    <a:pt x="34830" y="16482"/>
                    <a:pt x="34979" y="16524"/>
                    <a:pt x="35127" y="16524"/>
                  </a:cubicBezTo>
                  <a:cubicBezTo>
                    <a:pt x="35573" y="16673"/>
                    <a:pt x="35976" y="16800"/>
                    <a:pt x="36421" y="16906"/>
                  </a:cubicBezTo>
                  <a:cubicBezTo>
                    <a:pt x="36633" y="17012"/>
                    <a:pt x="36782" y="17012"/>
                    <a:pt x="36909" y="17139"/>
                  </a:cubicBezTo>
                  <a:cubicBezTo>
                    <a:pt x="36909" y="17139"/>
                    <a:pt x="36973" y="17160"/>
                    <a:pt x="37036" y="17160"/>
                  </a:cubicBezTo>
                  <a:cubicBezTo>
                    <a:pt x="37482" y="17309"/>
                    <a:pt x="37927" y="17542"/>
                    <a:pt x="38309" y="17754"/>
                  </a:cubicBezTo>
                  <a:cubicBezTo>
                    <a:pt x="38521" y="17839"/>
                    <a:pt x="38797" y="17945"/>
                    <a:pt x="38988" y="18094"/>
                  </a:cubicBezTo>
                  <a:cubicBezTo>
                    <a:pt x="39667" y="18454"/>
                    <a:pt x="40260" y="18815"/>
                    <a:pt x="40812" y="19324"/>
                  </a:cubicBezTo>
                  <a:cubicBezTo>
                    <a:pt x="41257" y="19685"/>
                    <a:pt x="41618" y="20045"/>
                    <a:pt x="41957" y="20406"/>
                  </a:cubicBezTo>
                  <a:cubicBezTo>
                    <a:pt x="42000" y="20512"/>
                    <a:pt x="42000" y="20512"/>
                    <a:pt x="42063" y="20554"/>
                  </a:cubicBezTo>
                  <a:cubicBezTo>
                    <a:pt x="42191" y="20682"/>
                    <a:pt x="42276" y="20809"/>
                    <a:pt x="42339" y="20957"/>
                  </a:cubicBezTo>
                  <a:cubicBezTo>
                    <a:pt x="42509" y="21148"/>
                    <a:pt x="42721" y="21403"/>
                    <a:pt x="42806" y="21594"/>
                  </a:cubicBezTo>
                  <a:cubicBezTo>
                    <a:pt x="42891" y="21721"/>
                    <a:pt x="42933" y="21806"/>
                    <a:pt x="42976" y="21912"/>
                  </a:cubicBezTo>
                  <a:cubicBezTo>
                    <a:pt x="43018" y="21997"/>
                    <a:pt x="43103" y="22124"/>
                    <a:pt x="43145" y="22251"/>
                  </a:cubicBezTo>
                  <a:cubicBezTo>
                    <a:pt x="43167" y="22336"/>
                    <a:pt x="43251" y="22485"/>
                    <a:pt x="43336" y="22612"/>
                  </a:cubicBezTo>
                  <a:cubicBezTo>
                    <a:pt x="43464" y="22930"/>
                    <a:pt x="43527" y="23185"/>
                    <a:pt x="43612" y="23524"/>
                  </a:cubicBezTo>
                  <a:cubicBezTo>
                    <a:pt x="43612" y="23757"/>
                    <a:pt x="43676" y="24054"/>
                    <a:pt x="43676" y="24330"/>
                  </a:cubicBezTo>
                  <a:cubicBezTo>
                    <a:pt x="43739" y="24521"/>
                    <a:pt x="43739" y="24776"/>
                    <a:pt x="43676" y="24966"/>
                  </a:cubicBezTo>
                  <a:lnTo>
                    <a:pt x="41470" y="58736"/>
                  </a:lnTo>
                  <a:cubicBezTo>
                    <a:pt x="41533" y="57866"/>
                    <a:pt x="41364" y="56954"/>
                    <a:pt x="40960" y="56021"/>
                  </a:cubicBezTo>
                  <a:cubicBezTo>
                    <a:pt x="40897" y="55957"/>
                    <a:pt x="40876" y="55809"/>
                    <a:pt x="40727" y="55724"/>
                  </a:cubicBezTo>
                  <a:cubicBezTo>
                    <a:pt x="40579" y="55363"/>
                    <a:pt x="40366" y="55130"/>
                    <a:pt x="40218" y="54833"/>
                  </a:cubicBezTo>
                  <a:cubicBezTo>
                    <a:pt x="40070" y="54600"/>
                    <a:pt x="40006" y="54515"/>
                    <a:pt x="39815" y="54345"/>
                  </a:cubicBezTo>
                  <a:cubicBezTo>
                    <a:pt x="39454" y="53942"/>
                    <a:pt x="39030" y="53539"/>
                    <a:pt x="38585" y="53115"/>
                  </a:cubicBezTo>
                  <a:cubicBezTo>
                    <a:pt x="38054" y="52669"/>
                    <a:pt x="37397" y="52245"/>
                    <a:pt x="36782" y="51906"/>
                  </a:cubicBezTo>
                  <a:cubicBezTo>
                    <a:pt x="36506" y="51757"/>
                    <a:pt x="36273" y="51609"/>
                    <a:pt x="35997" y="51566"/>
                  </a:cubicBezTo>
                  <a:cubicBezTo>
                    <a:pt x="35573" y="51333"/>
                    <a:pt x="35148" y="51121"/>
                    <a:pt x="34724" y="50951"/>
                  </a:cubicBezTo>
                  <a:cubicBezTo>
                    <a:pt x="34576" y="50824"/>
                    <a:pt x="34385" y="50782"/>
                    <a:pt x="34258" y="50739"/>
                  </a:cubicBezTo>
                  <a:cubicBezTo>
                    <a:pt x="33706" y="50548"/>
                    <a:pt x="33091" y="50421"/>
                    <a:pt x="32561" y="50294"/>
                  </a:cubicBezTo>
                  <a:cubicBezTo>
                    <a:pt x="32370" y="50272"/>
                    <a:pt x="32221" y="50209"/>
                    <a:pt x="32073" y="50188"/>
                  </a:cubicBezTo>
                  <a:cubicBezTo>
                    <a:pt x="31394" y="50039"/>
                    <a:pt x="30651" y="49912"/>
                    <a:pt x="29973" y="49827"/>
                  </a:cubicBezTo>
                  <a:cubicBezTo>
                    <a:pt x="29888" y="49827"/>
                    <a:pt x="29867" y="49827"/>
                    <a:pt x="29845" y="49827"/>
                  </a:cubicBezTo>
                  <a:cubicBezTo>
                    <a:pt x="29082" y="49742"/>
                    <a:pt x="28339" y="49678"/>
                    <a:pt x="27618" y="49742"/>
                  </a:cubicBezTo>
                  <a:cubicBezTo>
                    <a:pt x="27533" y="49742"/>
                    <a:pt x="27512" y="49742"/>
                    <a:pt x="27448" y="49742"/>
                  </a:cubicBezTo>
                  <a:cubicBezTo>
                    <a:pt x="26727" y="49742"/>
                    <a:pt x="26027" y="49763"/>
                    <a:pt x="25264" y="49912"/>
                  </a:cubicBezTo>
                  <a:cubicBezTo>
                    <a:pt x="25136" y="49912"/>
                    <a:pt x="24988" y="49912"/>
                    <a:pt x="24903" y="49954"/>
                  </a:cubicBezTo>
                  <a:cubicBezTo>
                    <a:pt x="24160" y="50124"/>
                    <a:pt x="23482" y="50272"/>
                    <a:pt x="22739" y="50400"/>
                  </a:cubicBezTo>
                  <a:cubicBezTo>
                    <a:pt x="21997" y="50633"/>
                    <a:pt x="21276" y="50909"/>
                    <a:pt x="20576" y="51227"/>
                  </a:cubicBezTo>
                  <a:cubicBezTo>
                    <a:pt x="17627" y="52627"/>
                    <a:pt x="16036" y="54812"/>
                    <a:pt x="15909" y="56997"/>
                  </a:cubicBezTo>
                  <a:lnTo>
                    <a:pt x="18115" y="23206"/>
                  </a:lnTo>
                  <a:close/>
                </a:path>
              </a:pathLst>
            </a:custGeom>
            <a:solidFill>
              <a:srgbClr val="514187"/>
            </a:solidFill>
            <a:ln w="9525"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63FAE4FF-20C1-4096-8612-9B298289DA08}"/>
                </a:ext>
              </a:extLst>
            </p:cNvPr>
            <p:cNvSpPr/>
            <p:nvPr/>
          </p:nvSpPr>
          <p:spPr>
            <a:xfrm>
              <a:off x="6412462" y="4507508"/>
              <a:ext cx="62653" cy="31327"/>
            </a:xfrm>
            <a:custGeom>
              <a:avLst/>
              <a:gdLst>
                <a:gd name="connsiteX0" fmla="*/ 16609 w 42424"/>
                <a:gd name="connsiteY0" fmla="*/ 19880 h 21212"/>
                <a:gd name="connsiteX1" fmla="*/ 15909 w 42424"/>
                <a:gd name="connsiteY1" fmla="*/ 19159 h 21212"/>
                <a:gd name="connsiteX2" fmla="*/ 18306 w 42424"/>
                <a:gd name="connsiteY2" fmla="*/ 17526 h 21212"/>
                <a:gd name="connsiteX3" fmla="*/ 36315 w 42424"/>
                <a:gd name="connsiteY3" fmla="*/ 19329 h 21212"/>
                <a:gd name="connsiteX4" fmla="*/ 37057 w 42424"/>
                <a:gd name="connsiteY4" fmla="*/ 20007 h 21212"/>
                <a:gd name="connsiteX5" fmla="*/ 34597 w 42424"/>
                <a:gd name="connsiteY5" fmla="*/ 21726 h 21212"/>
                <a:gd name="connsiteX6" fmla="*/ 16609 w 42424"/>
                <a:gd name="connsiteY6" fmla="*/ 1988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21212">
                  <a:moveTo>
                    <a:pt x="16609" y="19880"/>
                  </a:moveTo>
                  <a:cubicBezTo>
                    <a:pt x="16333" y="19689"/>
                    <a:pt x="16164" y="19413"/>
                    <a:pt x="15909" y="19159"/>
                  </a:cubicBezTo>
                  <a:cubicBezTo>
                    <a:pt x="16567" y="18586"/>
                    <a:pt x="17330" y="17950"/>
                    <a:pt x="18306" y="17526"/>
                  </a:cubicBezTo>
                  <a:cubicBezTo>
                    <a:pt x="23800" y="14789"/>
                    <a:pt x="31818" y="15617"/>
                    <a:pt x="36315" y="19329"/>
                  </a:cubicBezTo>
                  <a:cubicBezTo>
                    <a:pt x="36654" y="19541"/>
                    <a:pt x="36760" y="19774"/>
                    <a:pt x="37057" y="20007"/>
                  </a:cubicBezTo>
                  <a:cubicBezTo>
                    <a:pt x="36358" y="20623"/>
                    <a:pt x="35573" y="21216"/>
                    <a:pt x="34597" y="21726"/>
                  </a:cubicBezTo>
                  <a:cubicBezTo>
                    <a:pt x="29188" y="24335"/>
                    <a:pt x="21042" y="23486"/>
                    <a:pt x="16609" y="19880"/>
                  </a:cubicBezTo>
                  <a:close/>
                </a:path>
              </a:pathLst>
            </a:custGeom>
            <a:solidFill>
              <a:srgbClr val="6DCDE9"/>
            </a:solidFill>
            <a:ln w="9525"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903A2297-A90A-4FE8-B569-DCBFD26C371A}"/>
                </a:ext>
              </a:extLst>
            </p:cNvPr>
            <p:cNvSpPr/>
            <p:nvPr/>
          </p:nvSpPr>
          <p:spPr>
            <a:xfrm>
              <a:off x="6402781" y="4501907"/>
              <a:ext cx="93980" cy="93980"/>
            </a:xfrm>
            <a:custGeom>
              <a:avLst/>
              <a:gdLst>
                <a:gd name="connsiteX0" fmla="*/ 16079 w 63636"/>
                <a:gd name="connsiteY0" fmla="*/ 51375 h 63636"/>
                <a:gd name="connsiteX1" fmla="*/ 15909 w 63636"/>
                <a:gd name="connsiteY1" fmla="*/ 50400 h 63636"/>
                <a:gd name="connsiteX2" fmla="*/ 15909 w 63636"/>
                <a:gd name="connsiteY2" fmla="*/ 49721 h 63636"/>
                <a:gd name="connsiteX3" fmla="*/ 18158 w 63636"/>
                <a:gd name="connsiteY3" fmla="*/ 15909 h 63636"/>
                <a:gd name="connsiteX4" fmla="*/ 18264 w 63636"/>
                <a:gd name="connsiteY4" fmla="*/ 17606 h 63636"/>
                <a:gd name="connsiteX5" fmla="*/ 18264 w 63636"/>
                <a:gd name="connsiteY5" fmla="*/ 17648 h 63636"/>
                <a:gd name="connsiteX6" fmla="*/ 18773 w 63636"/>
                <a:gd name="connsiteY6" fmla="*/ 19112 h 63636"/>
                <a:gd name="connsiteX7" fmla="*/ 18963 w 63636"/>
                <a:gd name="connsiteY7" fmla="*/ 19515 h 63636"/>
                <a:gd name="connsiteX8" fmla="*/ 19664 w 63636"/>
                <a:gd name="connsiteY8" fmla="*/ 20576 h 63636"/>
                <a:gd name="connsiteX9" fmla="*/ 20088 w 63636"/>
                <a:gd name="connsiteY9" fmla="*/ 21106 h 63636"/>
                <a:gd name="connsiteX10" fmla="*/ 21615 w 63636"/>
                <a:gd name="connsiteY10" fmla="*/ 22570 h 63636"/>
                <a:gd name="connsiteX11" fmla="*/ 23758 w 63636"/>
                <a:gd name="connsiteY11" fmla="*/ 23991 h 63636"/>
                <a:gd name="connsiteX12" fmla="*/ 24542 w 63636"/>
                <a:gd name="connsiteY12" fmla="*/ 24373 h 63636"/>
                <a:gd name="connsiteX13" fmla="*/ 26176 w 63636"/>
                <a:gd name="connsiteY13" fmla="*/ 25136 h 63636"/>
                <a:gd name="connsiteX14" fmla="*/ 26706 w 63636"/>
                <a:gd name="connsiteY14" fmla="*/ 25285 h 63636"/>
                <a:gd name="connsiteX15" fmla="*/ 28742 w 63636"/>
                <a:gd name="connsiteY15" fmla="*/ 25857 h 63636"/>
                <a:gd name="connsiteX16" fmla="*/ 29315 w 63636"/>
                <a:gd name="connsiteY16" fmla="*/ 26048 h 63636"/>
                <a:gd name="connsiteX17" fmla="*/ 31733 w 63636"/>
                <a:gd name="connsiteY17" fmla="*/ 26430 h 63636"/>
                <a:gd name="connsiteX18" fmla="*/ 31882 w 63636"/>
                <a:gd name="connsiteY18" fmla="*/ 26430 h 63636"/>
                <a:gd name="connsiteX19" fmla="*/ 34554 w 63636"/>
                <a:gd name="connsiteY19" fmla="*/ 26494 h 63636"/>
                <a:gd name="connsiteX20" fmla="*/ 34809 w 63636"/>
                <a:gd name="connsiteY20" fmla="*/ 26536 h 63636"/>
                <a:gd name="connsiteX21" fmla="*/ 37291 w 63636"/>
                <a:gd name="connsiteY21" fmla="*/ 26366 h 63636"/>
                <a:gd name="connsiteX22" fmla="*/ 37757 w 63636"/>
                <a:gd name="connsiteY22" fmla="*/ 26324 h 63636"/>
                <a:gd name="connsiteX23" fmla="*/ 40260 w 63636"/>
                <a:gd name="connsiteY23" fmla="*/ 25730 h 63636"/>
                <a:gd name="connsiteX24" fmla="*/ 42870 w 63636"/>
                <a:gd name="connsiteY24" fmla="*/ 24691 h 63636"/>
                <a:gd name="connsiteX25" fmla="*/ 48342 w 63636"/>
                <a:gd name="connsiteY25" fmla="*/ 17945 h 63636"/>
                <a:gd name="connsiteX26" fmla="*/ 46115 w 63636"/>
                <a:gd name="connsiteY26" fmla="*/ 51694 h 63636"/>
                <a:gd name="connsiteX27" fmla="*/ 40621 w 63636"/>
                <a:gd name="connsiteY27" fmla="*/ 58545 h 63636"/>
                <a:gd name="connsiteX28" fmla="*/ 37991 w 63636"/>
                <a:gd name="connsiteY28" fmla="*/ 59542 h 63636"/>
                <a:gd name="connsiteX29" fmla="*/ 37906 w 63636"/>
                <a:gd name="connsiteY29" fmla="*/ 59606 h 63636"/>
                <a:gd name="connsiteX30" fmla="*/ 35954 w 63636"/>
                <a:gd name="connsiteY30" fmla="*/ 60009 h 63636"/>
                <a:gd name="connsiteX31" fmla="*/ 35509 w 63636"/>
                <a:gd name="connsiteY31" fmla="*/ 60094 h 63636"/>
                <a:gd name="connsiteX32" fmla="*/ 35021 w 63636"/>
                <a:gd name="connsiteY32" fmla="*/ 60157 h 63636"/>
                <a:gd name="connsiteX33" fmla="*/ 34215 w 63636"/>
                <a:gd name="connsiteY33" fmla="*/ 60242 h 63636"/>
                <a:gd name="connsiteX34" fmla="*/ 32603 w 63636"/>
                <a:gd name="connsiteY34" fmla="*/ 60348 h 63636"/>
                <a:gd name="connsiteX35" fmla="*/ 32497 w 63636"/>
                <a:gd name="connsiteY35" fmla="*/ 60348 h 63636"/>
                <a:gd name="connsiteX36" fmla="*/ 32348 w 63636"/>
                <a:gd name="connsiteY36" fmla="*/ 60348 h 63636"/>
                <a:gd name="connsiteX37" fmla="*/ 31055 w 63636"/>
                <a:gd name="connsiteY37" fmla="*/ 60348 h 63636"/>
                <a:gd name="connsiteX38" fmla="*/ 29654 w 63636"/>
                <a:gd name="connsiteY38" fmla="*/ 60242 h 63636"/>
                <a:gd name="connsiteX39" fmla="*/ 29506 w 63636"/>
                <a:gd name="connsiteY39" fmla="*/ 60242 h 63636"/>
                <a:gd name="connsiteX40" fmla="*/ 29464 w 63636"/>
                <a:gd name="connsiteY40" fmla="*/ 60242 h 63636"/>
                <a:gd name="connsiteX41" fmla="*/ 27830 w 63636"/>
                <a:gd name="connsiteY41" fmla="*/ 60009 h 63636"/>
                <a:gd name="connsiteX42" fmla="*/ 27067 w 63636"/>
                <a:gd name="connsiteY42" fmla="*/ 59818 h 63636"/>
                <a:gd name="connsiteX43" fmla="*/ 26473 w 63636"/>
                <a:gd name="connsiteY43" fmla="*/ 59733 h 63636"/>
                <a:gd name="connsiteX44" fmla="*/ 26027 w 63636"/>
                <a:gd name="connsiteY44" fmla="*/ 59669 h 63636"/>
                <a:gd name="connsiteX45" fmla="*/ 24521 w 63636"/>
                <a:gd name="connsiteY45" fmla="*/ 59160 h 63636"/>
                <a:gd name="connsiteX46" fmla="*/ 23970 w 63636"/>
                <a:gd name="connsiteY46" fmla="*/ 58948 h 63636"/>
                <a:gd name="connsiteX47" fmla="*/ 23864 w 63636"/>
                <a:gd name="connsiteY47" fmla="*/ 58885 h 63636"/>
                <a:gd name="connsiteX48" fmla="*/ 22315 w 63636"/>
                <a:gd name="connsiteY48" fmla="*/ 58206 h 63636"/>
                <a:gd name="connsiteX49" fmla="*/ 21530 w 63636"/>
                <a:gd name="connsiteY49" fmla="*/ 57782 h 63636"/>
                <a:gd name="connsiteX50" fmla="*/ 19409 w 63636"/>
                <a:gd name="connsiteY50" fmla="*/ 56445 h 63636"/>
                <a:gd name="connsiteX51" fmla="*/ 17945 w 63636"/>
                <a:gd name="connsiteY51" fmla="*/ 55066 h 63636"/>
                <a:gd name="connsiteX52" fmla="*/ 17818 w 63636"/>
                <a:gd name="connsiteY52" fmla="*/ 54897 h 63636"/>
                <a:gd name="connsiteX53" fmla="*/ 17479 w 63636"/>
                <a:gd name="connsiteY53" fmla="*/ 54366 h 63636"/>
                <a:gd name="connsiteX54" fmla="*/ 16906 w 63636"/>
                <a:gd name="connsiteY54" fmla="*/ 53603 h 63636"/>
                <a:gd name="connsiteX55" fmla="*/ 16758 w 63636"/>
                <a:gd name="connsiteY55" fmla="*/ 53327 h 63636"/>
                <a:gd name="connsiteX56" fmla="*/ 16545 w 63636"/>
                <a:gd name="connsiteY56" fmla="*/ 52945 h 63636"/>
                <a:gd name="connsiteX57" fmla="*/ 16376 w 63636"/>
                <a:gd name="connsiteY57" fmla="*/ 52500 h 63636"/>
                <a:gd name="connsiteX58" fmla="*/ 16079 w 63636"/>
                <a:gd name="connsiteY58" fmla="*/ 51418 h 63636"/>
                <a:gd name="connsiteX59" fmla="*/ 16079 w 63636"/>
                <a:gd name="connsiteY59" fmla="*/ 51375 h 63636"/>
                <a:gd name="connsiteX60" fmla="*/ 16079 w 63636"/>
                <a:gd name="connsiteY60" fmla="*/ 51375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636" h="63636">
                  <a:moveTo>
                    <a:pt x="16079" y="51375"/>
                  </a:moveTo>
                  <a:cubicBezTo>
                    <a:pt x="16036" y="50994"/>
                    <a:pt x="15909" y="50718"/>
                    <a:pt x="15909" y="50400"/>
                  </a:cubicBezTo>
                  <a:cubicBezTo>
                    <a:pt x="15909" y="50103"/>
                    <a:pt x="15909" y="49891"/>
                    <a:pt x="15909" y="49721"/>
                  </a:cubicBezTo>
                  <a:lnTo>
                    <a:pt x="18158" y="15909"/>
                  </a:lnTo>
                  <a:cubicBezTo>
                    <a:pt x="18094" y="16418"/>
                    <a:pt x="18158" y="17033"/>
                    <a:pt x="18264" y="17606"/>
                  </a:cubicBezTo>
                  <a:cubicBezTo>
                    <a:pt x="18264" y="17606"/>
                    <a:pt x="18264" y="17606"/>
                    <a:pt x="18264" y="17648"/>
                  </a:cubicBezTo>
                  <a:cubicBezTo>
                    <a:pt x="18391" y="18115"/>
                    <a:pt x="18582" y="18582"/>
                    <a:pt x="18773" y="19112"/>
                  </a:cubicBezTo>
                  <a:cubicBezTo>
                    <a:pt x="18815" y="19218"/>
                    <a:pt x="18921" y="19324"/>
                    <a:pt x="18963" y="19515"/>
                  </a:cubicBezTo>
                  <a:cubicBezTo>
                    <a:pt x="19154" y="19876"/>
                    <a:pt x="19473" y="20236"/>
                    <a:pt x="19664" y="20576"/>
                  </a:cubicBezTo>
                  <a:cubicBezTo>
                    <a:pt x="19854" y="20788"/>
                    <a:pt x="19982" y="20915"/>
                    <a:pt x="20088" y="21106"/>
                  </a:cubicBezTo>
                  <a:cubicBezTo>
                    <a:pt x="20533" y="21573"/>
                    <a:pt x="21042" y="22103"/>
                    <a:pt x="21615" y="22570"/>
                  </a:cubicBezTo>
                  <a:cubicBezTo>
                    <a:pt x="22273" y="23100"/>
                    <a:pt x="22951" y="23545"/>
                    <a:pt x="23758" y="23991"/>
                  </a:cubicBezTo>
                  <a:cubicBezTo>
                    <a:pt x="24054" y="24118"/>
                    <a:pt x="24245" y="24266"/>
                    <a:pt x="24542" y="24373"/>
                  </a:cubicBezTo>
                  <a:cubicBezTo>
                    <a:pt x="25073" y="24648"/>
                    <a:pt x="25645" y="24903"/>
                    <a:pt x="26176" y="25136"/>
                  </a:cubicBezTo>
                  <a:cubicBezTo>
                    <a:pt x="26345" y="25200"/>
                    <a:pt x="26536" y="25242"/>
                    <a:pt x="26706" y="25285"/>
                  </a:cubicBezTo>
                  <a:cubicBezTo>
                    <a:pt x="27342" y="25561"/>
                    <a:pt x="28042" y="25751"/>
                    <a:pt x="28742" y="25857"/>
                  </a:cubicBezTo>
                  <a:cubicBezTo>
                    <a:pt x="28954" y="25942"/>
                    <a:pt x="29124" y="26006"/>
                    <a:pt x="29315" y="26048"/>
                  </a:cubicBezTo>
                  <a:cubicBezTo>
                    <a:pt x="30057" y="26239"/>
                    <a:pt x="30906" y="26366"/>
                    <a:pt x="31733" y="26430"/>
                  </a:cubicBezTo>
                  <a:cubicBezTo>
                    <a:pt x="31754" y="26430"/>
                    <a:pt x="31839" y="26430"/>
                    <a:pt x="31882" y="26430"/>
                  </a:cubicBezTo>
                  <a:cubicBezTo>
                    <a:pt x="32794" y="26494"/>
                    <a:pt x="33685" y="26536"/>
                    <a:pt x="34554" y="26494"/>
                  </a:cubicBezTo>
                  <a:cubicBezTo>
                    <a:pt x="34618" y="26494"/>
                    <a:pt x="34682" y="26536"/>
                    <a:pt x="34809" y="26536"/>
                  </a:cubicBezTo>
                  <a:cubicBezTo>
                    <a:pt x="35636" y="26494"/>
                    <a:pt x="36464" y="26430"/>
                    <a:pt x="37291" y="26366"/>
                  </a:cubicBezTo>
                  <a:cubicBezTo>
                    <a:pt x="37397" y="26324"/>
                    <a:pt x="37567" y="26324"/>
                    <a:pt x="37757" y="26324"/>
                  </a:cubicBezTo>
                  <a:cubicBezTo>
                    <a:pt x="38563" y="26091"/>
                    <a:pt x="39391" y="25942"/>
                    <a:pt x="40260" y="25730"/>
                  </a:cubicBezTo>
                  <a:cubicBezTo>
                    <a:pt x="41151" y="25497"/>
                    <a:pt x="42063" y="25094"/>
                    <a:pt x="42870" y="24691"/>
                  </a:cubicBezTo>
                  <a:cubicBezTo>
                    <a:pt x="46285" y="23036"/>
                    <a:pt x="48151" y="20491"/>
                    <a:pt x="48342" y="17945"/>
                  </a:cubicBezTo>
                  <a:lnTo>
                    <a:pt x="46115" y="51694"/>
                  </a:lnTo>
                  <a:cubicBezTo>
                    <a:pt x="45903" y="54303"/>
                    <a:pt x="44100" y="56806"/>
                    <a:pt x="40621" y="58545"/>
                  </a:cubicBezTo>
                  <a:cubicBezTo>
                    <a:pt x="39815" y="58885"/>
                    <a:pt x="38945" y="59245"/>
                    <a:pt x="37991" y="59542"/>
                  </a:cubicBezTo>
                  <a:cubicBezTo>
                    <a:pt x="37991" y="59542"/>
                    <a:pt x="37970" y="59542"/>
                    <a:pt x="37906" y="59606"/>
                  </a:cubicBezTo>
                  <a:cubicBezTo>
                    <a:pt x="37312" y="59733"/>
                    <a:pt x="36591" y="59903"/>
                    <a:pt x="35954" y="60009"/>
                  </a:cubicBezTo>
                  <a:cubicBezTo>
                    <a:pt x="35827" y="60051"/>
                    <a:pt x="35679" y="60051"/>
                    <a:pt x="35509" y="60094"/>
                  </a:cubicBezTo>
                  <a:cubicBezTo>
                    <a:pt x="35339" y="60094"/>
                    <a:pt x="35212" y="60157"/>
                    <a:pt x="35021" y="60157"/>
                  </a:cubicBezTo>
                  <a:cubicBezTo>
                    <a:pt x="34788" y="60157"/>
                    <a:pt x="34512" y="60221"/>
                    <a:pt x="34215" y="60242"/>
                  </a:cubicBezTo>
                  <a:cubicBezTo>
                    <a:pt x="33685" y="60285"/>
                    <a:pt x="33133" y="60348"/>
                    <a:pt x="32603" y="60348"/>
                  </a:cubicBezTo>
                  <a:cubicBezTo>
                    <a:pt x="32603" y="60348"/>
                    <a:pt x="32561" y="60348"/>
                    <a:pt x="32497" y="60348"/>
                  </a:cubicBezTo>
                  <a:cubicBezTo>
                    <a:pt x="32476" y="60348"/>
                    <a:pt x="32391" y="60348"/>
                    <a:pt x="32348" y="60348"/>
                  </a:cubicBezTo>
                  <a:cubicBezTo>
                    <a:pt x="31882" y="60412"/>
                    <a:pt x="31500" y="60412"/>
                    <a:pt x="31055" y="60348"/>
                  </a:cubicBezTo>
                  <a:cubicBezTo>
                    <a:pt x="30567" y="60348"/>
                    <a:pt x="30100" y="60285"/>
                    <a:pt x="29654" y="60242"/>
                  </a:cubicBezTo>
                  <a:cubicBezTo>
                    <a:pt x="29591" y="60242"/>
                    <a:pt x="29570" y="60242"/>
                    <a:pt x="29506" y="60242"/>
                  </a:cubicBezTo>
                  <a:lnTo>
                    <a:pt x="29464" y="60242"/>
                  </a:lnTo>
                  <a:cubicBezTo>
                    <a:pt x="28933" y="60157"/>
                    <a:pt x="28382" y="60094"/>
                    <a:pt x="27830" y="60009"/>
                  </a:cubicBezTo>
                  <a:cubicBezTo>
                    <a:pt x="27533" y="59988"/>
                    <a:pt x="27300" y="59903"/>
                    <a:pt x="27067" y="59818"/>
                  </a:cubicBezTo>
                  <a:cubicBezTo>
                    <a:pt x="26876" y="59818"/>
                    <a:pt x="26664" y="59733"/>
                    <a:pt x="26473" y="59733"/>
                  </a:cubicBezTo>
                  <a:cubicBezTo>
                    <a:pt x="26303" y="59691"/>
                    <a:pt x="26218" y="59691"/>
                    <a:pt x="26027" y="59669"/>
                  </a:cubicBezTo>
                  <a:cubicBezTo>
                    <a:pt x="25433" y="59436"/>
                    <a:pt x="25030" y="59288"/>
                    <a:pt x="24521" y="59160"/>
                  </a:cubicBezTo>
                  <a:cubicBezTo>
                    <a:pt x="24309" y="59075"/>
                    <a:pt x="24076" y="59033"/>
                    <a:pt x="23970" y="58948"/>
                  </a:cubicBezTo>
                  <a:cubicBezTo>
                    <a:pt x="23970" y="58948"/>
                    <a:pt x="23948" y="58885"/>
                    <a:pt x="23864" y="58885"/>
                  </a:cubicBezTo>
                  <a:cubicBezTo>
                    <a:pt x="23270" y="58715"/>
                    <a:pt x="22845" y="58460"/>
                    <a:pt x="22315" y="58206"/>
                  </a:cubicBezTo>
                  <a:cubicBezTo>
                    <a:pt x="22039" y="58079"/>
                    <a:pt x="21785" y="57973"/>
                    <a:pt x="21530" y="57782"/>
                  </a:cubicBezTo>
                  <a:cubicBezTo>
                    <a:pt x="20767" y="57379"/>
                    <a:pt x="20003" y="56891"/>
                    <a:pt x="19409" y="56445"/>
                  </a:cubicBezTo>
                  <a:cubicBezTo>
                    <a:pt x="18815" y="55957"/>
                    <a:pt x="18327" y="55491"/>
                    <a:pt x="17945" y="55066"/>
                  </a:cubicBezTo>
                  <a:cubicBezTo>
                    <a:pt x="17882" y="55003"/>
                    <a:pt x="17861" y="54960"/>
                    <a:pt x="17818" y="54897"/>
                  </a:cubicBezTo>
                  <a:cubicBezTo>
                    <a:pt x="17712" y="54727"/>
                    <a:pt x="17564" y="54600"/>
                    <a:pt x="17479" y="54366"/>
                  </a:cubicBezTo>
                  <a:cubicBezTo>
                    <a:pt x="17288" y="54218"/>
                    <a:pt x="17054" y="53879"/>
                    <a:pt x="16906" y="53603"/>
                  </a:cubicBezTo>
                  <a:cubicBezTo>
                    <a:pt x="16885" y="53539"/>
                    <a:pt x="16842" y="53391"/>
                    <a:pt x="16758" y="53327"/>
                  </a:cubicBezTo>
                  <a:cubicBezTo>
                    <a:pt x="16673" y="53157"/>
                    <a:pt x="16630" y="53072"/>
                    <a:pt x="16545" y="52945"/>
                  </a:cubicBezTo>
                  <a:cubicBezTo>
                    <a:pt x="16482" y="52776"/>
                    <a:pt x="16397" y="52648"/>
                    <a:pt x="16376" y="52500"/>
                  </a:cubicBezTo>
                  <a:cubicBezTo>
                    <a:pt x="16248" y="52139"/>
                    <a:pt x="16100" y="51779"/>
                    <a:pt x="16079" y="51418"/>
                  </a:cubicBezTo>
                  <a:cubicBezTo>
                    <a:pt x="16079" y="51397"/>
                    <a:pt x="16079" y="51397"/>
                    <a:pt x="16079" y="51375"/>
                  </a:cubicBezTo>
                  <a:cubicBezTo>
                    <a:pt x="16079" y="51397"/>
                    <a:pt x="16079" y="51397"/>
                    <a:pt x="16079" y="51375"/>
                  </a:cubicBezTo>
                  <a:close/>
                </a:path>
              </a:pathLst>
            </a:custGeom>
            <a:solidFill>
              <a:srgbClr val="482E90"/>
            </a:solidFill>
            <a:ln w="9525"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852E994-6F52-4631-98E1-AB86998BE5DB}"/>
                </a:ext>
              </a:extLst>
            </p:cNvPr>
            <p:cNvSpPr/>
            <p:nvPr/>
          </p:nvSpPr>
          <p:spPr>
            <a:xfrm>
              <a:off x="6409228" y="4494225"/>
              <a:ext cx="62653" cy="62653"/>
            </a:xfrm>
            <a:custGeom>
              <a:avLst/>
              <a:gdLst>
                <a:gd name="connsiteX0" fmla="*/ 20496 w 42424"/>
                <a:gd name="connsiteY0" fmla="*/ 26520 h 42424"/>
                <a:gd name="connsiteX1" fmla="*/ 18099 w 42424"/>
                <a:gd name="connsiteY1" fmla="*/ 28153 h 42424"/>
                <a:gd name="connsiteX2" fmla="*/ 20496 w 42424"/>
                <a:gd name="connsiteY2" fmla="*/ 17484 h 42424"/>
                <a:gd name="connsiteX3" fmla="*/ 38505 w 42424"/>
                <a:gd name="connsiteY3" fmla="*/ 19223 h 42424"/>
                <a:gd name="connsiteX4" fmla="*/ 39247 w 42424"/>
                <a:gd name="connsiteY4" fmla="*/ 29002 h 42424"/>
                <a:gd name="connsiteX5" fmla="*/ 38505 w 42424"/>
                <a:gd name="connsiteY5" fmla="*/ 28323 h 42424"/>
                <a:gd name="connsiteX6" fmla="*/ 20496 w 42424"/>
                <a:gd name="connsiteY6" fmla="*/ 26520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42424">
                  <a:moveTo>
                    <a:pt x="20496" y="26520"/>
                  </a:moveTo>
                  <a:cubicBezTo>
                    <a:pt x="19520" y="26966"/>
                    <a:pt x="18756" y="27581"/>
                    <a:pt x="18099" y="28153"/>
                  </a:cubicBezTo>
                  <a:cubicBezTo>
                    <a:pt x="14472" y="24590"/>
                    <a:pt x="15405" y="19966"/>
                    <a:pt x="20496" y="17484"/>
                  </a:cubicBezTo>
                  <a:cubicBezTo>
                    <a:pt x="25990" y="14811"/>
                    <a:pt x="34008" y="15638"/>
                    <a:pt x="38505" y="19223"/>
                  </a:cubicBezTo>
                  <a:cubicBezTo>
                    <a:pt x="42196" y="22235"/>
                    <a:pt x="42302" y="26181"/>
                    <a:pt x="39247" y="29002"/>
                  </a:cubicBezTo>
                  <a:cubicBezTo>
                    <a:pt x="38950" y="28747"/>
                    <a:pt x="38823" y="28535"/>
                    <a:pt x="38505" y="28323"/>
                  </a:cubicBezTo>
                  <a:cubicBezTo>
                    <a:pt x="34008" y="24611"/>
                    <a:pt x="25990" y="23784"/>
                    <a:pt x="20496" y="26520"/>
                  </a:cubicBezTo>
                  <a:close/>
                </a:path>
              </a:pathLst>
            </a:custGeom>
            <a:solidFill>
              <a:srgbClr val="482E90"/>
            </a:solidFill>
            <a:ln w="9525"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B829EB88-7AA3-4BD5-AA9D-1EE1EEE72499}"/>
                </a:ext>
              </a:extLst>
            </p:cNvPr>
            <p:cNvSpPr/>
            <p:nvPr/>
          </p:nvSpPr>
          <p:spPr>
            <a:xfrm>
              <a:off x="6406087" y="4489087"/>
              <a:ext cx="62653" cy="62653"/>
            </a:xfrm>
            <a:custGeom>
              <a:avLst/>
              <a:gdLst>
                <a:gd name="connsiteX0" fmla="*/ 42669 w 42424"/>
                <a:gd name="connsiteY0" fmla="*/ 19923 h 42424"/>
                <a:gd name="connsiteX1" fmla="*/ 40654 w 42424"/>
                <a:gd name="connsiteY1" fmla="*/ 33371 h 42424"/>
                <a:gd name="connsiteX2" fmla="*/ 19378 w 42424"/>
                <a:gd name="connsiteY2" fmla="*/ 31250 h 42424"/>
                <a:gd name="connsiteX3" fmla="*/ 21435 w 42424"/>
                <a:gd name="connsiteY3" fmla="*/ 17759 h 42424"/>
                <a:gd name="connsiteX4" fmla="*/ 42669 w 42424"/>
                <a:gd name="connsiteY4" fmla="*/ 19923 h 42424"/>
                <a:gd name="connsiteX5" fmla="*/ 39169 w 42424"/>
                <a:gd name="connsiteY5" fmla="*/ 32183 h 42424"/>
                <a:gd name="connsiteX6" fmla="*/ 40908 w 42424"/>
                <a:gd name="connsiteY6" fmla="*/ 20792 h 42424"/>
                <a:gd name="connsiteX7" fmla="*/ 22899 w 42424"/>
                <a:gd name="connsiteY7" fmla="*/ 18905 h 42424"/>
                <a:gd name="connsiteX8" fmla="*/ 21138 w 42424"/>
                <a:gd name="connsiteY8" fmla="*/ 30380 h 42424"/>
                <a:gd name="connsiteX9" fmla="*/ 39169 w 42424"/>
                <a:gd name="connsiteY9" fmla="*/ 32183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42424">
                  <a:moveTo>
                    <a:pt x="42669" y="19923"/>
                  </a:moveTo>
                  <a:cubicBezTo>
                    <a:pt x="48014" y="24186"/>
                    <a:pt x="47102" y="30253"/>
                    <a:pt x="40654" y="33371"/>
                  </a:cubicBezTo>
                  <a:cubicBezTo>
                    <a:pt x="34184" y="36532"/>
                    <a:pt x="24723" y="35556"/>
                    <a:pt x="19378" y="31250"/>
                  </a:cubicBezTo>
                  <a:cubicBezTo>
                    <a:pt x="14075" y="26901"/>
                    <a:pt x="14923" y="20877"/>
                    <a:pt x="21435" y="17759"/>
                  </a:cubicBezTo>
                  <a:cubicBezTo>
                    <a:pt x="27841" y="14641"/>
                    <a:pt x="37366" y="15532"/>
                    <a:pt x="42669" y="19923"/>
                  </a:cubicBezTo>
                  <a:close/>
                  <a:moveTo>
                    <a:pt x="39169" y="32183"/>
                  </a:moveTo>
                  <a:cubicBezTo>
                    <a:pt x="44578" y="29553"/>
                    <a:pt x="45363" y="24441"/>
                    <a:pt x="40908" y="20792"/>
                  </a:cubicBezTo>
                  <a:cubicBezTo>
                    <a:pt x="36411" y="17102"/>
                    <a:pt x="28329" y="16253"/>
                    <a:pt x="22899" y="18905"/>
                  </a:cubicBezTo>
                  <a:cubicBezTo>
                    <a:pt x="17426" y="21598"/>
                    <a:pt x="16599" y="26753"/>
                    <a:pt x="21138" y="30380"/>
                  </a:cubicBezTo>
                  <a:cubicBezTo>
                    <a:pt x="25614" y="34029"/>
                    <a:pt x="33738" y="34856"/>
                    <a:pt x="39169" y="32183"/>
                  </a:cubicBezTo>
                </a:path>
              </a:pathLst>
            </a:custGeom>
            <a:solidFill>
              <a:srgbClr val="6150A0"/>
            </a:solidFill>
            <a:ln w="9525"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D42E255C-333B-4CFD-98C5-0B9E21B16495}"/>
                </a:ext>
              </a:extLst>
            </p:cNvPr>
            <p:cNvSpPr/>
            <p:nvPr/>
          </p:nvSpPr>
          <p:spPr>
            <a:xfrm>
              <a:off x="6398397" y="4541817"/>
              <a:ext cx="31327" cy="31327"/>
            </a:xfrm>
            <a:custGeom>
              <a:avLst/>
              <a:gdLst>
                <a:gd name="connsiteX0" fmla="*/ 16524 w 21212"/>
                <a:gd name="connsiteY0" fmla="*/ 18836 h 21212"/>
                <a:gd name="connsiteX1" fmla="*/ 16588 w 21212"/>
                <a:gd name="connsiteY1" fmla="*/ 18857 h 21212"/>
                <a:gd name="connsiteX2" fmla="*/ 17945 w 21212"/>
                <a:gd name="connsiteY2" fmla="*/ 18857 h 21212"/>
                <a:gd name="connsiteX3" fmla="*/ 17988 w 21212"/>
                <a:gd name="connsiteY3" fmla="*/ 18857 h 21212"/>
                <a:gd name="connsiteX4" fmla="*/ 18773 w 21212"/>
                <a:gd name="connsiteY4" fmla="*/ 18518 h 21212"/>
                <a:gd name="connsiteX5" fmla="*/ 24182 w 21212"/>
                <a:gd name="connsiteY5" fmla="*/ 15909 h 21212"/>
                <a:gd name="connsiteX6" fmla="*/ 26070 w 21212"/>
                <a:gd name="connsiteY6" fmla="*/ 17224 h 21212"/>
                <a:gd name="connsiteX7" fmla="*/ 20554 w 21212"/>
                <a:gd name="connsiteY7" fmla="*/ 19812 h 21212"/>
                <a:gd name="connsiteX8" fmla="*/ 20470 w 21212"/>
                <a:gd name="connsiteY8" fmla="*/ 19876 h 21212"/>
                <a:gd name="connsiteX9" fmla="*/ 20342 w 21212"/>
                <a:gd name="connsiteY9" fmla="*/ 20024 h 21212"/>
                <a:gd name="connsiteX10" fmla="*/ 20130 w 21212"/>
                <a:gd name="connsiteY10" fmla="*/ 20045 h 21212"/>
                <a:gd name="connsiteX11" fmla="*/ 20024 w 21212"/>
                <a:gd name="connsiteY11" fmla="*/ 20088 h 21212"/>
                <a:gd name="connsiteX12" fmla="*/ 19854 w 21212"/>
                <a:gd name="connsiteY12" fmla="*/ 20130 h 21212"/>
                <a:gd name="connsiteX13" fmla="*/ 19812 w 21212"/>
                <a:gd name="connsiteY13" fmla="*/ 20130 h 21212"/>
                <a:gd name="connsiteX14" fmla="*/ 19812 w 21212"/>
                <a:gd name="connsiteY14" fmla="*/ 20130 h 21212"/>
                <a:gd name="connsiteX15" fmla="*/ 19642 w 21212"/>
                <a:gd name="connsiteY15" fmla="*/ 20173 h 21212"/>
                <a:gd name="connsiteX16" fmla="*/ 19515 w 21212"/>
                <a:gd name="connsiteY16" fmla="*/ 20173 h 21212"/>
                <a:gd name="connsiteX17" fmla="*/ 19367 w 21212"/>
                <a:gd name="connsiteY17" fmla="*/ 20194 h 21212"/>
                <a:gd name="connsiteX18" fmla="*/ 19218 w 21212"/>
                <a:gd name="connsiteY18" fmla="*/ 20279 h 21212"/>
                <a:gd name="connsiteX19" fmla="*/ 19048 w 21212"/>
                <a:gd name="connsiteY19" fmla="*/ 20279 h 21212"/>
                <a:gd name="connsiteX20" fmla="*/ 19048 w 21212"/>
                <a:gd name="connsiteY20" fmla="*/ 20279 h 21212"/>
                <a:gd name="connsiteX21" fmla="*/ 19048 w 21212"/>
                <a:gd name="connsiteY21" fmla="*/ 20279 h 21212"/>
                <a:gd name="connsiteX22" fmla="*/ 18836 w 21212"/>
                <a:gd name="connsiteY22" fmla="*/ 20279 h 21212"/>
                <a:gd name="connsiteX23" fmla="*/ 18645 w 21212"/>
                <a:gd name="connsiteY23" fmla="*/ 20194 h 21212"/>
                <a:gd name="connsiteX24" fmla="*/ 18391 w 21212"/>
                <a:gd name="connsiteY24" fmla="*/ 20173 h 21212"/>
                <a:gd name="connsiteX25" fmla="*/ 18327 w 21212"/>
                <a:gd name="connsiteY25" fmla="*/ 20173 h 21212"/>
                <a:gd name="connsiteX26" fmla="*/ 18285 w 21212"/>
                <a:gd name="connsiteY26" fmla="*/ 20130 h 21212"/>
                <a:gd name="connsiteX27" fmla="*/ 18221 w 21212"/>
                <a:gd name="connsiteY27" fmla="*/ 20088 h 21212"/>
                <a:gd name="connsiteX28" fmla="*/ 17776 w 21212"/>
                <a:gd name="connsiteY28" fmla="*/ 19854 h 21212"/>
                <a:gd name="connsiteX29" fmla="*/ 15909 w 21212"/>
                <a:gd name="connsiteY29" fmla="*/ 18539 h 21212"/>
                <a:gd name="connsiteX30" fmla="*/ 16524 w 21212"/>
                <a:gd name="connsiteY30" fmla="*/ 18836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212" h="21212">
                  <a:moveTo>
                    <a:pt x="16524" y="18836"/>
                  </a:moveTo>
                  <a:cubicBezTo>
                    <a:pt x="16524" y="18857"/>
                    <a:pt x="16588" y="18857"/>
                    <a:pt x="16588" y="18857"/>
                  </a:cubicBezTo>
                  <a:cubicBezTo>
                    <a:pt x="17012" y="18985"/>
                    <a:pt x="17457" y="18985"/>
                    <a:pt x="17945" y="18857"/>
                  </a:cubicBezTo>
                  <a:lnTo>
                    <a:pt x="17988" y="18857"/>
                  </a:lnTo>
                  <a:cubicBezTo>
                    <a:pt x="18285" y="18794"/>
                    <a:pt x="18433" y="18667"/>
                    <a:pt x="18773" y="18518"/>
                  </a:cubicBezTo>
                  <a:lnTo>
                    <a:pt x="24182" y="15909"/>
                  </a:lnTo>
                  <a:lnTo>
                    <a:pt x="26070" y="17224"/>
                  </a:lnTo>
                  <a:lnTo>
                    <a:pt x="20554" y="19812"/>
                  </a:lnTo>
                  <a:cubicBezTo>
                    <a:pt x="20491" y="19812"/>
                    <a:pt x="20470" y="19854"/>
                    <a:pt x="20470" y="19876"/>
                  </a:cubicBezTo>
                  <a:cubicBezTo>
                    <a:pt x="20427" y="19876"/>
                    <a:pt x="20342" y="19939"/>
                    <a:pt x="20342" y="20024"/>
                  </a:cubicBezTo>
                  <a:cubicBezTo>
                    <a:pt x="20258" y="20024"/>
                    <a:pt x="20173" y="20024"/>
                    <a:pt x="20130" y="20045"/>
                  </a:cubicBezTo>
                  <a:cubicBezTo>
                    <a:pt x="20109" y="20045"/>
                    <a:pt x="20045" y="20045"/>
                    <a:pt x="20024" y="20088"/>
                  </a:cubicBezTo>
                  <a:cubicBezTo>
                    <a:pt x="19939" y="20088"/>
                    <a:pt x="19876" y="20088"/>
                    <a:pt x="19854" y="20130"/>
                  </a:cubicBezTo>
                  <a:lnTo>
                    <a:pt x="19812" y="20130"/>
                  </a:lnTo>
                  <a:lnTo>
                    <a:pt x="19812" y="20130"/>
                  </a:lnTo>
                  <a:cubicBezTo>
                    <a:pt x="19727" y="20173"/>
                    <a:pt x="19685" y="20173"/>
                    <a:pt x="19642" y="20173"/>
                  </a:cubicBezTo>
                  <a:cubicBezTo>
                    <a:pt x="19600" y="20173"/>
                    <a:pt x="19579" y="20173"/>
                    <a:pt x="19515" y="20173"/>
                  </a:cubicBezTo>
                  <a:cubicBezTo>
                    <a:pt x="19494" y="20194"/>
                    <a:pt x="19409" y="20194"/>
                    <a:pt x="19367" y="20194"/>
                  </a:cubicBezTo>
                  <a:cubicBezTo>
                    <a:pt x="19345" y="20279"/>
                    <a:pt x="19260" y="20279"/>
                    <a:pt x="19218" y="20279"/>
                  </a:cubicBezTo>
                  <a:cubicBezTo>
                    <a:pt x="19176" y="20279"/>
                    <a:pt x="19070" y="20279"/>
                    <a:pt x="19048" y="20279"/>
                  </a:cubicBezTo>
                  <a:lnTo>
                    <a:pt x="19048" y="20279"/>
                  </a:lnTo>
                  <a:lnTo>
                    <a:pt x="19048" y="20279"/>
                  </a:lnTo>
                  <a:cubicBezTo>
                    <a:pt x="18963" y="20279"/>
                    <a:pt x="18879" y="20279"/>
                    <a:pt x="18836" y="20279"/>
                  </a:cubicBezTo>
                  <a:cubicBezTo>
                    <a:pt x="18751" y="20279"/>
                    <a:pt x="18730" y="20279"/>
                    <a:pt x="18645" y="20194"/>
                  </a:cubicBezTo>
                  <a:cubicBezTo>
                    <a:pt x="18582" y="20194"/>
                    <a:pt x="18518" y="20173"/>
                    <a:pt x="18391" y="20173"/>
                  </a:cubicBezTo>
                  <a:cubicBezTo>
                    <a:pt x="18370" y="20173"/>
                    <a:pt x="18370" y="20173"/>
                    <a:pt x="18327" y="20173"/>
                  </a:cubicBezTo>
                  <a:cubicBezTo>
                    <a:pt x="18327" y="20130"/>
                    <a:pt x="18285" y="20130"/>
                    <a:pt x="18285" y="20130"/>
                  </a:cubicBezTo>
                  <a:cubicBezTo>
                    <a:pt x="18242" y="20130"/>
                    <a:pt x="18221" y="20088"/>
                    <a:pt x="18221" y="20088"/>
                  </a:cubicBezTo>
                  <a:cubicBezTo>
                    <a:pt x="18030" y="20045"/>
                    <a:pt x="17882" y="19939"/>
                    <a:pt x="17776" y="19854"/>
                  </a:cubicBezTo>
                  <a:lnTo>
                    <a:pt x="15909" y="18539"/>
                  </a:lnTo>
                  <a:cubicBezTo>
                    <a:pt x="16121" y="18667"/>
                    <a:pt x="16270" y="18794"/>
                    <a:pt x="16524" y="18836"/>
                  </a:cubicBezTo>
                  <a:close/>
                </a:path>
              </a:pathLst>
            </a:custGeom>
            <a:solidFill>
              <a:srgbClr val="371C70"/>
            </a:solidFill>
            <a:ln w="9525"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30140DA3-9666-4344-AC57-4DE4A60BA49A}"/>
                </a:ext>
              </a:extLst>
            </p:cNvPr>
            <p:cNvSpPr/>
            <p:nvPr/>
          </p:nvSpPr>
          <p:spPr>
            <a:xfrm>
              <a:off x="6393791" y="4517853"/>
              <a:ext cx="62653" cy="62653"/>
            </a:xfrm>
            <a:custGeom>
              <a:avLst/>
              <a:gdLst>
                <a:gd name="connsiteX0" fmla="*/ 15909 w 42424"/>
                <a:gd name="connsiteY0" fmla="*/ 27533 h 42424"/>
                <a:gd name="connsiteX1" fmla="*/ 15952 w 42424"/>
                <a:gd name="connsiteY1" fmla="*/ 27257 h 42424"/>
                <a:gd name="connsiteX2" fmla="*/ 15952 w 42424"/>
                <a:gd name="connsiteY2" fmla="*/ 27215 h 42424"/>
                <a:gd name="connsiteX3" fmla="*/ 15952 w 42424"/>
                <a:gd name="connsiteY3" fmla="*/ 27215 h 42424"/>
                <a:gd name="connsiteX4" fmla="*/ 15952 w 42424"/>
                <a:gd name="connsiteY4" fmla="*/ 26982 h 42424"/>
                <a:gd name="connsiteX5" fmla="*/ 15973 w 42424"/>
                <a:gd name="connsiteY5" fmla="*/ 26748 h 42424"/>
                <a:gd name="connsiteX6" fmla="*/ 16036 w 42424"/>
                <a:gd name="connsiteY6" fmla="*/ 26557 h 42424"/>
                <a:gd name="connsiteX7" fmla="*/ 16036 w 42424"/>
                <a:gd name="connsiteY7" fmla="*/ 26536 h 42424"/>
                <a:gd name="connsiteX8" fmla="*/ 16036 w 42424"/>
                <a:gd name="connsiteY8" fmla="*/ 26409 h 42424"/>
                <a:gd name="connsiteX9" fmla="*/ 16121 w 42424"/>
                <a:gd name="connsiteY9" fmla="*/ 26133 h 42424"/>
                <a:gd name="connsiteX10" fmla="*/ 16142 w 42424"/>
                <a:gd name="connsiteY10" fmla="*/ 25879 h 42424"/>
                <a:gd name="connsiteX11" fmla="*/ 16142 w 42424"/>
                <a:gd name="connsiteY11" fmla="*/ 25879 h 42424"/>
                <a:gd name="connsiteX12" fmla="*/ 16142 w 42424"/>
                <a:gd name="connsiteY12" fmla="*/ 25857 h 42424"/>
                <a:gd name="connsiteX13" fmla="*/ 16291 w 42424"/>
                <a:gd name="connsiteY13" fmla="*/ 25560 h 42424"/>
                <a:gd name="connsiteX14" fmla="*/ 16376 w 42424"/>
                <a:gd name="connsiteY14" fmla="*/ 25200 h 42424"/>
                <a:gd name="connsiteX15" fmla="*/ 16376 w 42424"/>
                <a:gd name="connsiteY15" fmla="*/ 25200 h 42424"/>
                <a:gd name="connsiteX16" fmla="*/ 16376 w 42424"/>
                <a:gd name="connsiteY16" fmla="*/ 25200 h 42424"/>
                <a:gd name="connsiteX17" fmla="*/ 16439 w 42424"/>
                <a:gd name="connsiteY17" fmla="*/ 24924 h 42424"/>
                <a:gd name="connsiteX18" fmla="*/ 16567 w 42424"/>
                <a:gd name="connsiteY18" fmla="*/ 24606 h 42424"/>
                <a:gd name="connsiteX19" fmla="*/ 16630 w 42424"/>
                <a:gd name="connsiteY19" fmla="*/ 24563 h 42424"/>
                <a:gd name="connsiteX20" fmla="*/ 16630 w 42424"/>
                <a:gd name="connsiteY20" fmla="*/ 24521 h 42424"/>
                <a:gd name="connsiteX21" fmla="*/ 16800 w 42424"/>
                <a:gd name="connsiteY21" fmla="*/ 24245 h 42424"/>
                <a:gd name="connsiteX22" fmla="*/ 16885 w 42424"/>
                <a:gd name="connsiteY22" fmla="*/ 23885 h 42424"/>
                <a:gd name="connsiteX23" fmla="*/ 16906 w 42424"/>
                <a:gd name="connsiteY23" fmla="*/ 23842 h 42424"/>
                <a:gd name="connsiteX24" fmla="*/ 16948 w 42424"/>
                <a:gd name="connsiteY24" fmla="*/ 23779 h 42424"/>
                <a:gd name="connsiteX25" fmla="*/ 17033 w 42424"/>
                <a:gd name="connsiteY25" fmla="*/ 23545 h 42424"/>
                <a:gd name="connsiteX26" fmla="*/ 17245 w 42424"/>
                <a:gd name="connsiteY26" fmla="*/ 23142 h 42424"/>
                <a:gd name="connsiteX27" fmla="*/ 17245 w 42424"/>
                <a:gd name="connsiteY27" fmla="*/ 23142 h 42424"/>
                <a:gd name="connsiteX28" fmla="*/ 17542 w 42424"/>
                <a:gd name="connsiteY28" fmla="*/ 22718 h 42424"/>
                <a:gd name="connsiteX29" fmla="*/ 17585 w 42424"/>
                <a:gd name="connsiteY29" fmla="*/ 22612 h 42424"/>
                <a:gd name="connsiteX30" fmla="*/ 18094 w 42424"/>
                <a:gd name="connsiteY30" fmla="*/ 21954 h 42424"/>
                <a:gd name="connsiteX31" fmla="*/ 18094 w 42424"/>
                <a:gd name="connsiteY31" fmla="*/ 21827 h 42424"/>
                <a:gd name="connsiteX32" fmla="*/ 18645 w 42424"/>
                <a:gd name="connsiteY32" fmla="*/ 21212 h 42424"/>
                <a:gd name="connsiteX33" fmla="*/ 18667 w 42424"/>
                <a:gd name="connsiteY33" fmla="*/ 21127 h 42424"/>
                <a:gd name="connsiteX34" fmla="*/ 18964 w 42424"/>
                <a:gd name="connsiteY34" fmla="*/ 20851 h 42424"/>
                <a:gd name="connsiteX35" fmla="*/ 19070 w 42424"/>
                <a:gd name="connsiteY35" fmla="*/ 20766 h 42424"/>
                <a:gd name="connsiteX36" fmla="*/ 19070 w 42424"/>
                <a:gd name="connsiteY36" fmla="*/ 20724 h 42424"/>
                <a:gd name="connsiteX37" fmla="*/ 19388 w 42424"/>
                <a:gd name="connsiteY37" fmla="*/ 20385 h 42424"/>
                <a:gd name="connsiteX38" fmla="*/ 19473 w 42424"/>
                <a:gd name="connsiteY38" fmla="*/ 20321 h 42424"/>
                <a:gd name="connsiteX39" fmla="*/ 19579 w 42424"/>
                <a:gd name="connsiteY39" fmla="*/ 20194 h 42424"/>
                <a:gd name="connsiteX40" fmla="*/ 19685 w 42424"/>
                <a:gd name="connsiteY40" fmla="*/ 20151 h 42424"/>
                <a:gd name="connsiteX41" fmla="*/ 19982 w 42424"/>
                <a:gd name="connsiteY41" fmla="*/ 19918 h 42424"/>
                <a:gd name="connsiteX42" fmla="*/ 20088 w 42424"/>
                <a:gd name="connsiteY42" fmla="*/ 19748 h 42424"/>
                <a:gd name="connsiteX43" fmla="*/ 20173 w 42424"/>
                <a:gd name="connsiteY43" fmla="*/ 19706 h 42424"/>
                <a:gd name="connsiteX44" fmla="*/ 20279 w 42424"/>
                <a:gd name="connsiteY44" fmla="*/ 19642 h 42424"/>
                <a:gd name="connsiteX45" fmla="*/ 20554 w 42424"/>
                <a:gd name="connsiteY45" fmla="*/ 19430 h 42424"/>
                <a:gd name="connsiteX46" fmla="*/ 20639 w 42424"/>
                <a:gd name="connsiteY46" fmla="*/ 19324 h 42424"/>
                <a:gd name="connsiteX47" fmla="*/ 20682 w 42424"/>
                <a:gd name="connsiteY47" fmla="*/ 19282 h 42424"/>
                <a:gd name="connsiteX48" fmla="*/ 20809 w 42424"/>
                <a:gd name="connsiteY48" fmla="*/ 19176 h 42424"/>
                <a:gd name="connsiteX49" fmla="*/ 21106 w 42424"/>
                <a:gd name="connsiteY49" fmla="*/ 19069 h 42424"/>
                <a:gd name="connsiteX50" fmla="*/ 21233 w 42424"/>
                <a:gd name="connsiteY50" fmla="*/ 18921 h 42424"/>
                <a:gd name="connsiteX51" fmla="*/ 21297 w 42424"/>
                <a:gd name="connsiteY51" fmla="*/ 18921 h 42424"/>
                <a:gd name="connsiteX52" fmla="*/ 21403 w 42424"/>
                <a:gd name="connsiteY52" fmla="*/ 18879 h 42424"/>
                <a:gd name="connsiteX53" fmla="*/ 21636 w 42424"/>
                <a:gd name="connsiteY53" fmla="*/ 18751 h 42424"/>
                <a:gd name="connsiteX54" fmla="*/ 21912 w 42424"/>
                <a:gd name="connsiteY54" fmla="*/ 18645 h 42424"/>
                <a:gd name="connsiteX55" fmla="*/ 21912 w 42424"/>
                <a:gd name="connsiteY55" fmla="*/ 18645 h 42424"/>
                <a:gd name="connsiteX56" fmla="*/ 27364 w 42424"/>
                <a:gd name="connsiteY56" fmla="*/ 15909 h 42424"/>
                <a:gd name="connsiteX57" fmla="*/ 29167 w 42424"/>
                <a:gd name="connsiteY57" fmla="*/ 17224 h 42424"/>
                <a:gd name="connsiteX58" fmla="*/ 23715 w 42424"/>
                <a:gd name="connsiteY58" fmla="*/ 19939 h 42424"/>
                <a:gd name="connsiteX59" fmla="*/ 23185 w 42424"/>
                <a:gd name="connsiteY59" fmla="*/ 20257 h 42424"/>
                <a:gd name="connsiteX60" fmla="*/ 23121 w 42424"/>
                <a:gd name="connsiteY60" fmla="*/ 20300 h 42424"/>
                <a:gd name="connsiteX61" fmla="*/ 22633 w 42424"/>
                <a:gd name="connsiteY61" fmla="*/ 20597 h 42424"/>
                <a:gd name="connsiteX62" fmla="*/ 22548 w 42424"/>
                <a:gd name="connsiteY62" fmla="*/ 20660 h 42424"/>
                <a:gd name="connsiteX63" fmla="*/ 22039 w 42424"/>
                <a:gd name="connsiteY63" fmla="*/ 21021 h 42424"/>
                <a:gd name="connsiteX64" fmla="*/ 21976 w 42424"/>
                <a:gd name="connsiteY64" fmla="*/ 21148 h 42424"/>
                <a:gd name="connsiteX65" fmla="*/ 21530 w 42424"/>
                <a:gd name="connsiteY65" fmla="*/ 21573 h 42424"/>
                <a:gd name="connsiteX66" fmla="*/ 21467 w 42424"/>
                <a:gd name="connsiteY66" fmla="*/ 21615 h 42424"/>
                <a:gd name="connsiteX67" fmla="*/ 21000 w 42424"/>
                <a:gd name="connsiteY67" fmla="*/ 22082 h 42424"/>
                <a:gd name="connsiteX68" fmla="*/ 20873 w 42424"/>
                <a:gd name="connsiteY68" fmla="*/ 22145 h 42424"/>
                <a:gd name="connsiteX69" fmla="*/ 20618 w 42424"/>
                <a:gd name="connsiteY69" fmla="*/ 22485 h 42424"/>
                <a:gd name="connsiteX70" fmla="*/ 20067 w 42424"/>
                <a:gd name="connsiteY70" fmla="*/ 23121 h 42424"/>
                <a:gd name="connsiteX71" fmla="*/ 20003 w 42424"/>
                <a:gd name="connsiteY71" fmla="*/ 23206 h 42424"/>
                <a:gd name="connsiteX72" fmla="*/ 19536 w 42424"/>
                <a:gd name="connsiteY72" fmla="*/ 23906 h 42424"/>
                <a:gd name="connsiteX73" fmla="*/ 19218 w 42424"/>
                <a:gd name="connsiteY73" fmla="*/ 24457 h 42424"/>
                <a:gd name="connsiteX74" fmla="*/ 19218 w 42424"/>
                <a:gd name="connsiteY74" fmla="*/ 24457 h 42424"/>
                <a:gd name="connsiteX75" fmla="*/ 19218 w 42424"/>
                <a:gd name="connsiteY75" fmla="*/ 24457 h 42424"/>
                <a:gd name="connsiteX76" fmla="*/ 18921 w 42424"/>
                <a:gd name="connsiteY76" fmla="*/ 25051 h 42424"/>
                <a:gd name="connsiteX77" fmla="*/ 18815 w 42424"/>
                <a:gd name="connsiteY77" fmla="*/ 25115 h 42424"/>
                <a:gd name="connsiteX78" fmla="*/ 18582 w 42424"/>
                <a:gd name="connsiteY78" fmla="*/ 25751 h 42424"/>
                <a:gd name="connsiteX79" fmla="*/ 18539 w 42424"/>
                <a:gd name="connsiteY79" fmla="*/ 25773 h 42424"/>
                <a:gd name="connsiteX80" fmla="*/ 18327 w 42424"/>
                <a:gd name="connsiteY80" fmla="*/ 26345 h 42424"/>
                <a:gd name="connsiteX81" fmla="*/ 18285 w 42424"/>
                <a:gd name="connsiteY81" fmla="*/ 26409 h 42424"/>
                <a:gd name="connsiteX82" fmla="*/ 18158 w 42424"/>
                <a:gd name="connsiteY82" fmla="*/ 27003 h 42424"/>
                <a:gd name="connsiteX83" fmla="*/ 18158 w 42424"/>
                <a:gd name="connsiteY83" fmla="*/ 27066 h 42424"/>
                <a:gd name="connsiteX84" fmla="*/ 17924 w 42424"/>
                <a:gd name="connsiteY84" fmla="*/ 27682 h 42424"/>
                <a:gd name="connsiteX85" fmla="*/ 17924 w 42424"/>
                <a:gd name="connsiteY85" fmla="*/ 27809 h 42424"/>
                <a:gd name="connsiteX86" fmla="*/ 17861 w 42424"/>
                <a:gd name="connsiteY86" fmla="*/ 28382 h 42424"/>
                <a:gd name="connsiteX87" fmla="*/ 17861 w 42424"/>
                <a:gd name="connsiteY87" fmla="*/ 28382 h 42424"/>
                <a:gd name="connsiteX88" fmla="*/ 17861 w 42424"/>
                <a:gd name="connsiteY88" fmla="*/ 29018 h 42424"/>
                <a:gd name="connsiteX89" fmla="*/ 17861 w 42424"/>
                <a:gd name="connsiteY89" fmla="*/ 34894 h 42424"/>
                <a:gd name="connsiteX90" fmla="*/ 17988 w 42424"/>
                <a:gd name="connsiteY90" fmla="*/ 35933 h 42424"/>
                <a:gd name="connsiteX91" fmla="*/ 17988 w 42424"/>
                <a:gd name="connsiteY91" fmla="*/ 35997 h 42424"/>
                <a:gd name="connsiteX92" fmla="*/ 18285 w 42424"/>
                <a:gd name="connsiteY92" fmla="*/ 36930 h 42424"/>
                <a:gd name="connsiteX93" fmla="*/ 18285 w 42424"/>
                <a:gd name="connsiteY93" fmla="*/ 36994 h 42424"/>
                <a:gd name="connsiteX94" fmla="*/ 18688 w 42424"/>
                <a:gd name="connsiteY94" fmla="*/ 37609 h 42424"/>
                <a:gd name="connsiteX95" fmla="*/ 18815 w 42424"/>
                <a:gd name="connsiteY95" fmla="*/ 37821 h 42424"/>
                <a:gd name="connsiteX96" fmla="*/ 19367 w 42424"/>
                <a:gd name="connsiteY96" fmla="*/ 38330 h 42424"/>
                <a:gd name="connsiteX97" fmla="*/ 17500 w 42424"/>
                <a:gd name="connsiteY97" fmla="*/ 36994 h 42424"/>
                <a:gd name="connsiteX98" fmla="*/ 17012 w 42424"/>
                <a:gd name="connsiteY98" fmla="*/ 36485 h 42424"/>
                <a:gd name="connsiteX99" fmla="*/ 16906 w 42424"/>
                <a:gd name="connsiteY99" fmla="*/ 36336 h 42424"/>
                <a:gd name="connsiteX100" fmla="*/ 16736 w 42424"/>
                <a:gd name="connsiteY100" fmla="*/ 36103 h 42424"/>
                <a:gd name="connsiteX101" fmla="*/ 16482 w 42424"/>
                <a:gd name="connsiteY101" fmla="*/ 35742 h 42424"/>
                <a:gd name="connsiteX102" fmla="*/ 16482 w 42424"/>
                <a:gd name="connsiteY102" fmla="*/ 35615 h 42424"/>
                <a:gd name="connsiteX103" fmla="*/ 16461 w 42424"/>
                <a:gd name="connsiteY103" fmla="*/ 35572 h 42424"/>
                <a:gd name="connsiteX104" fmla="*/ 16376 w 42424"/>
                <a:gd name="connsiteY104" fmla="*/ 35445 h 42424"/>
                <a:gd name="connsiteX105" fmla="*/ 16249 w 42424"/>
                <a:gd name="connsiteY105" fmla="*/ 35127 h 42424"/>
                <a:gd name="connsiteX106" fmla="*/ 16164 w 42424"/>
                <a:gd name="connsiteY106" fmla="*/ 34830 h 42424"/>
                <a:gd name="connsiteX107" fmla="*/ 16142 w 42424"/>
                <a:gd name="connsiteY107" fmla="*/ 34660 h 42424"/>
                <a:gd name="connsiteX108" fmla="*/ 16142 w 42424"/>
                <a:gd name="connsiteY108" fmla="*/ 34597 h 42424"/>
                <a:gd name="connsiteX109" fmla="*/ 16142 w 42424"/>
                <a:gd name="connsiteY109" fmla="*/ 34512 h 42424"/>
                <a:gd name="connsiteX110" fmla="*/ 16079 w 42424"/>
                <a:gd name="connsiteY110" fmla="*/ 34257 h 42424"/>
                <a:gd name="connsiteX111" fmla="*/ 16058 w 42424"/>
                <a:gd name="connsiteY111" fmla="*/ 33982 h 42424"/>
                <a:gd name="connsiteX112" fmla="*/ 16058 w 42424"/>
                <a:gd name="connsiteY112" fmla="*/ 33685 h 42424"/>
                <a:gd name="connsiteX113" fmla="*/ 16058 w 42424"/>
                <a:gd name="connsiteY113" fmla="*/ 33515 h 42424"/>
                <a:gd name="connsiteX114" fmla="*/ 16015 w 42424"/>
                <a:gd name="connsiteY114" fmla="*/ 27724 h 42424"/>
                <a:gd name="connsiteX115" fmla="*/ 16015 w 42424"/>
                <a:gd name="connsiteY115" fmla="*/ 27597 h 42424"/>
                <a:gd name="connsiteX116" fmla="*/ 15909 w 42424"/>
                <a:gd name="connsiteY116" fmla="*/ 27533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2424" h="42424">
                  <a:moveTo>
                    <a:pt x="15909" y="27533"/>
                  </a:moveTo>
                  <a:cubicBezTo>
                    <a:pt x="15909" y="27427"/>
                    <a:pt x="15909" y="27342"/>
                    <a:pt x="15952" y="27257"/>
                  </a:cubicBezTo>
                  <a:lnTo>
                    <a:pt x="15952" y="27215"/>
                  </a:lnTo>
                  <a:lnTo>
                    <a:pt x="15952" y="27215"/>
                  </a:lnTo>
                  <a:cubicBezTo>
                    <a:pt x="15952" y="27130"/>
                    <a:pt x="15952" y="27066"/>
                    <a:pt x="15952" y="26982"/>
                  </a:cubicBezTo>
                  <a:cubicBezTo>
                    <a:pt x="15973" y="26897"/>
                    <a:pt x="15973" y="26833"/>
                    <a:pt x="15973" y="26748"/>
                  </a:cubicBezTo>
                  <a:cubicBezTo>
                    <a:pt x="15973" y="26706"/>
                    <a:pt x="16036" y="26663"/>
                    <a:pt x="16036" y="26557"/>
                  </a:cubicBezTo>
                  <a:lnTo>
                    <a:pt x="16036" y="26536"/>
                  </a:lnTo>
                  <a:cubicBezTo>
                    <a:pt x="16036" y="26472"/>
                    <a:pt x="16036" y="26451"/>
                    <a:pt x="16036" y="26409"/>
                  </a:cubicBezTo>
                  <a:cubicBezTo>
                    <a:pt x="16058" y="26324"/>
                    <a:pt x="16058" y="26239"/>
                    <a:pt x="16121" y="26133"/>
                  </a:cubicBezTo>
                  <a:cubicBezTo>
                    <a:pt x="16121" y="26006"/>
                    <a:pt x="16142" y="25964"/>
                    <a:pt x="16142" y="25879"/>
                  </a:cubicBezTo>
                  <a:lnTo>
                    <a:pt x="16142" y="25879"/>
                  </a:lnTo>
                  <a:lnTo>
                    <a:pt x="16142" y="25857"/>
                  </a:lnTo>
                  <a:cubicBezTo>
                    <a:pt x="16185" y="25730"/>
                    <a:pt x="16270" y="25645"/>
                    <a:pt x="16291" y="25560"/>
                  </a:cubicBezTo>
                  <a:cubicBezTo>
                    <a:pt x="16291" y="25433"/>
                    <a:pt x="16355" y="25370"/>
                    <a:pt x="16376" y="25200"/>
                  </a:cubicBezTo>
                  <a:lnTo>
                    <a:pt x="16376" y="25200"/>
                  </a:lnTo>
                  <a:lnTo>
                    <a:pt x="16376" y="25200"/>
                  </a:lnTo>
                  <a:cubicBezTo>
                    <a:pt x="16418" y="25094"/>
                    <a:pt x="16439" y="25009"/>
                    <a:pt x="16439" y="24924"/>
                  </a:cubicBezTo>
                  <a:cubicBezTo>
                    <a:pt x="16503" y="24754"/>
                    <a:pt x="16546" y="24712"/>
                    <a:pt x="16567" y="24606"/>
                  </a:cubicBezTo>
                  <a:lnTo>
                    <a:pt x="16630" y="24563"/>
                  </a:lnTo>
                  <a:cubicBezTo>
                    <a:pt x="16630" y="24521"/>
                    <a:pt x="16630" y="24521"/>
                    <a:pt x="16630" y="24521"/>
                  </a:cubicBezTo>
                  <a:cubicBezTo>
                    <a:pt x="16715" y="24394"/>
                    <a:pt x="16715" y="24309"/>
                    <a:pt x="16800" y="24245"/>
                  </a:cubicBezTo>
                  <a:cubicBezTo>
                    <a:pt x="16800" y="24160"/>
                    <a:pt x="16821" y="24012"/>
                    <a:pt x="16885" y="23885"/>
                  </a:cubicBezTo>
                  <a:cubicBezTo>
                    <a:pt x="16906" y="23885"/>
                    <a:pt x="16906" y="23885"/>
                    <a:pt x="16906" y="23842"/>
                  </a:cubicBezTo>
                  <a:lnTo>
                    <a:pt x="16948" y="23779"/>
                  </a:lnTo>
                  <a:cubicBezTo>
                    <a:pt x="16991" y="23694"/>
                    <a:pt x="17033" y="23630"/>
                    <a:pt x="17033" y="23545"/>
                  </a:cubicBezTo>
                  <a:cubicBezTo>
                    <a:pt x="17118" y="23418"/>
                    <a:pt x="17182" y="23312"/>
                    <a:pt x="17245" y="23142"/>
                  </a:cubicBezTo>
                  <a:lnTo>
                    <a:pt x="17245" y="23142"/>
                  </a:lnTo>
                  <a:cubicBezTo>
                    <a:pt x="17351" y="22994"/>
                    <a:pt x="17394" y="22845"/>
                    <a:pt x="17542" y="22718"/>
                  </a:cubicBezTo>
                  <a:cubicBezTo>
                    <a:pt x="17542" y="22654"/>
                    <a:pt x="17542" y="22612"/>
                    <a:pt x="17585" y="22612"/>
                  </a:cubicBezTo>
                  <a:cubicBezTo>
                    <a:pt x="17755" y="22421"/>
                    <a:pt x="17924" y="22167"/>
                    <a:pt x="18094" y="21954"/>
                  </a:cubicBezTo>
                  <a:cubicBezTo>
                    <a:pt x="18094" y="21870"/>
                    <a:pt x="18094" y="21827"/>
                    <a:pt x="18094" y="21827"/>
                  </a:cubicBezTo>
                  <a:cubicBezTo>
                    <a:pt x="18242" y="21573"/>
                    <a:pt x="18455" y="21424"/>
                    <a:pt x="18645" y="21212"/>
                  </a:cubicBezTo>
                  <a:cubicBezTo>
                    <a:pt x="18645" y="21212"/>
                    <a:pt x="18667" y="21169"/>
                    <a:pt x="18667" y="21127"/>
                  </a:cubicBezTo>
                  <a:cubicBezTo>
                    <a:pt x="18815" y="21000"/>
                    <a:pt x="18879" y="20915"/>
                    <a:pt x="18964" y="20851"/>
                  </a:cubicBezTo>
                  <a:cubicBezTo>
                    <a:pt x="19006" y="20788"/>
                    <a:pt x="19006" y="20788"/>
                    <a:pt x="19070" y="20766"/>
                  </a:cubicBezTo>
                  <a:cubicBezTo>
                    <a:pt x="19070" y="20766"/>
                    <a:pt x="19070" y="20766"/>
                    <a:pt x="19070" y="20724"/>
                  </a:cubicBezTo>
                  <a:cubicBezTo>
                    <a:pt x="19176" y="20618"/>
                    <a:pt x="19239" y="20533"/>
                    <a:pt x="19388" y="20385"/>
                  </a:cubicBezTo>
                  <a:cubicBezTo>
                    <a:pt x="19430" y="20385"/>
                    <a:pt x="19430" y="20321"/>
                    <a:pt x="19473" y="20321"/>
                  </a:cubicBezTo>
                  <a:cubicBezTo>
                    <a:pt x="19473" y="20321"/>
                    <a:pt x="19515" y="20279"/>
                    <a:pt x="19579" y="20194"/>
                  </a:cubicBezTo>
                  <a:cubicBezTo>
                    <a:pt x="19579" y="20194"/>
                    <a:pt x="19642" y="20151"/>
                    <a:pt x="19685" y="20151"/>
                  </a:cubicBezTo>
                  <a:cubicBezTo>
                    <a:pt x="19770" y="20045"/>
                    <a:pt x="19833" y="19960"/>
                    <a:pt x="19982" y="19918"/>
                  </a:cubicBezTo>
                  <a:cubicBezTo>
                    <a:pt x="19982" y="19876"/>
                    <a:pt x="20024" y="19833"/>
                    <a:pt x="20088" y="19748"/>
                  </a:cubicBezTo>
                  <a:cubicBezTo>
                    <a:pt x="20088" y="19748"/>
                    <a:pt x="20109" y="19748"/>
                    <a:pt x="20173" y="19706"/>
                  </a:cubicBezTo>
                  <a:cubicBezTo>
                    <a:pt x="20173" y="19663"/>
                    <a:pt x="20215" y="19663"/>
                    <a:pt x="20279" y="19642"/>
                  </a:cubicBezTo>
                  <a:cubicBezTo>
                    <a:pt x="20342" y="19557"/>
                    <a:pt x="20406" y="19473"/>
                    <a:pt x="20554" y="19430"/>
                  </a:cubicBezTo>
                  <a:cubicBezTo>
                    <a:pt x="20576" y="19409"/>
                    <a:pt x="20576" y="19409"/>
                    <a:pt x="20639" y="19324"/>
                  </a:cubicBezTo>
                  <a:lnTo>
                    <a:pt x="20682" y="19282"/>
                  </a:lnTo>
                  <a:cubicBezTo>
                    <a:pt x="20745" y="19239"/>
                    <a:pt x="20788" y="19239"/>
                    <a:pt x="20809" y="19176"/>
                  </a:cubicBezTo>
                  <a:cubicBezTo>
                    <a:pt x="20936" y="19176"/>
                    <a:pt x="21021" y="19091"/>
                    <a:pt x="21106" y="19069"/>
                  </a:cubicBezTo>
                  <a:cubicBezTo>
                    <a:pt x="21148" y="19027"/>
                    <a:pt x="21191" y="19027"/>
                    <a:pt x="21233" y="18921"/>
                  </a:cubicBezTo>
                  <a:lnTo>
                    <a:pt x="21297" y="18921"/>
                  </a:lnTo>
                  <a:lnTo>
                    <a:pt x="21403" y="18879"/>
                  </a:lnTo>
                  <a:cubicBezTo>
                    <a:pt x="21488" y="18836"/>
                    <a:pt x="21552" y="18794"/>
                    <a:pt x="21636" y="18751"/>
                  </a:cubicBezTo>
                  <a:cubicBezTo>
                    <a:pt x="21721" y="18709"/>
                    <a:pt x="21785" y="18667"/>
                    <a:pt x="21912" y="18645"/>
                  </a:cubicBezTo>
                  <a:lnTo>
                    <a:pt x="21912" y="18645"/>
                  </a:lnTo>
                  <a:lnTo>
                    <a:pt x="27364" y="15909"/>
                  </a:lnTo>
                  <a:lnTo>
                    <a:pt x="29167" y="17224"/>
                  </a:lnTo>
                  <a:lnTo>
                    <a:pt x="23715" y="19939"/>
                  </a:lnTo>
                  <a:cubicBezTo>
                    <a:pt x="23567" y="20024"/>
                    <a:pt x="23355" y="20130"/>
                    <a:pt x="23185" y="20257"/>
                  </a:cubicBezTo>
                  <a:lnTo>
                    <a:pt x="23121" y="20300"/>
                  </a:lnTo>
                  <a:cubicBezTo>
                    <a:pt x="22930" y="20364"/>
                    <a:pt x="22761" y="20470"/>
                    <a:pt x="22633" y="20597"/>
                  </a:cubicBezTo>
                  <a:cubicBezTo>
                    <a:pt x="22612" y="20597"/>
                    <a:pt x="22548" y="20660"/>
                    <a:pt x="22548" y="20660"/>
                  </a:cubicBezTo>
                  <a:cubicBezTo>
                    <a:pt x="22400" y="20766"/>
                    <a:pt x="22230" y="20894"/>
                    <a:pt x="22039" y="21021"/>
                  </a:cubicBezTo>
                  <a:cubicBezTo>
                    <a:pt x="22018" y="21106"/>
                    <a:pt x="22018" y="21106"/>
                    <a:pt x="21976" y="21148"/>
                  </a:cubicBezTo>
                  <a:cubicBezTo>
                    <a:pt x="21806" y="21276"/>
                    <a:pt x="21615" y="21382"/>
                    <a:pt x="21530" y="21573"/>
                  </a:cubicBezTo>
                  <a:cubicBezTo>
                    <a:pt x="21530" y="21573"/>
                    <a:pt x="21530" y="21573"/>
                    <a:pt x="21467" y="21615"/>
                  </a:cubicBezTo>
                  <a:cubicBezTo>
                    <a:pt x="21276" y="21742"/>
                    <a:pt x="21085" y="21954"/>
                    <a:pt x="21000" y="22082"/>
                  </a:cubicBezTo>
                  <a:cubicBezTo>
                    <a:pt x="20936" y="22082"/>
                    <a:pt x="20936" y="22082"/>
                    <a:pt x="20873" y="22145"/>
                  </a:cubicBezTo>
                  <a:cubicBezTo>
                    <a:pt x="20809" y="22230"/>
                    <a:pt x="20703" y="22357"/>
                    <a:pt x="20618" y="22485"/>
                  </a:cubicBezTo>
                  <a:cubicBezTo>
                    <a:pt x="20406" y="22654"/>
                    <a:pt x="20236" y="22888"/>
                    <a:pt x="20067" y="23121"/>
                  </a:cubicBezTo>
                  <a:cubicBezTo>
                    <a:pt x="20067" y="23121"/>
                    <a:pt x="20067" y="23206"/>
                    <a:pt x="20003" y="23206"/>
                  </a:cubicBezTo>
                  <a:cubicBezTo>
                    <a:pt x="19855" y="23418"/>
                    <a:pt x="19664" y="23651"/>
                    <a:pt x="19536" y="23906"/>
                  </a:cubicBezTo>
                  <a:cubicBezTo>
                    <a:pt x="19451" y="24118"/>
                    <a:pt x="19303" y="24266"/>
                    <a:pt x="19218" y="24457"/>
                  </a:cubicBezTo>
                  <a:lnTo>
                    <a:pt x="19218" y="24457"/>
                  </a:lnTo>
                  <a:lnTo>
                    <a:pt x="19218" y="24457"/>
                  </a:lnTo>
                  <a:cubicBezTo>
                    <a:pt x="19112" y="24648"/>
                    <a:pt x="18985" y="24860"/>
                    <a:pt x="18921" y="25051"/>
                  </a:cubicBezTo>
                  <a:cubicBezTo>
                    <a:pt x="18921" y="25073"/>
                    <a:pt x="18921" y="25073"/>
                    <a:pt x="18815" y="25115"/>
                  </a:cubicBezTo>
                  <a:cubicBezTo>
                    <a:pt x="18751" y="25327"/>
                    <a:pt x="18667" y="25518"/>
                    <a:pt x="18582" y="25751"/>
                  </a:cubicBezTo>
                  <a:cubicBezTo>
                    <a:pt x="18582" y="25751"/>
                    <a:pt x="18539" y="25751"/>
                    <a:pt x="18539" y="25773"/>
                  </a:cubicBezTo>
                  <a:cubicBezTo>
                    <a:pt x="18455" y="25942"/>
                    <a:pt x="18327" y="26197"/>
                    <a:pt x="18327" y="26345"/>
                  </a:cubicBezTo>
                  <a:lnTo>
                    <a:pt x="18285" y="26409"/>
                  </a:lnTo>
                  <a:cubicBezTo>
                    <a:pt x="18221" y="26642"/>
                    <a:pt x="18179" y="26854"/>
                    <a:pt x="18158" y="27003"/>
                  </a:cubicBezTo>
                  <a:cubicBezTo>
                    <a:pt x="18158" y="27066"/>
                    <a:pt x="18158" y="27066"/>
                    <a:pt x="18158" y="27066"/>
                  </a:cubicBezTo>
                  <a:cubicBezTo>
                    <a:pt x="18073" y="27279"/>
                    <a:pt x="17988" y="27512"/>
                    <a:pt x="17924" y="27682"/>
                  </a:cubicBezTo>
                  <a:cubicBezTo>
                    <a:pt x="17924" y="27788"/>
                    <a:pt x="17924" y="27788"/>
                    <a:pt x="17924" y="27809"/>
                  </a:cubicBezTo>
                  <a:cubicBezTo>
                    <a:pt x="17903" y="27957"/>
                    <a:pt x="17903" y="28169"/>
                    <a:pt x="17861" y="28382"/>
                  </a:cubicBezTo>
                  <a:lnTo>
                    <a:pt x="17861" y="28382"/>
                  </a:lnTo>
                  <a:cubicBezTo>
                    <a:pt x="17861" y="28636"/>
                    <a:pt x="17861" y="28827"/>
                    <a:pt x="17861" y="29018"/>
                  </a:cubicBezTo>
                  <a:lnTo>
                    <a:pt x="17861" y="34894"/>
                  </a:lnTo>
                  <a:cubicBezTo>
                    <a:pt x="17861" y="35339"/>
                    <a:pt x="17903" y="35615"/>
                    <a:pt x="17988" y="35933"/>
                  </a:cubicBezTo>
                  <a:lnTo>
                    <a:pt x="17988" y="35997"/>
                  </a:lnTo>
                  <a:cubicBezTo>
                    <a:pt x="18073" y="36357"/>
                    <a:pt x="18179" y="36654"/>
                    <a:pt x="18285" y="36930"/>
                  </a:cubicBezTo>
                  <a:cubicBezTo>
                    <a:pt x="18285" y="36951"/>
                    <a:pt x="18285" y="36951"/>
                    <a:pt x="18285" y="36994"/>
                  </a:cubicBezTo>
                  <a:cubicBezTo>
                    <a:pt x="18391" y="37185"/>
                    <a:pt x="18539" y="37439"/>
                    <a:pt x="18688" y="37609"/>
                  </a:cubicBezTo>
                  <a:cubicBezTo>
                    <a:pt x="18751" y="37651"/>
                    <a:pt x="18773" y="37757"/>
                    <a:pt x="18815" y="37821"/>
                  </a:cubicBezTo>
                  <a:cubicBezTo>
                    <a:pt x="19006" y="37948"/>
                    <a:pt x="19197" y="38182"/>
                    <a:pt x="19367" y="38330"/>
                  </a:cubicBezTo>
                  <a:lnTo>
                    <a:pt x="17500" y="36994"/>
                  </a:lnTo>
                  <a:cubicBezTo>
                    <a:pt x="17330" y="36803"/>
                    <a:pt x="17118" y="36676"/>
                    <a:pt x="17012" y="36485"/>
                  </a:cubicBezTo>
                  <a:cubicBezTo>
                    <a:pt x="16927" y="36400"/>
                    <a:pt x="16927" y="36357"/>
                    <a:pt x="16906" y="36336"/>
                  </a:cubicBezTo>
                  <a:cubicBezTo>
                    <a:pt x="16821" y="36230"/>
                    <a:pt x="16821" y="36188"/>
                    <a:pt x="16736" y="36103"/>
                  </a:cubicBezTo>
                  <a:cubicBezTo>
                    <a:pt x="16652" y="35933"/>
                    <a:pt x="16546" y="35806"/>
                    <a:pt x="16482" y="35742"/>
                  </a:cubicBezTo>
                  <a:cubicBezTo>
                    <a:pt x="16482" y="35742"/>
                    <a:pt x="16482" y="35657"/>
                    <a:pt x="16482" y="35615"/>
                  </a:cubicBezTo>
                  <a:cubicBezTo>
                    <a:pt x="16461" y="35615"/>
                    <a:pt x="16461" y="35572"/>
                    <a:pt x="16461" y="35572"/>
                  </a:cubicBezTo>
                  <a:cubicBezTo>
                    <a:pt x="16397" y="35551"/>
                    <a:pt x="16397" y="35466"/>
                    <a:pt x="16376" y="35445"/>
                  </a:cubicBezTo>
                  <a:cubicBezTo>
                    <a:pt x="16291" y="35318"/>
                    <a:pt x="16249" y="35212"/>
                    <a:pt x="16249" y="35127"/>
                  </a:cubicBezTo>
                  <a:cubicBezTo>
                    <a:pt x="16227" y="35021"/>
                    <a:pt x="16164" y="34894"/>
                    <a:pt x="16164" y="34830"/>
                  </a:cubicBezTo>
                  <a:cubicBezTo>
                    <a:pt x="16164" y="34788"/>
                    <a:pt x="16142" y="34703"/>
                    <a:pt x="16142" y="34660"/>
                  </a:cubicBezTo>
                  <a:lnTo>
                    <a:pt x="16142" y="34597"/>
                  </a:lnTo>
                  <a:cubicBezTo>
                    <a:pt x="16142" y="34576"/>
                    <a:pt x="16142" y="34554"/>
                    <a:pt x="16142" y="34512"/>
                  </a:cubicBezTo>
                  <a:cubicBezTo>
                    <a:pt x="16079" y="34448"/>
                    <a:pt x="16079" y="34363"/>
                    <a:pt x="16079" y="34257"/>
                  </a:cubicBezTo>
                  <a:cubicBezTo>
                    <a:pt x="16058" y="34194"/>
                    <a:pt x="16058" y="34066"/>
                    <a:pt x="16058" y="33982"/>
                  </a:cubicBezTo>
                  <a:cubicBezTo>
                    <a:pt x="16058" y="33854"/>
                    <a:pt x="16058" y="33769"/>
                    <a:pt x="16058" y="33685"/>
                  </a:cubicBezTo>
                  <a:cubicBezTo>
                    <a:pt x="16058" y="33663"/>
                    <a:pt x="16058" y="33579"/>
                    <a:pt x="16058" y="33515"/>
                  </a:cubicBezTo>
                  <a:lnTo>
                    <a:pt x="16015" y="27724"/>
                  </a:lnTo>
                  <a:lnTo>
                    <a:pt x="16015" y="27597"/>
                  </a:lnTo>
                  <a:cubicBezTo>
                    <a:pt x="15909" y="27682"/>
                    <a:pt x="15909" y="27660"/>
                    <a:pt x="15909" y="27533"/>
                  </a:cubicBezTo>
                  <a:close/>
                </a:path>
              </a:pathLst>
            </a:custGeom>
            <a:solidFill>
              <a:srgbClr val="735BA6"/>
            </a:solid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668E744D-E5D7-42A0-B8E6-153F0E659924}"/>
                </a:ext>
              </a:extLst>
            </p:cNvPr>
            <p:cNvSpPr/>
            <p:nvPr/>
          </p:nvSpPr>
          <p:spPr>
            <a:xfrm>
              <a:off x="6396517" y="4520013"/>
              <a:ext cx="62653" cy="62653"/>
            </a:xfrm>
            <a:custGeom>
              <a:avLst/>
              <a:gdLst>
                <a:gd name="connsiteX0" fmla="*/ 21764 w 42424"/>
                <a:gd name="connsiteY0" fmla="*/ 18624 h 42424"/>
                <a:gd name="connsiteX1" fmla="*/ 15910 w 42424"/>
                <a:gd name="connsiteY1" fmla="*/ 27724 h 42424"/>
                <a:gd name="connsiteX2" fmla="*/ 15910 w 42424"/>
                <a:gd name="connsiteY2" fmla="*/ 33600 h 42424"/>
                <a:gd name="connsiteX3" fmla="*/ 21849 w 42424"/>
                <a:gd name="connsiteY3" fmla="*/ 36951 h 42424"/>
                <a:gd name="connsiteX4" fmla="*/ 27343 w 42424"/>
                <a:gd name="connsiteY4" fmla="*/ 34279 h 42424"/>
                <a:gd name="connsiteX5" fmla="*/ 27343 w 42424"/>
                <a:gd name="connsiteY5" fmla="*/ 31988 h 42424"/>
                <a:gd name="connsiteX6" fmla="*/ 21828 w 42424"/>
                <a:gd name="connsiteY6" fmla="*/ 34576 h 42424"/>
                <a:gd name="connsiteX7" fmla="*/ 18179 w 42424"/>
                <a:gd name="connsiteY7" fmla="*/ 32497 h 42424"/>
                <a:gd name="connsiteX8" fmla="*/ 18116 w 42424"/>
                <a:gd name="connsiteY8" fmla="*/ 26642 h 42424"/>
                <a:gd name="connsiteX9" fmla="*/ 21764 w 42424"/>
                <a:gd name="connsiteY9" fmla="*/ 20957 h 42424"/>
                <a:gd name="connsiteX10" fmla="*/ 27215 w 42424"/>
                <a:gd name="connsiteY10" fmla="*/ 18242 h 42424"/>
                <a:gd name="connsiteX11" fmla="*/ 27215 w 42424"/>
                <a:gd name="connsiteY11" fmla="*/ 15909 h 42424"/>
                <a:gd name="connsiteX12" fmla="*/ 21764 w 42424"/>
                <a:gd name="connsiteY12" fmla="*/ 1862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24" h="42424">
                  <a:moveTo>
                    <a:pt x="21764" y="18624"/>
                  </a:moveTo>
                  <a:cubicBezTo>
                    <a:pt x="18476" y="20215"/>
                    <a:pt x="15867" y="24309"/>
                    <a:pt x="15910" y="27724"/>
                  </a:cubicBezTo>
                  <a:lnTo>
                    <a:pt x="15910" y="33600"/>
                  </a:lnTo>
                  <a:cubicBezTo>
                    <a:pt x="15952" y="37057"/>
                    <a:pt x="18646" y="38563"/>
                    <a:pt x="21849" y="36951"/>
                  </a:cubicBezTo>
                  <a:lnTo>
                    <a:pt x="27343" y="34279"/>
                  </a:lnTo>
                  <a:lnTo>
                    <a:pt x="27343" y="31988"/>
                  </a:lnTo>
                  <a:lnTo>
                    <a:pt x="21828" y="34576"/>
                  </a:lnTo>
                  <a:cubicBezTo>
                    <a:pt x="19834" y="35636"/>
                    <a:pt x="18179" y="34618"/>
                    <a:pt x="18179" y="32497"/>
                  </a:cubicBezTo>
                  <a:lnTo>
                    <a:pt x="18116" y="26642"/>
                  </a:lnTo>
                  <a:cubicBezTo>
                    <a:pt x="18116" y="24479"/>
                    <a:pt x="19707" y="21933"/>
                    <a:pt x="21764" y="20957"/>
                  </a:cubicBezTo>
                  <a:lnTo>
                    <a:pt x="27215" y="18242"/>
                  </a:lnTo>
                  <a:lnTo>
                    <a:pt x="27215" y="15909"/>
                  </a:lnTo>
                  <a:lnTo>
                    <a:pt x="21764" y="18624"/>
                  </a:lnTo>
                  <a:close/>
                </a:path>
              </a:pathLst>
            </a:custGeom>
            <a:solidFill>
              <a:srgbClr val="422884"/>
            </a:solid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A4416CD6-4636-4258-ACC1-5DA6C75607B7}"/>
                </a:ext>
              </a:extLst>
            </p:cNvPr>
            <p:cNvSpPr/>
            <p:nvPr/>
          </p:nvSpPr>
          <p:spPr>
            <a:xfrm>
              <a:off x="6452402" y="4882745"/>
              <a:ext cx="187960" cy="125307"/>
            </a:xfrm>
            <a:custGeom>
              <a:avLst/>
              <a:gdLst>
                <a:gd name="connsiteX0" fmla="*/ 78825 w 127272"/>
                <a:gd name="connsiteY0" fmla="*/ 35424 h 84848"/>
                <a:gd name="connsiteX1" fmla="*/ 35468 w 127272"/>
                <a:gd name="connsiteY1" fmla="*/ 41321 h 84848"/>
                <a:gd name="connsiteX2" fmla="*/ 36464 w 127272"/>
                <a:gd name="connsiteY2" fmla="*/ 48236 h 84848"/>
                <a:gd name="connsiteX3" fmla="*/ 69407 w 127272"/>
                <a:gd name="connsiteY3" fmla="*/ 61621 h 84848"/>
                <a:gd name="connsiteX4" fmla="*/ 78231 w 127272"/>
                <a:gd name="connsiteY4" fmla="*/ 66733 h 84848"/>
                <a:gd name="connsiteX5" fmla="*/ 98913 w 127272"/>
                <a:gd name="connsiteY5" fmla="*/ 66415 h 84848"/>
                <a:gd name="connsiteX6" fmla="*/ 100716 w 127272"/>
                <a:gd name="connsiteY6" fmla="*/ 37354 h 84848"/>
                <a:gd name="connsiteX7" fmla="*/ 78825 w 127272"/>
                <a:gd name="connsiteY7" fmla="*/ 3542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272" h="84848">
                  <a:moveTo>
                    <a:pt x="78825" y="35424"/>
                  </a:moveTo>
                  <a:lnTo>
                    <a:pt x="35468" y="41321"/>
                  </a:lnTo>
                  <a:cubicBezTo>
                    <a:pt x="35468" y="41321"/>
                    <a:pt x="35107" y="45945"/>
                    <a:pt x="36464" y="48236"/>
                  </a:cubicBezTo>
                  <a:cubicBezTo>
                    <a:pt x="39773" y="54070"/>
                    <a:pt x="42234" y="55257"/>
                    <a:pt x="69407" y="61621"/>
                  </a:cubicBezTo>
                  <a:cubicBezTo>
                    <a:pt x="74031" y="62724"/>
                    <a:pt x="78231" y="66733"/>
                    <a:pt x="78231" y="66733"/>
                  </a:cubicBezTo>
                  <a:cubicBezTo>
                    <a:pt x="78231" y="66733"/>
                    <a:pt x="93207" y="70382"/>
                    <a:pt x="98913" y="66415"/>
                  </a:cubicBezTo>
                  <a:cubicBezTo>
                    <a:pt x="104704" y="62512"/>
                    <a:pt x="100716" y="37354"/>
                    <a:pt x="100716" y="37354"/>
                  </a:cubicBezTo>
                  <a:lnTo>
                    <a:pt x="78825" y="35424"/>
                  </a:lnTo>
                  <a:close/>
                </a:path>
              </a:pathLst>
            </a:custGeom>
            <a:solidFill>
              <a:srgbClr val="3D3D3E"/>
            </a:solidFill>
            <a:ln w="21209"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36D1E1ED-ADEA-4753-B5B8-393D9FEF92C5}"/>
                </a:ext>
              </a:extLst>
            </p:cNvPr>
            <p:cNvSpPr/>
            <p:nvPr/>
          </p:nvSpPr>
          <p:spPr>
            <a:xfrm>
              <a:off x="6493472" y="4736011"/>
              <a:ext cx="31327" cy="31327"/>
            </a:xfrm>
            <a:custGeom>
              <a:avLst/>
              <a:gdLst>
                <a:gd name="connsiteX0" fmla="*/ 23948 w 21212"/>
                <a:gd name="connsiteY0" fmla="*/ 18900 h 21212"/>
                <a:gd name="connsiteX1" fmla="*/ 23948 w 21212"/>
                <a:gd name="connsiteY1" fmla="*/ 18836 h 21212"/>
                <a:gd name="connsiteX2" fmla="*/ 23948 w 21212"/>
                <a:gd name="connsiteY2" fmla="*/ 18751 h 21212"/>
                <a:gd name="connsiteX3" fmla="*/ 23948 w 21212"/>
                <a:gd name="connsiteY3" fmla="*/ 18730 h 21212"/>
                <a:gd name="connsiteX4" fmla="*/ 23948 w 21212"/>
                <a:gd name="connsiteY4" fmla="*/ 18582 h 21212"/>
                <a:gd name="connsiteX5" fmla="*/ 23885 w 21212"/>
                <a:gd name="connsiteY5" fmla="*/ 18518 h 21212"/>
                <a:gd name="connsiteX6" fmla="*/ 23885 w 21212"/>
                <a:gd name="connsiteY6" fmla="*/ 18455 h 21212"/>
                <a:gd name="connsiteX7" fmla="*/ 23864 w 21212"/>
                <a:gd name="connsiteY7" fmla="*/ 18370 h 21212"/>
                <a:gd name="connsiteX8" fmla="*/ 23864 w 21212"/>
                <a:gd name="connsiteY8" fmla="*/ 18348 h 21212"/>
                <a:gd name="connsiteX9" fmla="*/ 23864 w 21212"/>
                <a:gd name="connsiteY9" fmla="*/ 18348 h 21212"/>
                <a:gd name="connsiteX10" fmla="*/ 23864 w 21212"/>
                <a:gd name="connsiteY10" fmla="*/ 18348 h 21212"/>
                <a:gd name="connsiteX11" fmla="*/ 23779 w 21212"/>
                <a:gd name="connsiteY11" fmla="*/ 18285 h 21212"/>
                <a:gd name="connsiteX12" fmla="*/ 23757 w 21212"/>
                <a:gd name="connsiteY12" fmla="*/ 18115 h 21212"/>
                <a:gd name="connsiteX13" fmla="*/ 23715 w 21212"/>
                <a:gd name="connsiteY13" fmla="*/ 18094 h 21212"/>
                <a:gd name="connsiteX14" fmla="*/ 23673 w 21212"/>
                <a:gd name="connsiteY14" fmla="*/ 18009 h 21212"/>
                <a:gd name="connsiteX15" fmla="*/ 23630 w 21212"/>
                <a:gd name="connsiteY15" fmla="*/ 17861 h 21212"/>
                <a:gd name="connsiteX16" fmla="*/ 23588 w 21212"/>
                <a:gd name="connsiteY16" fmla="*/ 17754 h 21212"/>
                <a:gd name="connsiteX17" fmla="*/ 23524 w 21212"/>
                <a:gd name="connsiteY17" fmla="*/ 17606 h 21212"/>
                <a:gd name="connsiteX18" fmla="*/ 23270 w 21212"/>
                <a:gd name="connsiteY18" fmla="*/ 17245 h 21212"/>
                <a:gd name="connsiteX19" fmla="*/ 23163 w 21212"/>
                <a:gd name="connsiteY19" fmla="*/ 17160 h 21212"/>
                <a:gd name="connsiteX20" fmla="*/ 23079 w 21212"/>
                <a:gd name="connsiteY20" fmla="*/ 17097 h 21212"/>
                <a:gd name="connsiteX21" fmla="*/ 22973 w 21212"/>
                <a:gd name="connsiteY21" fmla="*/ 17012 h 21212"/>
                <a:gd name="connsiteX22" fmla="*/ 22973 w 21212"/>
                <a:gd name="connsiteY22" fmla="*/ 17012 h 21212"/>
                <a:gd name="connsiteX23" fmla="*/ 22973 w 21212"/>
                <a:gd name="connsiteY23" fmla="*/ 17012 h 21212"/>
                <a:gd name="connsiteX24" fmla="*/ 22866 w 21212"/>
                <a:gd name="connsiteY24" fmla="*/ 16885 h 21212"/>
                <a:gd name="connsiteX25" fmla="*/ 22803 w 21212"/>
                <a:gd name="connsiteY25" fmla="*/ 16821 h 21212"/>
                <a:gd name="connsiteX26" fmla="*/ 22782 w 21212"/>
                <a:gd name="connsiteY26" fmla="*/ 16779 h 21212"/>
                <a:gd name="connsiteX27" fmla="*/ 22718 w 21212"/>
                <a:gd name="connsiteY27" fmla="*/ 16715 h 21212"/>
                <a:gd name="connsiteX28" fmla="*/ 22654 w 21212"/>
                <a:gd name="connsiteY28" fmla="*/ 16694 h 21212"/>
                <a:gd name="connsiteX29" fmla="*/ 22569 w 21212"/>
                <a:gd name="connsiteY29" fmla="*/ 16652 h 21212"/>
                <a:gd name="connsiteX30" fmla="*/ 22442 w 21212"/>
                <a:gd name="connsiteY30" fmla="*/ 16609 h 21212"/>
                <a:gd name="connsiteX31" fmla="*/ 22400 w 21212"/>
                <a:gd name="connsiteY31" fmla="*/ 16588 h 21212"/>
                <a:gd name="connsiteX32" fmla="*/ 22400 w 21212"/>
                <a:gd name="connsiteY32" fmla="*/ 16588 h 21212"/>
                <a:gd name="connsiteX33" fmla="*/ 21360 w 21212"/>
                <a:gd name="connsiteY33" fmla="*/ 16057 h 21212"/>
                <a:gd name="connsiteX34" fmla="*/ 21318 w 21212"/>
                <a:gd name="connsiteY34" fmla="*/ 16057 h 21212"/>
                <a:gd name="connsiteX35" fmla="*/ 21191 w 21212"/>
                <a:gd name="connsiteY35" fmla="*/ 16057 h 21212"/>
                <a:gd name="connsiteX36" fmla="*/ 21127 w 21212"/>
                <a:gd name="connsiteY36" fmla="*/ 15973 h 21212"/>
                <a:gd name="connsiteX37" fmla="*/ 21042 w 21212"/>
                <a:gd name="connsiteY37" fmla="*/ 15951 h 21212"/>
                <a:gd name="connsiteX38" fmla="*/ 21042 w 21212"/>
                <a:gd name="connsiteY38" fmla="*/ 15951 h 21212"/>
                <a:gd name="connsiteX39" fmla="*/ 20936 w 21212"/>
                <a:gd name="connsiteY39" fmla="*/ 15951 h 21212"/>
                <a:gd name="connsiteX40" fmla="*/ 20894 w 21212"/>
                <a:gd name="connsiteY40" fmla="*/ 15909 h 21212"/>
                <a:gd name="connsiteX41" fmla="*/ 20788 w 21212"/>
                <a:gd name="connsiteY41" fmla="*/ 15909 h 21212"/>
                <a:gd name="connsiteX42" fmla="*/ 20703 w 21212"/>
                <a:gd name="connsiteY42" fmla="*/ 15909 h 21212"/>
                <a:gd name="connsiteX43" fmla="*/ 20597 w 21212"/>
                <a:gd name="connsiteY43" fmla="*/ 15909 h 21212"/>
                <a:gd name="connsiteX44" fmla="*/ 20597 w 21212"/>
                <a:gd name="connsiteY44" fmla="*/ 15909 h 21212"/>
                <a:gd name="connsiteX45" fmla="*/ 20597 w 21212"/>
                <a:gd name="connsiteY45" fmla="*/ 15909 h 21212"/>
                <a:gd name="connsiteX46" fmla="*/ 20597 w 21212"/>
                <a:gd name="connsiteY46" fmla="*/ 15909 h 21212"/>
                <a:gd name="connsiteX47" fmla="*/ 20533 w 21212"/>
                <a:gd name="connsiteY47" fmla="*/ 15909 h 21212"/>
                <a:gd name="connsiteX48" fmla="*/ 20364 w 21212"/>
                <a:gd name="connsiteY48" fmla="*/ 15909 h 21212"/>
                <a:gd name="connsiteX49" fmla="*/ 20300 w 21212"/>
                <a:gd name="connsiteY49" fmla="*/ 15951 h 21212"/>
                <a:gd name="connsiteX50" fmla="*/ 20130 w 21212"/>
                <a:gd name="connsiteY50" fmla="*/ 16057 h 21212"/>
                <a:gd name="connsiteX51" fmla="*/ 15909 w 21212"/>
                <a:gd name="connsiteY51" fmla="*/ 18921 h 21212"/>
                <a:gd name="connsiteX52" fmla="*/ 17033 w 21212"/>
                <a:gd name="connsiteY52" fmla="*/ 18921 h 21212"/>
                <a:gd name="connsiteX53" fmla="*/ 18094 w 21212"/>
                <a:gd name="connsiteY53" fmla="*/ 19451 h 21212"/>
                <a:gd name="connsiteX54" fmla="*/ 18667 w 21212"/>
                <a:gd name="connsiteY54" fmla="*/ 19897 h 21212"/>
                <a:gd name="connsiteX55" fmla="*/ 18667 w 21212"/>
                <a:gd name="connsiteY55" fmla="*/ 19897 h 21212"/>
                <a:gd name="connsiteX56" fmla="*/ 19239 w 21212"/>
                <a:gd name="connsiteY56" fmla="*/ 20491 h 21212"/>
                <a:gd name="connsiteX57" fmla="*/ 19239 w 21212"/>
                <a:gd name="connsiteY57" fmla="*/ 20491 h 21212"/>
                <a:gd name="connsiteX58" fmla="*/ 19515 w 21212"/>
                <a:gd name="connsiteY58" fmla="*/ 21148 h 21212"/>
                <a:gd name="connsiteX59" fmla="*/ 19515 w 21212"/>
                <a:gd name="connsiteY59" fmla="*/ 21148 h 21212"/>
                <a:gd name="connsiteX60" fmla="*/ 19621 w 21212"/>
                <a:gd name="connsiteY60" fmla="*/ 21806 h 21212"/>
                <a:gd name="connsiteX61" fmla="*/ 19515 w 21212"/>
                <a:gd name="connsiteY61" fmla="*/ 22400 h 21212"/>
                <a:gd name="connsiteX62" fmla="*/ 19515 w 21212"/>
                <a:gd name="connsiteY62" fmla="*/ 22400 h 21212"/>
                <a:gd name="connsiteX63" fmla="*/ 19239 w 21212"/>
                <a:gd name="connsiteY63" fmla="*/ 22676 h 21212"/>
                <a:gd name="connsiteX64" fmla="*/ 23460 w 21212"/>
                <a:gd name="connsiteY64" fmla="*/ 19876 h 21212"/>
                <a:gd name="connsiteX65" fmla="*/ 23694 w 21212"/>
                <a:gd name="connsiteY65" fmla="*/ 19557 h 21212"/>
                <a:gd name="connsiteX66" fmla="*/ 23715 w 21212"/>
                <a:gd name="connsiteY66" fmla="*/ 19494 h 21212"/>
                <a:gd name="connsiteX67" fmla="*/ 23715 w 21212"/>
                <a:gd name="connsiteY67" fmla="*/ 19473 h 21212"/>
                <a:gd name="connsiteX68" fmla="*/ 23715 w 21212"/>
                <a:gd name="connsiteY68" fmla="*/ 19473 h 21212"/>
                <a:gd name="connsiteX69" fmla="*/ 23800 w 21212"/>
                <a:gd name="connsiteY69" fmla="*/ 19430 h 21212"/>
                <a:gd name="connsiteX70" fmla="*/ 23821 w 21212"/>
                <a:gd name="connsiteY70" fmla="*/ 19324 h 21212"/>
                <a:gd name="connsiteX71" fmla="*/ 23821 w 21212"/>
                <a:gd name="connsiteY71" fmla="*/ 19282 h 21212"/>
                <a:gd name="connsiteX72" fmla="*/ 23885 w 21212"/>
                <a:gd name="connsiteY72" fmla="*/ 19218 h 21212"/>
                <a:gd name="connsiteX73" fmla="*/ 23885 w 21212"/>
                <a:gd name="connsiteY73" fmla="*/ 19133 h 21212"/>
                <a:gd name="connsiteX74" fmla="*/ 23885 w 21212"/>
                <a:gd name="connsiteY74" fmla="*/ 19048 h 21212"/>
                <a:gd name="connsiteX75" fmla="*/ 23885 w 21212"/>
                <a:gd name="connsiteY75" fmla="*/ 18942 h 21212"/>
                <a:gd name="connsiteX76" fmla="*/ 23885 w 21212"/>
                <a:gd name="connsiteY76" fmla="*/ 18921 h 21212"/>
                <a:gd name="connsiteX77" fmla="*/ 23885 w 21212"/>
                <a:gd name="connsiteY77" fmla="*/ 18879 h 21212"/>
                <a:gd name="connsiteX78" fmla="*/ 23885 w 21212"/>
                <a:gd name="connsiteY78" fmla="*/ 189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212" h="21212">
                  <a:moveTo>
                    <a:pt x="23948" y="18900"/>
                  </a:moveTo>
                  <a:cubicBezTo>
                    <a:pt x="23948" y="18857"/>
                    <a:pt x="23948" y="18836"/>
                    <a:pt x="23948" y="18836"/>
                  </a:cubicBezTo>
                  <a:cubicBezTo>
                    <a:pt x="23948" y="18794"/>
                    <a:pt x="23948" y="18794"/>
                    <a:pt x="23948" y="18751"/>
                  </a:cubicBezTo>
                  <a:lnTo>
                    <a:pt x="23948" y="18730"/>
                  </a:lnTo>
                  <a:cubicBezTo>
                    <a:pt x="23948" y="18645"/>
                    <a:pt x="23948" y="18645"/>
                    <a:pt x="23948" y="18582"/>
                  </a:cubicBezTo>
                  <a:cubicBezTo>
                    <a:pt x="23885" y="18561"/>
                    <a:pt x="23885" y="18561"/>
                    <a:pt x="23885" y="18518"/>
                  </a:cubicBezTo>
                  <a:cubicBezTo>
                    <a:pt x="23885" y="18455"/>
                    <a:pt x="23885" y="18455"/>
                    <a:pt x="23885" y="18455"/>
                  </a:cubicBezTo>
                  <a:cubicBezTo>
                    <a:pt x="23885" y="18412"/>
                    <a:pt x="23864" y="18370"/>
                    <a:pt x="23864" y="18370"/>
                  </a:cubicBezTo>
                  <a:cubicBezTo>
                    <a:pt x="23864" y="18348"/>
                    <a:pt x="23864" y="18348"/>
                    <a:pt x="23864" y="18348"/>
                  </a:cubicBezTo>
                  <a:lnTo>
                    <a:pt x="23864" y="18348"/>
                  </a:lnTo>
                  <a:lnTo>
                    <a:pt x="23864" y="18348"/>
                  </a:lnTo>
                  <a:cubicBezTo>
                    <a:pt x="23779" y="18306"/>
                    <a:pt x="23779" y="18306"/>
                    <a:pt x="23779" y="18285"/>
                  </a:cubicBezTo>
                  <a:cubicBezTo>
                    <a:pt x="23779" y="18179"/>
                    <a:pt x="23757" y="18115"/>
                    <a:pt x="23757" y="18115"/>
                  </a:cubicBezTo>
                  <a:cubicBezTo>
                    <a:pt x="23757" y="18094"/>
                    <a:pt x="23757" y="18094"/>
                    <a:pt x="23715" y="18094"/>
                  </a:cubicBezTo>
                  <a:cubicBezTo>
                    <a:pt x="23715" y="18009"/>
                    <a:pt x="23715" y="18009"/>
                    <a:pt x="23673" y="18009"/>
                  </a:cubicBezTo>
                  <a:cubicBezTo>
                    <a:pt x="23673" y="17924"/>
                    <a:pt x="23630" y="17903"/>
                    <a:pt x="23630" y="17861"/>
                  </a:cubicBezTo>
                  <a:cubicBezTo>
                    <a:pt x="23630" y="17818"/>
                    <a:pt x="23588" y="17754"/>
                    <a:pt x="23588" y="17754"/>
                  </a:cubicBezTo>
                  <a:cubicBezTo>
                    <a:pt x="23524" y="17691"/>
                    <a:pt x="23524" y="17648"/>
                    <a:pt x="23524" y="17606"/>
                  </a:cubicBezTo>
                  <a:cubicBezTo>
                    <a:pt x="23418" y="17521"/>
                    <a:pt x="23333" y="17415"/>
                    <a:pt x="23270" y="17245"/>
                  </a:cubicBezTo>
                  <a:cubicBezTo>
                    <a:pt x="23227" y="17245"/>
                    <a:pt x="23185" y="17245"/>
                    <a:pt x="23163" y="17160"/>
                  </a:cubicBezTo>
                  <a:cubicBezTo>
                    <a:pt x="23100" y="17139"/>
                    <a:pt x="23100" y="17139"/>
                    <a:pt x="23079" y="17097"/>
                  </a:cubicBezTo>
                  <a:cubicBezTo>
                    <a:pt x="23015" y="17054"/>
                    <a:pt x="23015" y="17054"/>
                    <a:pt x="22973" y="17012"/>
                  </a:cubicBezTo>
                  <a:lnTo>
                    <a:pt x="22973" y="17012"/>
                  </a:lnTo>
                  <a:lnTo>
                    <a:pt x="22973" y="17012"/>
                  </a:lnTo>
                  <a:cubicBezTo>
                    <a:pt x="22909" y="16991"/>
                    <a:pt x="22866" y="16991"/>
                    <a:pt x="22866" y="16885"/>
                  </a:cubicBezTo>
                  <a:cubicBezTo>
                    <a:pt x="22803" y="16885"/>
                    <a:pt x="22803" y="16821"/>
                    <a:pt x="22803" y="16821"/>
                  </a:cubicBezTo>
                  <a:cubicBezTo>
                    <a:pt x="22803" y="16800"/>
                    <a:pt x="22782" y="16800"/>
                    <a:pt x="22782" y="16779"/>
                  </a:cubicBezTo>
                  <a:cubicBezTo>
                    <a:pt x="22739" y="16779"/>
                    <a:pt x="22739" y="16779"/>
                    <a:pt x="22718" y="16715"/>
                  </a:cubicBezTo>
                  <a:lnTo>
                    <a:pt x="22654" y="16694"/>
                  </a:lnTo>
                  <a:cubicBezTo>
                    <a:pt x="22633" y="16652"/>
                    <a:pt x="22569" y="16652"/>
                    <a:pt x="22569" y="16652"/>
                  </a:cubicBezTo>
                  <a:cubicBezTo>
                    <a:pt x="22506" y="16609"/>
                    <a:pt x="22506" y="16609"/>
                    <a:pt x="22442" y="16609"/>
                  </a:cubicBezTo>
                  <a:cubicBezTo>
                    <a:pt x="22421" y="16609"/>
                    <a:pt x="22421" y="16588"/>
                    <a:pt x="22400" y="16588"/>
                  </a:cubicBezTo>
                  <a:lnTo>
                    <a:pt x="22400" y="16588"/>
                  </a:lnTo>
                  <a:lnTo>
                    <a:pt x="21360" y="16057"/>
                  </a:lnTo>
                  <a:lnTo>
                    <a:pt x="21318" y="16057"/>
                  </a:lnTo>
                  <a:cubicBezTo>
                    <a:pt x="21212" y="16057"/>
                    <a:pt x="21212" y="16057"/>
                    <a:pt x="21191" y="16057"/>
                  </a:cubicBezTo>
                  <a:cubicBezTo>
                    <a:pt x="21191" y="15973"/>
                    <a:pt x="21127" y="15973"/>
                    <a:pt x="21127" y="15973"/>
                  </a:cubicBezTo>
                  <a:cubicBezTo>
                    <a:pt x="21106" y="15973"/>
                    <a:pt x="21106" y="15973"/>
                    <a:pt x="21042" y="15951"/>
                  </a:cubicBezTo>
                  <a:lnTo>
                    <a:pt x="21042" y="15951"/>
                  </a:lnTo>
                  <a:cubicBezTo>
                    <a:pt x="21000" y="15951"/>
                    <a:pt x="21000" y="15951"/>
                    <a:pt x="20936" y="15951"/>
                  </a:cubicBezTo>
                  <a:cubicBezTo>
                    <a:pt x="20936" y="15909"/>
                    <a:pt x="20894" y="15909"/>
                    <a:pt x="20894" y="15909"/>
                  </a:cubicBezTo>
                  <a:cubicBezTo>
                    <a:pt x="20851" y="15909"/>
                    <a:pt x="20788" y="15909"/>
                    <a:pt x="20788" y="15909"/>
                  </a:cubicBezTo>
                  <a:cubicBezTo>
                    <a:pt x="20766" y="15909"/>
                    <a:pt x="20766" y="15909"/>
                    <a:pt x="20703" y="15909"/>
                  </a:cubicBezTo>
                  <a:cubicBezTo>
                    <a:pt x="20703" y="15909"/>
                    <a:pt x="20660" y="15909"/>
                    <a:pt x="20597" y="15909"/>
                  </a:cubicBezTo>
                  <a:lnTo>
                    <a:pt x="20597" y="15909"/>
                  </a:lnTo>
                  <a:lnTo>
                    <a:pt x="20597" y="15909"/>
                  </a:lnTo>
                  <a:lnTo>
                    <a:pt x="20597" y="15909"/>
                  </a:lnTo>
                  <a:cubicBezTo>
                    <a:pt x="20576" y="15909"/>
                    <a:pt x="20533" y="15909"/>
                    <a:pt x="20533" y="15909"/>
                  </a:cubicBezTo>
                  <a:cubicBezTo>
                    <a:pt x="20491" y="15909"/>
                    <a:pt x="20448" y="15909"/>
                    <a:pt x="20364" y="15909"/>
                  </a:cubicBezTo>
                  <a:cubicBezTo>
                    <a:pt x="20364" y="15951"/>
                    <a:pt x="20342" y="15951"/>
                    <a:pt x="20300" y="15951"/>
                  </a:cubicBezTo>
                  <a:cubicBezTo>
                    <a:pt x="20215" y="15973"/>
                    <a:pt x="20194" y="16057"/>
                    <a:pt x="20130" y="16057"/>
                  </a:cubicBezTo>
                  <a:lnTo>
                    <a:pt x="15909" y="18921"/>
                  </a:lnTo>
                  <a:cubicBezTo>
                    <a:pt x="16163" y="18709"/>
                    <a:pt x="16567" y="18709"/>
                    <a:pt x="17033" y="18921"/>
                  </a:cubicBezTo>
                  <a:lnTo>
                    <a:pt x="18094" y="19451"/>
                  </a:lnTo>
                  <a:cubicBezTo>
                    <a:pt x="18391" y="19515"/>
                    <a:pt x="18518" y="19685"/>
                    <a:pt x="18667" y="19897"/>
                  </a:cubicBezTo>
                  <a:lnTo>
                    <a:pt x="18667" y="19897"/>
                  </a:lnTo>
                  <a:cubicBezTo>
                    <a:pt x="18879" y="20045"/>
                    <a:pt x="19091" y="20236"/>
                    <a:pt x="19239" y="20491"/>
                  </a:cubicBezTo>
                  <a:lnTo>
                    <a:pt x="19239" y="20491"/>
                  </a:lnTo>
                  <a:cubicBezTo>
                    <a:pt x="19345" y="20639"/>
                    <a:pt x="19473" y="20915"/>
                    <a:pt x="19515" y="21148"/>
                  </a:cubicBezTo>
                  <a:lnTo>
                    <a:pt x="19515" y="21148"/>
                  </a:lnTo>
                  <a:cubicBezTo>
                    <a:pt x="19600" y="21403"/>
                    <a:pt x="19621" y="21615"/>
                    <a:pt x="19621" y="21806"/>
                  </a:cubicBezTo>
                  <a:cubicBezTo>
                    <a:pt x="19621" y="22061"/>
                    <a:pt x="19600" y="22209"/>
                    <a:pt x="19515" y="22400"/>
                  </a:cubicBezTo>
                  <a:lnTo>
                    <a:pt x="19515" y="22400"/>
                  </a:lnTo>
                  <a:cubicBezTo>
                    <a:pt x="19473" y="22506"/>
                    <a:pt x="19345" y="22676"/>
                    <a:pt x="19239" y="22676"/>
                  </a:cubicBezTo>
                  <a:lnTo>
                    <a:pt x="23460" y="19876"/>
                  </a:lnTo>
                  <a:cubicBezTo>
                    <a:pt x="23524" y="19812"/>
                    <a:pt x="23609" y="19706"/>
                    <a:pt x="23694" y="19557"/>
                  </a:cubicBezTo>
                  <a:cubicBezTo>
                    <a:pt x="23694" y="19536"/>
                    <a:pt x="23715" y="19536"/>
                    <a:pt x="23715" y="19494"/>
                  </a:cubicBezTo>
                  <a:lnTo>
                    <a:pt x="23715" y="19473"/>
                  </a:lnTo>
                  <a:lnTo>
                    <a:pt x="23715" y="19473"/>
                  </a:lnTo>
                  <a:cubicBezTo>
                    <a:pt x="23800" y="19473"/>
                    <a:pt x="23800" y="19430"/>
                    <a:pt x="23800" y="19430"/>
                  </a:cubicBezTo>
                  <a:cubicBezTo>
                    <a:pt x="23800" y="19388"/>
                    <a:pt x="23821" y="19324"/>
                    <a:pt x="23821" y="19324"/>
                  </a:cubicBezTo>
                  <a:cubicBezTo>
                    <a:pt x="23821" y="19303"/>
                    <a:pt x="23821" y="19303"/>
                    <a:pt x="23821" y="19282"/>
                  </a:cubicBezTo>
                  <a:cubicBezTo>
                    <a:pt x="23821" y="19239"/>
                    <a:pt x="23885" y="19239"/>
                    <a:pt x="23885" y="19218"/>
                  </a:cubicBezTo>
                  <a:lnTo>
                    <a:pt x="23885" y="19133"/>
                  </a:lnTo>
                  <a:lnTo>
                    <a:pt x="23885" y="19048"/>
                  </a:lnTo>
                  <a:cubicBezTo>
                    <a:pt x="23885" y="19048"/>
                    <a:pt x="23885" y="19048"/>
                    <a:pt x="23885" y="18942"/>
                  </a:cubicBezTo>
                  <a:lnTo>
                    <a:pt x="23885" y="18921"/>
                  </a:lnTo>
                  <a:cubicBezTo>
                    <a:pt x="23885" y="18921"/>
                    <a:pt x="23885" y="18921"/>
                    <a:pt x="23885" y="18879"/>
                  </a:cubicBezTo>
                  <a:lnTo>
                    <a:pt x="23885" y="18900"/>
                  </a:lnTo>
                  <a:close/>
                </a:path>
              </a:pathLst>
            </a:custGeom>
            <a:solidFill>
              <a:srgbClr val="00B0E9"/>
            </a:solid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48B03374-9894-4C6D-875D-10962CA7287C}"/>
                </a:ext>
              </a:extLst>
            </p:cNvPr>
            <p:cNvSpPr/>
            <p:nvPr/>
          </p:nvSpPr>
          <p:spPr>
            <a:xfrm>
              <a:off x="6492969" y="4740294"/>
              <a:ext cx="31327" cy="31327"/>
            </a:xfrm>
            <a:custGeom>
              <a:avLst/>
              <a:gdLst>
                <a:gd name="connsiteX0" fmla="*/ 18499 w 21212"/>
                <a:gd name="connsiteY0" fmla="*/ 16615 h 21212"/>
                <a:gd name="connsiteX1" fmla="*/ 20026 w 21212"/>
                <a:gd name="connsiteY1" fmla="*/ 18969 h 21212"/>
                <a:gd name="connsiteX2" fmla="*/ 18478 w 21212"/>
                <a:gd name="connsiteY2" fmla="*/ 19839 h 21212"/>
                <a:gd name="connsiteX3" fmla="*/ 17396 w 21212"/>
                <a:gd name="connsiteY3" fmla="*/ 19373 h 21212"/>
                <a:gd name="connsiteX4" fmla="*/ 15911 w 21212"/>
                <a:gd name="connsiteY4" fmla="*/ 16933 h 21212"/>
                <a:gd name="connsiteX5" fmla="*/ 17438 w 21212"/>
                <a:gd name="connsiteY5" fmla="*/ 16085 h 21212"/>
                <a:gd name="connsiteX6" fmla="*/ 18499 w 21212"/>
                <a:gd name="connsiteY6" fmla="*/ 1661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499" y="16615"/>
                  </a:moveTo>
                  <a:cubicBezTo>
                    <a:pt x="19369" y="17060"/>
                    <a:pt x="20026" y="18057"/>
                    <a:pt x="20026" y="18969"/>
                  </a:cubicBezTo>
                  <a:cubicBezTo>
                    <a:pt x="20026" y="19839"/>
                    <a:pt x="19347" y="20263"/>
                    <a:pt x="18478" y="19839"/>
                  </a:cubicBezTo>
                  <a:lnTo>
                    <a:pt x="17396" y="19373"/>
                  </a:lnTo>
                  <a:cubicBezTo>
                    <a:pt x="16547" y="18927"/>
                    <a:pt x="15869" y="17866"/>
                    <a:pt x="15911" y="16933"/>
                  </a:cubicBezTo>
                  <a:cubicBezTo>
                    <a:pt x="15911" y="16085"/>
                    <a:pt x="16590" y="15639"/>
                    <a:pt x="17438" y="16085"/>
                  </a:cubicBezTo>
                  <a:lnTo>
                    <a:pt x="18499" y="16615"/>
                  </a:lnTo>
                  <a:close/>
                </a:path>
              </a:pathLst>
            </a:custGeom>
            <a:solidFill>
              <a:srgbClr val="0073A3"/>
            </a:solid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3F9E68DA-3214-4CA6-8E19-D10B30B5AE24}"/>
                </a:ext>
              </a:extLst>
            </p:cNvPr>
            <p:cNvSpPr/>
            <p:nvPr/>
          </p:nvSpPr>
          <p:spPr>
            <a:xfrm>
              <a:off x="6459389" y="4740679"/>
              <a:ext cx="62653" cy="62653"/>
            </a:xfrm>
            <a:custGeom>
              <a:avLst/>
              <a:gdLst>
                <a:gd name="connsiteX0" fmla="*/ 42509 w 42424"/>
                <a:gd name="connsiteY0" fmla="*/ 18624 h 42424"/>
                <a:gd name="connsiteX1" fmla="*/ 42509 w 42424"/>
                <a:gd name="connsiteY1" fmla="*/ 18582 h 42424"/>
                <a:gd name="connsiteX2" fmla="*/ 42488 w 42424"/>
                <a:gd name="connsiteY2" fmla="*/ 18518 h 42424"/>
                <a:gd name="connsiteX3" fmla="*/ 42488 w 42424"/>
                <a:gd name="connsiteY3" fmla="*/ 18497 h 42424"/>
                <a:gd name="connsiteX4" fmla="*/ 42488 w 42424"/>
                <a:gd name="connsiteY4" fmla="*/ 18391 h 42424"/>
                <a:gd name="connsiteX5" fmla="*/ 42488 w 42424"/>
                <a:gd name="connsiteY5" fmla="*/ 18306 h 42424"/>
                <a:gd name="connsiteX6" fmla="*/ 42424 w 42424"/>
                <a:gd name="connsiteY6" fmla="*/ 18221 h 42424"/>
                <a:gd name="connsiteX7" fmla="*/ 42424 w 42424"/>
                <a:gd name="connsiteY7" fmla="*/ 18200 h 42424"/>
                <a:gd name="connsiteX8" fmla="*/ 42403 w 42424"/>
                <a:gd name="connsiteY8" fmla="*/ 18115 h 42424"/>
                <a:gd name="connsiteX9" fmla="*/ 42403 w 42424"/>
                <a:gd name="connsiteY9" fmla="*/ 18115 h 42424"/>
                <a:gd name="connsiteX10" fmla="*/ 42403 w 42424"/>
                <a:gd name="connsiteY10" fmla="*/ 18115 h 42424"/>
                <a:gd name="connsiteX11" fmla="*/ 42403 w 42424"/>
                <a:gd name="connsiteY11" fmla="*/ 18030 h 42424"/>
                <a:gd name="connsiteX12" fmla="*/ 42339 w 42424"/>
                <a:gd name="connsiteY12" fmla="*/ 17903 h 42424"/>
                <a:gd name="connsiteX13" fmla="*/ 42276 w 42424"/>
                <a:gd name="connsiteY13" fmla="*/ 17818 h 42424"/>
                <a:gd name="connsiteX14" fmla="*/ 42233 w 42424"/>
                <a:gd name="connsiteY14" fmla="*/ 17754 h 42424"/>
                <a:gd name="connsiteX15" fmla="*/ 42191 w 42424"/>
                <a:gd name="connsiteY15" fmla="*/ 17627 h 42424"/>
                <a:gd name="connsiteX16" fmla="*/ 42148 w 42424"/>
                <a:gd name="connsiteY16" fmla="*/ 17563 h 42424"/>
                <a:gd name="connsiteX17" fmla="*/ 42085 w 42424"/>
                <a:gd name="connsiteY17" fmla="*/ 17394 h 42424"/>
                <a:gd name="connsiteX18" fmla="*/ 41894 w 42424"/>
                <a:gd name="connsiteY18" fmla="*/ 17203 h 42424"/>
                <a:gd name="connsiteX19" fmla="*/ 41745 w 42424"/>
                <a:gd name="connsiteY19" fmla="*/ 17012 h 42424"/>
                <a:gd name="connsiteX20" fmla="*/ 41661 w 42424"/>
                <a:gd name="connsiteY20" fmla="*/ 16991 h 42424"/>
                <a:gd name="connsiteX21" fmla="*/ 41576 w 42424"/>
                <a:gd name="connsiteY21" fmla="*/ 16885 h 42424"/>
                <a:gd name="connsiteX22" fmla="*/ 41576 w 42424"/>
                <a:gd name="connsiteY22" fmla="*/ 16885 h 42424"/>
                <a:gd name="connsiteX23" fmla="*/ 41576 w 42424"/>
                <a:gd name="connsiteY23" fmla="*/ 16885 h 42424"/>
                <a:gd name="connsiteX24" fmla="*/ 41554 w 42424"/>
                <a:gd name="connsiteY24" fmla="*/ 16800 h 42424"/>
                <a:gd name="connsiteX25" fmla="*/ 41512 w 42424"/>
                <a:gd name="connsiteY25" fmla="*/ 16779 h 42424"/>
                <a:gd name="connsiteX26" fmla="*/ 41385 w 42424"/>
                <a:gd name="connsiteY26" fmla="*/ 16736 h 42424"/>
                <a:gd name="connsiteX27" fmla="*/ 41300 w 42424"/>
                <a:gd name="connsiteY27" fmla="*/ 16609 h 42424"/>
                <a:gd name="connsiteX28" fmla="*/ 41279 w 42424"/>
                <a:gd name="connsiteY28" fmla="*/ 16567 h 42424"/>
                <a:gd name="connsiteX29" fmla="*/ 41194 w 42424"/>
                <a:gd name="connsiteY29" fmla="*/ 16545 h 42424"/>
                <a:gd name="connsiteX30" fmla="*/ 41130 w 42424"/>
                <a:gd name="connsiteY30" fmla="*/ 16524 h 42424"/>
                <a:gd name="connsiteX31" fmla="*/ 41024 w 42424"/>
                <a:gd name="connsiteY31" fmla="*/ 16418 h 42424"/>
                <a:gd name="connsiteX32" fmla="*/ 41024 w 42424"/>
                <a:gd name="connsiteY32" fmla="*/ 16418 h 42424"/>
                <a:gd name="connsiteX33" fmla="*/ 40091 w 42424"/>
                <a:gd name="connsiteY33" fmla="*/ 16079 h 42424"/>
                <a:gd name="connsiteX34" fmla="*/ 40027 w 42424"/>
                <a:gd name="connsiteY34" fmla="*/ 15994 h 42424"/>
                <a:gd name="connsiteX35" fmla="*/ 40006 w 42424"/>
                <a:gd name="connsiteY35" fmla="*/ 15994 h 42424"/>
                <a:gd name="connsiteX36" fmla="*/ 39921 w 42424"/>
                <a:gd name="connsiteY36" fmla="*/ 15994 h 42424"/>
                <a:gd name="connsiteX37" fmla="*/ 39879 w 42424"/>
                <a:gd name="connsiteY37" fmla="*/ 15909 h 42424"/>
                <a:gd name="connsiteX38" fmla="*/ 39794 w 42424"/>
                <a:gd name="connsiteY38" fmla="*/ 15909 h 42424"/>
                <a:gd name="connsiteX39" fmla="*/ 39709 w 42424"/>
                <a:gd name="connsiteY39" fmla="*/ 15909 h 42424"/>
                <a:gd name="connsiteX40" fmla="*/ 39624 w 42424"/>
                <a:gd name="connsiteY40" fmla="*/ 15909 h 42424"/>
                <a:gd name="connsiteX41" fmla="*/ 39582 w 42424"/>
                <a:gd name="connsiteY41" fmla="*/ 15909 h 42424"/>
                <a:gd name="connsiteX42" fmla="*/ 39497 w 42424"/>
                <a:gd name="connsiteY42" fmla="*/ 15909 h 42424"/>
                <a:gd name="connsiteX43" fmla="*/ 39454 w 42424"/>
                <a:gd name="connsiteY43" fmla="*/ 15909 h 42424"/>
                <a:gd name="connsiteX44" fmla="*/ 39454 w 42424"/>
                <a:gd name="connsiteY44" fmla="*/ 15909 h 42424"/>
                <a:gd name="connsiteX45" fmla="*/ 39454 w 42424"/>
                <a:gd name="connsiteY45" fmla="*/ 15909 h 42424"/>
                <a:gd name="connsiteX46" fmla="*/ 39391 w 42424"/>
                <a:gd name="connsiteY46" fmla="*/ 15909 h 42424"/>
                <a:gd name="connsiteX47" fmla="*/ 39285 w 42424"/>
                <a:gd name="connsiteY47" fmla="*/ 15909 h 42424"/>
                <a:gd name="connsiteX48" fmla="*/ 39242 w 42424"/>
                <a:gd name="connsiteY48" fmla="*/ 15909 h 42424"/>
                <a:gd name="connsiteX49" fmla="*/ 39157 w 42424"/>
                <a:gd name="connsiteY49" fmla="*/ 15909 h 42424"/>
                <a:gd name="connsiteX50" fmla="*/ 39009 w 42424"/>
                <a:gd name="connsiteY50" fmla="*/ 15994 h 42424"/>
                <a:gd name="connsiteX51" fmla="*/ 15909 w 42424"/>
                <a:gd name="connsiteY51" fmla="*/ 31585 h 42424"/>
                <a:gd name="connsiteX52" fmla="*/ 17012 w 42424"/>
                <a:gd name="connsiteY52" fmla="*/ 31585 h 42424"/>
                <a:gd name="connsiteX53" fmla="*/ 17967 w 42424"/>
                <a:gd name="connsiteY53" fmla="*/ 32051 h 42424"/>
                <a:gd name="connsiteX54" fmla="*/ 18497 w 42424"/>
                <a:gd name="connsiteY54" fmla="*/ 32433 h 42424"/>
                <a:gd name="connsiteX55" fmla="*/ 18539 w 42424"/>
                <a:gd name="connsiteY55" fmla="*/ 32433 h 42424"/>
                <a:gd name="connsiteX56" fmla="*/ 18985 w 42424"/>
                <a:gd name="connsiteY56" fmla="*/ 32964 h 42424"/>
                <a:gd name="connsiteX57" fmla="*/ 18985 w 42424"/>
                <a:gd name="connsiteY57" fmla="*/ 32964 h 42424"/>
                <a:gd name="connsiteX58" fmla="*/ 19218 w 42424"/>
                <a:gd name="connsiteY58" fmla="*/ 33600 h 42424"/>
                <a:gd name="connsiteX59" fmla="*/ 19218 w 42424"/>
                <a:gd name="connsiteY59" fmla="*/ 33600 h 42424"/>
                <a:gd name="connsiteX60" fmla="*/ 19388 w 42424"/>
                <a:gd name="connsiteY60" fmla="*/ 34215 h 42424"/>
                <a:gd name="connsiteX61" fmla="*/ 19218 w 42424"/>
                <a:gd name="connsiteY61" fmla="*/ 34767 h 42424"/>
                <a:gd name="connsiteX62" fmla="*/ 19218 w 42424"/>
                <a:gd name="connsiteY62" fmla="*/ 34767 h 42424"/>
                <a:gd name="connsiteX63" fmla="*/ 18985 w 42424"/>
                <a:gd name="connsiteY63" fmla="*/ 35021 h 42424"/>
                <a:gd name="connsiteX64" fmla="*/ 42042 w 42424"/>
                <a:gd name="connsiteY64" fmla="*/ 19494 h 42424"/>
                <a:gd name="connsiteX65" fmla="*/ 42297 w 42424"/>
                <a:gd name="connsiteY65" fmla="*/ 19239 h 42424"/>
                <a:gd name="connsiteX66" fmla="*/ 42360 w 42424"/>
                <a:gd name="connsiteY66" fmla="*/ 19218 h 42424"/>
                <a:gd name="connsiteX67" fmla="*/ 42360 w 42424"/>
                <a:gd name="connsiteY67" fmla="*/ 19133 h 42424"/>
                <a:gd name="connsiteX68" fmla="*/ 42360 w 42424"/>
                <a:gd name="connsiteY68" fmla="*/ 19133 h 42424"/>
                <a:gd name="connsiteX69" fmla="*/ 42382 w 42424"/>
                <a:gd name="connsiteY69" fmla="*/ 19069 h 42424"/>
                <a:gd name="connsiteX70" fmla="*/ 42382 w 42424"/>
                <a:gd name="connsiteY70" fmla="*/ 19006 h 42424"/>
                <a:gd name="connsiteX71" fmla="*/ 42445 w 42424"/>
                <a:gd name="connsiteY71" fmla="*/ 18921 h 42424"/>
                <a:gd name="connsiteX72" fmla="*/ 42445 w 42424"/>
                <a:gd name="connsiteY72" fmla="*/ 18857 h 42424"/>
                <a:gd name="connsiteX73" fmla="*/ 42445 w 42424"/>
                <a:gd name="connsiteY73" fmla="*/ 18794 h 42424"/>
                <a:gd name="connsiteX74" fmla="*/ 42466 w 42424"/>
                <a:gd name="connsiteY74" fmla="*/ 18667 h 42424"/>
                <a:gd name="connsiteX75" fmla="*/ 42466 w 42424"/>
                <a:gd name="connsiteY75" fmla="*/ 18645 h 42424"/>
                <a:gd name="connsiteX76" fmla="*/ 42466 w 42424"/>
                <a:gd name="connsiteY76" fmla="*/ 18603 h 42424"/>
                <a:gd name="connsiteX77" fmla="*/ 42466 w 42424"/>
                <a:gd name="connsiteY77" fmla="*/ 18624 h 42424"/>
                <a:gd name="connsiteX78" fmla="*/ 42509 w 42424"/>
                <a:gd name="connsiteY78" fmla="*/ 1862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424" h="42424">
                  <a:moveTo>
                    <a:pt x="42509" y="18624"/>
                  </a:moveTo>
                  <a:lnTo>
                    <a:pt x="42509" y="18582"/>
                  </a:lnTo>
                  <a:cubicBezTo>
                    <a:pt x="42509" y="18561"/>
                    <a:pt x="42509" y="18518"/>
                    <a:pt x="42488" y="18518"/>
                  </a:cubicBezTo>
                  <a:cubicBezTo>
                    <a:pt x="42488" y="18518"/>
                    <a:pt x="42488" y="18518"/>
                    <a:pt x="42488" y="18497"/>
                  </a:cubicBezTo>
                  <a:lnTo>
                    <a:pt x="42488" y="18391"/>
                  </a:lnTo>
                  <a:cubicBezTo>
                    <a:pt x="42488" y="18391"/>
                    <a:pt x="42488" y="18327"/>
                    <a:pt x="42488" y="18306"/>
                  </a:cubicBezTo>
                  <a:cubicBezTo>
                    <a:pt x="42488" y="18306"/>
                    <a:pt x="42488" y="18285"/>
                    <a:pt x="42424" y="18221"/>
                  </a:cubicBezTo>
                  <a:lnTo>
                    <a:pt x="42424" y="18200"/>
                  </a:lnTo>
                  <a:cubicBezTo>
                    <a:pt x="42424" y="18136"/>
                    <a:pt x="42403" y="18136"/>
                    <a:pt x="42403" y="18115"/>
                  </a:cubicBezTo>
                  <a:lnTo>
                    <a:pt x="42403" y="18115"/>
                  </a:lnTo>
                  <a:lnTo>
                    <a:pt x="42403" y="18115"/>
                  </a:lnTo>
                  <a:cubicBezTo>
                    <a:pt x="42403" y="18051"/>
                    <a:pt x="42403" y="18051"/>
                    <a:pt x="42403" y="18030"/>
                  </a:cubicBezTo>
                  <a:cubicBezTo>
                    <a:pt x="42339" y="18030"/>
                    <a:pt x="42339" y="17967"/>
                    <a:pt x="42339" y="17903"/>
                  </a:cubicBezTo>
                  <a:cubicBezTo>
                    <a:pt x="42339" y="17903"/>
                    <a:pt x="42276" y="17839"/>
                    <a:pt x="42276" y="17818"/>
                  </a:cubicBezTo>
                  <a:cubicBezTo>
                    <a:pt x="42276" y="17818"/>
                    <a:pt x="42276" y="17776"/>
                    <a:pt x="42233" y="17754"/>
                  </a:cubicBezTo>
                  <a:cubicBezTo>
                    <a:pt x="42233" y="17754"/>
                    <a:pt x="42233" y="17712"/>
                    <a:pt x="42191" y="17627"/>
                  </a:cubicBezTo>
                  <a:cubicBezTo>
                    <a:pt x="42191" y="17606"/>
                    <a:pt x="42148" y="17606"/>
                    <a:pt x="42148" y="17563"/>
                  </a:cubicBezTo>
                  <a:cubicBezTo>
                    <a:pt x="42148" y="17500"/>
                    <a:pt x="42106" y="17457"/>
                    <a:pt x="42085" y="17394"/>
                  </a:cubicBezTo>
                  <a:cubicBezTo>
                    <a:pt x="42021" y="17351"/>
                    <a:pt x="41936" y="17288"/>
                    <a:pt x="41894" y="17203"/>
                  </a:cubicBezTo>
                  <a:cubicBezTo>
                    <a:pt x="41809" y="17203"/>
                    <a:pt x="41809" y="17076"/>
                    <a:pt x="41745" y="17012"/>
                  </a:cubicBezTo>
                  <a:cubicBezTo>
                    <a:pt x="41703" y="17012"/>
                    <a:pt x="41703" y="16991"/>
                    <a:pt x="41661" y="16991"/>
                  </a:cubicBezTo>
                  <a:cubicBezTo>
                    <a:pt x="41639" y="16927"/>
                    <a:pt x="41639" y="16927"/>
                    <a:pt x="41576" y="16885"/>
                  </a:cubicBezTo>
                  <a:lnTo>
                    <a:pt x="41576" y="16885"/>
                  </a:lnTo>
                  <a:lnTo>
                    <a:pt x="41576" y="16885"/>
                  </a:lnTo>
                  <a:cubicBezTo>
                    <a:pt x="41576" y="16842"/>
                    <a:pt x="41554" y="16842"/>
                    <a:pt x="41554" y="16800"/>
                  </a:cubicBezTo>
                  <a:cubicBezTo>
                    <a:pt x="41554" y="16779"/>
                    <a:pt x="41512" y="16779"/>
                    <a:pt x="41512" y="16779"/>
                  </a:cubicBezTo>
                  <a:cubicBezTo>
                    <a:pt x="41427" y="16736"/>
                    <a:pt x="41427" y="16736"/>
                    <a:pt x="41385" y="16736"/>
                  </a:cubicBezTo>
                  <a:cubicBezTo>
                    <a:pt x="41342" y="16673"/>
                    <a:pt x="41342" y="16673"/>
                    <a:pt x="41300" y="16609"/>
                  </a:cubicBezTo>
                  <a:cubicBezTo>
                    <a:pt x="41300" y="16609"/>
                    <a:pt x="41279" y="16609"/>
                    <a:pt x="41279" y="16567"/>
                  </a:cubicBezTo>
                  <a:cubicBezTo>
                    <a:pt x="41215" y="16567"/>
                    <a:pt x="41215" y="16567"/>
                    <a:pt x="41194" y="16545"/>
                  </a:cubicBezTo>
                  <a:cubicBezTo>
                    <a:pt x="41194" y="16545"/>
                    <a:pt x="41130" y="16545"/>
                    <a:pt x="41130" y="16524"/>
                  </a:cubicBezTo>
                  <a:cubicBezTo>
                    <a:pt x="41088" y="16524"/>
                    <a:pt x="41088" y="16524"/>
                    <a:pt x="41024" y="16418"/>
                  </a:cubicBezTo>
                  <a:lnTo>
                    <a:pt x="41024" y="16418"/>
                  </a:lnTo>
                  <a:lnTo>
                    <a:pt x="40091" y="16079"/>
                  </a:lnTo>
                  <a:cubicBezTo>
                    <a:pt x="40091" y="15994"/>
                    <a:pt x="40027" y="15994"/>
                    <a:pt x="40027" y="15994"/>
                  </a:cubicBezTo>
                  <a:cubicBezTo>
                    <a:pt x="40006" y="15994"/>
                    <a:pt x="40006" y="15994"/>
                    <a:pt x="40006" y="15994"/>
                  </a:cubicBezTo>
                  <a:cubicBezTo>
                    <a:pt x="39942" y="15994"/>
                    <a:pt x="39921" y="15994"/>
                    <a:pt x="39921" y="15994"/>
                  </a:cubicBezTo>
                  <a:cubicBezTo>
                    <a:pt x="39921" y="15909"/>
                    <a:pt x="39879" y="15909"/>
                    <a:pt x="39879" y="15909"/>
                  </a:cubicBezTo>
                  <a:cubicBezTo>
                    <a:pt x="39836" y="15909"/>
                    <a:pt x="39836" y="15909"/>
                    <a:pt x="39794" y="15909"/>
                  </a:cubicBezTo>
                  <a:lnTo>
                    <a:pt x="39709" y="15909"/>
                  </a:lnTo>
                  <a:cubicBezTo>
                    <a:pt x="39688" y="15909"/>
                    <a:pt x="39688" y="15909"/>
                    <a:pt x="39624" y="15909"/>
                  </a:cubicBezTo>
                  <a:lnTo>
                    <a:pt x="39582" y="15909"/>
                  </a:lnTo>
                  <a:cubicBezTo>
                    <a:pt x="39518" y="15909"/>
                    <a:pt x="39518" y="15909"/>
                    <a:pt x="39497" y="15909"/>
                  </a:cubicBezTo>
                  <a:lnTo>
                    <a:pt x="39454" y="15909"/>
                  </a:lnTo>
                  <a:lnTo>
                    <a:pt x="39454" y="15909"/>
                  </a:lnTo>
                  <a:lnTo>
                    <a:pt x="39454" y="15909"/>
                  </a:lnTo>
                  <a:cubicBezTo>
                    <a:pt x="39433" y="15909"/>
                    <a:pt x="39433" y="15909"/>
                    <a:pt x="39391" y="15909"/>
                  </a:cubicBezTo>
                  <a:lnTo>
                    <a:pt x="39285" y="15909"/>
                  </a:lnTo>
                  <a:cubicBezTo>
                    <a:pt x="39285" y="15909"/>
                    <a:pt x="39263" y="15909"/>
                    <a:pt x="39242" y="15909"/>
                  </a:cubicBezTo>
                  <a:cubicBezTo>
                    <a:pt x="39242" y="15909"/>
                    <a:pt x="39200" y="15909"/>
                    <a:pt x="39157" y="15909"/>
                  </a:cubicBezTo>
                  <a:cubicBezTo>
                    <a:pt x="39115" y="15994"/>
                    <a:pt x="39094" y="15994"/>
                    <a:pt x="39009" y="15994"/>
                  </a:cubicBezTo>
                  <a:lnTo>
                    <a:pt x="15909" y="31585"/>
                  </a:lnTo>
                  <a:cubicBezTo>
                    <a:pt x="16227" y="31394"/>
                    <a:pt x="16567" y="31394"/>
                    <a:pt x="17012" y="31585"/>
                  </a:cubicBezTo>
                  <a:lnTo>
                    <a:pt x="17967" y="32051"/>
                  </a:lnTo>
                  <a:cubicBezTo>
                    <a:pt x="18200" y="32157"/>
                    <a:pt x="18348" y="32285"/>
                    <a:pt x="18497" y="32433"/>
                  </a:cubicBezTo>
                  <a:lnTo>
                    <a:pt x="18539" y="32433"/>
                  </a:lnTo>
                  <a:cubicBezTo>
                    <a:pt x="18688" y="32624"/>
                    <a:pt x="18836" y="32751"/>
                    <a:pt x="18985" y="32964"/>
                  </a:cubicBezTo>
                  <a:lnTo>
                    <a:pt x="18985" y="32964"/>
                  </a:lnTo>
                  <a:cubicBezTo>
                    <a:pt x="19091" y="33176"/>
                    <a:pt x="19197" y="33409"/>
                    <a:pt x="19218" y="33600"/>
                  </a:cubicBezTo>
                  <a:lnTo>
                    <a:pt x="19218" y="33600"/>
                  </a:lnTo>
                  <a:cubicBezTo>
                    <a:pt x="19303" y="33791"/>
                    <a:pt x="19388" y="34003"/>
                    <a:pt x="19388" y="34215"/>
                  </a:cubicBezTo>
                  <a:cubicBezTo>
                    <a:pt x="19388" y="34427"/>
                    <a:pt x="19303" y="34576"/>
                    <a:pt x="19218" y="34767"/>
                  </a:cubicBezTo>
                  <a:lnTo>
                    <a:pt x="19218" y="34767"/>
                  </a:lnTo>
                  <a:cubicBezTo>
                    <a:pt x="19197" y="34851"/>
                    <a:pt x="19070" y="34957"/>
                    <a:pt x="18985" y="35021"/>
                  </a:cubicBezTo>
                  <a:lnTo>
                    <a:pt x="42042" y="19494"/>
                  </a:lnTo>
                  <a:cubicBezTo>
                    <a:pt x="42106" y="19409"/>
                    <a:pt x="42191" y="19388"/>
                    <a:pt x="42297" y="19239"/>
                  </a:cubicBezTo>
                  <a:cubicBezTo>
                    <a:pt x="42297" y="19239"/>
                    <a:pt x="42297" y="19218"/>
                    <a:pt x="42360" y="19218"/>
                  </a:cubicBezTo>
                  <a:cubicBezTo>
                    <a:pt x="42360" y="19133"/>
                    <a:pt x="42360" y="19133"/>
                    <a:pt x="42360" y="19133"/>
                  </a:cubicBezTo>
                  <a:lnTo>
                    <a:pt x="42360" y="19133"/>
                  </a:lnTo>
                  <a:cubicBezTo>
                    <a:pt x="42360" y="19091"/>
                    <a:pt x="42382" y="19091"/>
                    <a:pt x="42382" y="19069"/>
                  </a:cubicBezTo>
                  <a:lnTo>
                    <a:pt x="42382" y="19006"/>
                  </a:lnTo>
                  <a:cubicBezTo>
                    <a:pt x="42445" y="18985"/>
                    <a:pt x="42445" y="18985"/>
                    <a:pt x="42445" y="18921"/>
                  </a:cubicBezTo>
                  <a:cubicBezTo>
                    <a:pt x="42445" y="18921"/>
                    <a:pt x="42445" y="18879"/>
                    <a:pt x="42445" y="18857"/>
                  </a:cubicBezTo>
                  <a:lnTo>
                    <a:pt x="42445" y="18794"/>
                  </a:lnTo>
                  <a:cubicBezTo>
                    <a:pt x="42445" y="18751"/>
                    <a:pt x="42466" y="18751"/>
                    <a:pt x="42466" y="18667"/>
                  </a:cubicBezTo>
                  <a:lnTo>
                    <a:pt x="42466" y="18645"/>
                  </a:lnTo>
                  <a:lnTo>
                    <a:pt x="42466" y="18603"/>
                  </a:lnTo>
                  <a:lnTo>
                    <a:pt x="42466" y="18624"/>
                  </a:lnTo>
                  <a:cubicBezTo>
                    <a:pt x="42509" y="18645"/>
                    <a:pt x="42509" y="18645"/>
                    <a:pt x="42509" y="18624"/>
                  </a:cubicBezTo>
                  <a:close/>
                </a:path>
              </a:pathLst>
            </a:custGeom>
            <a:solidFill>
              <a:srgbClr val="FFFFFF"/>
            </a:solidFill>
            <a:ln w="9525"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94C6CC2-C4C1-41CC-9AEC-EEE026F15C3C}"/>
                </a:ext>
              </a:extLst>
            </p:cNvPr>
            <p:cNvSpPr/>
            <p:nvPr/>
          </p:nvSpPr>
          <p:spPr>
            <a:xfrm>
              <a:off x="6458857" y="4763752"/>
              <a:ext cx="31327" cy="31327"/>
            </a:xfrm>
            <a:custGeom>
              <a:avLst/>
              <a:gdLst>
                <a:gd name="connsiteX0" fmla="*/ 18370 w 21212"/>
                <a:gd name="connsiteY0" fmla="*/ 16513 h 21212"/>
                <a:gd name="connsiteX1" fmla="*/ 19770 w 21212"/>
                <a:gd name="connsiteY1" fmla="*/ 18698 h 21212"/>
                <a:gd name="connsiteX2" fmla="*/ 18285 w 21212"/>
                <a:gd name="connsiteY2" fmla="*/ 19504 h 21212"/>
                <a:gd name="connsiteX3" fmla="*/ 17351 w 21212"/>
                <a:gd name="connsiteY3" fmla="*/ 19058 h 21212"/>
                <a:gd name="connsiteX4" fmla="*/ 15909 w 21212"/>
                <a:gd name="connsiteY4" fmla="*/ 16852 h 21212"/>
                <a:gd name="connsiteX5" fmla="*/ 17415 w 21212"/>
                <a:gd name="connsiteY5" fmla="*/ 16068 h 21212"/>
                <a:gd name="connsiteX6" fmla="*/ 18370 w 21212"/>
                <a:gd name="connsiteY6" fmla="*/ 1651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8370" y="16513"/>
                  </a:moveTo>
                  <a:cubicBezTo>
                    <a:pt x="19154" y="16895"/>
                    <a:pt x="19770" y="17871"/>
                    <a:pt x="19770" y="18698"/>
                  </a:cubicBezTo>
                  <a:cubicBezTo>
                    <a:pt x="19770" y="19525"/>
                    <a:pt x="19112" y="19886"/>
                    <a:pt x="18285" y="19504"/>
                  </a:cubicBezTo>
                  <a:lnTo>
                    <a:pt x="17351" y="19058"/>
                  </a:lnTo>
                  <a:cubicBezTo>
                    <a:pt x="16588" y="18698"/>
                    <a:pt x="15909" y="17701"/>
                    <a:pt x="15909" y="16852"/>
                  </a:cubicBezTo>
                  <a:cubicBezTo>
                    <a:pt x="15994" y="16068"/>
                    <a:pt x="16630" y="15665"/>
                    <a:pt x="17415" y="16068"/>
                  </a:cubicBezTo>
                  <a:lnTo>
                    <a:pt x="18370" y="16513"/>
                  </a:lnTo>
                  <a:close/>
                </a:path>
              </a:pathLst>
            </a:custGeom>
            <a:solidFill>
              <a:srgbClr val="0073A3"/>
            </a:solidFill>
            <a:ln w="9525"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95A19F13-5982-49A4-BEE7-A2FB20AF8C8F}"/>
                </a:ext>
              </a:extLst>
            </p:cNvPr>
            <p:cNvSpPr/>
            <p:nvPr/>
          </p:nvSpPr>
          <p:spPr>
            <a:xfrm>
              <a:off x="6447047" y="4764706"/>
              <a:ext cx="62653" cy="31327"/>
            </a:xfrm>
            <a:custGeom>
              <a:avLst/>
              <a:gdLst>
                <a:gd name="connsiteX0" fmla="*/ 27151 w 42424"/>
                <a:gd name="connsiteY0" fmla="*/ 18030 h 21212"/>
                <a:gd name="connsiteX1" fmla="*/ 27151 w 42424"/>
                <a:gd name="connsiteY1" fmla="*/ 17945 h 21212"/>
                <a:gd name="connsiteX2" fmla="*/ 27151 w 42424"/>
                <a:gd name="connsiteY2" fmla="*/ 17882 h 21212"/>
                <a:gd name="connsiteX3" fmla="*/ 27151 w 42424"/>
                <a:gd name="connsiteY3" fmla="*/ 17818 h 21212"/>
                <a:gd name="connsiteX4" fmla="*/ 27109 w 42424"/>
                <a:gd name="connsiteY4" fmla="*/ 17797 h 21212"/>
                <a:gd name="connsiteX5" fmla="*/ 27109 w 42424"/>
                <a:gd name="connsiteY5" fmla="*/ 17712 h 21212"/>
                <a:gd name="connsiteX6" fmla="*/ 27109 w 42424"/>
                <a:gd name="connsiteY6" fmla="*/ 17712 h 21212"/>
                <a:gd name="connsiteX7" fmla="*/ 27109 w 42424"/>
                <a:gd name="connsiteY7" fmla="*/ 17648 h 21212"/>
                <a:gd name="connsiteX8" fmla="*/ 27088 w 42424"/>
                <a:gd name="connsiteY8" fmla="*/ 17585 h 21212"/>
                <a:gd name="connsiteX9" fmla="*/ 27088 w 42424"/>
                <a:gd name="connsiteY9" fmla="*/ 17585 h 21212"/>
                <a:gd name="connsiteX10" fmla="*/ 27088 w 42424"/>
                <a:gd name="connsiteY10" fmla="*/ 17585 h 21212"/>
                <a:gd name="connsiteX11" fmla="*/ 27088 w 42424"/>
                <a:gd name="connsiteY11" fmla="*/ 17521 h 21212"/>
                <a:gd name="connsiteX12" fmla="*/ 27003 w 42424"/>
                <a:gd name="connsiteY12" fmla="*/ 17457 h 21212"/>
                <a:gd name="connsiteX13" fmla="*/ 27003 w 42424"/>
                <a:gd name="connsiteY13" fmla="*/ 17415 h 21212"/>
                <a:gd name="connsiteX14" fmla="*/ 27003 w 42424"/>
                <a:gd name="connsiteY14" fmla="*/ 17330 h 21212"/>
                <a:gd name="connsiteX15" fmla="*/ 26939 w 42424"/>
                <a:gd name="connsiteY15" fmla="*/ 17224 h 21212"/>
                <a:gd name="connsiteX16" fmla="*/ 26897 w 42424"/>
                <a:gd name="connsiteY16" fmla="*/ 17203 h 21212"/>
                <a:gd name="connsiteX17" fmla="*/ 26854 w 42424"/>
                <a:gd name="connsiteY17" fmla="*/ 17076 h 21212"/>
                <a:gd name="connsiteX18" fmla="*/ 26685 w 42424"/>
                <a:gd name="connsiteY18" fmla="*/ 16864 h 21212"/>
                <a:gd name="connsiteX19" fmla="*/ 26621 w 42424"/>
                <a:gd name="connsiteY19" fmla="*/ 16779 h 21212"/>
                <a:gd name="connsiteX20" fmla="*/ 26579 w 42424"/>
                <a:gd name="connsiteY20" fmla="*/ 16651 h 21212"/>
                <a:gd name="connsiteX21" fmla="*/ 26536 w 42424"/>
                <a:gd name="connsiteY21" fmla="*/ 16630 h 21212"/>
                <a:gd name="connsiteX22" fmla="*/ 26536 w 42424"/>
                <a:gd name="connsiteY22" fmla="*/ 16630 h 21212"/>
                <a:gd name="connsiteX23" fmla="*/ 26536 w 42424"/>
                <a:gd name="connsiteY23" fmla="*/ 16630 h 21212"/>
                <a:gd name="connsiteX24" fmla="*/ 26388 w 42424"/>
                <a:gd name="connsiteY24" fmla="*/ 16588 h 21212"/>
                <a:gd name="connsiteX25" fmla="*/ 26388 w 42424"/>
                <a:gd name="connsiteY25" fmla="*/ 16545 h 21212"/>
                <a:gd name="connsiteX26" fmla="*/ 26345 w 42424"/>
                <a:gd name="connsiteY26" fmla="*/ 16503 h 21212"/>
                <a:gd name="connsiteX27" fmla="*/ 26260 w 42424"/>
                <a:gd name="connsiteY27" fmla="*/ 16439 h 21212"/>
                <a:gd name="connsiteX28" fmla="*/ 26218 w 42424"/>
                <a:gd name="connsiteY28" fmla="*/ 16397 h 21212"/>
                <a:gd name="connsiteX29" fmla="*/ 26176 w 42424"/>
                <a:gd name="connsiteY29" fmla="*/ 16397 h 21212"/>
                <a:gd name="connsiteX30" fmla="*/ 26133 w 42424"/>
                <a:gd name="connsiteY30" fmla="*/ 16397 h 21212"/>
                <a:gd name="connsiteX31" fmla="*/ 26091 w 42424"/>
                <a:gd name="connsiteY31" fmla="*/ 16376 h 21212"/>
                <a:gd name="connsiteX32" fmla="*/ 26091 w 42424"/>
                <a:gd name="connsiteY32" fmla="*/ 16376 h 21212"/>
                <a:gd name="connsiteX33" fmla="*/ 25327 w 42424"/>
                <a:gd name="connsiteY33" fmla="*/ 16036 h 21212"/>
                <a:gd name="connsiteX34" fmla="*/ 25285 w 42424"/>
                <a:gd name="connsiteY34" fmla="*/ 15973 h 21212"/>
                <a:gd name="connsiteX35" fmla="*/ 25264 w 42424"/>
                <a:gd name="connsiteY35" fmla="*/ 15973 h 21212"/>
                <a:gd name="connsiteX36" fmla="*/ 25200 w 42424"/>
                <a:gd name="connsiteY36" fmla="*/ 15973 h 21212"/>
                <a:gd name="connsiteX37" fmla="*/ 25157 w 42424"/>
                <a:gd name="connsiteY37" fmla="*/ 15930 h 21212"/>
                <a:gd name="connsiteX38" fmla="*/ 25094 w 42424"/>
                <a:gd name="connsiteY38" fmla="*/ 15930 h 21212"/>
                <a:gd name="connsiteX39" fmla="*/ 25051 w 42424"/>
                <a:gd name="connsiteY39" fmla="*/ 15930 h 21212"/>
                <a:gd name="connsiteX40" fmla="*/ 25030 w 42424"/>
                <a:gd name="connsiteY40" fmla="*/ 15909 h 21212"/>
                <a:gd name="connsiteX41" fmla="*/ 24967 w 42424"/>
                <a:gd name="connsiteY41" fmla="*/ 15909 h 21212"/>
                <a:gd name="connsiteX42" fmla="*/ 24945 w 42424"/>
                <a:gd name="connsiteY42" fmla="*/ 15909 h 21212"/>
                <a:gd name="connsiteX43" fmla="*/ 24903 w 42424"/>
                <a:gd name="connsiteY43" fmla="*/ 15909 h 21212"/>
                <a:gd name="connsiteX44" fmla="*/ 24903 w 42424"/>
                <a:gd name="connsiteY44" fmla="*/ 15909 h 21212"/>
                <a:gd name="connsiteX45" fmla="*/ 24903 w 42424"/>
                <a:gd name="connsiteY45" fmla="*/ 15909 h 21212"/>
                <a:gd name="connsiteX46" fmla="*/ 24818 w 42424"/>
                <a:gd name="connsiteY46" fmla="*/ 15909 h 21212"/>
                <a:gd name="connsiteX47" fmla="*/ 24797 w 42424"/>
                <a:gd name="connsiteY47" fmla="*/ 15909 h 21212"/>
                <a:gd name="connsiteX48" fmla="*/ 24648 w 42424"/>
                <a:gd name="connsiteY48" fmla="*/ 15930 h 21212"/>
                <a:gd name="connsiteX49" fmla="*/ 24648 w 42424"/>
                <a:gd name="connsiteY49" fmla="*/ 15930 h 21212"/>
                <a:gd name="connsiteX50" fmla="*/ 24542 w 42424"/>
                <a:gd name="connsiteY50" fmla="*/ 16036 h 21212"/>
                <a:gd name="connsiteX51" fmla="*/ 15909 w 42424"/>
                <a:gd name="connsiteY51" fmla="*/ 21891 h 21212"/>
                <a:gd name="connsiteX52" fmla="*/ 16715 w 42424"/>
                <a:gd name="connsiteY52" fmla="*/ 21891 h 21212"/>
                <a:gd name="connsiteX53" fmla="*/ 17457 w 42424"/>
                <a:gd name="connsiteY53" fmla="*/ 22230 h 21212"/>
                <a:gd name="connsiteX54" fmla="*/ 17882 w 42424"/>
                <a:gd name="connsiteY54" fmla="*/ 22463 h 21212"/>
                <a:gd name="connsiteX55" fmla="*/ 17882 w 42424"/>
                <a:gd name="connsiteY55" fmla="*/ 22463 h 21212"/>
                <a:gd name="connsiteX56" fmla="*/ 18200 w 42424"/>
                <a:gd name="connsiteY56" fmla="*/ 22909 h 21212"/>
                <a:gd name="connsiteX57" fmla="*/ 18200 w 42424"/>
                <a:gd name="connsiteY57" fmla="*/ 22909 h 21212"/>
                <a:gd name="connsiteX58" fmla="*/ 18433 w 42424"/>
                <a:gd name="connsiteY58" fmla="*/ 23418 h 21212"/>
                <a:gd name="connsiteX59" fmla="*/ 18433 w 42424"/>
                <a:gd name="connsiteY59" fmla="*/ 23418 h 21212"/>
                <a:gd name="connsiteX60" fmla="*/ 18497 w 42424"/>
                <a:gd name="connsiteY60" fmla="*/ 23885 h 21212"/>
                <a:gd name="connsiteX61" fmla="*/ 18433 w 42424"/>
                <a:gd name="connsiteY61" fmla="*/ 24266 h 21212"/>
                <a:gd name="connsiteX62" fmla="*/ 18433 w 42424"/>
                <a:gd name="connsiteY62" fmla="*/ 24266 h 21212"/>
                <a:gd name="connsiteX63" fmla="*/ 18200 w 42424"/>
                <a:gd name="connsiteY63" fmla="*/ 24500 h 21212"/>
                <a:gd name="connsiteX64" fmla="*/ 26833 w 42424"/>
                <a:gd name="connsiteY64" fmla="*/ 18645 h 21212"/>
                <a:gd name="connsiteX65" fmla="*/ 26982 w 42424"/>
                <a:gd name="connsiteY65" fmla="*/ 18561 h 21212"/>
                <a:gd name="connsiteX66" fmla="*/ 27067 w 42424"/>
                <a:gd name="connsiteY66" fmla="*/ 18497 h 21212"/>
                <a:gd name="connsiteX67" fmla="*/ 27067 w 42424"/>
                <a:gd name="connsiteY67" fmla="*/ 18476 h 21212"/>
                <a:gd name="connsiteX68" fmla="*/ 27067 w 42424"/>
                <a:gd name="connsiteY68" fmla="*/ 18476 h 21212"/>
                <a:gd name="connsiteX69" fmla="*/ 27067 w 42424"/>
                <a:gd name="connsiteY69" fmla="*/ 18348 h 21212"/>
                <a:gd name="connsiteX70" fmla="*/ 27088 w 42424"/>
                <a:gd name="connsiteY70" fmla="*/ 18306 h 21212"/>
                <a:gd name="connsiteX71" fmla="*/ 27088 w 42424"/>
                <a:gd name="connsiteY71" fmla="*/ 18285 h 21212"/>
                <a:gd name="connsiteX72" fmla="*/ 27130 w 42424"/>
                <a:gd name="connsiteY72" fmla="*/ 18221 h 21212"/>
                <a:gd name="connsiteX73" fmla="*/ 27130 w 42424"/>
                <a:gd name="connsiteY73" fmla="*/ 18200 h 21212"/>
                <a:gd name="connsiteX74" fmla="*/ 27130 w 42424"/>
                <a:gd name="connsiteY74" fmla="*/ 18115 h 21212"/>
                <a:gd name="connsiteX75" fmla="*/ 27130 w 42424"/>
                <a:gd name="connsiteY75" fmla="*/ 18073 h 21212"/>
                <a:gd name="connsiteX76" fmla="*/ 27130 w 42424"/>
                <a:gd name="connsiteY76" fmla="*/ 18030 h 21212"/>
                <a:gd name="connsiteX77" fmla="*/ 27130 w 42424"/>
                <a:gd name="connsiteY77" fmla="*/ 18030 h 21212"/>
                <a:gd name="connsiteX78" fmla="*/ 27151 w 42424"/>
                <a:gd name="connsiteY78" fmla="*/ 1803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424" h="21212">
                  <a:moveTo>
                    <a:pt x="27151" y="18030"/>
                  </a:moveTo>
                  <a:cubicBezTo>
                    <a:pt x="27151" y="17945"/>
                    <a:pt x="27151" y="17945"/>
                    <a:pt x="27151" y="17945"/>
                  </a:cubicBezTo>
                  <a:cubicBezTo>
                    <a:pt x="27151" y="17903"/>
                    <a:pt x="27151" y="17903"/>
                    <a:pt x="27151" y="17882"/>
                  </a:cubicBezTo>
                  <a:lnTo>
                    <a:pt x="27151" y="17818"/>
                  </a:lnTo>
                  <a:cubicBezTo>
                    <a:pt x="27151" y="17818"/>
                    <a:pt x="27151" y="17797"/>
                    <a:pt x="27109" y="17797"/>
                  </a:cubicBezTo>
                  <a:cubicBezTo>
                    <a:pt x="27109" y="17733"/>
                    <a:pt x="27109" y="17733"/>
                    <a:pt x="27109" y="17712"/>
                  </a:cubicBezTo>
                  <a:lnTo>
                    <a:pt x="27109" y="17712"/>
                  </a:lnTo>
                  <a:cubicBezTo>
                    <a:pt x="27109" y="17648"/>
                    <a:pt x="27109" y="17648"/>
                    <a:pt x="27109" y="17648"/>
                  </a:cubicBezTo>
                  <a:lnTo>
                    <a:pt x="27088" y="17585"/>
                  </a:lnTo>
                  <a:lnTo>
                    <a:pt x="27088" y="17585"/>
                  </a:lnTo>
                  <a:lnTo>
                    <a:pt x="27088" y="17585"/>
                  </a:lnTo>
                  <a:cubicBezTo>
                    <a:pt x="27088" y="17564"/>
                    <a:pt x="27088" y="17564"/>
                    <a:pt x="27088" y="17521"/>
                  </a:cubicBezTo>
                  <a:lnTo>
                    <a:pt x="27003" y="17457"/>
                  </a:lnTo>
                  <a:lnTo>
                    <a:pt x="27003" y="17415"/>
                  </a:lnTo>
                  <a:cubicBezTo>
                    <a:pt x="27003" y="17394"/>
                    <a:pt x="27003" y="17394"/>
                    <a:pt x="27003" y="17330"/>
                  </a:cubicBezTo>
                  <a:cubicBezTo>
                    <a:pt x="27003" y="17330"/>
                    <a:pt x="26939" y="17330"/>
                    <a:pt x="26939" y="17224"/>
                  </a:cubicBezTo>
                  <a:cubicBezTo>
                    <a:pt x="26939" y="17224"/>
                    <a:pt x="26939" y="17203"/>
                    <a:pt x="26897" y="17203"/>
                  </a:cubicBezTo>
                  <a:cubicBezTo>
                    <a:pt x="26897" y="17182"/>
                    <a:pt x="26854" y="17118"/>
                    <a:pt x="26854" y="17076"/>
                  </a:cubicBezTo>
                  <a:cubicBezTo>
                    <a:pt x="26812" y="16991"/>
                    <a:pt x="26791" y="16948"/>
                    <a:pt x="26685" y="16864"/>
                  </a:cubicBezTo>
                  <a:cubicBezTo>
                    <a:pt x="26685" y="16864"/>
                    <a:pt x="26642" y="16821"/>
                    <a:pt x="26621" y="16779"/>
                  </a:cubicBezTo>
                  <a:cubicBezTo>
                    <a:pt x="26621" y="16779"/>
                    <a:pt x="26579" y="16736"/>
                    <a:pt x="26579" y="16651"/>
                  </a:cubicBezTo>
                  <a:cubicBezTo>
                    <a:pt x="26536" y="16651"/>
                    <a:pt x="26536" y="16651"/>
                    <a:pt x="26536" y="16630"/>
                  </a:cubicBezTo>
                  <a:lnTo>
                    <a:pt x="26536" y="16630"/>
                  </a:lnTo>
                  <a:lnTo>
                    <a:pt x="26536" y="16630"/>
                  </a:lnTo>
                  <a:cubicBezTo>
                    <a:pt x="26494" y="16630"/>
                    <a:pt x="26494" y="16630"/>
                    <a:pt x="26388" y="16588"/>
                  </a:cubicBezTo>
                  <a:lnTo>
                    <a:pt x="26388" y="16545"/>
                  </a:lnTo>
                  <a:lnTo>
                    <a:pt x="26345" y="16503"/>
                  </a:lnTo>
                  <a:cubicBezTo>
                    <a:pt x="26282" y="16503"/>
                    <a:pt x="26282" y="16439"/>
                    <a:pt x="26260" y="16439"/>
                  </a:cubicBezTo>
                  <a:cubicBezTo>
                    <a:pt x="26260" y="16439"/>
                    <a:pt x="26260" y="16439"/>
                    <a:pt x="26218" y="16397"/>
                  </a:cubicBezTo>
                  <a:lnTo>
                    <a:pt x="26176" y="16397"/>
                  </a:lnTo>
                  <a:lnTo>
                    <a:pt x="26133" y="16397"/>
                  </a:lnTo>
                  <a:lnTo>
                    <a:pt x="26091" y="16376"/>
                  </a:lnTo>
                  <a:lnTo>
                    <a:pt x="26091" y="16376"/>
                  </a:lnTo>
                  <a:lnTo>
                    <a:pt x="25327" y="16036"/>
                  </a:lnTo>
                  <a:cubicBezTo>
                    <a:pt x="25327" y="16036"/>
                    <a:pt x="25327" y="16036"/>
                    <a:pt x="25285" y="15973"/>
                  </a:cubicBezTo>
                  <a:cubicBezTo>
                    <a:pt x="25285" y="15973"/>
                    <a:pt x="25285" y="15973"/>
                    <a:pt x="25264" y="15973"/>
                  </a:cubicBezTo>
                  <a:cubicBezTo>
                    <a:pt x="25264" y="15973"/>
                    <a:pt x="25264" y="15973"/>
                    <a:pt x="25200" y="15973"/>
                  </a:cubicBezTo>
                  <a:cubicBezTo>
                    <a:pt x="25200" y="15973"/>
                    <a:pt x="25200" y="15930"/>
                    <a:pt x="25157" y="15930"/>
                  </a:cubicBezTo>
                  <a:cubicBezTo>
                    <a:pt x="25157" y="15930"/>
                    <a:pt x="25157" y="15930"/>
                    <a:pt x="25094" y="15930"/>
                  </a:cubicBezTo>
                  <a:cubicBezTo>
                    <a:pt x="25094" y="15930"/>
                    <a:pt x="25094" y="15930"/>
                    <a:pt x="25051" y="15930"/>
                  </a:cubicBezTo>
                  <a:cubicBezTo>
                    <a:pt x="25051" y="15930"/>
                    <a:pt x="25051" y="15930"/>
                    <a:pt x="25030" y="15909"/>
                  </a:cubicBezTo>
                  <a:lnTo>
                    <a:pt x="24967" y="15909"/>
                  </a:lnTo>
                  <a:lnTo>
                    <a:pt x="24945" y="15909"/>
                  </a:lnTo>
                  <a:lnTo>
                    <a:pt x="24903" y="15909"/>
                  </a:lnTo>
                  <a:lnTo>
                    <a:pt x="24903" y="15909"/>
                  </a:lnTo>
                  <a:lnTo>
                    <a:pt x="24903" y="15909"/>
                  </a:lnTo>
                  <a:cubicBezTo>
                    <a:pt x="24860" y="15909"/>
                    <a:pt x="24860" y="15909"/>
                    <a:pt x="24818" y="15909"/>
                  </a:cubicBezTo>
                  <a:cubicBezTo>
                    <a:pt x="24818" y="15909"/>
                    <a:pt x="24818" y="15909"/>
                    <a:pt x="24797" y="15909"/>
                  </a:cubicBezTo>
                  <a:cubicBezTo>
                    <a:pt x="24797" y="15909"/>
                    <a:pt x="24691" y="15909"/>
                    <a:pt x="24648" y="15930"/>
                  </a:cubicBezTo>
                  <a:lnTo>
                    <a:pt x="24648" y="15930"/>
                  </a:lnTo>
                  <a:cubicBezTo>
                    <a:pt x="24606" y="15973"/>
                    <a:pt x="24585" y="15973"/>
                    <a:pt x="24542" y="16036"/>
                  </a:cubicBezTo>
                  <a:lnTo>
                    <a:pt x="15909" y="21891"/>
                  </a:lnTo>
                  <a:cubicBezTo>
                    <a:pt x="16121" y="21764"/>
                    <a:pt x="16376" y="21764"/>
                    <a:pt x="16715" y="21891"/>
                  </a:cubicBezTo>
                  <a:lnTo>
                    <a:pt x="17457" y="22230"/>
                  </a:lnTo>
                  <a:cubicBezTo>
                    <a:pt x="17585" y="22315"/>
                    <a:pt x="17712" y="22400"/>
                    <a:pt x="17882" y="22463"/>
                  </a:cubicBezTo>
                  <a:lnTo>
                    <a:pt x="17882" y="22463"/>
                  </a:lnTo>
                  <a:cubicBezTo>
                    <a:pt x="17967" y="22697"/>
                    <a:pt x="18073" y="22824"/>
                    <a:pt x="18200" y="22909"/>
                  </a:cubicBezTo>
                  <a:lnTo>
                    <a:pt x="18200" y="22909"/>
                  </a:lnTo>
                  <a:cubicBezTo>
                    <a:pt x="18285" y="23100"/>
                    <a:pt x="18370" y="23270"/>
                    <a:pt x="18433" y="23418"/>
                  </a:cubicBezTo>
                  <a:lnTo>
                    <a:pt x="18433" y="23418"/>
                  </a:lnTo>
                  <a:cubicBezTo>
                    <a:pt x="18476" y="23588"/>
                    <a:pt x="18497" y="23694"/>
                    <a:pt x="18497" y="23885"/>
                  </a:cubicBezTo>
                  <a:cubicBezTo>
                    <a:pt x="18497" y="24054"/>
                    <a:pt x="18476" y="24139"/>
                    <a:pt x="18433" y="24266"/>
                  </a:cubicBezTo>
                  <a:lnTo>
                    <a:pt x="18433" y="24266"/>
                  </a:lnTo>
                  <a:cubicBezTo>
                    <a:pt x="18306" y="24373"/>
                    <a:pt x="18285" y="24457"/>
                    <a:pt x="18200" y="24500"/>
                  </a:cubicBezTo>
                  <a:lnTo>
                    <a:pt x="26833" y="18645"/>
                  </a:lnTo>
                  <a:cubicBezTo>
                    <a:pt x="26918" y="18582"/>
                    <a:pt x="26982" y="18582"/>
                    <a:pt x="26982" y="18561"/>
                  </a:cubicBezTo>
                  <a:cubicBezTo>
                    <a:pt x="26982" y="18518"/>
                    <a:pt x="27067" y="18518"/>
                    <a:pt x="27067" y="18497"/>
                  </a:cubicBezTo>
                  <a:lnTo>
                    <a:pt x="27067" y="18476"/>
                  </a:lnTo>
                  <a:lnTo>
                    <a:pt x="27067" y="18476"/>
                  </a:lnTo>
                  <a:cubicBezTo>
                    <a:pt x="27067" y="18476"/>
                    <a:pt x="27067" y="18476"/>
                    <a:pt x="27067" y="18348"/>
                  </a:cubicBezTo>
                  <a:cubicBezTo>
                    <a:pt x="27088" y="18348"/>
                    <a:pt x="27088" y="18306"/>
                    <a:pt x="27088" y="18306"/>
                  </a:cubicBezTo>
                  <a:lnTo>
                    <a:pt x="27088" y="18285"/>
                  </a:lnTo>
                  <a:cubicBezTo>
                    <a:pt x="27088" y="18221"/>
                    <a:pt x="27088" y="18221"/>
                    <a:pt x="27130" y="18221"/>
                  </a:cubicBezTo>
                  <a:cubicBezTo>
                    <a:pt x="27130" y="18200"/>
                    <a:pt x="27130" y="18200"/>
                    <a:pt x="27130" y="18200"/>
                  </a:cubicBezTo>
                  <a:cubicBezTo>
                    <a:pt x="27130" y="18158"/>
                    <a:pt x="27130" y="18115"/>
                    <a:pt x="27130" y="18115"/>
                  </a:cubicBezTo>
                  <a:lnTo>
                    <a:pt x="27130" y="18073"/>
                  </a:lnTo>
                  <a:lnTo>
                    <a:pt x="27130" y="18030"/>
                  </a:lnTo>
                  <a:lnTo>
                    <a:pt x="27130" y="18030"/>
                  </a:lnTo>
                  <a:cubicBezTo>
                    <a:pt x="27151" y="18030"/>
                    <a:pt x="27151" y="18030"/>
                    <a:pt x="27151" y="18030"/>
                  </a:cubicBezTo>
                  <a:close/>
                </a:path>
              </a:pathLst>
            </a:custGeom>
            <a:solidFill>
              <a:srgbClr val="00B0E9"/>
            </a:solidFill>
            <a:ln w="9525"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EDC247AA-CB2D-4EAD-AE1C-9B1F376296B9}"/>
                </a:ext>
              </a:extLst>
            </p:cNvPr>
            <p:cNvSpPr/>
            <p:nvPr/>
          </p:nvSpPr>
          <p:spPr>
            <a:xfrm>
              <a:off x="6446703" y="4773416"/>
              <a:ext cx="31327" cy="31327"/>
            </a:xfrm>
            <a:custGeom>
              <a:avLst/>
              <a:gdLst>
                <a:gd name="connsiteX0" fmla="*/ 17733 w 21212"/>
                <a:gd name="connsiteY0" fmla="*/ 16375 h 21212"/>
                <a:gd name="connsiteX1" fmla="*/ 18751 w 21212"/>
                <a:gd name="connsiteY1" fmla="*/ 18029 h 21212"/>
                <a:gd name="connsiteX2" fmla="*/ 17648 w 21212"/>
                <a:gd name="connsiteY2" fmla="*/ 18623 h 21212"/>
                <a:gd name="connsiteX3" fmla="*/ 16948 w 21212"/>
                <a:gd name="connsiteY3" fmla="*/ 18263 h 21212"/>
                <a:gd name="connsiteX4" fmla="*/ 15909 w 21212"/>
                <a:gd name="connsiteY4" fmla="*/ 16587 h 21212"/>
                <a:gd name="connsiteX5" fmla="*/ 16991 w 21212"/>
                <a:gd name="connsiteY5" fmla="*/ 16036 h 21212"/>
                <a:gd name="connsiteX6" fmla="*/ 17733 w 21212"/>
                <a:gd name="connsiteY6" fmla="*/ 1637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7733" y="16375"/>
                  </a:moveTo>
                  <a:cubicBezTo>
                    <a:pt x="18306" y="16608"/>
                    <a:pt x="18751" y="17393"/>
                    <a:pt x="18751" y="18029"/>
                  </a:cubicBezTo>
                  <a:cubicBezTo>
                    <a:pt x="18751" y="18623"/>
                    <a:pt x="18264" y="18942"/>
                    <a:pt x="17648" y="18623"/>
                  </a:cubicBezTo>
                  <a:lnTo>
                    <a:pt x="16948" y="18263"/>
                  </a:lnTo>
                  <a:cubicBezTo>
                    <a:pt x="16355" y="18008"/>
                    <a:pt x="15909" y="17223"/>
                    <a:pt x="15909" y="16587"/>
                  </a:cubicBezTo>
                  <a:cubicBezTo>
                    <a:pt x="15909" y="16036"/>
                    <a:pt x="16376" y="15717"/>
                    <a:pt x="16991" y="16036"/>
                  </a:cubicBezTo>
                  <a:lnTo>
                    <a:pt x="17733" y="16375"/>
                  </a:lnTo>
                  <a:close/>
                </a:path>
              </a:pathLst>
            </a:custGeom>
            <a:solidFill>
              <a:srgbClr val="2B0C5D"/>
            </a:solid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D7618C9C-1932-46AB-B6EE-7D27B488EED9}"/>
                </a:ext>
              </a:extLst>
            </p:cNvPr>
            <p:cNvSpPr/>
            <p:nvPr/>
          </p:nvSpPr>
          <p:spPr>
            <a:xfrm>
              <a:off x="6488035" y="4738956"/>
              <a:ext cx="31327" cy="31327"/>
            </a:xfrm>
            <a:custGeom>
              <a:avLst/>
              <a:gdLst>
                <a:gd name="connsiteX0" fmla="*/ 24046 w 21212"/>
                <a:gd name="connsiteY0" fmla="*/ 16121 h 21212"/>
                <a:gd name="connsiteX1" fmla="*/ 17194 w 21212"/>
                <a:gd name="connsiteY1" fmla="*/ 20915 h 21212"/>
                <a:gd name="connsiteX2" fmla="*/ 16728 w 21212"/>
                <a:gd name="connsiteY2" fmla="*/ 21000 h 21212"/>
                <a:gd name="connsiteX3" fmla="*/ 16728 w 21212"/>
                <a:gd name="connsiteY3" fmla="*/ 21000 h 21212"/>
                <a:gd name="connsiteX4" fmla="*/ 16304 w 21212"/>
                <a:gd name="connsiteY4" fmla="*/ 20745 h 21212"/>
                <a:gd name="connsiteX5" fmla="*/ 16028 w 21212"/>
                <a:gd name="connsiteY5" fmla="*/ 20321 h 21212"/>
                <a:gd name="connsiteX6" fmla="*/ 15922 w 21212"/>
                <a:gd name="connsiteY6" fmla="*/ 20745 h 21212"/>
                <a:gd name="connsiteX7" fmla="*/ 16113 w 21212"/>
                <a:gd name="connsiteY7" fmla="*/ 21191 h 21212"/>
                <a:gd name="connsiteX8" fmla="*/ 16325 w 21212"/>
                <a:gd name="connsiteY8" fmla="*/ 21382 h 21212"/>
                <a:gd name="connsiteX9" fmla="*/ 16494 w 21212"/>
                <a:gd name="connsiteY9" fmla="*/ 21467 h 21212"/>
                <a:gd name="connsiteX10" fmla="*/ 16579 w 21212"/>
                <a:gd name="connsiteY10" fmla="*/ 21467 h 21212"/>
                <a:gd name="connsiteX11" fmla="*/ 16622 w 21212"/>
                <a:gd name="connsiteY11" fmla="*/ 21467 h 21212"/>
                <a:gd name="connsiteX12" fmla="*/ 16643 w 21212"/>
                <a:gd name="connsiteY12" fmla="*/ 21467 h 21212"/>
                <a:gd name="connsiteX13" fmla="*/ 16919 w 21212"/>
                <a:gd name="connsiteY13" fmla="*/ 21445 h 21212"/>
                <a:gd name="connsiteX14" fmla="*/ 16982 w 21212"/>
                <a:gd name="connsiteY14" fmla="*/ 21445 h 21212"/>
                <a:gd name="connsiteX15" fmla="*/ 17046 w 21212"/>
                <a:gd name="connsiteY15" fmla="*/ 21382 h 21212"/>
                <a:gd name="connsiteX16" fmla="*/ 23961 w 21212"/>
                <a:gd name="connsiteY16" fmla="*/ 16503 h 21212"/>
                <a:gd name="connsiteX17" fmla="*/ 24067 w 21212"/>
                <a:gd name="connsiteY17" fmla="*/ 16397 h 21212"/>
                <a:gd name="connsiteX18" fmla="*/ 24110 w 21212"/>
                <a:gd name="connsiteY18" fmla="*/ 16354 h 21212"/>
                <a:gd name="connsiteX19" fmla="*/ 24258 w 21212"/>
                <a:gd name="connsiteY19" fmla="*/ 15909 h 21212"/>
                <a:gd name="connsiteX20" fmla="*/ 24046 w 21212"/>
                <a:gd name="connsiteY20" fmla="*/ 1612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212" h="21212">
                  <a:moveTo>
                    <a:pt x="24046" y="16121"/>
                  </a:moveTo>
                  <a:lnTo>
                    <a:pt x="17194" y="20915"/>
                  </a:lnTo>
                  <a:cubicBezTo>
                    <a:pt x="17025" y="21000"/>
                    <a:pt x="16876" y="21000"/>
                    <a:pt x="16728" y="21000"/>
                  </a:cubicBezTo>
                  <a:lnTo>
                    <a:pt x="16728" y="21000"/>
                  </a:lnTo>
                  <a:cubicBezTo>
                    <a:pt x="16579" y="20979"/>
                    <a:pt x="16410" y="20936"/>
                    <a:pt x="16304" y="20745"/>
                  </a:cubicBezTo>
                  <a:cubicBezTo>
                    <a:pt x="16092" y="20682"/>
                    <a:pt x="16007" y="20491"/>
                    <a:pt x="16028" y="20321"/>
                  </a:cubicBezTo>
                  <a:lnTo>
                    <a:pt x="15922" y="20745"/>
                  </a:lnTo>
                  <a:cubicBezTo>
                    <a:pt x="15879" y="20915"/>
                    <a:pt x="15943" y="21106"/>
                    <a:pt x="16113" y="21191"/>
                  </a:cubicBezTo>
                  <a:cubicBezTo>
                    <a:pt x="16155" y="21339"/>
                    <a:pt x="16304" y="21382"/>
                    <a:pt x="16325" y="21382"/>
                  </a:cubicBezTo>
                  <a:cubicBezTo>
                    <a:pt x="16410" y="21445"/>
                    <a:pt x="16452" y="21445"/>
                    <a:pt x="16494" y="21467"/>
                  </a:cubicBezTo>
                  <a:cubicBezTo>
                    <a:pt x="16537" y="21467"/>
                    <a:pt x="16579" y="21467"/>
                    <a:pt x="16579" y="21467"/>
                  </a:cubicBezTo>
                  <a:lnTo>
                    <a:pt x="16622" y="21467"/>
                  </a:lnTo>
                  <a:lnTo>
                    <a:pt x="16643" y="21467"/>
                  </a:lnTo>
                  <a:cubicBezTo>
                    <a:pt x="16770" y="21467"/>
                    <a:pt x="16876" y="21467"/>
                    <a:pt x="16919" y="21445"/>
                  </a:cubicBezTo>
                  <a:lnTo>
                    <a:pt x="16982" y="21445"/>
                  </a:lnTo>
                  <a:cubicBezTo>
                    <a:pt x="17004" y="21382"/>
                    <a:pt x="17004" y="21382"/>
                    <a:pt x="17046" y="21382"/>
                  </a:cubicBezTo>
                  <a:lnTo>
                    <a:pt x="23961" y="16503"/>
                  </a:lnTo>
                  <a:cubicBezTo>
                    <a:pt x="23982" y="16461"/>
                    <a:pt x="24025" y="16418"/>
                    <a:pt x="24067" y="16397"/>
                  </a:cubicBezTo>
                  <a:cubicBezTo>
                    <a:pt x="24067" y="16397"/>
                    <a:pt x="24067" y="16397"/>
                    <a:pt x="24110" y="16354"/>
                  </a:cubicBezTo>
                  <a:lnTo>
                    <a:pt x="24258" y="15909"/>
                  </a:lnTo>
                  <a:cubicBezTo>
                    <a:pt x="24194" y="15951"/>
                    <a:pt x="24110" y="16036"/>
                    <a:pt x="24046" y="16121"/>
                  </a:cubicBezTo>
                  <a:close/>
                </a:path>
              </a:pathLst>
            </a:custGeom>
            <a:solidFill>
              <a:srgbClr val="0073A3"/>
            </a:solidFill>
            <a:ln w="9525"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D89EE5F4-DE48-4118-86B1-9AE92320C0FD}"/>
                </a:ext>
              </a:extLst>
            </p:cNvPr>
            <p:cNvSpPr/>
            <p:nvPr/>
          </p:nvSpPr>
          <p:spPr>
            <a:xfrm>
              <a:off x="6488265" y="4737867"/>
              <a:ext cx="31327" cy="31327"/>
            </a:xfrm>
            <a:custGeom>
              <a:avLst/>
              <a:gdLst>
                <a:gd name="connsiteX0" fmla="*/ 23847 w 21212"/>
                <a:gd name="connsiteY0" fmla="*/ 16095 h 21212"/>
                <a:gd name="connsiteX1" fmla="*/ 23890 w 21212"/>
                <a:gd name="connsiteY1" fmla="*/ 16858 h 21212"/>
                <a:gd name="connsiteX2" fmla="*/ 17038 w 21212"/>
                <a:gd name="connsiteY2" fmla="*/ 21652 h 21212"/>
                <a:gd name="connsiteX3" fmla="*/ 16147 w 21212"/>
                <a:gd name="connsiteY3" fmla="*/ 21482 h 21212"/>
                <a:gd name="connsiteX4" fmla="*/ 16041 w 21212"/>
                <a:gd name="connsiteY4" fmla="*/ 20867 h 21212"/>
                <a:gd name="connsiteX5" fmla="*/ 22978 w 21212"/>
                <a:gd name="connsiteY5" fmla="*/ 16031 h 21212"/>
                <a:gd name="connsiteX6" fmla="*/ 23847 w 21212"/>
                <a:gd name="connsiteY6" fmla="*/ 16095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23847" y="16095"/>
                  </a:moveTo>
                  <a:cubicBezTo>
                    <a:pt x="24123" y="16328"/>
                    <a:pt x="24165" y="16667"/>
                    <a:pt x="23890" y="16858"/>
                  </a:cubicBezTo>
                  <a:lnTo>
                    <a:pt x="17038" y="21652"/>
                  </a:lnTo>
                  <a:cubicBezTo>
                    <a:pt x="16741" y="21843"/>
                    <a:pt x="16381" y="21737"/>
                    <a:pt x="16147" y="21482"/>
                  </a:cubicBezTo>
                  <a:cubicBezTo>
                    <a:pt x="15850" y="21376"/>
                    <a:pt x="15850" y="21016"/>
                    <a:pt x="16041" y="20867"/>
                  </a:cubicBezTo>
                  <a:lnTo>
                    <a:pt x="22978" y="16031"/>
                  </a:lnTo>
                  <a:cubicBezTo>
                    <a:pt x="23190" y="15840"/>
                    <a:pt x="23614" y="15882"/>
                    <a:pt x="23847" y="16095"/>
                  </a:cubicBezTo>
                  <a:close/>
                </a:path>
              </a:pathLst>
            </a:custGeom>
            <a:solidFill>
              <a:srgbClr val="00A4E7"/>
            </a:solidFill>
            <a:ln w="9525"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585D9EF8-237A-4D9D-AE2D-81661868569D}"/>
                </a:ext>
              </a:extLst>
            </p:cNvPr>
            <p:cNvSpPr/>
            <p:nvPr/>
          </p:nvSpPr>
          <p:spPr>
            <a:xfrm>
              <a:off x="6444040" y="4773413"/>
              <a:ext cx="31327" cy="31327"/>
            </a:xfrm>
            <a:custGeom>
              <a:avLst/>
              <a:gdLst>
                <a:gd name="connsiteX0" fmla="*/ 17903 w 21212"/>
                <a:gd name="connsiteY0" fmla="*/ 16058 h 21212"/>
                <a:gd name="connsiteX1" fmla="*/ 15909 w 21212"/>
                <a:gd name="connsiteY1" fmla="*/ 18901 h 21212"/>
                <a:gd name="connsiteX2" fmla="*/ 16567 w 21212"/>
                <a:gd name="connsiteY2" fmla="*/ 19474 h 21212"/>
                <a:gd name="connsiteX3" fmla="*/ 19982 w 21212"/>
                <a:gd name="connsiteY3" fmla="*/ 18837 h 21212"/>
                <a:gd name="connsiteX4" fmla="*/ 17903 w 21212"/>
                <a:gd name="connsiteY4" fmla="*/ 16058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7903" y="16058"/>
                  </a:moveTo>
                  <a:lnTo>
                    <a:pt x="15909" y="18901"/>
                  </a:lnTo>
                  <a:cubicBezTo>
                    <a:pt x="16100" y="19028"/>
                    <a:pt x="16354" y="19304"/>
                    <a:pt x="16567" y="19474"/>
                  </a:cubicBezTo>
                  <a:lnTo>
                    <a:pt x="19982" y="18837"/>
                  </a:lnTo>
                  <a:cubicBezTo>
                    <a:pt x="21721" y="18222"/>
                    <a:pt x="19685" y="15210"/>
                    <a:pt x="17903" y="16058"/>
                  </a:cubicBezTo>
                  <a:close/>
                </a:path>
              </a:pathLst>
            </a:custGeom>
            <a:solidFill>
              <a:srgbClr val="FFFFFF"/>
            </a:solidFill>
            <a:ln w="9525"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9DA9A2E9-AF0A-4899-A41A-3A66B3AB4A89}"/>
                </a:ext>
              </a:extLst>
            </p:cNvPr>
            <p:cNvSpPr/>
            <p:nvPr/>
          </p:nvSpPr>
          <p:spPr>
            <a:xfrm>
              <a:off x="6443194" y="4777814"/>
              <a:ext cx="31327" cy="31327"/>
            </a:xfrm>
            <a:custGeom>
              <a:avLst/>
              <a:gdLst>
                <a:gd name="connsiteX0" fmla="*/ 16482 w 21212"/>
                <a:gd name="connsiteY0" fmla="*/ 15921 h 21212"/>
                <a:gd name="connsiteX1" fmla="*/ 15909 w 21212"/>
                <a:gd name="connsiteY1" fmla="*/ 16769 h 21212"/>
                <a:gd name="connsiteX2" fmla="*/ 17160 w 21212"/>
                <a:gd name="connsiteY2" fmla="*/ 16494 h 21212"/>
                <a:gd name="connsiteX3" fmla="*/ 16482 w 21212"/>
                <a:gd name="connsiteY3" fmla="*/ 15921 h 21212"/>
              </a:gdLst>
              <a:ahLst/>
              <a:cxnLst>
                <a:cxn ang="0">
                  <a:pos x="connsiteX0" y="connsiteY0"/>
                </a:cxn>
                <a:cxn ang="0">
                  <a:pos x="connsiteX1" y="connsiteY1"/>
                </a:cxn>
                <a:cxn ang="0">
                  <a:pos x="connsiteX2" y="connsiteY2"/>
                </a:cxn>
                <a:cxn ang="0">
                  <a:pos x="connsiteX3" y="connsiteY3"/>
                </a:cxn>
              </a:cxnLst>
              <a:rect l="l" t="t" r="r" b="b"/>
              <a:pathLst>
                <a:path w="21212" h="21212">
                  <a:moveTo>
                    <a:pt x="16482" y="15921"/>
                  </a:moveTo>
                  <a:lnTo>
                    <a:pt x="15909" y="16769"/>
                  </a:lnTo>
                  <a:lnTo>
                    <a:pt x="17160" y="16494"/>
                  </a:lnTo>
                  <a:cubicBezTo>
                    <a:pt x="17097" y="16048"/>
                    <a:pt x="16864" y="15857"/>
                    <a:pt x="16482" y="15921"/>
                  </a:cubicBezTo>
                  <a:close/>
                </a:path>
              </a:pathLst>
            </a:custGeom>
            <a:solidFill>
              <a:srgbClr val="000000"/>
            </a:solidFill>
            <a:ln w="9525"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B5F75667-A03F-4153-91A1-DA95FE4F709E}"/>
                </a:ext>
              </a:extLst>
            </p:cNvPr>
            <p:cNvSpPr/>
            <p:nvPr/>
          </p:nvSpPr>
          <p:spPr>
            <a:xfrm>
              <a:off x="6328569" y="4755653"/>
              <a:ext cx="31327" cy="31327"/>
            </a:xfrm>
            <a:custGeom>
              <a:avLst/>
              <a:gdLst>
                <a:gd name="connsiteX0" fmla="*/ 15909 w 21212"/>
                <a:gd name="connsiteY0" fmla="*/ 18603 h 21212"/>
                <a:gd name="connsiteX1" fmla="*/ 15909 w 21212"/>
                <a:gd name="connsiteY1" fmla="*/ 18603 h 21212"/>
                <a:gd name="connsiteX2" fmla="*/ 15909 w 21212"/>
                <a:gd name="connsiteY2" fmla="*/ 18561 h 21212"/>
                <a:gd name="connsiteX3" fmla="*/ 15994 w 21212"/>
                <a:gd name="connsiteY3" fmla="*/ 18455 h 21212"/>
                <a:gd name="connsiteX4" fmla="*/ 15994 w 21212"/>
                <a:gd name="connsiteY4" fmla="*/ 18433 h 21212"/>
                <a:gd name="connsiteX5" fmla="*/ 15994 w 21212"/>
                <a:gd name="connsiteY5" fmla="*/ 18348 h 21212"/>
                <a:gd name="connsiteX6" fmla="*/ 16036 w 21212"/>
                <a:gd name="connsiteY6" fmla="*/ 18285 h 21212"/>
                <a:gd name="connsiteX7" fmla="*/ 16036 w 21212"/>
                <a:gd name="connsiteY7" fmla="*/ 18221 h 21212"/>
                <a:gd name="connsiteX8" fmla="*/ 16079 w 21212"/>
                <a:gd name="connsiteY8" fmla="*/ 18158 h 21212"/>
                <a:gd name="connsiteX9" fmla="*/ 16079 w 21212"/>
                <a:gd name="connsiteY9" fmla="*/ 18158 h 21212"/>
                <a:gd name="connsiteX10" fmla="*/ 16079 w 21212"/>
                <a:gd name="connsiteY10" fmla="*/ 18158 h 21212"/>
                <a:gd name="connsiteX11" fmla="*/ 16079 w 21212"/>
                <a:gd name="connsiteY11" fmla="*/ 18051 h 21212"/>
                <a:gd name="connsiteX12" fmla="*/ 16100 w 21212"/>
                <a:gd name="connsiteY12" fmla="*/ 18009 h 21212"/>
                <a:gd name="connsiteX13" fmla="*/ 16163 w 21212"/>
                <a:gd name="connsiteY13" fmla="*/ 17924 h 21212"/>
                <a:gd name="connsiteX14" fmla="*/ 16248 w 21212"/>
                <a:gd name="connsiteY14" fmla="*/ 17776 h 21212"/>
                <a:gd name="connsiteX15" fmla="*/ 16270 w 21212"/>
                <a:gd name="connsiteY15" fmla="*/ 17691 h 21212"/>
                <a:gd name="connsiteX16" fmla="*/ 16270 w 21212"/>
                <a:gd name="connsiteY16" fmla="*/ 17648 h 21212"/>
                <a:gd name="connsiteX17" fmla="*/ 16376 w 21212"/>
                <a:gd name="connsiteY17" fmla="*/ 17479 h 21212"/>
                <a:gd name="connsiteX18" fmla="*/ 16524 w 21212"/>
                <a:gd name="connsiteY18" fmla="*/ 17224 h 21212"/>
                <a:gd name="connsiteX19" fmla="*/ 16673 w 21212"/>
                <a:gd name="connsiteY19" fmla="*/ 17076 h 21212"/>
                <a:gd name="connsiteX20" fmla="*/ 16757 w 21212"/>
                <a:gd name="connsiteY20" fmla="*/ 17054 h 21212"/>
                <a:gd name="connsiteX21" fmla="*/ 16779 w 21212"/>
                <a:gd name="connsiteY21" fmla="*/ 16948 h 21212"/>
                <a:gd name="connsiteX22" fmla="*/ 16800 w 21212"/>
                <a:gd name="connsiteY22" fmla="*/ 16948 h 21212"/>
                <a:gd name="connsiteX23" fmla="*/ 16800 w 21212"/>
                <a:gd name="connsiteY23" fmla="*/ 16948 h 21212"/>
                <a:gd name="connsiteX24" fmla="*/ 16906 w 21212"/>
                <a:gd name="connsiteY24" fmla="*/ 16864 h 21212"/>
                <a:gd name="connsiteX25" fmla="*/ 16970 w 21212"/>
                <a:gd name="connsiteY25" fmla="*/ 16800 h 21212"/>
                <a:gd name="connsiteX26" fmla="*/ 17076 w 21212"/>
                <a:gd name="connsiteY26" fmla="*/ 16758 h 21212"/>
                <a:gd name="connsiteX27" fmla="*/ 17139 w 21212"/>
                <a:gd name="connsiteY27" fmla="*/ 16736 h 21212"/>
                <a:gd name="connsiteX28" fmla="*/ 17203 w 21212"/>
                <a:gd name="connsiteY28" fmla="*/ 16630 h 21212"/>
                <a:gd name="connsiteX29" fmla="*/ 17288 w 21212"/>
                <a:gd name="connsiteY29" fmla="*/ 16609 h 21212"/>
                <a:gd name="connsiteX30" fmla="*/ 17309 w 21212"/>
                <a:gd name="connsiteY30" fmla="*/ 16609 h 21212"/>
                <a:gd name="connsiteX31" fmla="*/ 17372 w 21212"/>
                <a:gd name="connsiteY31" fmla="*/ 16545 h 21212"/>
                <a:gd name="connsiteX32" fmla="*/ 17394 w 21212"/>
                <a:gd name="connsiteY32" fmla="*/ 16545 h 21212"/>
                <a:gd name="connsiteX33" fmla="*/ 18348 w 21212"/>
                <a:gd name="connsiteY33" fmla="*/ 16036 h 21212"/>
                <a:gd name="connsiteX34" fmla="*/ 18391 w 21212"/>
                <a:gd name="connsiteY34" fmla="*/ 16015 h 21212"/>
                <a:gd name="connsiteX35" fmla="*/ 18433 w 21212"/>
                <a:gd name="connsiteY35" fmla="*/ 16015 h 21212"/>
                <a:gd name="connsiteX36" fmla="*/ 18476 w 21212"/>
                <a:gd name="connsiteY36" fmla="*/ 15994 h 21212"/>
                <a:gd name="connsiteX37" fmla="*/ 18561 w 21212"/>
                <a:gd name="connsiteY37" fmla="*/ 15994 h 21212"/>
                <a:gd name="connsiteX38" fmla="*/ 18582 w 21212"/>
                <a:gd name="connsiteY38" fmla="*/ 15994 h 21212"/>
                <a:gd name="connsiteX39" fmla="*/ 18624 w 21212"/>
                <a:gd name="connsiteY39" fmla="*/ 15994 h 21212"/>
                <a:gd name="connsiteX40" fmla="*/ 18751 w 21212"/>
                <a:gd name="connsiteY40" fmla="*/ 15994 h 21212"/>
                <a:gd name="connsiteX41" fmla="*/ 18794 w 21212"/>
                <a:gd name="connsiteY41" fmla="*/ 15994 h 21212"/>
                <a:gd name="connsiteX42" fmla="*/ 18857 w 21212"/>
                <a:gd name="connsiteY42" fmla="*/ 15909 h 21212"/>
                <a:gd name="connsiteX43" fmla="*/ 18921 w 21212"/>
                <a:gd name="connsiteY43" fmla="*/ 15909 h 21212"/>
                <a:gd name="connsiteX44" fmla="*/ 18921 w 21212"/>
                <a:gd name="connsiteY44" fmla="*/ 15909 h 21212"/>
                <a:gd name="connsiteX45" fmla="*/ 18921 w 21212"/>
                <a:gd name="connsiteY45" fmla="*/ 15909 h 21212"/>
                <a:gd name="connsiteX46" fmla="*/ 18985 w 21212"/>
                <a:gd name="connsiteY46" fmla="*/ 15909 h 21212"/>
                <a:gd name="connsiteX47" fmla="*/ 19069 w 21212"/>
                <a:gd name="connsiteY47" fmla="*/ 15994 h 21212"/>
                <a:gd name="connsiteX48" fmla="*/ 19176 w 21212"/>
                <a:gd name="connsiteY48" fmla="*/ 15994 h 21212"/>
                <a:gd name="connsiteX49" fmla="*/ 19260 w 21212"/>
                <a:gd name="connsiteY49" fmla="*/ 15994 h 21212"/>
                <a:gd name="connsiteX50" fmla="*/ 19451 w 21212"/>
                <a:gd name="connsiteY50" fmla="*/ 16015 h 21212"/>
                <a:gd name="connsiteX51" fmla="*/ 23270 w 21212"/>
                <a:gd name="connsiteY51" fmla="*/ 18730 h 21212"/>
                <a:gd name="connsiteX52" fmla="*/ 22188 w 21212"/>
                <a:gd name="connsiteY52" fmla="*/ 18730 h 21212"/>
                <a:gd name="connsiteX53" fmla="*/ 21212 w 21212"/>
                <a:gd name="connsiteY53" fmla="*/ 19176 h 21212"/>
                <a:gd name="connsiteX54" fmla="*/ 20703 w 21212"/>
                <a:gd name="connsiteY54" fmla="*/ 19600 h 21212"/>
                <a:gd name="connsiteX55" fmla="*/ 20703 w 21212"/>
                <a:gd name="connsiteY55" fmla="*/ 19600 h 21212"/>
                <a:gd name="connsiteX56" fmla="*/ 20257 w 21212"/>
                <a:gd name="connsiteY56" fmla="*/ 20109 h 21212"/>
                <a:gd name="connsiteX57" fmla="*/ 20257 w 21212"/>
                <a:gd name="connsiteY57" fmla="*/ 20109 h 21212"/>
                <a:gd name="connsiteX58" fmla="*/ 19918 w 21212"/>
                <a:gd name="connsiteY58" fmla="*/ 20682 h 21212"/>
                <a:gd name="connsiteX59" fmla="*/ 19918 w 21212"/>
                <a:gd name="connsiteY59" fmla="*/ 20682 h 21212"/>
                <a:gd name="connsiteX60" fmla="*/ 19854 w 21212"/>
                <a:gd name="connsiteY60" fmla="*/ 21339 h 21212"/>
                <a:gd name="connsiteX61" fmla="*/ 19918 w 21212"/>
                <a:gd name="connsiteY61" fmla="*/ 21806 h 21212"/>
                <a:gd name="connsiteX62" fmla="*/ 19918 w 21212"/>
                <a:gd name="connsiteY62" fmla="*/ 21806 h 21212"/>
                <a:gd name="connsiteX63" fmla="*/ 20257 w 21212"/>
                <a:gd name="connsiteY63" fmla="*/ 22188 h 21212"/>
                <a:gd name="connsiteX64" fmla="*/ 16418 w 21212"/>
                <a:gd name="connsiteY64" fmla="*/ 19579 h 21212"/>
                <a:gd name="connsiteX65" fmla="*/ 16142 w 21212"/>
                <a:gd name="connsiteY65" fmla="*/ 19282 h 21212"/>
                <a:gd name="connsiteX66" fmla="*/ 16121 w 21212"/>
                <a:gd name="connsiteY66" fmla="*/ 19218 h 21212"/>
                <a:gd name="connsiteX67" fmla="*/ 16121 w 21212"/>
                <a:gd name="connsiteY67" fmla="*/ 19218 h 21212"/>
                <a:gd name="connsiteX68" fmla="*/ 16121 w 21212"/>
                <a:gd name="connsiteY68" fmla="*/ 19197 h 21212"/>
                <a:gd name="connsiteX69" fmla="*/ 16079 w 21212"/>
                <a:gd name="connsiteY69" fmla="*/ 19154 h 21212"/>
                <a:gd name="connsiteX70" fmla="*/ 16079 w 21212"/>
                <a:gd name="connsiteY70" fmla="*/ 19154 h 21212"/>
                <a:gd name="connsiteX71" fmla="*/ 16036 w 21212"/>
                <a:gd name="connsiteY71" fmla="*/ 18985 h 21212"/>
                <a:gd name="connsiteX72" fmla="*/ 16036 w 21212"/>
                <a:gd name="connsiteY72" fmla="*/ 18963 h 21212"/>
                <a:gd name="connsiteX73" fmla="*/ 15951 w 21212"/>
                <a:gd name="connsiteY73" fmla="*/ 18900 h 21212"/>
                <a:gd name="connsiteX74" fmla="*/ 15951 w 21212"/>
                <a:gd name="connsiteY74" fmla="*/ 18836 h 21212"/>
                <a:gd name="connsiteX75" fmla="*/ 15951 w 21212"/>
                <a:gd name="connsiteY75" fmla="*/ 18709 h 21212"/>
                <a:gd name="connsiteX76" fmla="*/ 15951 w 21212"/>
                <a:gd name="connsiteY76" fmla="*/ 18709 h 21212"/>
                <a:gd name="connsiteX77" fmla="*/ 15951 w 21212"/>
                <a:gd name="connsiteY77" fmla="*/ 18709 h 21212"/>
                <a:gd name="connsiteX78" fmla="*/ 15909 w 21212"/>
                <a:gd name="connsiteY78" fmla="*/ 18603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212" h="21212">
                  <a:moveTo>
                    <a:pt x="15909" y="18603"/>
                  </a:moveTo>
                  <a:lnTo>
                    <a:pt x="15909" y="18603"/>
                  </a:lnTo>
                  <a:cubicBezTo>
                    <a:pt x="15909" y="18582"/>
                    <a:pt x="15909" y="18582"/>
                    <a:pt x="15909" y="18561"/>
                  </a:cubicBezTo>
                  <a:cubicBezTo>
                    <a:pt x="15909" y="18561"/>
                    <a:pt x="15909" y="18497"/>
                    <a:pt x="15994" y="18455"/>
                  </a:cubicBezTo>
                  <a:lnTo>
                    <a:pt x="15994" y="18433"/>
                  </a:lnTo>
                  <a:cubicBezTo>
                    <a:pt x="15994" y="18391"/>
                    <a:pt x="15994" y="18391"/>
                    <a:pt x="15994" y="18348"/>
                  </a:cubicBezTo>
                  <a:cubicBezTo>
                    <a:pt x="15994" y="18285"/>
                    <a:pt x="16036" y="18285"/>
                    <a:pt x="16036" y="18285"/>
                  </a:cubicBezTo>
                  <a:cubicBezTo>
                    <a:pt x="16036" y="18221"/>
                    <a:pt x="16036" y="18221"/>
                    <a:pt x="16036" y="18221"/>
                  </a:cubicBezTo>
                  <a:cubicBezTo>
                    <a:pt x="16036" y="18200"/>
                    <a:pt x="16079" y="18200"/>
                    <a:pt x="16079" y="18158"/>
                  </a:cubicBezTo>
                  <a:lnTo>
                    <a:pt x="16079" y="18158"/>
                  </a:lnTo>
                  <a:lnTo>
                    <a:pt x="16079" y="18158"/>
                  </a:lnTo>
                  <a:cubicBezTo>
                    <a:pt x="16079" y="18158"/>
                    <a:pt x="16079" y="18073"/>
                    <a:pt x="16079" y="18051"/>
                  </a:cubicBezTo>
                  <a:cubicBezTo>
                    <a:pt x="16100" y="18051"/>
                    <a:pt x="16100" y="18009"/>
                    <a:pt x="16100" y="18009"/>
                  </a:cubicBezTo>
                  <a:cubicBezTo>
                    <a:pt x="16100" y="18009"/>
                    <a:pt x="16100" y="17924"/>
                    <a:pt x="16163" y="17924"/>
                  </a:cubicBezTo>
                  <a:cubicBezTo>
                    <a:pt x="16163" y="17861"/>
                    <a:pt x="16163" y="17818"/>
                    <a:pt x="16248" y="17776"/>
                  </a:cubicBezTo>
                  <a:cubicBezTo>
                    <a:pt x="16248" y="17776"/>
                    <a:pt x="16248" y="17754"/>
                    <a:pt x="16270" y="17691"/>
                  </a:cubicBezTo>
                  <a:cubicBezTo>
                    <a:pt x="16270" y="17691"/>
                    <a:pt x="16270" y="17670"/>
                    <a:pt x="16270" y="17648"/>
                  </a:cubicBezTo>
                  <a:cubicBezTo>
                    <a:pt x="16312" y="17564"/>
                    <a:pt x="16312" y="17542"/>
                    <a:pt x="16376" y="17479"/>
                  </a:cubicBezTo>
                  <a:cubicBezTo>
                    <a:pt x="16397" y="17373"/>
                    <a:pt x="16482" y="17288"/>
                    <a:pt x="16524" y="17224"/>
                  </a:cubicBezTo>
                  <a:cubicBezTo>
                    <a:pt x="16524" y="17203"/>
                    <a:pt x="16630" y="17118"/>
                    <a:pt x="16673" y="17076"/>
                  </a:cubicBezTo>
                  <a:cubicBezTo>
                    <a:pt x="16673" y="17076"/>
                    <a:pt x="16694" y="17076"/>
                    <a:pt x="16757" y="17054"/>
                  </a:cubicBezTo>
                  <a:cubicBezTo>
                    <a:pt x="16757" y="16970"/>
                    <a:pt x="16779" y="16970"/>
                    <a:pt x="16779" y="16948"/>
                  </a:cubicBezTo>
                  <a:cubicBezTo>
                    <a:pt x="16800" y="16948"/>
                    <a:pt x="16800" y="16948"/>
                    <a:pt x="16800" y="16948"/>
                  </a:cubicBezTo>
                  <a:lnTo>
                    <a:pt x="16800" y="16948"/>
                  </a:lnTo>
                  <a:cubicBezTo>
                    <a:pt x="16800" y="16864"/>
                    <a:pt x="16864" y="16864"/>
                    <a:pt x="16906" y="16864"/>
                  </a:cubicBezTo>
                  <a:cubicBezTo>
                    <a:pt x="16906" y="16842"/>
                    <a:pt x="16906" y="16842"/>
                    <a:pt x="16970" y="16800"/>
                  </a:cubicBezTo>
                  <a:cubicBezTo>
                    <a:pt x="16991" y="16800"/>
                    <a:pt x="16991" y="16758"/>
                    <a:pt x="17076" y="16758"/>
                  </a:cubicBezTo>
                  <a:lnTo>
                    <a:pt x="17139" y="16736"/>
                  </a:lnTo>
                  <a:cubicBezTo>
                    <a:pt x="17160" y="16736"/>
                    <a:pt x="17160" y="16736"/>
                    <a:pt x="17203" y="16630"/>
                  </a:cubicBezTo>
                  <a:cubicBezTo>
                    <a:pt x="17245" y="16630"/>
                    <a:pt x="17245" y="16630"/>
                    <a:pt x="17288" y="16609"/>
                  </a:cubicBezTo>
                  <a:lnTo>
                    <a:pt x="17309" y="16609"/>
                  </a:lnTo>
                  <a:cubicBezTo>
                    <a:pt x="17372" y="16609"/>
                    <a:pt x="17372" y="16545"/>
                    <a:pt x="17372" y="16545"/>
                  </a:cubicBezTo>
                  <a:lnTo>
                    <a:pt x="17394" y="16545"/>
                  </a:lnTo>
                  <a:lnTo>
                    <a:pt x="18348" y="16036"/>
                  </a:lnTo>
                  <a:cubicBezTo>
                    <a:pt x="18391" y="16036"/>
                    <a:pt x="18391" y="16015"/>
                    <a:pt x="18391" y="16015"/>
                  </a:cubicBezTo>
                  <a:cubicBezTo>
                    <a:pt x="18433" y="16015"/>
                    <a:pt x="18433" y="16015"/>
                    <a:pt x="18433" y="16015"/>
                  </a:cubicBezTo>
                  <a:cubicBezTo>
                    <a:pt x="18476" y="15994"/>
                    <a:pt x="18476" y="15994"/>
                    <a:pt x="18476" y="15994"/>
                  </a:cubicBezTo>
                  <a:cubicBezTo>
                    <a:pt x="18476" y="15994"/>
                    <a:pt x="18497" y="15994"/>
                    <a:pt x="18561" y="15994"/>
                  </a:cubicBezTo>
                  <a:cubicBezTo>
                    <a:pt x="18561" y="15994"/>
                    <a:pt x="18561" y="15994"/>
                    <a:pt x="18582" y="15994"/>
                  </a:cubicBezTo>
                  <a:cubicBezTo>
                    <a:pt x="18624" y="15994"/>
                    <a:pt x="18624" y="15994"/>
                    <a:pt x="18624" y="15994"/>
                  </a:cubicBezTo>
                  <a:cubicBezTo>
                    <a:pt x="18645" y="15994"/>
                    <a:pt x="18645" y="15994"/>
                    <a:pt x="18751" y="15994"/>
                  </a:cubicBezTo>
                  <a:lnTo>
                    <a:pt x="18794" y="15994"/>
                  </a:lnTo>
                  <a:cubicBezTo>
                    <a:pt x="18836" y="15909"/>
                    <a:pt x="18836" y="15909"/>
                    <a:pt x="18857" y="15909"/>
                  </a:cubicBezTo>
                  <a:lnTo>
                    <a:pt x="18921" y="15909"/>
                  </a:lnTo>
                  <a:lnTo>
                    <a:pt x="18921" y="15909"/>
                  </a:lnTo>
                  <a:lnTo>
                    <a:pt x="18921" y="15909"/>
                  </a:lnTo>
                  <a:cubicBezTo>
                    <a:pt x="18942" y="15909"/>
                    <a:pt x="18985" y="15909"/>
                    <a:pt x="18985" y="15909"/>
                  </a:cubicBezTo>
                  <a:cubicBezTo>
                    <a:pt x="19006" y="15909"/>
                    <a:pt x="19006" y="15909"/>
                    <a:pt x="19069" y="15994"/>
                  </a:cubicBezTo>
                  <a:cubicBezTo>
                    <a:pt x="19069" y="15994"/>
                    <a:pt x="19091" y="15994"/>
                    <a:pt x="19176" y="15994"/>
                  </a:cubicBezTo>
                  <a:cubicBezTo>
                    <a:pt x="19239" y="15994"/>
                    <a:pt x="19260" y="15994"/>
                    <a:pt x="19260" y="15994"/>
                  </a:cubicBezTo>
                  <a:cubicBezTo>
                    <a:pt x="19345" y="15994"/>
                    <a:pt x="19388" y="16015"/>
                    <a:pt x="19451" y="16015"/>
                  </a:cubicBezTo>
                  <a:lnTo>
                    <a:pt x="23270" y="18730"/>
                  </a:lnTo>
                  <a:cubicBezTo>
                    <a:pt x="23036" y="18518"/>
                    <a:pt x="22633" y="18518"/>
                    <a:pt x="22188" y="18730"/>
                  </a:cubicBezTo>
                  <a:lnTo>
                    <a:pt x="21212" y="19176"/>
                  </a:lnTo>
                  <a:cubicBezTo>
                    <a:pt x="21042" y="19239"/>
                    <a:pt x="20851" y="19388"/>
                    <a:pt x="20703" y="19600"/>
                  </a:cubicBezTo>
                  <a:lnTo>
                    <a:pt x="20703" y="19600"/>
                  </a:lnTo>
                  <a:cubicBezTo>
                    <a:pt x="20576" y="19664"/>
                    <a:pt x="20364" y="19855"/>
                    <a:pt x="20257" y="20109"/>
                  </a:cubicBezTo>
                  <a:lnTo>
                    <a:pt x="20257" y="20109"/>
                  </a:lnTo>
                  <a:cubicBezTo>
                    <a:pt x="20130" y="20300"/>
                    <a:pt x="20045" y="20470"/>
                    <a:pt x="19918" y="20682"/>
                  </a:cubicBezTo>
                  <a:lnTo>
                    <a:pt x="19918" y="20682"/>
                  </a:lnTo>
                  <a:cubicBezTo>
                    <a:pt x="19854" y="20915"/>
                    <a:pt x="19812" y="21106"/>
                    <a:pt x="19854" y="21339"/>
                  </a:cubicBezTo>
                  <a:cubicBezTo>
                    <a:pt x="19854" y="21509"/>
                    <a:pt x="19854" y="21721"/>
                    <a:pt x="19918" y="21806"/>
                  </a:cubicBezTo>
                  <a:lnTo>
                    <a:pt x="19918" y="21806"/>
                  </a:lnTo>
                  <a:cubicBezTo>
                    <a:pt x="20045" y="21955"/>
                    <a:pt x="20130" y="22082"/>
                    <a:pt x="20257" y="22188"/>
                  </a:cubicBezTo>
                  <a:lnTo>
                    <a:pt x="16418" y="19579"/>
                  </a:lnTo>
                  <a:cubicBezTo>
                    <a:pt x="16312" y="19451"/>
                    <a:pt x="16291" y="19409"/>
                    <a:pt x="16142" y="19282"/>
                  </a:cubicBezTo>
                  <a:cubicBezTo>
                    <a:pt x="16142" y="19282"/>
                    <a:pt x="16142" y="19282"/>
                    <a:pt x="16121" y="19218"/>
                  </a:cubicBezTo>
                  <a:lnTo>
                    <a:pt x="16121" y="19218"/>
                  </a:lnTo>
                  <a:cubicBezTo>
                    <a:pt x="16121" y="19197"/>
                    <a:pt x="16121" y="19197"/>
                    <a:pt x="16121" y="19197"/>
                  </a:cubicBezTo>
                  <a:cubicBezTo>
                    <a:pt x="16121" y="19197"/>
                    <a:pt x="16121" y="19197"/>
                    <a:pt x="16079" y="19154"/>
                  </a:cubicBezTo>
                  <a:lnTo>
                    <a:pt x="16079" y="19154"/>
                  </a:lnTo>
                  <a:cubicBezTo>
                    <a:pt x="16079" y="19048"/>
                    <a:pt x="16036" y="18985"/>
                    <a:pt x="16036" y="18985"/>
                  </a:cubicBezTo>
                  <a:cubicBezTo>
                    <a:pt x="16036" y="18963"/>
                    <a:pt x="16036" y="18963"/>
                    <a:pt x="16036" y="18963"/>
                  </a:cubicBezTo>
                  <a:cubicBezTo>
                    <a:pt x="16036" y="18921"/>
                    <a:pt x="16036" y="18921"/>
                    <a:pt x="15951" y="18900"/>
                  </a:cubicBezTo>
                  <a:cubicBezTo>
                    <a:pt x="15951" y="18836"/>
                    <a:pt x="15951" y="18836"/>
                    <a:pt x="15951" y="18836"/>
                  </a:cubicBezTo>
                  <a:cubicBezTo>
                    <a:pt x="15951" y="18773"/>
                    <a:pt x="15951" y="18773"/>
                    <a:pt x="15951" y="18709"/>
                  </a:cubicBezTo>
                  <a:lnTo>
                    <a:pt x="15951" y="18709"/>
                  </a:lnTo>
                  <a:lnTo>
                    <a:pt x="15951" y="18709"/>
                  </a:lnTo>
                  <a:cubicBezTo>
                    <a:pt x="15909" y="18751"/>
                    <a:pt x="15909" y="18667"/>
                    <a:pt x="15909" y="18603"/>
                  </a:cubicBezTo>
                  <a:close/>
                </a:path>
              </a:pathLst>
            </a:custGeom>
            <a:solidFill>
              <a:srgbClr val="D8238F"/>
            </a:solidFill>
            <a:ln w="952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F26FCEA9-862E-4146-90C0-0142DEB8EB3B}"/>
                </a:ext>
              </a:extLst>
            </p:cNvPr>
            <p:cNvSpPr/>
            <p:nvPr/>
          </p:nvSpPr>
          <p:spPr>
            <a:xfrm>
              <a:off x="6334330" y="4759636"/>
              <a:ext cx="31327" cy="31327"/>
            </a:xfrm>
            <a:custGeom>
              <a:avLst/>
              <a:gdLst>
                <a:gd name="connsiteX0" fmla="*/ 17247 w 21212"/>
                <a:gd name="connsiteY0" fmla="*/ 16500 h 21212"/>
                <a:gd name="connsiteX1" fmla="*/ 15911 w 21212"/>
                <a:gd name="connsiteY1" fmla="*/ 18685 h 21212"/>
                <a:gd name="connsiteX2" fmla="*/ 17353 w 21212"/>
                <a:gd name="connsiteY2" fmla="*/ 19533 h 21212"/>
                <a:gd name="connsiteX3" fmla="*/ 18329 w 21212"/>
                <a:gd name="connsiteY3" fmla="*/ 19066 h 21212"/>
                <a:gd name="connsiteX4" fmla="*/ 19687 w 21212"/>
                <a:gd name="connsiteY4" fmla="*/ 16818 h 21212"/>
                <a:gd name="connsiteX5" fmla="*/ 18223 w 21212"/>
                <a:gd name="connsiteY5" fmla="*/ 16097 h 21212"/>
                <a:gd name="connsiteX6" fmla="*/ 17247 w 21212"/>
                <a:gd name="connsiteY6" fmla="*/ 16500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7247" y="16500"/>
                  </a:moveTo>
                  <a:cubicBezTo>
                    <a:pt x="16568" y="16924"/>
                    <a:pt x="15868" y="17857"/>
                    <a:pt x="15911" y="18685"/>
                  </a:cubicBezTo>
                  <a:cubicBezTo>
                    <a:pt x="15911" y="19533"/>
                    <a:pt x="16568" y="19872"/>
                    <a:pt x="17353" y="19533"/>
                  </a:cubicBezTo>
                  <a:lnTo>
                    <a:pt x="18329" y="19066"/>
                  </a:lnTo>
                  <a:cubicBezTo>
                    <a:pt x="19071" y="18685"/>
                    <a:pt x="19687" y="17688"/>
                    <a:pt x="19687" y="16818"/>
                  </a:cubicBezTo>
                  <a:cubicBezTo>
                    <a:pt x="19687" y="15991"/>
                    <a:pt x="18987" y="15672"/>
                    <a:pt x="18223" y="16097"/>
                  </a:cubicBezTo>
                  <a:lnTo>
                    <a:pt x="17247" y="16500"/>
                  </a:lnTo>
                  <a:close/>
                </a:path>
              </a:pathLst>
            </a:custGeom>
            <a:solidFill>
              <a:srgbClr val="910460"/>
            </a:solidFill>
            <a:ln w="952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D4806772-A955-42D3-9F49-CC449EC39A9E}"/>
                </a:ext>
              </a:extLst>
            </p:cNvPr>
            <p:cNvSpPr/>
            <p:nvPr/>
          </p:nvSpPr>
          <p:spPr>
            <a:xfrm>
              <a:off x="6334710" y="4759882"/>
              <a:ext cx="62653" cy="62653"/>
            </a:xfrm>
            <a:custGeom>
              <a:avLst/>
              <a:gdLst>
                <a:gd name="connsiteX0" fmla="*/ 15909 w 42424"/>
                <a:gd name="connsiteY0" fmla="*/ 18454 h 42424"/>
                <a:gd name="connsiteX1" fmla="*/ 15951 w 42424"/>
                <a:gd name="connsiteY1" fmla="*/ 18433 h 42424"/>
                <a:gd name="connsiteX2" fmla="*/ 15951 w 42424"/>
                <a:gd name="connsiteY2" fmla="*/ 18327 h 42424"/>
                <a:gd name="connsiteX3" fmla="*/ 15951 w 42424"/>
                <a:gd name="connsiteY3" fmla="*/ 18264 h 42424"/>
                <a:gd name="connsiteX4" fmla="*/ 15951 w 42424"/>
                <a:gd name="connsiteY4" fmla="*/ 18179 h 42424"/>
                <a:gd name="connsiteX5" fmla="*/ 15951 w 42424"/>
                <a:gd name="connsiteY5" fmla="*/ 18094 h 42424"/>
                <a:gd name="connsiteX6" fmla="*/ 16015 w 42424"/>
                <a:gd name="connsiteY6" fmla="*/ 18073 h 42424"/>
                <a:gd name="connsiteX7" fmla="*/ 16015 w 42424"/>
                <a:gd name="connsiteY7" fmla="*/ 17988 h 42424"/>
                <a:gd name="connsiteX8" fmla="*/ 16036 w 42424"/>
                <a:gd name="connsiteY8" fmla="*/ 17967 h 42424"/>
                <a:gd name="connsiteX9" fmla="*/ 16036 w 42424"/>
                <a:gd name="connsiteY9" fmla="*/ 17967 h 42424"/>
                <a:gd name="connsiteX10" fmla="*/ 16036 w 42424"/>
                <a:gd name="connsiteY10" fmla="*/ 17967 h 42424"/>
                <a:gd name="connsiteX11" fmla="*/ 16036 w 42424"/>
                <a:gd name="connsiteY11" fmla="*/ 17839 h 42424"/>
                <a:gd name="connsiteX12" fmla="*/ 16057 w 42424"/>
                <a:gd name="connsiteY12" fmla="*/ 17754 h 42424"/>
                <a:gd name="connsiteX13" fmla="*/ 16057 w 42424"/>
                <a:gd name="connsiteY13" fmla="*/ 17712 h 42424"/>
                <a:gd name="connsiteX14" fmla="*/ 16121 w 42424"/>
                <a:gd name="connsiteY14" fmla="*/ 17606 h 42424"/>
                <a:gd name="connsiteX15" fmla="*/ 16142 w 42424"/>
                <a:gd name="connsiteY15" fmla="*/ 17542 h 42424"/>
                <a:gd name="connsiteX16" fmla="*/ 16248 w 42424"/>
                <a:gd name="connsiteY16" fmla="*/ 17479 h 42424"/>
                <a:gd name="connsiteX17" fmla="*/ 16312 w 42424"/>
                <a:gd name="connsiteY17" fmla="*/ 17330 h 42424"/>
                <a:gd name="connsiteX18" fmla="*/ 16482 w 42424"/>
                <a:gd name="connsiteY18" fmla="*/ 17118 h 42424"/>
                <a:gd name="connsiteX19" fmla="*/ 16524 w 42424"/>
                <a:gd name="connsiteY19" fmla="*/ 16948 h 42424"/>
                <a:gd name="connsiteX20" fmla="*/ 16651 w 42424"/>
                <a:gd name="connsiteY20" fmla="*/ 16885 h 42424"/>
                <a:gd name="connsiteX21" fmla="*/ 16673 w 42424"/>
                <a:gd name="connsiteY21" fmla="*/ 16779 h 42424"/>
                <a:gd name="connsiteX22" fmla="*/ 16673 w 42424"/>
                <a:gd name="connsiteY22" fmla="*/ 16779 h 42424"/>
                <a:gd name="connsiteX23" fmla="*/ 16673 w 42424"/>
                <a:gd name="connsiteY23" fmla="*/ 16779 h 42424"/>
                <a:gd name="connsiteX24" fmla="*/ 16736 w 42424"/>
                <a:gd name="connsiteY24" fmla="*/ 16758 h 42424"/>
                <a:gd name="connsiteX25" fmla="*/ 16800 w 42424"/>
                <a:gd name="connsiteY25" fmla="*/ 16715 h 42424"/>
                <a:gd name="connsiteX26" fmla="*/ 16906 w 42424"/>
                <a:gd name="connsiteY26" fmla="*/ 16715 h 42424"/>
                <a:gd name="connsiteX27" fmla="*/ 16948 w 42424"/>
                <a:gd name="connsiteY27" fmla="*/ 16588 h 42424"/>
                <a:gd name="connsiteX28" fmla="*/ 17012 w 42424"/>
                <a:gd name="connsiteY28" fmla="*/ 16545 h 42424"/>
                <a:gd name="connsiteX29" fmla="*/ 17118 w 42424"/>
                <a:gd name="connsiteY29" fmla="*/ 16545 h 42424"/>
                <a:gd name="connsiteX30" fmla="*/ 17160 w 42424"/>
                <a:gd name="connsiteY30" fmla="*/ 16503 h 42424"/>
                <a:gd name="connsiteX31" fmla="*/ 17224 w 42424"/>
                <a:gd name="connsiteY31" fmla="*/ 16418 h 42424"/>
                <a:gd name="connsiteX32" fmla="*/ 17224 w 42424"/>
                <a:gd name="connsiteY32" fmla="*/ 16418 h 42424"/>
                <a:gd name="connsiteX33" fmla="*/ 18094 w 42424"/>
                <a:gd name="connsiteY33" fmla="*/ 16057 h 42424"/>
                <a:gd name="connsiteX34" fmla="*/ 18115 w 42424"/>
                <a:gd name="connsiteY34" fmla="*/ 16057 h 42424"/>
                <a:gd name="connsiteX35" fmla="*/ 18136 w 42424"/>
                <a:gd name="connsiteY35" fmla="*/ 16036 h 42424"/>
                <a:gd name="connsiteX36" fmla="*/ 18221 w 42424"/>
                <a:gd name="connsiteY36" fmla="*/ 15973 h 42424"/>
                <a:gd name="connsiteX37" fmla="*/ 18285 w 42424"/>
                <a:gd name="connsiteY37" fmla="*/ 15973 h 42424"/>
                <a:gd name="connsiteX38" fmla="*/ 18370 w 42424"/>
                <a:gd name="connsiteY38" fmla="*/ 15909 h 42424"/>
                <a:gd name="connsiteX39" fmla="*/ 18433 w 42424"/>
                <a:gd name="connsiteY39" fmla="*/ 15909 h 42424"/>
                <a:gd name="connsiteX40" fmla="*/ 18476 w 42424"/>
                <a:gd name="connsiteY40" fmla="*/ 15909 h 42424"/>
                <a:gd name="connsiteX41" fmla="*/ 18518 w 42424"/>
                <a:gd name="connsiteY41" fmla="*/ 15909 h 42424"/>
                <a:gd name="connsiteX42" fmla="*/ 18624 w 42424"/>
                <a:gd name="connsiteY42" fmla="*/ 15909 h 42424"/>
                <a:gd name="connsiteX43" fmla="*/ 18645 w 42424"/>
                <a:gd name="connsiteY43" fmla="*/ 15909 h 42424"/>
                <a:gd name="connsiteX44" fmla="*/ 18645 w 42424"/>
                <a:gd name="connsiteY44" fmla="*/ 15909 h 42424"/>
                <a:gd name="connsiteX45" fmla="*/ 18645 w 42424"/>
                <a:gd name="connsiteY45" fmla="*/ 15909 h 42424"/>
                <a:gd name="connsiteX46" fmla="*/ 18709 w 42424"/>
                <a:gd name="connsiteY46" fmla="*/ 15909 h 42424"/>
                <a:gd name="connsiteX47" fmla="*/ 18751 w 42424"/>
                <a:gd name="connsiteY47" fmla="*/ 15909 h 42424"/>
                <a:gd name="connsiteX48" fmla="*/ 18857 w 42424"/>
                <a:gd name="connsiteY48" fmla="*/ 15909 h 42424"/>
                <a:gd name="connsiteX49" fmla="*/ 18921 w 42424"/>
                <a:gd name="connsiteY49" fmla="*/ 15973 h 42424"/>
                <a:gd name="connsiteX50" fmla="*/ 19091 w 42424"/>
                <a:gd name="connsiteY50" fmla="*/ 16057 h 42424"/>
                <a:gd name="connsiteX51" fmla="*/ 40027 w 42424"/>
                <a:gd name="connsiteY51" fmla="*/ 30206 h 42424"/>
                <a:gd name="connsiteX52" fmla="*/ 39051 w 42424"/>
                <a:gd name="connsiteY52" fmla="*/ 30206 h 42424"/>
                <a:gd name="connsiteX53" fmla="*/ 38182 w 42424"/>
                <a:gd name="connsiteY53" fmla="*/ 30651 h 42424"/>
                <a:gd name="connsiteX54" fmla="*/ 37673 w 42424"/>
                <a:gd name="connsiteY54" fmla="*/ 30991 h 42424"/>
                <a:gd name="connsiteX55" fmla="*/ 37673 w 42424"/>
                <a:gd name="connsiteY55" fmla="*/ 30991 h 42424"/>
                <a:gd name="connsiteX56" fmla="*/ 37269 w 42424"/>
                <a:gd name="connsiteY56" fmla="*/ 31457 h 42424"/>
                <a:gd name="connsiteX57" fmla="*/ 37269 w 42424"/>
                <a:gd name="connsiteY57" fmla="*/ 31457 h 42424"/>
                <a:gd name="connsiteX58" fmla="*/ 36994 w 42424"/>
                <a:gd name="connsiteY58" fmla="*/ 31966 h 42424"/>
                <a:gd name="connsiteX59" fmla="*/ 36994 w 42424"/>
                <a:gd name="connsiteY59" fmla="*/ 32030 h 42424"/>
                <a:gd name="connsiteX60" fmla="*/ 36866 w 42424"/>
                <a:gd name="connsiteY60" fmla="*/ 32603 h 42424"/>
                <a:gd name="connsiteX61" fmla="*/ 36994 w 42424"/>
                <a:gd name="connsiteY61" fmla="*/ 33048 h 42424"/>
                <a:gd name="connsiteX62" fmla="*/ 36994 w 42424"/>
                <a:gd name="connsiteY62" fmla="*/ 33048 h 42424"/>
                <a:gd name="connsiteX63" fmla="*/ 37269 w 42424"/>
                <a:gd name="connsiteY63" fmla="*/ 33366 h 42424"/>
                <a:gd name="connsiteX64" fmla="*/ 16354 w 42424"/>
                <a:gd name="connsiteY64" fmla="*/ 19260 h 42424"/>
                <a:gd name="connsiteX65" fmla="*/ 16100 w 42424"/>
                <a:gd name="connsiteY65" fmla="*/ 19027 h 42424"/>
                <a:gd name="connsiteX66" fmla="*/ 16079 w 42424"/>
                <a:gd name="connsiteY66" fmla="*/ 18942 h 42424"/>
                <a:gd name="connsiteX67" fmla="*/ 16079 w 42424"/>
                <a:gd name="connsiteY67" fmla="*/ 18942 h 42424"/>
                <a:gd name="connsiteX68" fmla="*/ 16079 w 42424"/>
                <a:gd name="connsiteY68" fmla="*/ 18942 h 42424"/>
                <a:gd name="connsiteX69" fmla="*/ 16057 w 42424"/>
                <a:gd name="connsiteY69" fmla="*/ 18857 h 42424"/>
                <a:gd name="connsiteX70" fmla="*/ 16057 w 42424"/>
                <a:gd name="connsiteY70" fmla="*/ 18836 h 42424"/>
                <a:gd name="connsiteX71" fmla="*/ 15994 w 42424"/>
                <a:gd name="connsiteY71" fmla="*/ 18730 h 42424"/>
                <a:gd name="connsiteX72" fmla="*/ 15994 w 42424"/>
                <a:gd name="connsiteY72" fmla="*/ 18645 h 42424"/>
                <a:gd name="connsiteX73" fmla="*/ 15994 w 42424"/>
                <a:gd name="connsiteY73" fmla="*/ 18603 h 42424"/>
                <a:gd name="connsiteX74" fmla="*/ 15994 w 42424"/>
                <a:gd name="connsiteY74" fmla="*/ 18603 h 42424"/>
                <a:gd name="connsiteX75" fmla="*/ 15951 w 42424"/>
                <a:gd name="connsiteY75" fmla="*/ 18497 h 42424"/>
                <a:gd name="connsiteX76" fmla="*/ 15951 w 42424"/>
                <a:gd name="connsiteY76" fmla="*/ 18497 h 42424"/>
                <a:gd name="connsiteX77" fmla="*/ 15951 w 42424"/>
                <a:gd name="connsiteY77" fmla="*/ 18454 h 42424"/>
                <a:gd name="connsiteX78" fmla="*/ 15909 w 42424"/>
                <a:gd name="connsiteY78" fmla="*/ 18454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424" h="42424">
                  <a:moveTo>
                    <a:pt x="15909" y="18454"/>
                  </a:moveTo>
                  <a:cubicBezTo>
                    <a:pt x="15909" y="18454"/>
                    <a:pt x="15909" y="18454"/>
                    <a:pt x="15951" y="18433"/>
                  </a:cubicBezTo>
                  <a:lnTo>
                    <a:pt x="15951" y="18327"/>
                  </a:lnTo>
                  <a:cubicBezTo>
                    <a:pt x="15951" y="18264"/>
                    <a:pt x="15951" y="18264"/>
                    <a:pt x="15951" y="18264"/>
                  </a:cubicBezTo>
                  <a:lnTo>
                    <a:pt x="15951" y="18179"/>
                  </a:lnTo>
                  <a:cubicBezTo>
                    <a:pt x="15951" y="18179"/>
                    <a:pt x="15951" y="18157"/>
                    <a:pt x="15951" y="18094"/>
                  </a:cubicBezTo>
                  <a:cubicBezTo>
                    <a:pt x="16015" y="18094"/>
                    <a:pt x="16015" y="18073"/>
                    <a:pt x="16015" y="18073"/>
                  </a:cubicBezTo>
                  <a:cubicBezTo>
                    <a:pt x="16015" y="18073"/>
                    <a:pt x="16015" y="18051"/>
                    <a:pt x="16015" y="17988"/>
                  </a:cubicBezTo>
                  <a:cubicBezTo>
                    <a:pt x="16015" y="17988"/>
                    <a:pt x="16015" y="17967"/>
                    <a:pt x="16036" y="17967"/>
                  </a:cubicBezTo>
                  <a:lnTo>
                    <a:pt x="16036" y="17967"/>
                  </a:lnTo>
                  <a:lnTo>
                    <a:pt x="16036" y="17967"/>
                  </a:lnTo>
                  <a:cubicBezTo>
                    <a:pt x="16036" y="17860"/>
                    <a:pt x="16036" y="17860"/>
                    <a:pt x="16036" y="17839"/>
                  </a:cubicBezTo>
                  <a:cubicBezTo>
                    <a:pt x="16036" y="17797"/>
                    <a:pt x="16057" y="17797"/>
                    <a:pt x="16057" y="17754"/>
                  </a:cubicBezTo>
                  <a:lnTo>
                    <a:pt x="16057" y="17712"/>
                  </a:lnTo>
                  <a:cubicBezTo>
                    <a:pt x="16121" y="17691"/>
                    <a:pt x="16121" y="17606"/>
                    <a:pt x="16121" y="17606"/>
                  </a:cubicBezTo>
                  <a:cubicBezTo>
                    <a:pt x="16142" y="17585"/>
                    <a:pt x="16142" y="17585"/>
                    <a:pt x="16142" y="17542"/>
                  </a:cubicBezTo>
                  <a:cubicBezTo>
                    <a:pt x="16248" y="17542"/>
                    <a:pt x="16248" y="17479"/>
                    <a:pt x="16248" y="17479"/>
                  </a:cubicBezTo>
                  <a:cubicBezTo>
                    <a:pt x="16312" y="17436"/>
                    <a:pt x="16312" y="17373"/>
                    <a:pt x="16312" y="17330"/>
                  </a:cubicBezTo>
                  <a:cubicBezTo>
                    <a:pt x="16354" y="17266"/>
                    <a:pt x="16439" y="17224"/>
                    <a:pt x="16482" y="17118"/>
                  </a:cubicBezTo>
                  <a:cubicBezTo>
                    <a:pt x="16482" y="17054"/>
                    <a:pt x="16482" y="16970"/>
                    <a:pt x="16524" y="16948"/>
                  </a:cubicBezTo>
                  <a:cubicBezTo>
                    <a:pt x="16524" y="16948"/>
                    <a:pt x="16567" y="16885"/>
                    <a:pt x="16651" y="16885"/>
                  </a:cubicBezTo>
                  <a:cubicBezTo>
                    <a:pt x="16651" y="16864"/>
                    <a:pt x="16673" y="16864"/>
                    <a:pt x="16673" y="16779"/>
                  </a:cubicBezTo>
                  <a:lnTo>
                    <a:pt x="16673" y="16779"/>
                  </a:lnTo>
                  <a:lnTo>
                    <a:pt x="16673" y="16779"/>
                  </a:lnTo>
                  <a:cubicBezTo>
                    <a:pt x="16715" y="16779"/>
                    <a:pt x="16715" y="16779"/>
                    <a:pt x="16736" y="16758"/>
                  </a:cubicBezTo>
                  <a:cubicBezTo>
                    <a:pt x="16736" y="16758"/>
                    <a:pt x="16800" y="16758"/>
                    <a:pt x="16800" y="16715"/>
                  </a:cubicBezTo>
                  <a:cubicBezTo>
                    <a:pt x="16842" y="16715"/>
                    <a:pt x="16842" y="16715"/>
                    <a:pt x="16906" y="16715"/>
                  </a:cubicBezTo>
                  <a:cubicBezTo>
                    <a:pt x="16906" y="16694"/>
                    <a:pt x="16906" y="16694"/>
                    <a:pt x="16948" y="16588"/>
                  </a:cubicBezTo>
                  <a:cubicBezTo>
                    <a:pt x="16948" y="16588"/>
                    <a:pt x="16948" y="16545"/>
                    <a:pt x="17012" y="16545"/>
                  </a:cubicBezTo>
                  <a:cubicBezTo>
                    <a:pt x="17012" y="16545"/>
                    <a:pt x="17076" y="16545"/>
                    <a:pt x="17118" y="16545"/>
                  </a:cubicBezTo>
                  <a:cubicBezTo>
                    <a:pt x="17118" y="16545"/>
                    <a:pt x="17118" y="16503"/>
                    <a:pt x="17160" y="16503"/>
                  </a:cubicBezTo>
                  <a:cubicBezTo>
                    <a:pt x="17160" y="16482"/>
                    <a:pt x="17224" y="16482"/>
                    <a:pt x="17224" y="16418"/>
                  </a:cubicBezTo>
                  <a:lnTo>
                    <a:pt x="17224" y="16418"/>
                  </a:lnTo>
                  <a:lnTo>
                    <a:pt x="18094" y="16057"/>
                  </a:lnTo>
                  <a:lnTo>
                    <a:pt x="18115" y="16057"/>
                  </a:lnTo>
                  <a:cubicBezTo>
                    <a:pt x="18136" y="16036"/>
                    <a:pt x="18136" y="16036"/>
                    <a:pt x="18136" y="16036"/>
                  </a:cubicBezTo>
                  <a:cubicBezTo>
                    <a:pt x="18200" y="16036"/>
                    <a:pt x="18200" y="16036"/>
                    <a:pt x="18221" y="15973"/>
                  </a:cubicBezTo>
                  <a:lnTo>
                    <a:pt x="18285" y="15973"/>
                  </a:lnTo>
                  <a:cubicBezTo>
                    <a:pt x="18285" y="15973"/>
                    <a:pt x="18370" y="15973"/>
                    <a:pt x="18370" y="15909"/>
                  </a:cubicBezTo>
                  <a:cubicBezTo>
                    <a:pt x="18412" y="15909"/>
                    <a:pt x="18412" y="15909"/>
                    <a:pt x="18433" y="15909"/>
                  </a:cubicBezTo>
                  <a:lnTo>
                    <a:pt x="18476" y="15909"/>
                  </a:lnTo>
                  <a:lnTo>
                    <a:pt x="18518" y="15909"/>
                  </a:lnTo>
                  <a:cubicBezTo>
                    <a:pt x="18561" y="15909"/>
                    <a:pt x="18561" y="15909"/>
                    <a:pt x="18624" y="15909"/>
                  </a:cubicBezTo>
                  <a:lnTo>
                    <a:pt x="18645" y="15909"/>
                  </a:lnTo>
                  <a:lnTo>
                    <a:pt x="18645" y="15909"/>
                  </a:lnTo>
                  <a:lnTo>
                    <a:pt x="18645" y="15909"/>
                  </a:lnTo>
                  <a:cubicBezTo>
                    <a:pt x="18709" y="15909"/>
                    <a:pt x="18709" y="15909"/>
                    <a:pt x="18709" y="15909"/>
                  </a:cubicBezTo>
                  <a:lnTo>
                    <a:pt x="18751" y="15909"/>
                  </a:lnTo>
                  <a:cubicBezTo>
                    <a:pt x="18773" y="15909"/>
                    <a:pt x="18857" y="15909"/>
                    <a:pt x="18857" y="15909"/>
                  </a:cubicBezTo>
                  <a:cubicBezTo>
                    <a:pt x="18879" y="15909"/>
                    <a:pt x="18921" y="15909"/>
                    <a:pt x="18921" y="15973"/>
                  </a:cubicBezTo>
                  <a:cubicBezTo>
                    <a:pt x="19006" y="15973"/>
                    <a:pt x="19027" y="16036"/>
                    <a:pt x="19091" y="16057"/>
                  </a:cubicBezTo>
                  <a:lnTo>
                    <a:pt x="40027" y="30206"/>
                  </a:lnTo>
                  <a:cubicBezTo>
                    <a:pt x="39794" y="30036"/>
                    <a:pt x="39433" y="30036"/>
                    <a:pt x="39051" y="30206"/>
                  </a:cubicBezTo>
                  <a:lnTo>
                    <a:pt x="38182" y="30651"/>
                  </a:lnTo>
                  <a:cubicBezTo>
                    <a:pt x="38033" y="30694"/>
                    <a:pt x="37757" y="30779"/>
                    <a:pt x="37673" y="30991"/>
                  </a:cubicBezTo>
                  <a:lnTo>
                    <a:pt x="37673" y="30991"/>
                  </a:lnTo>
                  <a:cubicBezTo>
                    <a:pt x="37460" y="31161"/>
                    <a:pt x="37333" y="31330"/>
                    <a:pt x="37269" y="31457"/>
                  </a:cubicBezTo>
                  <a:lnTo>
                    <a:pt x="37269" y="31457"/>
                  </a:lnTo>
                  <a:cubicBezTo>
                    <a:pt x="37142" y="31627"/>
                    <a:pt x="37015" y="31839"/>
                    <a:pt x="36994" y="31966"/>
                  </a:cubicBezTo>
                  <a:cubicBezTo>
                    <a:pt x="36994" y="31966"/>
                    <a:pt x="36994" y="31966"/>
                    <a:pt x="36994" y="32030"/>
                  </a:cubicBezTo>
                  <a:cubicBezTo>
                    <a:pt x="36909" y="32221"/>
                    <a:pt x="36866" y="32412"/>
                    <a:pt x="36866" y="32603"/>
                  </a:cubicBezTo>
                  <a:cubicBezTo>
                    <a:pt x="36866" y="32773"/>
                    <a:pt x="36909" y="32900"/>
                    <a:pt x="36994" y="33048"/>
                  </a:cubicBezTo>
                  <a:lnTo>
                    <a:pt x="36994" y="33048"/>
                  </a:lnTo>
                  <a:cubicBezTo>
                    <a:pt x="37015" y="33154"/>
                    <a:pt x="37142" y="33260"/>
                    <a:pt x="37269" y="33366"/>
                  </a:cubicBezTo>
                  <a:lnTo>
                    <a:pt x="16354" y="19260"/>
                  </a:lnTo>
                  <a:cubicBezTo>
                    <a:pt x="16291" y="19197"/>
                    <a:pt x="16164" y="19091"/>
                    <a:pt x="16100" y="19027"/>
                  </a:cubicBezTo>
                  <a:cubicBezTo>
                    <a:pt x="16100" y="18942"/>
                    <a:pt x="16079" y="18942"/>
                    <a:pt x="16079" y="18942"/>
                  </a:cubicBezTo>
                  <a:lnTo>
                    <a:pt x="16079" y="18942"/>
                  </a:lnTo>
                  <a:lnTo>
                    <a:pt x="16079" y="18942"/>
                  </a:lnTo>
                  <a:cubicBezTo>
                    <a:pt x="16079" y="18900"/>
                    <a:pt x="16057" y="18900"/>
                    <a:pt x="16057" y="18857"/>
                  </a:cubicBezTo>
                  <a:lnTo>
                    <a:pt x="16057" y="18836"/>
                  </a:lnTo>
                  <a:cubicBezTo>
                    <a:pt x="16057" y="18751"/>
                    <a:pt x="15994" y="18751"/>
                    <a:pt x="15994" y="18730"/>
                  </a:cubicBezTo>
                  <a:cubicBezTo>
                    <a:pt x="15994" y="18645"/>
                    <a:pt x="15994" y="18645"/>
                    <a:pt x="15994" y="18645"/>
                  </a:cubicBezTo>
                  <a:cubicBezTo>
                    <a:pt x="15994" y="18624"/>
                    <a:pt x="15994" y="18624"/>
                    <a:pt x="15994" y="18603"/>
                  </a:cubicBezTo>
                  <a:lnTo>
                    <a:pt x="15994" y="18603"/>
                  </a:lnTo>
                  <a:cubicBezTo>
                    <a:pt x="15951" y="18518"/>
                    <a:pt x="15951" y="18518"/>
                    <a:pt x="15951" y="18497"/>
                  </a:cubicBezTo>
                  <a:lnTo>
                    <a:pt x="15951" y="18497"/>
                  </a:lnTo>
                  <a:cubicBezTo>
                    <a:pt x="15951" y="18454"/>
                    <a:pt x="15951" y="18454"/>
                    <a:pt x="15951" y="18454"/>
                  </a:cubicBezTo>
                  <a:cubicBezTo>
                    <a:pt x="15951" y="18454"/>
                    <a:pt x="15909" y="18454"/>
                    <a:pt x="15909" y="18454"/>
                  </a:cubicBezTo>
                  <a:close/>
                </a:path>
              </a:pathLst>
            </a:custGeom>
            <a:solidFill>
              <a:srgbClr val="FFFFFF"/>
            </a:solidFill>
            <a:ln w="952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76065C5E-6BEA-4273-9F9A-11706F6AEE86}"/>
                </a:ext>
              </a:extLst>
            </p:cNvPr>
            <p:cNvSpPr/>
            <p:nvPr/>
          </p:nvSpPr>
          <p:spPr>
            <a:xfrm>
              <a:off x="6365598" y="4780831"/>
              <a:ext cx="31327" cy="31327"/>
            </a:xfrm>
            <a:custGeom>
              <a:avLst/>
              <a:gdLst>
                <a:gd name="connsiteX0" fmla="*/ 17224 w 21212"/>
                <a:gd name="connsiteY0" fmla="*/ 16508 h 21212"/>
                <a:gd name="connsiteX1" fmla="*/ 15909 w 21212"/>
                <a:gd name="connsiteY1" fmla="*/ 18481 h 21212"/>
                <a:gd name="connsiteX2" fmla="*/ 17245 w 21212"/>
                <a:gd name="connsiteY2" fmla="*/ 19224 h 21212"/>
                <a:gd name="connsiteX3" fmla="*/ 18115 w 21212"/>
                <a:gd name="connsiteY3" fmla="*/ 18778 h 21212"/>
                <a:gd name="connsiteX4" fmla="*/ 19409 w 21212"/>
                <a:gd name="connsiteY4" fmla="*/ 16848 h 21212"/>
                <a:gd name="connsiteX5" fmla="*/ 18094 w 21212"/>
                <a:gd name="connsiteY5" fmla="*/ 16084 h 21212"/>
                <a:gd name="connsiteX6" fmla="*/ 17224 w 21212"/>
                <a:gd name="connsiteY6" fmla="*/ 1650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7224" y="16508"/>
                  </a:moveTo>
                  <a:cubicBezTo>
                    <a:pt x="16482" y="16848"/>
                    <a:pt x="15909" y="17739"/>
                    <a:pt x="15909" y="18481"/>
                  </a:cubicBezTo>
                  <a:cubicBezTo>
                    <a:pt x="15951" y="19224"/>
                    <a:pt x="16482" y="19542"/>
                    <a:pt x="17245" y="19224"/>
                  </a:cubicBezTo>
                  <a:lnTo>
                    <a:pt x="18115" y="18778"/>
                  </a:lnTo>
                  <a:cubicBezTo>
                    <a:pt x="18836" y="18481"/>
                    <a:pt x="19430" y="17590"/>
                    <a:pt x="19409" y="16848"/>
                  </a:cubicBezTo>
                  <a:cubicBezTo>
                    <a:pt x="19409" y="16042"/>
                    <a:pt x="18836" y="15660"/>
                    <a:pt x="18094" y="16084"/>
                  </a:cubicBezTo>
                  <a:lnTo>
                    <a:pt x="17224" y="16508"/>
                  </a:lnTo>
                  <a:close/>
                </a:path>
              </a:pathLst>
            </a:custGeom>
            <a:solidFill>
              <a:srgbClr val="910460"/>
            </a:solidFill>
            <a:ln w="9525"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B93E22A3-700A-4F91-9FAE-93CEC1F7CF49}"/>
                </a:ext>
              </a:extLst>
            </p:cNvPr>
            <p:cNvSpPr/>
            <p:nvPr/>
          </p:nvSpPr>
          <p:spPr>
            <a:xfrm>
              <a:off x="6366442" y="4781685"/>
              <a:ext cx="31327" cy="31327"/>
            </a:xfrm>
            <a:custGeom>
              <a:avLst/>
              <a:gdLst>
                <a:gd name="connsiteX0" fmla="*/ 15909 w 21212"/>
                <a:gd name="connsiteY0" fmla="*/ 17839 h 21212"/>
                <a:gd name="connsiteX1" fmla="*/ 15909 w 21212"/>
                <a:gd name="connsiteY1" fmla="*/ 17839 h 21212"/>
                <a:gd name="connsiteX2" fmla="*/ 15909 w 21212"/>
                <a:gd name="connsiteY2" fmla="*/ 17691 h 21212"/>
                <a:gd name="connsiteX3" fmla="*/ 15909 w 21212"/>
                <a:gd name="connsiteY3" fmla="*/ 17670 h 21212"/>
                <a:gd name="connsiteX4" fmla="*/ 15909 w 21212"/>
                <a:gd name="connsiteY4" fmla="*/ 17670 h 21212"/>
                <a:gd name="connsiteX5" fmla="*/ 15930 w 21212"/>
                <a:gd name="connsiteY5" fmla="*/ 17606 h 21212"/>
                <a:gd name="connsiteX6" fmla="*/ 15930 w 21212"/>
                <a:gd name="connsiteY6" fmla="*/ 17585 h 21212"/>
                <a:gd name="connsiteX7" fmla="*/ 15930 w 21212"/>
                <a:gd name="connsiteY7" fmla="*/ 17479 h 21212"/>
                <a:gd name="connsiteX8" fmla="*/ 15930 w 21212"/>
                <a:gd name="connsiteY8" fmla="*/ 17479 h 21212"/>
                <a:gd name="connsiteX9" fmla="*/ 16036 w 21212"/>
                <a:gd name="connsiteY9" fmla="*/ 17479 h 21212"/>
                <a:gd name="connsiteX10" fmla="*/ 16036 w 21212"/>
                <a:gd name="connsiteY10" fmla="*/ 17479 h 21212"/>
                <a:gd name="connsiteX11" fmla="*/ 16036 w 21212"/>
                <a:gd name="connsiteY11" fmla="*/ 17415 h 21212"/>
                <a:gd name="connsiteX12" fmla="*/ 16036 w 21212"/>
                <a:gd name="connsiteY12" fmla="*/ 17415 h 21212"/>
                <a:gd name="connsiteX13" fmla="*/ 16057 w 21212"/>
                <a:gd name="connsiteY13" fmla="*/ 17288 h 21212"/>
                <a:gd name="connsiteX14" fmla="*/ 16057 w 21212"/>
                <a:gd name="connsiteY14" fmla="*/ 17224 h 21212"/>
                <a:gd name="connsiteX15" fmla="*/ 16100 w 21212"/>
                <a:gd name="connsiteY15" fmla="*/ 17139 h 21212"/>
                <a:gd name="connsiteX16" fmla="*/ 16142 w 21212"/>
                <a:gd name="connsiteY16" fmla="*/ 17118 h 21212"/>
                <a:gd name="connsiteX17" fmla="*/ 16163 w 21212"/>
                <a:gd name="connsiteY17" fmla="*/ 17054 h 21212"/>
                <a:gd name="connsiteX18" fmla="*/ 16333 w 21212"/>
                <a:gd name="connsiteY18" fmla="*/ 16842 h 21212"/>
                <a:gd name="connsiteX19" fmla="*/ 16397 w 21212"/>
                <a:gd name="connsiteY19" fmla="*/ 16758 h 21212"/>
                <a:gd name="connsiteX20" fmla="*/ 16524 w 21212"/>
                <a:gd name="connsiteY20" fmla="*/ 16694 h 21212"/>
                <a:gd name="connsiteX21" fmla="*/ 16545 w 21212"/>
                <a:gd name="connsiteY21" fmla="*/ 16673 h 21212"/>
                <a:gd name="connsiteX22" fmla="*/ 16545 w 21212"/>
                <a:gd name="connsiteY22" fmla="*/ 16673 h 21212"/>
                <a:gd name="connsiteX23" fmla="*/ 16545 w 21212"/>
                <a:gd name="connsiteY23" fmla="*/ 16673 h 21212"/>
                <a:gd name="connsiteX24" fmla="*/ 16588 w 21212"/>
                <a:gd name="connsiteY24" fmla="*/ 16588 h 21212"/>
                <a:gd name="connsiteX25" fmla="*/ 16651 w 21212"/>
                <a:gd name="connsiteY25" fmla="*/ 16545 h 21212"/>
                <a:gd name="connsiteX26" fmla="*/ 16673 w 21212"/>
                <a:gd name="connsiteY26" fmla="*/ 16482 h 21212"/>
                <a:gd name="connsiteX27" fmla="*/ 16694 w 21212"/>
                <a:gd name="connsiteY27" fmla="*/ 16482 h 21212"/>
                <a:gd name="connsiteX28" fmla="*/ 16757 w 21212"/>
                <a:gd name="connsiteY28" fmla="*/ 16418 h 21212"/>
                <a:gd name="connsiteX29" fmla="*/ 16885 w 21212"/>
                <a:gd name="connsiteY29" fmla="*/ 16376 h 21212"/>
                <a:gd name="connsiteX30" fmla="*/ 16927 w 21212"/>
                <a:gd name="connsiteY30" fmla="*/ 16376 h 21212"/>
                <a:gd name="connsiteX31" fmla="*/ 16927 w 21212"/>
                <a:gd name="connsiteY31" fmla="*/ 16376 h 21212"/>
                <a:gd name="connsiteX32" fmla="*/ 16927 w 21212"/>
                <a:gd name="connsiteY32" fmla="*/ 16376 h 21212"/>
                <a:gd name="connsiteX33" fmla="*/ 17542 w 21212"/>
                <a:gd name="connsiteY33" fmla="*/ 15994 h 21212"/>
                <a:gd name="connsiteX34" fmla="*/ 17563 w 21212"/>
                <a:gd name="connsiteY34" fmla="*/ 15994 h 21212"/>
                <a:gd name="connsiteX35" fmla="*/ 17606 w 21212"/>
                <a:gd name="connsiteY35" fmla="*/ 15994 h 21212"/>
                <a:gd name="connsiteX36" fmla="*/ 17670 w 21212"/>
                <a:gd name="connsiteY36" fmla="*/ 15930 h 21212"/>
                <a:gd name="connsiteX37" fmla="*/ 17733 w 21212"/>
                <a:gd name="connsiteY37" fmla="*/ 15930 h 21212"/>
                <a:gd name="connsiteX38" fmla="*/ 17776 w 21212"/>
                <a:gd name="connsiteY38" fmla="*/ 15930 h 21212"/>
                <a:gd name="connsiteX39" fmla="*/ 17818 w 21212"/>
                <a:gd name="connsiteY39" fmla="*/ 15909 h 21212"/>
                <a:gd name="connsiteX40" fmla="*/ 17860 w 21212"/>
                <a:gd name="connsiteY40" fmla="*/ 15909 h 21212"/>
                <a:gd name="connsiteX41" fmla="*/ 17882 w 21212"/>
                <a:gd name="connsiteY41" fmla="*/ 15909 h 21212"/>
                <a:gd name="connsiteX42" fmla="*/ 17924 w 21212"/>
                <a:gd name="connsiteY42" fmla="*/ 15909 h 21212"/>
                <a:gd name="connsiteX43" fmla="*/ 17967 w 21212"/>
                <a:gd name="connsiteY43" fmla="*/ 15909 h 21212"/>
                <a:gd name="connsiteX44" fmla="*/ 17967 w 21212"/>
                <a:gd name="connsiteY44" fmla="*/ 15909 h 21212"/>
                <a:gd name="connsiteX45" fmla="*/ 17967 w 21212"/>
                <a:gd name="connsiteY45" fmla="*/ 15909 h 21212"/>
                <a:gd name="connsiteX46" fmla="*/ 18030 w 21212"/>
                <a:gd name="connsiteY46" fmla="*/ 15909 h 21212"/>
                <a:gd name="connsiteX47" fmla="*/ 18030 w 21212"/>
                <a:gd name="connsiteY47" fmla="*/ 15909 h 21212"/>
                <a:gd name="connsiteX48" fmla="*/ 18136 w 21212"/>
                <a:gd name="connsiteY48" fmla="*/ 15909 h 21212"/>
                <a:gd name="connsiteX49" fmla="*/ 18200 w 21212"/>
                <a:gd name="connsiteY49" fmla="*/ 15930 h 21212"/>
                <a:gd name="connsiteX50" fmla="*/ 18306 w 21212"/>
                <a:gd name="connsiteY50" fmla="*/ 15994 h 21212"/>
                <a:gd name="connsiteX51" fmla="*/ 26154 w 21212"/>
                <a:gd name="connsiteY51" fmla="*/ 21339 h 21212"/>
                <a:gd name="connsiteX52" fmla="*/ 25412 w 21212"/>
                <a:gd name="connsiteY52" fmla="*/ 21339 h 21212"/>
                <a:gd name="connsiteX53" fmla="*/ 24754 w 21212"/>
                <a:gd name="connsiteY53" fmla="*/ 21679 h 21212"/>
                <a:gd name="connsiteX54" fmla="*/ 24415 w 21212"/>
                <a:gd name="connsiteY54" fmla="*/ 21976 h 21212"/>
                <a:gd name="connsiteX55" fmla="*/ 24415 w 21212"/>
                <a:gd name="connsiteY55" fmla="*/ 21976 h 21212"/>
                <a:gd name="connsiteX56" fmla="*/ 24033 w 21212"/>
                <a:gd name="connsiteY56" fmla="*/ 22294 h 21212"/>
                <a:gd name="connsiteX57" fmla="*/ 24033 w 21212"/>
                <a:gd name="connsiteY57" fmla="*/ 22294 h 21212"/>
                <a:gd name="connsiteX58" fmla="*/ 23864 w 21212"/>
                <a:gd name="connsiteY58" fmla="*/ 22739 h 21212"/>
                <a:gd name="connsiteX59" fmla="*/ 23864 w 21212"/>
                <a:gd name="connsiteY59" fmla="*/ 22739 h 21212"/>
                <a:gd name="connsiteX60" fmla="*/ 23757 w 21212"/>
                <a:gd name="connsiteY60" fmla="*/ 23185 h 21212"/>
                <a:gd name="connsiteX61" fmla="*/ 23864 w 21212"/>
                <a:gd name="connsiteY61" fmla="*/ 23567 h 21212"/>
                <a:gd name="connsiteX62" fmla="*/ 23864 w 21212"/>
                <a:gd name="connsiteY62" fmla="*/ 23567 h 21212"/>
                <a:gd name="connsiteX63" fmla="*/ 24033 w 21212"/>
                <a:gd name="connsiteY63" fmla="*/ 23779 h 21212"/>
                <a:gd name="connsiteX64" fmla="*/ 16185 w 21212"/>
                <a:gd name="connsiteY64" fmla="*/ 18455 h 21212"/>
                <a:gd name="connsiteX65" fmla="*/ 16057 w 21212"/>
                <a:gd name="connsiteY65" fmla="*/ 18306 h 21212"/>
                <a:gd name="connsiteX66" fmla="*/ 16057 w 21212"/>
                <a:gd name="connsiteY66" fmla="*/ 18264 h 21212"/>
                <a:gd name="connsiteX67" fmla="*/ 16057 w 21212"/>
                <a:gd name="connsiteY67" fmla="*/ 18264 h 21212"/>
                <a:gd name="connsiteX68" fmla="*/ 16057 w 21212"/>
                <a:gd name="connsiteY68" fmla="*/ 18264 h 21212"/>
                <a:gd name="connsiteX69" fmla="*/ 15951 w 21212"/>
                <a:gd name="connsiteY69" fmla="*/ 18158 h 21212"/>
                <a:gd name="connsiteX70" fmla="*/ 15951 w 21212"/>
                <a:gd name="connsiteY70" fmla="*/ 18094 h 21212"/>
                <a:gd name="connsiteX71" fmla="*/ 15951 w 21212"/>
                <a:gd name="connsiteY71" fmla="*/ 18051 h 21212"/>
                <a:gd name="connsiteX72" fmla="*/ 15930 w 21212"/>
                <a:gd name="connsiteY72" fmla="*/ 18051 h 21212"/>
                <a:gd name="connsiteX73" fmla="*/ 15930 w 21212"/>
                <a:gd name="connsiteY73" fmla="*/ 18030 h 21212"/>
                <a:gd name="connsiteX74" fmla="*/ 15930 w 21212"/>
                <a:gd name="connsiteY74" fmla="*/ 17967 h 21212"/>
                <a:gd name="connsiteX75" fmla="*/ 15930 w 21212"/>
                <a:gd name="connsiteY75" fmla="*/ 17882 h 21212"/>
                <a:gd name="connsiteX76" fmla="*/ 15930 w 21212"/>
                <a:gd name="connsiteY76" fmla="*/ 17882 h 21212"/>
                <a:gd name="connsiteX77" fmla="*/ 15930 w 21212"/>
                <a:gd name="connsiteY77" fmla="*/ 17861 h 21212"/>
                <a:gd name="connsiteX78" fmla="*/ 15909 w 21212"/>
                <a:gd name="connsiteY78" fmla="*/ 17839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212" h="21212">
                  <a:moveTo>
                    <a:pt x="15909" y="17839"/>
                  </a:moveTo>
                  <a:lnTo>
                    <a:pt x="15909" y="17839"/>
                  </a:lnTo>
                  <a:cubicBezTo>
                    <a:pt x="15909" y="17818"/>
                    <a:pt x="15909" y="17818"/>
                    <a:pt x="15909" y="17691"/>
                  </a:cubicBezTo>
                  <a:lnTo>
                    <a:pt x="15909" y="17670"/>
                  </a:lnTo>
                  <a:lnTo>
                    <a:pt x="15909" y="17670"/>
                  </a:lnTo>
                  <a:cubicBezTo>
                    <a:pt x="15930" y="17627"/>
                    <a:pt x="15930" y="17627"/>
                    <a:pt x="15930" y="17606"/>
                  </a:cubicBezTo>
                  <a:lnTo>
                    <a:pt x="15930" y="17585"/>
                  </a:lnTo>
                  <a:cubicBezTo>
                    <a:pt x="15930" y="17585"/>
                    <a:pt x="15930" y="17585"/>
                    <a:pt x="15930" y="17479"/>
                  </a:cubicBezTo>
                  <a:lnTo>
                    <a:pt x="15930" y="17479"/>
                  </a:lnTo>
                  <a:lnTo>
                    <a:pt x="16036" y="17479"/>
                  </a:lnTo>
                  <a:lnTo>
                    <a:pt x="16036" y="17479"/>
                  </a:lnTo>
                  <a:cubicBezTo>
                    <a:pt x="16036" y="17415"/>
                    <a:pt x="16036" y="17415"/>
                    <a:pt x="16036" y="17415"/>
                  </a:cubicBezTo>
                  <a:lnTo>
                    <a:pt x="16036" y="17415"/>
                  </a:lnTo>
                  <a:cubicBezTo>
                    <a:pt x="16036" y="17330"/>
                    <a:pt x="16057" y="17330"/>
                    <a:pt x="16057" y="17288"/>
                  </a:cubicBezTo>
                  <a:cubicBezTo>
                    <a:pt x="16057" y="17224"/>
                    <a:pt x="16057" y="17224"/>
                    <a:pt x="16057" y="17224"/>
                  </a:cubicBezTo>
                  <a:cubicBezTo>
                    <a:pt x="16100" y="17203"/>
                    <a:pt x="16100" y="17203"/>
                    <a:pt x="16100" y="17139"/>
                  </a:cubicBezTo>
                  <a:lnTo>
                    <a:pt x="16142" y="17118"/>
                  </a:lnTo>
                  <a:cubicBezTo>
                    <a:pt x="16163" y="17076"/>
                    <a:pt x="16163" y="17054"/>
                    <a:pt x="16163" y="17054"/>
                  </a:cubicBezTo>
                  <a:cubicBezTo>
                    <a:pt x="16227" y="16970"/>
                    <a:pt x="16248" y="16927"/>
                    <a:pt x="16333" y="16842"/>
                  </a:cubicBezTo>
                  <a:cubicBezTo>
                    <a:pt x="16354" y="16779"/>
                    <a:pt x="16354" y="16779"/>
                    <a:pt x="16397" y="16758"/>
                  </a:cubicBezTo>
                  <a:cubicBezTo>
                    <a:pt x="16460" y="16694"/>
                    <a:pt x="16460" y="16694"/>
                    <a:pt x="16524" y="16694"/>
                  </a:cubicBezTo>
                  <a:cubicBezTo>
                    <a:pt x="16524" y="16694"/>
                    <a:pt x="16524" y="16673"/>
                    <a:pt x="16545" y="16673"/>
                  </a:cubicBezTo>
                  <a:lnTo>
                    <a:pt x="16545" y="16673"/>
                  </a:lnTo>
                  <a:lnTo>
                    <a:pt x="16545" y="16673"/>
                  </a:lnTo>
                  <a:cubicBezTo>
                    <a:pt x="16545" y="16630"/>
                    <a:pt x="16588" y="16630"/>
                    <a:pt x="16588" y="16588"/>
                  </a:cubicBezTo>
                  <a:cubicBezTo>
                    <a:pt x="16588" y="16588"/>
                    <a:pt x="16651" y="16588"/>
                    <a:pt x="16651" y="16545"/>
                  </a:cubicBezTo>
                  <a:cubicBezTo>
                    <a:pt x="16651" y="16545"/>
                    <a:pt x="16673" y="16545"/>
                    <a:pt x="16673" y="16482"/>
                  </a:cubicBezTo>
                  <a:cubicBezTo>
                    <a:pt x="16694" y="16482"/>
                    <a:pt x="16694" y="16482"/>
                    <a:pt x="16694" y="16482"/>
                  </a:cubicBezTo>
                  <a:cubicBezTo>
                    <a:pt x="16757" y="16482"/>
                    <a:pt x="16757" y="16418"/>
                    <a:pt x="16757" y="16418"/>
                  </a:cubicBezTo>
                  <a:cubicBezTo>
                    <a:pt x="16779" y="16418"/>
                    <a:pt x="16779" y="16418"/>
                    <a:pt x="16885" y="16376"/>
                  </a:cubicBezTo>
                  <a:cubicBezTo>
                    <a:pt x="16885" y="16376"/>
                    <a:pt x="16885" y="16376"/>
                    <a:pt x="16927" y="16376"/>
                  </a:cubicBezTo>
                  <a:lnTo>
                    <a:pt x="16927" y="16376"/>
                  </a:lnTo>
                  <a:lnTo>
                    <a:pt x="16927" y="16376"/>
                  </a:lnTo>
                  <a:lnTo>
                    <a:pt x="17542" y="15994"/>
                  </a:lnTo>
                  <a:cubicBezTo>
                    <a:pt x="17563" y="15994"/>
                    <a:pt x="17563" y="15994"/>
                    <a:pt x="17563" y="15994"/>
                  </a:cubicBezTo>
                  <a:cubicBezTo>
                    <a:pt x="17606" y="15994"/>
                    <a:pt x="17606" y="15994"/>
                    <a:pt x="17606" y="15994"/>
                  </a:cubicBezTo>
                  <a:cubicBezTo>
                    <a:pt x="17606" y="15994"/>
                    <a:pt x="17670" y="15994"/>
                    <a:pt x="17670" y="15930"/>
                  </a:cubicBezTo>
                  <a:cubicBezTo>
                    <a:pt x="17733" y="15930"/>
                    <a:pt x="17733" y="15930"/>
                    <a:pt x="17733" y="15930"/>
                  </a:cubicBezTo>
                  <a:lnTo>
                    <a:pt x="17776" y="15930"/>
                  </a:lnTo>
                  <a:cubicBezTo>
                    <a:pt x="17776" y="15930"/>
                    <a:pt x="17818" y="15930"/>
                    <a:pt x="17818" y="15909"/>
                  </a:cubicBezTo>
                  <a:lnTo>
                    <a:pt x="17860" y="15909"/>
                  </a:lnTo>
                  <a:lnTo>
                    <a:pt x="17882" y="15909"/>
                  </a:lnTo>
                  <a:lnTo>
                    <a:pt x="17924" y="15909"/>
                  </a:lnTo>
                  <a:lnTo>
                    <a:pt x="17967" y="15909"/>
                  </a:lnTo>
                  <a:lnTo>
                    <a:pt x="17967" y="15909"/>
                  </a:lnTo>
                  <a:lnTo>
                    <a:pt x="17967" y="15909"/>
                  </a:lnTo>
                  <a:cubicBezTo>
                    <a:pt x="18030" y="15909"/>
                    <a:pt x="18030" y="15909"/>
                    <a:pt x="18030" y="15909"/>
                  </a:cubicBezTo>
                  <a:lnTo>
                    <a:pt x="18030" y="15909"/>
                  </a:lnTo>
                  <a:cubicBezTo>
                    <a:pt x="18115" y="15909"/>
                    <a:pt x="18115" y="15909"/>
                    <a:pt x="18136" y="15909"/>
                  </a:cubicBezTo>
                  <a:cubicBezTo>
                    <a:pt x="18136" y="15930"/>
                    <a:pt x="18179" y="15930"/>
                    <a:pt x="18200" y="15930"/>
                  </a:cubicBezTo>
                  <a:cubicBezTo>
                    <a:pt x="18200" y="15930"/>
                    <a:pt x="18285" y="15994"/>
                    <a:pt x="18306" y="15994"/>
                  </a:cubicBezTo>
                  <a:lnTo>
                    <a:pt x="26154" y="21339"/>
                  </a:lnTo>
                  <a:cubicBezTo>
                    <a:pt x="25921" y="21191"/>
                    <a:pt x="25688" y="21191"/>
                    <a:pt x="25412" y="21339"/>
                  </a:cubicBezTo>
                  <a:lnTo>
                    <a:pt x="24754" y="21679"/>
                  </a:lnTo>
                  <a:cubicBezTo>
                    <a:pt x="24585" y="21742"/>
                    <a:pt x="24521" y="21827"/>
                    <a:pt x="24415" y="21976"/>
                  </a:cubicBezTo>
                  <a:lnTo>
                    <a:pt x="24415" y="21976"/>
                  </a:lnTo>
                  <a:cubicBezTo>
                    <a:pt x="24245" y="22103"/>
                    <a:pt x="24139" y="22188"/>
                    <a:pt x="24033" y="22294"/>
                  </a:cubicBezTo>
                  <a:lnTo>
                    <a:pt x="24033" y="22294"/>
                  </a:lnTo>
                  <a:cubicBezTo>
                    <a:pt x="23970" y="22463"/>
                    <a:pt x="23906" y="22654"/>
                    <a:pt x="23864" y="22739"/>
                  </a:cubicBezTo>
                  <a:lnTo>
                    <a:pt x="23864" y="22739"/>
                  </a:lnTo>
                  <a:cubicBezTo>
                    <a:pt x="23757" y="22909"/>
                    <a:pt x="23757" y="23079"/>
                    <a:pt x="23757" y="23185"/>
                  </a:cubicBezTo>
                  <a:cubicBezTo>
                    <a:pt x="23757" y="23354"/>
                    <a:pt x="23757" y="23482"/>
                    <a:pt x="23864" y="23567"/>
                  </a:cubicBezTo>
                  <a:lnTo>
                    <a:pt x="23864" y="23567"/>
                  </a:lnTo>
                  <a:cubicBezTo>
                    <a:pt x="23906" y="23651"/>
                    <a:pt x="23970" y="23736"/>
                    <a:pt x="24033" y="23779"/>
                  </a:cubicBezTo>
                  <a:lnTo>
                    <a:pt x="16185" y="18455"/>
                  </a:lnTo>
                  <a:cubicBezTo>
                    <a:pt x="16163" y="18412"/>
                    <a:pt x="16121" y="18391"/>
                    <a:pt x="16057" y="18306"/>
                  </a:cubicBezTo>
                  <a:lnTo>
                    <a:pt x="16057" y="18264"/>
                  </a:lnTo>
                  <a:lnTo>
                    <a:pt x="16057" y="18264"/>
                  </a:lnTo>
                  <a:lnTo>
                    <a:pt x="16057" y="18264"/>
                  </a:lnTo>
                  <a:cubicBezTo>
                    <a:pt x="15951" y="18221"/>
                    <a:pt x="15951" y="18221"/>
                    <a:pt x="15951" y="18158"/>
                  </a:cubicBezTo>
                  <a:lnTo>
                    <a:pt x="15951" y="18094"/>
                  </a:lnTo>
                  <a:cubicBezTo>
                    <a:pt x="15951" y="18094"/>
                    <a:pt x="15951" y="18094"/>
                    <a:pt x="15951" y="18051"/>
                  </a:cubicBezTo>
                  <a:lnTo>
                    <a:pt x="15930" y="18051"/>
                  </a:lnTo>
                  <a:cubicBezTo>
                    <a:pt x="15930" y="18030"/>
                    <a:pt x="15930" y="18030"/>
                    <a:pt x="15930" y="18030"/>
                  </a:cubicBezTo>
                  <a:lnTo>
                    <a:pt x="15930" y="17967"/>
                  </a:lnTo>
                  <a:cubicBezTo>
                    <a:pt x="15930" y="17967"/>
                    <a:pt x="15930" y="17924"/>
                    <a:pt x="15930" y="17882"/>
                  </a:cubicBezTo>
                  <a:lnTo>
                    <a:pt x="15930" y="17882"/>
                  </a:lnTo>
                  <a:lnTo>
                    <a:pt x="15930" y="17861"/>
                  </a:lnTo>
                  <a:cubicBezTo>
                    <a:pt x="15909" y="17882"/>
                    <a:pt x="15909" y="17882"/>
                    <a:pt x="15909" y="17839"/>
                  </a:cubicBezTo>
                  <a:close/>
                </a:path>
              </a:pathLst>
            </a:custGeom>
            <a:solidFill>
              <a:srgbClr val="D8238F"/>
            </a:solidFill>
            <a:ln w="9525"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14B9DBFF-282E-4690-89D0-6BD192BB769E}"/>
                </a:ext>
              </a:extLst>
            </p:cNvPr>
            <p:cNvSpPr/>
            <p:nvPr/>
          </p:nvSpPr>
          <p:spPr>
            <a:xfrm>
              <a:off x="6378003" y="4789635"/>
              <a:ext cx="31327" cy="31327"/>
            </a:xfrm>
            <a:custGeom>
              <a:avLst/>
              <a:gdLst>
                <a:gd name="connsiteX0" fmla="*/ 16885 w 21212"/>
                <a:gd name="connsiteY0" fmla="*/ 16338 h 21212"/>
                <a:gd name="connsiteX1" fmla="*/ 15909 w 21212"/>
                <a:gd name="connsiteY1" fmla="*/ 17823 h 21212"/>
                <a:gd name="connsiteX2" fmla="*/ 16970 w 21212"/>
                <a:gd name="connsiteY2" fmla="*/ 18396 h 21212"/>
                <a:gd name="connsiteX3" fmla="*/ 17564 w 21212"/>
                <a:gd name="connsiteY3" fmla="*/ 18099 h 21212"/>
                <a:gd name="connsiteX4" fmla="*/ 18476 w 21212"/>
                <a:gd name="connsiteY4" fmla="*/ 16571 h 21212"/>
                <a:gd name="connsiteX5" fmla="*/ 17542 w 21212"/>
                <a:gd name="connsiteY5" fmla="*/ 15999 h 21212"/>
                <a:gd name="connsiteX6" fmla="*/ 16885 w 21212"/>
                <a:gd name="connsiteY6" fmla="*/ 16338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6885" y="16338"/>
                  </a:moveTo>
                  <a:cubicBezTo>
                    <a:pt x="16333" y="16635"/>
                    <a:pt x="15909" y="17293"/>
                    <a:pt x="15909" y="17823"/>
                  </a:cubicBezTo>
                  <a:cubicBezTo>
                    <a:pt x="15909" y="18396"/>
                    <a:pt x="16376" y="18735"/>
                    <a:pt x="16970" y="18396"/>
                  </a:cubicBezTo>
                  <a:lnTo>
                    <a:pt x="17564" y="18099"/>
                  </a:lnTo>
                  <a:cubicBezTo>
                    <a:pt x="18073" y="17802"/>
                    <a:pt x="18476" y="17123"/>
                    <a:pt x="18476" y="16571"/>
                  </a:cubicBezTo>
                  <a:cubicBezTo>
                    <a:pt x="18476" y="15999"/>
                    <a:pt x="18051" y="15765"/>
                    <a:pt x="17542" y="15999"/>
                  </a:cubicBezTo>
                  <a:lnTo>
                    <a:pt x="16885" y="16338"/>
                  </a:lnTo>
                  <a:close/>
                </a:path>
              </a:pathLst>
            </a:custGeom>
            <a:solidFill>
              <a:srgbClr val="2B0C5D"/>
            </a:solidFill>
            <a:ln w="9525"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A2894AAF-47FF-4D92-810B-BA89CCFC6A0A}"/>
                </a:ext>
              </a:extLst>
            </p:cNvPr>
            <p:cNvSpPr/>
            <p:nvPr/>
          </p:nvSpPr>
          <p:spPr>
            <a:xfrm>
              <a:off x="6333143" y="4758316"/>
              <a:ext cx="31327" cy="31327"/>
            </a:xfrm>
            <a:custGeom>
              <a:avLst/>
              <a:gdLst>
                <a:gd name="connsiteX0" fmla="*/ 16100 w 21212"/>
                <a:gd name="connsiteY0" fmla="*/ 16121 h 21212"/>
                <a:gd name="connsiteX1" fmla="*/ 22315 w 21212"/>
                <a:gd name="connsiteY1" fmla="*/ 20491 h 21212"/>
                <a:gd name="connsiteX2" fmla="*/ 22760 w 21212"/>
                <a:gd name="connsiteY2" fmla="*/ 20554 h 21212"/>
                <a:gd name="connsiteX3" fmla="*/ 22760 w 21212"/>
                <a:gd name="connsiteY3" fmla="*/ 20554 h 21212"/>
                <a:gd name="connsiteX4" fmla="*/ 23142 w 21212"/>
                <a:gd name="connsiteY4" fmla="*/ 20406 h 21212"/>
                <a:gd name="connsiteX5" fmla="*/ 23333 w 21212"/>
                <a:gd name="connsiteY5" fmla="*/ 19961 h 21212"/>
                <a:gd name="connsiteX6" fmla="*/ 23439 w 21212"/>
                <a:gd name="connsiteY6" fmla="*/ 20364 h 21212"/>
                <a:gd name="connsiteX7" fmla="*/ 23270 w 21212"/>
                <a:gd name="connsiteY7" fmla="*/ 20788 h 21212"/>
                <a:gd name="connsiteX8" fmla="*/ 23121 w 21212"/>
                <a:gd name="connsiteY8" fmla="*/ 20894 h 21212"/>
                <a:gd name="connsiteX9" fmla="*/ 22973 w 21212"/>
                <a:gd name="connsiteY9" fmla="*/ 20979 h 21212"/>
                <a:gd name="connsiteX10" fmla="*/ 22888 w 21212"/>
                <a:gd name="connsiteY10" fmla="*/ 20979 h 21212"/>
                <a:gd name="connsiteX11" fmla="*/ 22845 w 21212"/>
                <a:gd name="connsiteY11" fmla="*/ 20979 h 21212"/>
                <a:gd name="connsiteX12" fmla="*/ 22845 w 21212"/>
                <a:gd name="connsiteY12" fmla="*/ 20979 h 21212"/>
                <a:gd name="connsiteX13" fmla="*/ 22527 w 21212"/>
                <a:gd name="connsiteY13" fmla="*/ 20936 h 21212"/>
                <a:gd name="connsiteX14" fmla="*/ 22463 w 21212"/>
                <a:gd name="connsiteY14" fmla="*/ 20936 h 21212"/>
                <a:gd name="connsiteX15" fmla="*/ 22442 w 21212"/>
                <a:gd name="connsiteY15" fmla="*/ 20894 h 21212"/>
                <a:gd name="connsiteX16" fmla="*/ 16206 w 21212"/>
                <a:gd name="connsiteY16" fmla="*/ 16503 h 21212"/>
                <a:gd name="connsiteX17" fmla="*/ 16079 w 21212"/>
                <a:gd name="connsiteY17" fmla="*/ 16418 h 21212"/>
                <a:gd name="connsiteX18" fmla="*/ 16079 w 21212"/>
                <a:gd name="connsiteY18" fmla="*/ 16291 h 21212"/>
                <a:gd name="connsiteX19" fmla="*/ 15909 w 21212"/>
                <a:gd name="connsiteY19" fmla="*/ 15909 h 21212"/>
                <a:gd name="connsiteX20" fmla="*/ 16100 w 21212"/>
                <a:gd name="connsiteY20" fmla="*/ 16121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212" h="21212">
                  <a:moveTo>
                    <a:pt x="16100" y="16121"/>
                  </a:moveTo>
                  <a:lnTo>
                    <a:pt x="22315" y="20491"/>
                  </a:lnTo>
                  <a:cubicBezTo>
                    <a:pt x="22463" y="20554"/>
                    <a:pt x="22570" y="20576"/>
                    <a:pt x="22760" y="20554"/>
                  </a:cubicBezTo>
                  <a:lnTo>
                    <a:pt x="22760" y="20554"/>
                  </a:lnTo>
                  <a:cubicBezTo>
                    <a:pt x="22909" y="20554"/>
                    <a:pt x="22994" y="20491"/>
                    <a:pt x="23142" y="20406"/>
                  </a:cubicBezTo>
                  <a:cubicBezTo>
                    <a:pt x="23333" y="20300"/>
                    <a:pt x="23354" y="20024"/>
                    <a:pt x="23333" y="19961"/>
                  </a:cubicBezTo>
                  <a:lnTo>
                    <a:pt x="23439" y="20364"/>
                  </a:lnTo>
                  <a:cubicBezTo>
                    <a:pt x="23482" y="20512"/>
                    <a:pt x="23439" y="20660"/>
                    <a:pt x="23270" y="20788"/>
                  </a:cubicBezTo>
                  <a:cubicBezTo>
                    <a:pt x="23206" y="20830"/>
                    <a:pt x="23142" y="20894"/>
                    <a:pt x="23121" y="20894"/>
                  </a:cubicBezTo>
                  <a:cubicBezTo>
                    <a:pt x="23036" y="20936"/>
                    <a:pt x="22994" y="20936"/>
                    <a:pt x="22973" y="20979"/>
                  </a:cubicBezTo>
                  <a:cubicBezTo>
                    <a:pt x="22909" y="20979"/>
                    <a:pt x="22909" y="20979"/>
                    <a:pt x="22888" y="20979"/>
                  </a:cubicBezTo>
                  <a:cubicBezTo>
                    <a:pt x="22888" y="20979"/>
                    <a:pt x="22888" y="20979"/>
                    <a:pt x="22845" y="20979"/>
                  </a:cubicBezTo>
                  <a:lnTo>
                    <a:pt x="22845" y="20979"/>
                  </a:lnTo>
                  <a:cubicBezTo>
                    <a:pt x="22739" y="20979"/>
                    <a:pt x="22591" y="20979"/>
                    <a:pt x="22527" y="20936"/>
                  </a:cubicBezTo>
                  <a:cubicBezTo>
                    <a:pt x="22527" y="20936"/>
                    <a:pt x="22527" y="20936"/>
                    <a:pt x="22463" y="20936"/>
                  </a:cubicBezTo>
                  <a:cubicBezTo>
                    <a:pt x="22463" y="20894"/>
                    <a:pt x="22463" y="20894"/>
                    <a:pt x="22442" y="20894"/>
                  </a:cubicBezTo>
                  <a:lnTo>
                    <a:pt x="16206" y="16503"/>
                  </a:lnTo>
                  <a:cubicBezTo>
                    <a:pt x="16164" y="16439"/>
                    <a:pt x="16164" y="16439"/>
                    <a:pt x="16079" y="16418"/>
                  </a:cubicBezTo>
                  <a:cubicBezTo>
                    <a:pt x="16079" y="16418"/>
                    <a:pt x="16079" y="16376"/>
                    <a:pt x="16079" y="16291"/>
                  </a:cubicBezTo>
                  <a:lnTo>
                    <a:pt x="15909" y="15909"/>
                  </a:lnTo>
                  <a:cubicBezTo>
                    <a:pt x="15930" y="15994"/>
                    <a:pt x="16015" y="16058"/>
                    <a:pt x="16100" y="16121"/>
                  </a:cubicBezTo>
                  <a:close/>
                </a:path>
              </a:pathLst>
            </a:custGeom>
            <a:solidFill>
              <a:srgbClr val="910460"/>
            </a:solidFill>
            <a:ln w="9525"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374AEA9D-9FC0-431F-BCFA-822DF5B36CEA}"/>
                </a:ext>
              </a:extLst>
            </p:cNvPr>
            <p:cNvSpPr/>
            <p:nvPr/>
          </p:nvSpPr>
          <p:spPr>
            <a:xfrm>
              <a:off x="6333158" y="4757357"/>
              <a:ext cx="31327" cy="31327"/>
            </a:xfrm>
            <a:custGeom>
              <a:avLst/>
              <a:gdLst>
                <a:gd name="connsiteX0" fmla="*/ 16175 w 21212"/>
                <a:gd name="connsiteY0" fmla="*/ 16092 h 21212"/>
                <a:gd name="connsiteX1" fmla="*/ 16090 w 21212"/>
                <a:gd name="connsiteY1" fmla="*/ 16770 h 21212"/>
                <a:gd name="connsiteX2" fmla="*/ 22306 w 21212"/>
                <a:gd name="connsiteY2" fmla="*/ 21140 h 21212"/>
                <a:gd name="connsiteX3" fmla="*/ 23133 w 21212"/>
                <a:gd name="connsiteY3" fmla="*/ 21055 h 21212"/>
                <a:gd name="connsiteX4" fmla="*/ 23196 w 21212"/>
                <a:gd name="connsiteY4" fmla="*/ 20376 h 21212"/>
                <a:gd name="connsiteX5" fmla="*/ 16960 w 21212"/>
                <a:gd name="connsiteY5" fmla="*/ 15986 h 21212"/>
                <a:gd name="connsiteX6" fmla="*/ 16175 w 21212"/>
                <a:gd name="connsiteY6" fmla="*/ 16092 h 2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 h="21212">
                  <a:moveTo>
                    <a:pt x="16175" y="16092"/>
                  </a:moveTo>
                  <a:cubicBezTo>
                    <a:pt x="15836" y="16325"/>
                    <a:pt x="15836" y="16601"/>
                    <a:pt x="16090" y="16770"/>
                  </a:cubicBezTo>
                  <a:lnTo>
                    <a:pt x="22306" y="21140"/>
                  </a:lnTo>
                  <a:cubicBezTo>
                    <a:pt x="22539" y="21289"/>
                    <a:pt x="22900" y="21225"/>
                    <a:pt x="23133" y="21055"/>
                  </a:cubicBezTo>
                  <a:cubicBezTo>
                    <a:pt x="23387" y="20822"/>
                    <a:pt x="23387" y="20589"/>
                    <a:pt x="23196" y="20376"/>
                  </a:cubicBezTo>
                  <a:lnTo>
                    <a:pt x="16960" y="15986"/>
                  </a:lnTo>
                  <a:cubicBezTo>
                    <a:pt x="16684" y="15837"/>
                    <a:pt x="16387" y="15922"/>
                    <a:pt x="16175" y="16092"/>
                  </a:cubicBezTo>
                  <a:close/>
                </a:path>
              </a:pathLst>
            </a:custGeom>
            <a:solidFill>
              <a:srgbClr val="BF2990"/>
            </a:solidFill>
            <a:ln w="9525"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A4471C88-C468-4DEA-9088-3ACDEA2F8181}"/>
                </a:ext>
              </a:extLst>
            </p:cNvPr>
            <p:cNvSpPr/>
            <p:nvPr/>
          </p:nvSpPr>
          <p:spPr>
            <a:xfrm>
              <a:off x="6377917" y="4789565"/>
              <a:ext cx="31327" cy="31327"/>
            </a:xfrm>
            <a:custGeom>
              <a:avLst/>
              <a:gdLst>
                <a:gd name="connsiteX0" fmla="*/ 18406 w 21212"/>
                <a:gd name="connsiteY0" fmla="*/ 16046 h 21212"/>
                <a:gd name="connsiteX1" fmla="*/ 20188 w 21212"/>
                <a:gd name="connsiteY1" fmla="*/ 18613 h 21212"/>
                <a:gd name="connsiteX2" fmla="*/ 19594 w 21212"/>
                <a:gd name="connsiteY2" fmla="*/ 19228 h 21212"/>
                <a:gd name="connsiteX3" fmla="*/ 16518 w 21212"/>
                <a:gd name="connsiteY3" fmla="*/ 18613 h 21212"/>
                <a:gd name="connsiteX4" fmla="*/ 18406 w 21212"/>
                <a:gd name="connsiteY4" fmla="*/ 16046 h 2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21212">
                  <a:moveTo>
                    <a:pt x="18406" y="16046"/>
                  </a:moveTo>
                  <a:lnTo>
                    <a:pt x="20188" y="18613"/>
                  </a:lnTo>
                  <a:cubicBezTo>
                    <a:pt x="20018" y="18804"/>
                    <a:pt x="19806" y="18973"/>
                    <a:pt x="19594" y="19228"/>
                  </a:cubicBezTo>
                  <a:lnTo>
                    <a:pt x="16518" y="18613"/>
                  </a:lnTo>
                  <a:cubicBezTo>
                    <a:pt x="14927" y="18082"/>
                    <a:pt x="16772" y="15261"/>
                    <a:pt x="18406" y="16046"/>
                  </a:cubicBezTo>
                  <a:close/>
                </a:path>
              </a:pathLst>
            </a:custGeom>
            <a:solidFill>
              <a:srgbClr val="FFFFFF"/>
            </a:solidFill>
            <a:ln w="9525"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4E7FDB3B-EF20-4130-9033-68D80E9A131F}"/>
                </a:ext>
              </a:extLst>
            </p:cNvPr>
            <p:cNvSpPr/>
            <p:nvPr/>
          </p:nvSpPr>
          <p:spPr>
            <a:xfrm>
              <a:off x="6383329" y="4793582"/>
              <a:ext cx="31327" cy="31327"/>
            </a:xfrm>
            <a:custGeom>
              <a:avLst/>
              <a:gdLst>
                <a:gd name="connsiteX0" fmla="*/ 16524 w 21212"/>
                <a:gd name="connsiteY0" fmla="*/ 15914 h 21212"/>
                <a:gd name="connsiteX1" fmla="*/ 17118 w 21212"/>
                <a:gd name="connsiteY1" fmla="*/ 16699 h 21212"/>
                <a:gd name="connsiteX2" fmla="*/ 15909 w 21212"/>
                <a:gd name="connsiteY2" fmla="*/ 16529 h 21212"/>
                <a:gd name="connsiteX3" fmla="*/ 16524 w 21212"/>
                <a:gd name="connsiteY3" fmla="*/ 15914 h 21212"/>
              </a:gdLst>
              <a:ahLst/>
              <a:cxnLst>
                <a:cxn ang="0">
                  <a:pos x="connsiteX0" y="connsiteY0"/>
                </a:cxn>
                <a:cxn ang="0">
                  <a:pos x="connsiteX1" y="connsiteY1"/>
                </a:cxn>
                <a:cxn ang="0">
                  <a:pos x="connsiteX2" y="connsiteY2"/>
                </a:cxn>
                <a:cxn ang="0">
                  <a:pos x="connsiteX3" y="connsiteY3"/>
                </a:cxn>
              </a:cxnLst>
              <a:rect l="l" t="t" r="r" b="b"/>
              <a:pathLst>
                <a:path w="21212" h="21212">
                  <a:moveTo>
                    <a:pt x="16524" y="15914"/>
                  </a:moveTo>
                  <a:lnTo>
                    <a:pt x="17118" y="16699"/>
                  </a:lnTo>
                  <a:lnTo>
                    <a:pt x="15909" y="16529"/>
                  </a:lnTo>
                  <a:cubicBezTo>
                    <a:pt x="16058" y="16084"/>
                    <a:pt x="16227" y="15872"/>
                    <a:pt x="16524" y="15914"/>
                  </a:cubicBezTo>
                  <a:close/>
                </a:path>
              </a:pathLst>
            </a:custGeom>
            <a:solidFill>
              <a:srgbClr val="000000"/>
            </a:solidFill>
            <a:ln w="9525"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7C0BA46F-F2EB-470D-814B-D62DCD208178}"/>
                </a:ext>
              </a:extLst>
            </p:cNvPr>
            <p:cNvSpPr/>
            <p:nvPr/>
          </p:nvSpPr>
          <p:spPr>
            <a:xfrm>
              <a:off x="6500006" y="4609358"/>
              <a:ext cx="156633" cy="156633"/>
            </a:xfrm>
            <a:custGeom>
              <a:avLst/>
              <a:gdLst>
                <a:gd name="connsiteX0" fmla="*/ 78685 w 106060"/>
                <a:gd name="connsiteY0" fmla="*/ 54218 h 106060"/>
                <a:gd name="connsiteX1" fmla="*/ 73934 w 106060"/>
                <a:gd name="connsiteY1" fmla="*/ 46263 h 106060"/>
                <a:gd name="connsiteX2" fmla="*/ 68800 w 106060"/>
                <a:gd name="connsiteY2" fmla="*/ 45924 h 106060"/>
                <a:gd name="connsiteX3" fmla="*/ 66595 w 106060"/>
                <a:gd name="connsiteY3" fmla="*/ 42827 h 106060"/>
                <a:gd name="connsiteX4" fmla="*/ 62161 w 106060"/>
                <a:gd name="connsiteY4" fmla="*/ 36951 h 106060"/>
                <a:gd name="connsiteX5" fmla="*/ 54737 w 106060"/>
                <a:gd name="connsiteY5" fmla="*/ 35933 h 106060"/>
                <a:gd name="connsiteX6" fmla="*/ 47397 w 106060"/>
                <a:gd name="connsiteY6" fmla="*/ 35424 h 106060"/>
                <a:gd name="connsiteX7" fmla="*/ 47885 w 106060"/>
                <a:gd name="connsiteY7" fmla="*/ 39412 h 106060"/>
                <a:gd name="connsiteX8" fmla="*/ 52764 w 106060"/>
                <a:gd name="connsiteY8" fmla="*/ 40388 h 106060"/>
                <a:gd name="connsiteX9" fmla="*/ 46846 w 106060"/>
                <a:gd name="connsiteY9" fmla="*/ 39582 h 106060"/>
                <a:gd name="connsiteX10" fmla="*/ 39464 w 106060"/>
                <a:gd name="connsiteY10" fmla="*/ 39136 h 106060"/>
                <a:gd name="connsiteX11" fmla="*/ 39952 w 106060"/>
                <a:gd name="connsiteY11" fmla="*/ 43018 h 106060"/>
                <a:gd name="connsiteX12" fmla="*/ 47949 w 106060"/>
                <a:gd name="connsiteY12" fmla="*/ 45436 h 106060"/>
                <a:gd name="connsiteX13" fmla="*/ 45086 w 106060"/>
                <a:gd name="connsiteY13" fmla="*/ 45394 h 106060"/>
                <a:gd name="connsiteX14" fmla="*/ 37746 w 106060"/>
                <a:gd name="connsiteY14" fmla="*/ 45754 h 106060"/>
                <a:gd name="connsiteX15" fmla="*/ 38616 w 106060"/>
                <a:gd name="connsiteY15" fmla="*/ 49573 h 106060"/>
                <a:gd name="connsiteX16" fmla="*/ 45510 w 106060"/>
                <a:gd name="connsiteY16" fmla="*/ 50548 h 106060"/>
                <a:gd name="connsiteX17" fmla="*/ 41713 w 106060"/>
                <a:gd name="connsiteY17" fmla="*/ 51609 h 106060"/>
                <a:gd name="connsiteX18" fmla="*/ 36113 w 106060"/>
                <a:gd name="connsiteY18" fmla="*/ 53391 h 106060"/>
                <a:gd name="connsiteX19" fmla="*/ 37640 w 106060"/>
                <a:gd name="connsiteY19" fmla="*/ 56148 h 106060"/>
                <a:gd name="connsiteX20" fmla="*/ 45785 w 106060"/>
                <a:gd name="connsiteY20" fmla="*/ 55979 h 106060"/>
                <a:gd name="connsiteX21" fmla="*/ 46570 w 106060"/>
                <a:gd name="connsiteY21" fmla="*/ 56360 h 106060"/>
                <a:gd name="connsiteX22" fmla="*/ 46995 w 106060"/>
                <a:gd name="connsiteY22" fmla="*/ 60730 h 106060"/>
                <a:gd name="connsiteX23" fmla="*/ 53719 w 106060"/>
                <a:gd name="connsiteY23" fmla="*/ 78527 h 106060"/>
                <a:gd name="connsiteX24" fmla="*/ 69861 w 106060"/>
                <a:gd name="connsiteY24" fmla="*/ 74963 h 106060"/>
                <a:gd name="connsiteX25" fmla="*/ 74209 w 106060"/>
                <a:gd name="connsiteY25" fmla="*/ 74476 h 106060"/>
                <a:gd name="connsiteX26" fmla="*/ 79067 w 106060"/>
                <a:gd name="connsiteY26" fmla="*/ 64166 h 106060"/>
                <a:gd name="connsiteX27" fmla="*/ 78685 w 106060"/>
                <a:gd name="connsiteY27" fmla="*/ 54218 h 106060"/>
                <a:gd name="connsiteX28" fmla="*/ 57452 w 106060"/>
                <a:gd name="connsiteY28" fmla="*/ 42976 h 106060"/>
                <a:gd name="connsiteX29" fmla="*/ 58937 w 106060"/>
                <a:gd name="connsiteY29" fmla="*/ 45012 h 106060"/>
                <a:gd name="connsiteX30" fmla="*/ 55076 w 106060"/>
                <a:gd name="connsiteY30" fmla="*/ 41321 h 106060"/>
                <a:gd name="connsiteX31" fmla="*/ 57452 w 106060"/>
                <a:gd name="connsiteY31" fmla="*/ 42976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060" h="106060">
                  <a:moveTo>
                    <a:pt x="78685" y="54218"/>
                  </a:moveTo>
                  <a:lnTo>
                    <a:pt x="73934" y="46263"/>
                  </a:lnTo>
                  <a:lnTo>
                    <a:pt x="68800" y="45924"/>
                  </a:lnTo>
                  <a:lnTo>
                    <a:pt x="66595" y="42827"/>
                  </a:lnTo>
                  <a:lnTo>
                    <a:pt x="62161" y="36951"/>
                  </a:lnTo>
                  <a:lnTo>
                    <a:pt x="54737" y="35933"/>
                  </a:lnTo>
                  <a:cubicBezTo>
                    <a:pt x="54737" y="35933"/>
                    <a:pt x="50389" y="35424"/>
                    <a:pt x="47397" y="35424"/>
                  </a:cubicBezTo>
                  <a:cubicBezTo>
                    <a:pt x="44492" y="35424"/>
                    <a:pt x="47885" y="39412"/>
                    <a:pt x="47885" y="39412"/>
                  </a:cubicBezTo>
                  <a:cubicBezTo>
                    <a:pt x="47885" y="39412"/>
                    <a:pt x="50176" y="39539"/>
                    <a:pt x="52764" y="40388"/>
                  </a:cubicBezTo>
                  <a:lnTo>
                    <a:pt x="46846" y="39582"/>
                  </a:lnTo>
                  <a:cubicBezTo>
                    <a:pt x="46846" y="39582"/>
                    <a:pt x="42455" y="39136"/>
                    <a:pt x="39464" y="39136"/>
                  </a:cubicBezTo>
                  <a:cubicBezTo>
                    <a:pt x="36537" y="39136"/>
                    <a:pt x="39952" y="43018"/>
                    <a:pt x="39952" y="43018"/>
                  </a:cubicBezTo>
                  <a:cubicBezTo>
                    <a:pt x="39952" y="43018"/>
                    <a:pt x="44661" y="43379"/>
                    <a:pt x="47949" y="45436"/>
                  </a:cubicBezTo>
                  <a:lnTo>
                    <a:pt x="45086" y="45394"/>
                  </a:lnTo>
                  <a:cubicBezTo>
                    <a:pt x="45086" y="45394"/>
                    <a:pt x="40673" y="45373"/>
                    <a:pt x="37746" y="45754"/>
                  </a:cubicBezTo>
                  <a:cubicBezTo>
                    <a:pt x="34798" y="46115"/>
                    <a:pt x="38616" y="49573"/>
                    <a:pt x="38616" y="49573"/>
                  </a:cubicBezTo>
                  <a:cubicBezTo>
                    <a:pt x="38616" y="49573"/>
                    <a:pt x="42222" y="49424"/>
                    <a:pt x="45510" y="50548"/>
                  </a:cubicBezTo>
                  <a:lnTo>
                    <a:pt x="41713" y="51609"/>
                  </a:lnTo>
                  <a:cubicBezTo>
                    <a:pt x="41713" y="51609"/>
                    <a:pt x="38276" y="52521"/>
                    <a:pt x="36113" y="53391"/>
                  </a:cubicBezTo>
                  <a:cubicBezTo>
                    <a:pt x="33928" y="54260"/>
                    <a:pt x="37640" y="56148"/>
                    <a:pt x="37640" y="56148"/>
                  </a:cubicBezTo>
                  <a:cubicBezTo>
                    <a:pt x="37640" y="56148"/>
                    <a:pt x="42498" y="54557"/>
                    <a:pt x="45785" y="55979"/>
                  </a:cubicBezTo>
                  <a:cubicBezTo>
                    <a:pt x="46104" y="56127"/>
                    <a:pt x="46273" y="56212"/>
                    <a:pt x="46570" y="56360"/>
                  </a:cubicBezTo>
                  <a:cubicBezTo>
                    <a:pt x="46295" y="58736"/>
                    <a:pt x="46995" y="60730"/>
                    <a:pt x="46995" y="60730"/>
                  </a:cubicBezTo>
                  <a:lnTo>
                    <a:pt x="53719" y="78527"/>
                  </a:lnTo>
                  <a:lnTo>
                    <a:pt x="69861" y="74963"/>
                  </a:lnTo>
                  <a:lnTo>
                    <a:pt x="74209" y="74476"/>
                  </a:lnTo>
                  <a:cubicBezTo>
                    <a:pt x="74209" y="74476"/>
                    <a:pt x="78537" y="65503"/>
                    <a:pt x="79067" y="64166"/>
                  </a:cubicBezTo>
                  <a:cubicBezTo>
                    <a:pt x="81294" y="59224"/>
                    <a:pt x="78685" y="54218"/>
                    <a:pt x="78685" y="54218"/>
                  </a:cubicBezTo>
                  <a:close/>
                  <a:moveTo>
                    <a:pt x="57452" y="42976"/>
                  </a:moveTo>
                  <a:cubicBezTo>
                    <a:pt x="58216" y="43824"/>
                    <a:pt x="58682" y="44397"/>
                    <a:pt x="58937" y="45012"/>
                  </a:cubicBezTo>
                  <a:lnTo>
                    <a:pt x="55076" y="41321"/>
                  </a:lnTo>
                  <a:cubicBezTo>
                    <a:pt x="55925" y="41745"/>
                    <a:pt x="56752" y="42360"/>
                    <a:pt x="57452" y="42976"/>
                  </a:cubicBezTo>
                  <a:close/>
                </a:path>
              </a:pathLst>
            </a:custGeom>
            <a:solidFill>
              <a:srgbClr val="EAB97F"/>
            </a:solidFill>
            <a:ln w="21209"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09D1A077-74E8-4D75-9FBA-BA7922424D02}"/>
                </a:ext>
              </a:extLst>
            </p:cNvPr>
            <p:cNvSpPr/>
            <p:nvPr/>
          </p:nvSpPr>
          <p:spPr>
            <a:xfrm>
              <a:off x="6661634" y="4904329"/>
              <a:ext cx="125307" cy="250613"/>
            </a:xfrm>
            <a:custGeom>
              <a:avLst/>
              <a:gdLst>
                <a:gd name="connsiteX0" fmla="*/ 51482 w 84848"/>
                <a:gd name="connsiteY0" fmla="*/ 152239 h 169696"/>
                <a:gd name="connsiteX1" fmla="*/ 39985 w 84848"/>
                <a:gd name="connsiteY1" fmla="*/ 151836 h 169696"/>
                <a:gd name="connsiteX2" fmla="*/ 35424 w 84848"/>
                <a:gd name="connsiteY2" fmla="*/ 35424 h 169696"/>
                <a:gd name="connsiteX3" fmla="*/ 52882 w 84848"/>
                <a:gd name="connsiteY3" fmla="*/ 35424 h 169696"/>
              </a:gdLst>
              <a:ahLst/>
              <a:cxnLst>
                <a:cxn ang="0">
                  <a:pos x="connsiteX0" y="connsiteY0"/>
                </a:cxn>
                <a:cxn ang="0">
                  <a:pos x="connsiteX1" y="connsiteY1"/>
                </a:cxn>
                <a:cxn ang="0">
                  <a:pos x="connsiteX2" y="connsiteY2"/>
                </a:cxn>
                <a:cxn ang="0">
                  <a:pos x="connsiteX3" y="connsiteY3"/>
                </a:cxn>
              </a:cxnLst>
              <a:rect l="l" t="t" r="r" b="b"/>
              <a:pathLst>
                <a:path w="84848" h="169696">
                  <a:moveTo>
                    <a:pt x="51482" y="152239"/>
                  </a:moveTo>
                  <a:lnTo>
                    <a:pt x="39985" y="151836"/>
                  </a:lnTo>
                  <a:lnTo>
                    <a:pt x="35424" y="35424"/>
                  </a:lnTo>
                  <a:lnTo>
                    <a:pt x="52882" y="35424"/>
                  </a:lnTo>
                  <a:close/>
                </a:path>
              </a:pathLst>
            </a:custGeom>
            <a:solidFill>
              <a:srgbClr val="222223"/>
            </a:solidFill>
            <a:ln w="21209"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ECBE2FA1-1FC8-475B-9F34-F1C358BD55BE}"/>
                </a:ext>
              </a:extLst>
            </p:cNvPr>
            <p:cNvSpPr/>
            <p:nvPr/>
          </p:nvSpPr>
          <p:spPr>
            <a:xfrm>
              <a:off x="6802165" y="4821690"/>
              <a:ext cx="125307" cy="250613"/>
            </a:xfrm>
            <a:custGeom>
              <a:avLst/>
              <a:gdLst>
                <a:gd name="connsiteX0" fmla="*/ 51460 w 84848"/>
                <a:gd name="connsiteY0" fmla="*/ 152239 h 169696"/>
                <a:gd name="connsiteX1" fmla="*/ 40006 w 84848"/>
                <a:gd name="connsiteY1" fmla="*/ 151814 h 169696"/>
                <a:gd name="connsiteX2" fmla="*/ 35424 w 84848"/>
                <a:gd name="connsiteY2" fmla="*/ 35424 h 169696"/>
                <a:gd name="connsiteX3" fmla="*/ 52818 w 84848"/>
                <a:gd name="connsiteY3" fmla="*/ 35424 h 169696"/>
              </a:gdLst>
              <a:ahLst/>
              <a:cxnLst>
                <a:cxn ang="0">
                  <a:pos x="connsiteX0" y="connsiteY0"/>
                </a:cxn>
                <a:cxn ang="0">
                  <a:pos x="connsiteX1" y="connsiteY1"/>
                </a:cxn>
                <a:cxn ang="0">
                  <a:pos x="connsiteX2" y="connsiteY2"/>
                </a:cxn>
                <a:cxn ang="0">
                  <a:pos x="connsiteX3" y="connsiteY3"/>
                </a:cxn>
              </a:cxnLst>
              <a:rect l="l" t="t" r="r" b="b"/>
              <a:pathLst>
                <a:path w="84848" h="169696">
                  <a:moveTo>
                    <a:pt x="51460" y="152239"/>
                  </a:moveTo>
                  <a:lnTo>
                    <a:pt x="40006" y="151814"/>
                  </a:lnTo>
                  <a:lnTo>
                    <a:pt x="35424" y="35424"/>
                  </a:lnTo>
                  <a:lnTo>
                    <a:pt x="52818" y="35424"/>
                  </a:lnTo>
                  <a:close/>
                </a:path>
              </a:pathLst>
            </a:custGeom>
            <a:solidFill>
              <a:srgbClr val="222223"/>
            </a:solidFill>
            <a:ln w="21209"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64A2EA6E-3729-437A-BD6F-CD48BD7EFB95}"/>
                </a:ext>
              </a:extLst>
            </p:cNvPr>
            <p:cNvSpPr/>
            <p:nvPr/>
          </p:nvSpPr>
          <p:spPr>
            <a:xfrm>
              <a:off x="6517375" y="4734790"/>
              <a:ext cx="281940" cy="250613"/>
            </a:xfrm>
            <a:custGeom>
              <a:avLst/>
              <a:gdLst>
                <a:gd name="connsiteX0" fmla="*/ 167469 w 190908"/>
                <a:gd name="connsiteY0" fmla="*/ 35424 h 169696"/>
                <a:gd name="connsiteX1" fmla="*/ 73733 w 190908"/>
                <a:gd name="connsiteY1" fmla="*/ 46030 h 169696"/>
                <a:gd name="connsiteX2" fmla="*/ 57060 w 190908"/>
                <a:gd name="connsiteY2" fmla="*/ 59776 h 169696"/>
                <a:gd name="connsiteX3" fmla="*/ 35424 w 190908"/>
                <a:gd name="connsiteY3" fmla="*/ 133572 h 169696"/>
                <a:gd name="connsiteX4" fmla="*/ 56848 w 190908"/>
                <a:gd name="connsiteY4" fmla="*/ 138430 h 169696"/>
                <a:gd name="connsiteX5" fmla="*/ 76045 w 190908"/>
                <a:gd name="connsiteY5" fmla="*/ 91572 h 169696"/>
                <a:gd name="connsiteX6" fmla="*/ 82451 w 190908"/>
                <a:gd name="connsiteY6" fmla="*/ 77127 h 169696"/>
                <a:gd name="connsiteX7" fmla="*/ 98339 w 190908"/>
                <a:gd name="connsiteY7" fmla="*/ 80309 h 169696"/>
                <a:gd name="connsiteX8" fmla="*/ 139639 w 190908"/>
                <a:gd name="connsiteY8" fmla="*/ 87054 h 169696"/>
                <a:gd name="connsiteX9" fmla="*/ 167469 w 190908"/>
                <a:gd name="connsiteY9" fmla="*/ 35424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08" h="169696">
                  <a:moveTo>
                    <a:pt x="167469" y="35424"/>
                  </a:moveTo>
                  <a:cubicBezTo>
                    <a:pt x="167469" y="35424"/>
                    <a:pt x="87478" y="41045"/>
                    <a:pt x="73733" y="46030"/>
                  </a:cubicBezTo>
                  <a:cubicBezTo>
                    <a:pt x="60094" y="51036"/>
                    <a:pt x="57060" y="59776"/>
                    <a:pt x="57060" y="59776"/>
                  </a:cubicBezTo>
                  <a:lnTo>
                    <a:pt x="35424" y="133572"/>
                  </a:lnTo>
                  <a:cubicBezTo>
                    <a:pt x="37333" y="141357"/>
                    <a:pt x="56848" y="138430"/>
                    <a:pt x="56848" y="138430"/>
                  </a:cubicBezTo>
                  <a:cubicBezTo>
                    <a:pt x="56848" y="138430"/>
                    <a:pt x="72142" y="103366"/>
                    <a:pt x="76045" y="91572"/>
                  </a:cubicBezTo>
                  <a:cubicBezTo>
                    <a:pt x="78803" y="83427"/>
                    <a:pt x="82451" y="77127"/>
                    <a:pt x="82451" y="77127"/>
                  </a:cubicBezTo>
                  <a:cubicBezTo>
                    <a:pt x="82451" y="77127"/>
                    <a:pt x="88794" y="78591"/>
                    <a:pt x="98339" y="80309"/>
                  </a:cubicBezTo>
                  <a:cubicBezTo>
                    <a:pt x="98339" y="80309"/>
                    <a:pt x="135884" y="86991"/>
                    <a:pt x="139639" y="87054"/>
                  </a:cubicBezTo>
                  <a:cubicBezTo>
                    <a:pt x="156693" y="89748"/>
                    <a:pt x="167469" y="35424"/>
                    <a:pt x="167469" y="35424"/>
                  </a:cubicBezTo>
                  <a:close/>
                </a:path>
              </a:pathLst>
            </a:custGeom>
            <a:solidFill>
              <a:srgbClr val="282829"/>
            </a:solidFill>
            <a:ln w="21209"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9B57156D-6C2C-4C5C-B040-AA6EAC1084E4}"/>
                </a:ext>
              </a:extLst>
            </p:cNvPr>
            <p:cNvSpPr/>
            <p:nvPr/>
          </p:nvSpPr>
          <p:spPr>
            <a:xfrm>
              <a:off x="6511516" y="4864388"/>
              <a:ext cx="125307" cy="250613"/>
            </a:xfrm>
            <a:custGeom>
              <a:avLst/>
              <a:gdLst>
                <a:gd name="connsiteX0" fmla="*/ 51397 w 84848"/>
                <a:gd name="connsiteY0" fmla="*/ 141590 h 169696"/>
                <a:gd name="connsiteX1" fmla="*/ 39942 w 84848"/>
                <a:gd name="connsiteY1" fmla="*/ 141124 h 169696"/>
                <a:gd name="connsiteX2" fmla="*/ 35424 w 84848"/>
                <a:gd name="connsiteY2" fmla="*/ 35424 h 169696"/>
                <a:gd name="connsiteX3" fmla="*/ 52797 w 84848"/>
                <a:gd name="connsiteY3" fmla="*/ 35424 h 169696"/>
              </a:gdLst>
              <a:ahLst/>
              <a:cxnLst>
                <a:cxn ang="0">
                  <a:pos x="connsiteX0" y="connsiteY0"/>
                </a:cxn>
                <a:cxn ang="0">
                  <a:pos x="connsiteX1" y="connsiteY1"/>
                </a:cxn>
                <a:cxn ang="0">
                  <a:pos x="connsiteX2" y="connsiteY2"/>
                </a:cxn>
                <a:cxn ang="0">
                  <a:pos x="connsiteX3" y="connsiteY3"/>
                </a:cxn>
              </a:cxnLst>
              <a:rect l="l" t="t" r="r" b="b"/>
              <a:pathLst>
                <a:path w="84848" h="169696">
                  <a:moveTo>
                    <a:pt x="51397" y="141590"/>
                  </a:moveTo>
                  <a:lnTo>
                    <a:pt x="39942" y="141124"/>
                  </a:lnTo>
                  <a:lnTo>
                    <a:pt x="35424" y="35424"/>
                  </a:lnTo>
                  <a:lnTo>
                    <a:pt x="52797" y="35424"/>
                  </a:lnTo>
                  <a:close/>
                </a:path>
              </a:pathLst>
            </a:custGeom>
            <a:solidFill>
              <a:srgbClr val="222223"/>
            </a:solidFill>
            <a:ln w="21209"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0329D01A-B9E2-4BEC-8945-1FD5DFC0BF73}"/>
                </a:ext>
              </a:extLst>
            </p:cNvPr>
            <p:cNvSpPr/>
            <p:nvPr/>
          </p:nvSpPr>
          <p:spPr>
            <a:xfrm>
              <a:off x="6706432" y="4839484"/>
              <a:ext cx="187960" cy="156633"/>
            </a:xfrm>
            <a:custGeom>
              <a:avLst/>
              <a:gdLst>
                <a:gd name="connsiteX0" fmla="*/ 118554 w 127272"/>
                <a:gd name="connsiteY0" fmla="*/ 15909 h 106060"/>
                <a:gd name="connsiteX1" fmla="*/ 118384 w 127272"/>
                <a:gd name="connsiteY1" fmla="*/ 28657 h 106060"/>
                <a:gd name="connsiteX2" fmla="*/ 15909 w 127272"/>
                <a:gd name="connsiteY2" fmla="*/ 92336 h 106060"/>
                <a:gd name="connsiteX3" fmla="*/ 16185 w 127272"/>
                <a:gd name="connsiteY3" fmla="*/ 79588 h 106060"/>
              </a:gdLst>
              <a:ahLst/>
              <a:cxnLst>
                <a:cxn ang="0">
                  <a:pos x="connsiteX0" y="connsiteY0"/>
                </a:cxn>
                <a:cxn ang="0">
                  <a:pos x="connsiteX1" y="connsiteY1"/>
                </a:cxn>
                <a:cxn ang="0">
                  <a:pos x="connsiteX2" y="connsiteY2"/>
                </a:cxn>
                <a:cxn ang="0">
                  <a:pos x="connsiteX3" y="connsiteY3"/>
                </a:cxn>
              </a:cxnLst>
              <a:rect l="l" t="t" r="r" b="b"/>
              <a:pathLst>
                <a:path w="127272" h="106060">
                  <a:moveTo>
                    <a:pt x="118554" y="15909"/>
                  </a:moveTo>
                  <a:lnTo>
                    <a:pt x="118384" y="28657"/>
                  </a:lnTo>
                  <a:lnTo>
                    <a:pt x="15909" y="92336"/>
                  </a:lnTo>
                  <a:lnTo>
                    <a:pt x="16185" y="79588"/>
                  </a:lnTo>
                  <a:close/>
                </a:path>
              </a:pathLst>
            </a:custGeom>
            <a:solidFill>
              <a:srgbClr val="222223"/>
            </a:solidFill>
            <a:ln w="9525"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509CEE49-D381-441C-896D-B99BE53F0E38}"/>
                </a:ext>
              </a:extLst>
            </p:cNvPr>
            <p:cNvSpPr/>
            <p:nvPr/>
          </p:nvSpPr>
          <p:spPr>
            <a:xfrm>
              <a:off x="6510121" y="4745220"/>
              <a:ext cx="407246" cy="250613"/>
            </a:xfrm>
            <a:custGeom>
              <a:avLst/>
              <a:gdLst>
                <a:gd name="connsiteX0" fmla="*/ 35563 w 275756"/>
                <a:gd name="connsiteY0" fmla="*/ 120293 h 169696"/>
                <a:gd name="connsiteX1" fmla="*/ 147054 w 275756"/>
                <a:gd name="connsiteY1" fmla="*/ 35424 h 169696"/>
                <a:gd name="connsiteX2" fmla="*/ 251459 w 275756"/>
                <a:gd name="connsiteY2" fmla="*/ 79821 h 169696"/>
                <a:gd name="connsiteX3" fmla="*/ 150745 w 275756"/>
                <a:gd name="connsiteY3" fmla="*/ 142608 h 169696"/>
                <a:gd name="connsiteX4" fmla="*/ 35563 w 275756"/>
                <a:gd name="connsiteY4" fmla="*/ 120293 h 169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56" h="169696">
                  <a:moveTo>
                    <a:pt x="35563" y="120293"/>
                  </a:moveTo>
                  <a:cubicBezTo>
                    <a:pt x="30854" y="92760"/>
                    <a:pt x="147054" y="35424"/>
                    <a:pt x="147054" y="35424"/>
                  </a:cubicBezTo>
                  <a:lnTo>
                    <a:pt x="251459" y="79821"/>
                  </a:lnTo>
                  <a:lnTo>
                    <a:pt x="150745" y="142608"/>
                  </a:lnTo>
                  <a:lnTo>
                    <a:pt x="35563" y="120293"/>
                  </a:lnTo>
                  <a:close/>
                </a:path>
              </a:pathLst>
            </a:custGeom>
            <a:solidFill>
              <a:srgbClr val="464547"/>
            </a:solidFill>
            <a:ln w="21209"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E336E4D-FA1D-421E-9573-45B5BABA787E}"/>
                </a:ext>
              </a:extLst>
            </p:cNvPr>
            <p:cNvSpPr/>
            <p:nvPr/>
          </p:nvSpPr>
          <p:spPr>
            <a:xfrm>
              <a:off x="6369008" y="4949566"/>
              <a:ext cx="187960" cy="125307"/>
            </a:xfrm>
            <a:custGeom>
              <a:avLst/>
              <a:gdLst>
                <a:gd name="connsiteX0" fmla="*/ 78827 w 127272"/>
                <a:gd name="connsiteY0" fmla="*/ 35424 h 84848"/>
                <a:gd name="connsiteX1" fmla="*/ 35469 w 127272"/>
                <a:gd name="connsiteY1" fmla="*/ 41279 h 84848"/>
                <a:gd name="connsiteX2" fmla="*/ 36424 w 127272"/>
                <a:gd name="connsiteY2" fmla="*/ 48194 h 84848"/>
                <a:gd name="connsiteX3" fmla="*/ 69493 w 127272"/>
                <a:gd name="connsiteY3" fmla="*/ 61642 h 84848"/>
                <a:gd name="connsiteX4" fmla="*/ 78318 w 127272"/>
                <a:gd name="connsiteY4" fmla="*/ 66712 h 84848"/>
                <a:gd name="connsiteX5" fmla="*/ 99021 w 127272"/>
                <a:gd name="connsiteY5" fmla="*/ 66500 h 84848"/>
                <a:gd name="connsiteX6" fmla="*/ 100696 w 127272"/>
                <a:gd name="connsiteY6" fmla="*/ 37376 h 84848"/>
                <a:gd name="connsiteX7" fmla="*/ 78827 w 127272"/>
                <a:gd name="connsiteY7" fmla="*/ 3542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272" h="84848">
                  <a:moveTo>
                    <a:pt x="78827" y="35424"/>
                  </a:moveTo>
                  <a:lnTo>
                    <a:pt x="35469" y="41279"/>
                  </a:lnTo>
                  <a:cubicBezTo>
                    <a:pt x="35469" y="41279"/>
                    <a:pt x="35109" y="45988"/>
                    <a:pt x="36424" y="48194"/>
                  </a:cubicBezTo>
                  <a:cubicBezTo>
                    <a:pt x="39797" y="54048"/>
                    <a:pt x="42236" y="55321"/>
                    <a:pt x="69493" y="61642"/>
                  </a:cubicBezTo>
                  <a:cubicBezTo>
                    <a:pt x="74096" y="62766"/>
                    <a:pt x="78318" y="66712"/>
                    <a:pt x="78318" y="66712"/>
                  </a:cubicBezTo>
                  <a:cubicBezTo>
                    <a:pt x="78318" y="66712"/>
                    <a:pt x="93208" y="70339"/>
                    <a:pt x="99021" y="66500"/>
                  </a:cubicBezTo>
                  <a:cubicBezTo>
                    <a:pt x="104748" y="62512"/>
                    <a:pt x="100696" y="37376"/>
                    <a:pt x="100696" y="37376"/>
                  </a:cubicBezTo>
                  <a:lnTo>
                    <a:pt x="78827" y="35424"/>
                  </a:lnTo>
                  <a:close/>
                </a:path>
              </a:pathLst>
            </a:custGeom>
            <a:solidFill>
              <a:srgbClr val="3D3D3E"/>
            </a:solidFill>
            <a:ln w="21209"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939910C6-BCB1-422B-B260-41FA50D183F4}"/>
                </a:ext>
              </a:extLst>
            </p:cNvPr>
            <p:cNvSpPr/>
            <p:nvPr/>
          </p:nvSpPr>
          <p:spPr>
            <a:xfrm>
              <a:off x="6499149" y="4842370"/>
              <a:ext cx="281940" cy="187960"/>
            </a:xfrm>
            <a:custGeom>
              <a:avLst/>
              <a:gdLst>
                <a:gd name="connsiteX0" fmla="*/ 156731 w 190908"/>
                <a:gd name="connsiteY0" fmla="*/ 75258 h 127272"/>
                <a:gd name="connsiteX1" fmla="*/ 64416 w 190908"/>
                <a:gd name="connsiteY1" fmla="*/ 38200 h 127272"/>
                <a:gd name="connsiteX2" fmla="*/ 43120 w 190908"/>
                <a:gd name="connsiteY2" fmla="*/ 54470 h 127272"/>
                <a:gd name="connsiteX3" fmla="*/ 154483 w 190908"/>
                <a:gd name="connsiteY3" fmla="*/ 109176 h 127272"/>
                <a:gd name="connsiteX4" fmla="*/ 156731 w 190908"/>
                <a:gd name="connsiteY4" fmla="*/ 75258 h 12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27272">
                  <a:moveTo>
                    <a:pt x="156731" y="75258"/>
                  </a:moveTo>
                  <a:lnTo>
                    <a:pt x="64416" y="38200"/>
                  </a:lnTo>
                  <a:cubicBezTo>
                    <a:pt x="15311" y="29270"/>
                    <a:pt x="43544" y="43822"/>
                    <a:pt x="43120" y="54470"/>
                  </a:cubicBezTo>
                  <a:lnTo>
                    <a:pt x="154483" y="109176"/>
                  </a:lnTo>
                  <a:lnTo>
                    <a:pt x="156731" y="75258"/>
                  </a:lnTo>
                  <a:close/>
                </a:path>
              </a:pathLst>
            </a:custGeom>
            <a:solidFill>
              <a:srgbClr val="222223"/>
            </a:solidFill>
            <a:ln w="21209"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718FDE4D-2145-486F-89C2-DDE16569C216}"/>
                </a:ext>
              </a:extLst>
            </p:cNvPr>
            <p:cNvSpPr/>
            <p:nvPr/>
          </p:nvSpPr>
          <p:spPr>
            <a:xfrm>
              <a:off x="6625702" y="4516869"/>
              <a:ext cx="187960" cy="219286"/>
            </a:xfrm>
            <a:custGeom>
              <a:avLst/>
              <a:gdLst>
                <a:gd name="connsiteX0" fmla="*/ 59945 w 127272"/>
                <a:gd name="connsiteY0" fmla="*/ 36493 h 148484"/>
                <a:gd name="connsiteX1" fmla="*/ 94436 w 127272"/>
                <a:gd name="connsiteY1" fmla="*/ 52168 h 148484"/>
                <a:gd name="connsiteX2" fmla="*/ 76151 w 127272"/>
                <a:gd name="connsiteY2" fmla="*/ 95653 h 148484"/>
                <a:gd name="connsiteX3" fmla="*/ 76236 w 127272"/>
                <a:gd name="connsiteY3" fmla="*/ 112602 h 148484"/>
                <a:gd name="connsiteX4" fmla="*/ 45075 w 127272"/>
                <a:gd name="connsiteY4" fmla="*/ 110289 h 148484"/>
                <a:gd name="connsiteX5" fmla="*/ 44185 w 127272"/>
                <a:gd name="connsiteY5" fmla="*/ 95208 h 148484"/>
                <a:gd name="connsiteX6" fmla="*/ 35827 w 127272"/>
                <a:gd name="connsiteY6" fmla="*/ 91071 h 148484"/>
                <a:gd name="connsiteX7" fmla="*/ 37800 w 127272"/>
                <a:gd name="connsiteY7" fmla="*/ 76944 h 148484"/>
                <a:gd name="connsiteX8" fmla="*/ 35424 w 127272"/>
                <a:gd name="connsiteY8" fmla="*/ 74929 h 148484"/>
                <a:gd name="connsiteX9" fmla="*/ 38585 w 127272"/>
                <a:gd name="connsiteY9" fmla="*/ 71259 h 148484"/>
                <a:gd name="connsiteX10" fmla="*/ 41385 w 127272"/>
                <a:gd name="connsiteY10" fmla="*/ 50981 h 148484"/>
                <a:gd name="connsiteX11" fmla="*/ 59945 w 127272"/>
                <a:gd name="connsiteY11" fmla="*/ 36493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272" h="148484">
                  <a:moveTo>
                    <a:pt x="59945" y="36493"/>
                  </a:moveTo>
                  <a:cubicBezTo>
                    <a:pt x="80160" y="30426"/>
                    <a:pt x="94436" y="52168"/>
                    <a:pt x="94436" y="52168"/>
                  </a:cubicBezTo>
                  <a:cubicBezTo>
                    <a:pt x="108372" y="73741"/>
                    <a:pt x="79545" y="92577"/>
                    <a:pt x="76151" y="95653"/>
                  </a:cubicBezTo>
                  <a:cubicBezTo>
                    <a:pt x="71166" y="100002"/>
                    <a:pt x="76236" y="112602"/>
                    <a:pt x="76236" y="112602"/>
                  </a:cubicBezTo>
                  <a:cubicBezTo>
                    <a:pt x="43697" y="146032"/>
                    <a:pt x="39348" y="114808"/>
                    <a:pt x="45075" y="110289"/>
                  </a:cubicBezTo>
                  <a:cubicBezTo>
                    <a:pt x="49318" y="108953"/>
                    <a:pt x="44185" y="95208"/>
                    <a:pt x="44185" y="95208"/>
                  </a:cubicBezTo>
                  <a:cubicBezTo>
                    <a:pt x="38160" y="94996"/>
                    <a:pt x="35827" y="91071"/>
                    <a:pt x="35827" y="91071"/>
                  </a:cubicBezTo>
                  <a:lnTo>
                    <a:pt x="37800" y="76944"/>
                  </a:lnTo>
                  <a:lnTo>
                    <a:pt x="35424" y="74929"/>
                  </a:lnTo>
                  <a:lnTo>
                    <a:pt x="38585" y="71259"/>
                  </a:lnTo>
                  <a:lnTo>
                    <a:pt x="41385" y="50981"/>
                  </a:lnTo>
                  <a:cubicBezTo>
                    <a:pt x="41385" y="50981"/>
                    <a:pt x="44333" y="41096"/>
                    <a:pt x="59945" y="36493"/>
                  </a:cubicBezTo>
                  <a:close/>
                </a:path>
              </a:pathLst>
            </a:custGeom>
            <a:solidFill>
              <a:srgbClr val="EAB97F"/>
            </a:solidFill>
            <a:ln w="21209"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CD2FBD18-158D-48AE-B154-48CAA9199849}"/>
                </a:ext>
              </a:extLst>
            </p:cNvPr>
            <p:cNvSpPr/>
            <p:nvPr/>
          </p:nvSpPr>
          <p:spPr>
            <a:xfrm>
              <a:off x="6433921" y="4772758"/>
              <a:ext cx="375920" cy="281940"/>
            </a:xfrm>
            <a:custGeom>
              <a:avLst/>
              <a:gdLst>
                <a:gd name="connsiteX0" fmla="*/ 218420 w 254544"/>
                <a:gd name="connsiteY0" fmla="*/ 52182 h 190908"/>
                <a:gd name="connsiteX1" fmla="*/ 199414 w 254544"/>
                <a:gd name="connsiteY1" fmla="*/ 43188 h 190908"/>
                <a:gd name="connsiteX2" fmla="*/ 198672 w 254544"/>
                <a:gd name="connsiteY2" fmla="*/ 43188 h 190908"/>
                <a:gd name="connsiteX3" fmla="*/ 180726 w 254544"/>
                <a:gd name="connsiteY3" fmla="*/ 35424 h 190908"/>
                <a:gd name="connsiteX4" fmla="*/ 81624 w 254544"/>
                <a:gd name="connsiteY4" fmla="*/ 46666 h 190908"/>
                <a:gd name="connsiteX5" fmla="*/ 64909 w 254544"/>
                <a:gd name="connsiteY5" fmla="*/ 60433 h 190908"/>
                <a:gd name="connsiteX6" fmla="*/ 35424 w 254544"/>
                <a:gd name="connsiteY6" fmla="*/ 155081 h 190908"/>
                <a:gd name="connsiteX7" fmla="*/ 56763 w 254544"/>
                <a:gd name="connsiteY7" fmla="*/ 159939 h 190908"/>
                <a:gd name="connsiteX8" fmla="*/ 89345 w 254544"/>
                <a:gd name="connsiteY8" fmla="*/ 91742 h 190908"/>
                <a:gd name="connsiteX9" fmla="*/ 100354 w 254544"/>
                <a:gd name="connsiteY9" fmla="*/ 80987 h 190908"/>
                <a:gd name="connsiteX10" fmla="*/ 111554 w 254544"/>
                <a:gd name="connsiteY10" fmla="*/ 80393 h 190908"/>
                <a:gd name="connsiteX11" fmla="*/ 152875 w 254544"/>
                <a:gd name="connsiteY11" fmla="*/ 87203 h 190908"/>
                <a:gd name="connsiteX12" fmla="*/ 216511 w 254544"/>
                <a:gd name="connsiteY12" fmla="*/ 76703 h 190908"/>
                <a:gd name="connsiteX13" fmla="*/ 223808 w 254544"/>
                <a:gd name="connsiteY13" fmla="*/ 65651 h 190908"/>
                <a:gd name="connsiteX14" fmla="*/ 218420 w 254544"/>
                <a:gd name="connsiteY14" fmla="*/ 52182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544" h="190908">
                  <a:moveTo>
                    <a:pt x="218420" y="52182"/>
                  </a:moveTo>
                  <a:cubicBezTo>
                    <a:pt x="214051" y="46242"/>
                    <a:pt x="199414" y="43188"/>
                    <a:pt x="199414" y="43188"/>
                  </a:cubicBezTo>
                  <a:cubicBezTo>
                    <a:pt x="199414" y="43188"/>
                    <a:pt x="199117" y="43188"/>
                    <a:pt x="198672" y="43188"/>
                  </a:cubicBezTo>
                  <a:cubicBezTo>
                    <a:pt x="193369" y="38097"/>
                    <a:pt x="180726" y="35424"/>
                    <a:pt x="180726" y="35424"/>
                  </a:cubicBezTo>
                  <a:cubicBezTo>
                    <a:pt x="180726" y="35424"/>
                    <a:pt x="95306" y="41660"/>
                    <a:pt x="81624" y="46666"/>
                  </a:cubicBezTo>
                  <a:cubicBezTo>
                    <a:pt x="67942" y="51694"/>
                    <a:pt x="64909" y="60433"/>
                    <a:pt x="64909" y="60433"/>
                  </a:cubicBezTo>
                  <a:lnTo>
                    <a:pt x="35424" y="155081"/>
                  </a:lnTo>
                  <a:cubicBezTo>
                    <a:pt x="39433" y="167023"/>
                    <a:pt x="56763" y="159939"/>
                    <a:pt x="56763" y="159939"/>
                  </a:cubicBezTo>
                  <a:cubicBezTo>
                    <a:pt x="56763" y="159939"/>
                    <a:pt x="85357" y="103472"/>
                    <a:pt x="89345" y="91742"/>
                  </a:cubicBezTo>
                  <a:cubicBezTo>
                    <a:pt x="92018" y="83491"/>
                    <a:pt x="100354" y="80987"/>
                    <a:pt x="100354" y="80987"/>
                  </a:cubicBezTo>
                  <a:cubicBezTo>
                    <a:pt x="100354" y="80987"/>
                    <a:pt x="102136" y="78760"/>
                    <a:pt x="111554" y="80393"/>
                  </a:cubicBezTo>
                  <a:cubicBezTo>
                    <a:pt x="111554" y="80393"/>
                    <a:pt x="149078" y="87097"/>
                    <a:pt x="152875" y="87203"/>
                  </a:cubicBezTo>
                  <a:cubicBezTo>
                    <a:pt x="169993" y="89812"/>
                    <a:pt x="202278" y="90300"/>
                    <a:pt x="216511" y="76703"/>
                  </a:cubicBezTo>
                  <a:cubicBezTo>
                    <a:pt x="222175" y="71230"/>
                    <a:pt x="223808" y="65651"/>
                    <a:pt x="223808" y="65651"/>
                  </a:cubicBezTo>
                  <a:cubicBezTo>
                    <a:pt x="223808" y="65651"/>
                    <a:pt x="222896" y="58185"/>
                    <a:pt x="218420" y="52182"/>
                  </a:cubicBezTo>
                  <a:close/>
                </a:path>
              </a:pathLst>
            </a:custGeom>
            <a:solidFill>
              <a:srgbClr val="282829"/>
            </a:solidFill>
            <a:ln w="21209"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6EE54780-BD95-4D24-A2E0-C0071F9134F0}"/>
                </a:ext>
              </a:extLst>
            </p:cNvPr>
            <p:cNvSpPr/>
            <p:nvPr/>
          </p:nvSpPr>
          <p:spPr>
            <a:xfrm>
              <a:off x="6583452" y="4626021"/>
              <a:ext cx="219286" cy="281940"/>
            </a:xfrm>
            <a:custGeom>
              <a:avLst/>
              <a:gdLst>
                <a:gd name="connsiteX0" fmla="*/ 44540 w 148484"/>
                <a:gd name="connsiteY0" fmla="*/ 60860 h 190908"/>
                <a:gd name="connsiteX1" fmla="*/ 65752 w 148484"/>
                <a:gd name="connsiteY1" fmla="*/ 39563 h 190908"/>
                <a:gd name="connsiteX2" fmla="*/ 96021 w 148484"/>
                <a:gd name="connsiteY2" fmla="*/ 35893 h 190908"/>
                <a:gd name="connsiteX3" fmla="*/ 121688 w 148484"/>
                <a:gd name="connsiteY3" fmla="*/ 43593 h 190908"/>
                <a:gd name="connsiteX4" fmla="*/ 128751 w 148484"/>
                <a:gd name="connsiteY4" fmla="*/ 65526 h 190908"/>
                <a:gd name="connsiteX5" fmla="*/ 125315 w 148484"/>
                <a:gd name="connsiteY5" fmla="*/ 165414 h 190908"/>
                <a:gd name="connsiteX6" fmla="*/ 66006 w 148484"/>
                <a:gd name="connsiteY6" fmla="*/ 169974 h 190908"/>
                <a:gd name="connsiteX7" fmla="*/ 36140 w 148484"/>
                <a:gd name="connsiteY7" fmla="*/ 145093 h 190908"/>
                <a:gd name="connsiteX8" fmla="*/ 44540 w 148484"/>
                <a:gd name="connsiteY8" fmla="*/ 60860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4" h="190908">
                  <a:moveTo>
                    <a:pt x="44540" y="60860"/>
                  </a:moveTo>
                  <a:lnTo>
                    <a:pt x="65752" y="39563"/>
                  </a:lnTo>
                  <a:cubicBezTo>
                    <a:pt x="65752" y="39563"/>
                    <a:pt x="89445" y="37060"/>
                    <a:pt x="96021" y="35893"/>
                  </a:cubicBezTo>
                  <a:cubicBezTo>
                    <a:pt x="112057" y="33114"/>
                    <a:pt x="121688" y="43593"/>
                    <a:pt x="121688" y="43593"/>
                  </a:cubicBezTo>
                  <a:cubicBezTo>
                    <a:pt x="121688" y="43593"/>
                    <a:pt x="128094" y="46308"/>
                    <a:pt x="128751" y="65526"/>
                  </a:cubicBezTo>
                  <a:cubicBezTo>
                    <a:pt x="128921" y="69259"/>
                    <a:pt x="125315" y="165414"/>
                    <a:pt x="125315" y="165414"/>
                  </a:cubicBezTo>
                  <a:lnTo>
                    <a:pt x="66006" y="169974"/>
                  </a:lnTo>
                  <a:cubicBezTo>
                    <a:pt x="66006" y="169974"/>
                    <a:pt x="29946" y="172689"/>
                    <a:pt x="36140" y="145093"/>
                  </a:cubicBezTo>
                  <a:cubicBezTo>
                    <a:pt x="38282" y="135611"/>
                    <a:pt x="44540" y="60860"/>
                    <a:pt x="44540" y="60860"/>
                  </a:cubicBezTo>
                  <a:close/>
                </a:path>
              </a:pathLst>
            </a:custGeom>
            <a:solidFill>
              <a:srgbClr val="129F49"/>
            </a:solidFill>
            <a:ln w="21209"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7DECFEA7-B418-4726-B778-1286FF5D370B}"/>
                </a:ext>
              </a:extLst>
            </p:cNvPr>
            <p:cNvSpPr/>
            <p:nvPr/>
          </p:nvSpPr>
          <p:spPr>
            <a:xfrm>
              <a:off x="6637291" y="4621048"/>
              <a:ext cx="281940" cy="219286"/>
            </a:xfrm>
            <a:custGeom>
              <a:avLst/>
              <a:gdLst>
                <a:gd name="connsiteX0" fmla="*/ 36062 w 190908"/>
                <a:gd name="connsiteY0" fmla="*/ 121923 h 148484"/>
                <a:gd name="connsiteX1" fmla="*/ 38989 w 190908"/>
                <a:gd name="connsiteY1" fmla="*/ 99862 h 148484"/>
                <a:gd name="connsiteX2" fmla="*/ 130901 w 190908"/>
                <a:gd name="connsiteY2" fmla="*/ 41126 h 148484"/>
                <a:gd name="connsiteX3" fmla="*/ 160364 w 190908"/>
                <a:gd name="connsiteY3" fmla="*/ 37562 h 148484"/>
                <a:gd name="connsiteX4" fmla="*/ 36062 w 190908"/>
                <a:gd name="connsiteY4" fmla="*/ 121923 h 148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48484">
                  <a:moveTo>
                    <a:pt x="36062" y="121923"/>
                  </a:moveTo>
                  <a:cubicBezTo>
                    <a:pt x="36062" y="121923"/>
                    <a:pt x="33389" y="104104"/>
                    <a:pt x="38989" y="99862"/>
                  </a:cubicBezTo>
                  <a:cubicBezTo>
                    <a:pt x="44653" y="95705"/>
                    <a:pt x="130901" y="41126"/>
                    <a:pt x="130901" y="41126"/>
                  </a:cubicBezTo>
                  <a:cubicBezTo>
                    <a:pt x="130901" y="41126"/>
                    <a:pt x="147382" y="31178"/>
                    <a:pt x="160364" y="37562"/>
                  </a:cubicBezTo>
                  <a:lnTo>
                    <a:pt x="36062" y="121923"/>
                  </a:lnTo>
                  <a:close/>
                </a:path>
              </a:pathLst>
            </a:custGeom>
            <a:solidFill>
              <a:srgbClr val="636466"/>
            </a:solidFill>
            <a:ln w="21209"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A0BF26D-DF6B-4054-B92F-E029C36973AE}"/>
                </a:ext>
              </a:extLst>
            </p:cNvPr>
            <p:cNvSpPr/>
            <p:nvPr/>
          </p:nvSpPr>
          <p:spPr>
            <a:xfrm>
              <a:off x="6636892" y="4624206"/>
              <a:ext cx="281940" cy="375920"/>
            </a:xfrm>
            <a:custGeom>
              <a:avLst/>
              <a:gdLst>
                <a:gd name="connsiteX0" fmla="*/ 165640 w 190908"/>
                <a:gd name="connsiteY0" fmla="*/ 161678 h 254544"/>
                <a:gd name="connsiteX1" fmla="*/ 160634 w 190908"/>
                <a:gd name="connsiteY1" fmla="*/ 35424 h 254544"/>
                <a:gd name="connsiteX2" fmla="*/ 59198 w 190908"/>
                <a:gd name="connsiteY2" fmla="*/ 98360 h 254544"/>
                <a:gd name="connsiteX3" fmla="*/ 59177 w 190908"/>
                <a:gd name="connsiteY3" fmla="*/ 97957 h 254544"/>
                <a:gd name="connsiteX4" fmla="*/ 35547 w 190908"/>
                <a:gd name="connsiteY4" fmla="*/ 111300 h 254544"/>
                <a:gd name="connsiteX5" fmla="*/ 48720 w 190908"/>
                <a:gd name="connsiteY5" fmla="*/ 218208 h 254544"/>
                <a:gd name="connsiteX6" fmla="*/ 64268 w 190908"/>
                <a:gd name="connsiteY6" fmla="*/ 226014 h 254544"/>
                <a:gd name="connsiteX7" fmla="*/ 165640 w 190908"/>
                <a:gd name="connsiteY7" fmla="*/ 161678 h 25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908" h="254544">
                  <a:moveTo>
                    <a:pt x="165640" y="161678"/>
                  </a:moveTo>
                  <a:lnTo>
                    <a:pt x="160634" y="35424"/>
                  </a:lnTo>
                  <a:lnTo>
                    <a:pt x="59198" y="98360"/>
                  </a:lnTo>
                  <a:lnTo>
                    <a:pt x="59177" y="97957"/>
                  </a:lnTo>
                  <a:cubicBezTo>
                    <a:pt x="32301" y="89324"/>
                    <a:pt x="35547" y="111300"/>
                    <a:pt x="35547" y="111300"/>
                  </a:cubicBezTo>
                  <a:lnTo>
                    <a:pt x="48720" y="218208"/>
                  </a:lnTo>
                  <a:lnTo>
                    <a:pt x="64268" y="226014"/>
                  </a:lnTo>
                  <a:lnTo>
                    <a:pt x="165640" y="161678"/>
                  </a:lnTo>
                  <a:close/>
                </a:path>
              </a:pathLst>
            </a:custGeom>
            <a:solidFill>
              <a:srgbClr val="333334"/>
            </a:solidFill>
            <a:ln w="21209"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07CC76D-02DD-4836-8321-624BAAE55CF3}"/>
                </a:ext>
              </a:extLst>
            </p:cNvPr>
            <p:cNvSpPr/>
            <p:nvPr/>
          </p:nvSpPr>
          <p:spPr>
            <a:xfrm>
              <a:off x="6525062" y="4631315"/>
              <a:ext cx="219286" cy="219286"/>
            </a:xfrm>
            <a:custGeom>
              <a:avLst/>
              <a:gdLst>
                <a:gd name="connsiteX0" fmla="*/ 70734 w 148484"/>
                <a:gd name="connsiteY0" fmla="*/ 67583 h 148484"/>
                <a:gd name="connsiteX1" fmla="*/ 110677 w 148484"/>
                <a:gd name="connsiteY1" fmla="*/ 35977 h 148484"/>
                <a:gd name="connsiteX2" fmla="*/ 127095 w 148484"/>
                <a:gd name="connsiteY2" fmla="*/ 53520 h 148484"/>
                <a:gd name="connsiteX3" fmla="*/ 64095 w 148484"/>
                <a:gd name="connsiteY3" fmla="*/ 109392 h 148484"/>
                <a:gd name="connsiteX4" fmla="*/ 39256 w 148484"/>
                <a:gd name="connsiteY4" fmla="*/ 111831 h 148484"/>
                <a:gd name="connsiteX5" fmla="*/ 36159 w 148484"/>
                <a:gd name="connsiteY5" fmla="*/ 61580 h 148484"/>
                <a:gd name="connsiteX6" fmla="*/ 58559 w 148484"/>
                <a:gd name="connsiteY6" fmla="*/ 59162 h 148484"/>
                <a:gd name="connsiteX7" fmla="*/ 58262 w 148484"/>
                <a:gd name="connsiteY7" fmla="*/ 82453 h 148484"/>
                <a:gd name="connsiteX8" fmla="*/ 70734 w 148484"/>
                <a:gd name="connsiteY8" fmla="*/ 67583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84" h="148484">
                  <a:moveTo>
                    <a:pt x="70734" y="67583"/>
                  </a:moveTo>
                  <a:cubicBezTo>
                    <a:pt x="70734" y="67583"/>
                    <a:pt x="93728" y="37250"/>
                    <a:pt x="110677" y="35977"/>
                  </a:cubicBezTo>
                  <a:cubicBezTo>
                    <a:pt x="119734" y="33559"/>
                    <a:pt x="130722" y="39011"/>
                    <a:pt x="127095" y="53520"/>
                  </a:cubicBezTo>
                  <a:cubicBezTo>
                    <a:pt x="123467" y="68113"/>
                    <a:pt x="64095" y="109392"/>
                    <a:pt x="64095" y="109392"/>
                  </a:cubicBezTo>
                  <a:cubicBezTo>
                    <a:pt x="64095" y="109392"/>
                    <a:pt x="45980" y="120953"/>
                    <a:pt x="39256" y="111831"/>
                  </a:cubicBezTo>
                  <a:cubicBezTo>
                    <a:pt x="36456" y="108034"/>
                    <a:pt x="34207" y="67668"/>
                    <a:pt x="36159" y="61580"/>
                  </a:cubicBezTo>
                  <a:cubicBezTo>
                    <a:pt x="56119" y="45947"/>
                    <a:pt x="58559" y="59162"/>
                    <a:pt x="58559" y="59162"/>
                  </a:cubicBezTo>
                  <a:lnTo>
                    <a:pt x="58262" y="82453"/>
                  </a:lnTo>
                  <a:cubicBezTo>
                    <a:pt x="58262" y="82453"/>
                    <a:pt x="61062" y="77913"/>
                    <a:pt x="70734" y="67583"/>
                  </a:cubicBezTo>
                  <a:close/>
                </a:path>
              </a:pathLst>
            </a:custGeom>
            <a:solidFill>
              <a:srgbClr val="30B44A"/>
            </a:solidFill>
            <a:ln w="21209"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4441D42F-2498-4794-988F-D2136795941F}"/>
                </a:ext>
              </a:extLst>
            </p:cNvPr>
            <p:cNvSpPr/>
            <p:nvPr/>
          </p:nvSpPr>
          <p:spPr>
            <a:xfrm>
              <a:off x="6629479" y="4511851"/>
              <a:ext cx="187960" cy="187960"/>
            </a:xfrm>
            <a:custGeom>
              <a:avLst/>
              <a:gdLst>
                <a:gd name="connsiteX0" fmla="*/ 66637 w 127272"/>
                <a:gd name="connsiteY0" fmla="*/ 65409 h 127272"/>
                <a:gd name="connsiteX1" fmla="*/ 38149 w 127272"/>
                <a:gd name="connsiteY1" fmla="*/ 53615 h 127272"/>
                <a:gd name="connsiteX2" fmla="*/ 35667 w 127272"/>
                <a:gd name="connsiteY2" fmla="*/ 43455 h 127272"/>
                <a:gd name="connsiteX3" fmla="*/ 42158 w 127272"/>
                <a:gd name="connsiteY3" fmla="*/ 44791 h 127272"/>
                <a:gd name="connsiteX4" fmla="*/ 60782 w 127272"/>
                <a:gd name="connsiteY4" fmla="*/ 35436 h 127272"/>
                <a:gd name="connsiteX5" fmla="*/ 92791 w 127272"/>
                <a:gd name="connsiteY5" fmla="*/ 45152 h 127272"/>
                <a:gd name="connsiteX6" fmla="*/ 88400 w 127272"/>
                <a:gd name="connsiteY6" fmla="*/ 92518 h 127272"/>
                <a:gd name="connsiteX7" fmla="*/ 73807 w 127272"/>
                <a:gd name="connsiteY7" fmla="*/ 106476 h 127272"/>
                <a:gd name="connsiteX8" fmla="*/ 68694 w 127272"/>
                <a:gd name="connsiteY8" fmla="*/ 102360 h 127272"/>
                <a:gd name="connsiteX9" fmla="*/ 69373 w 127272"/>
                <a:gd name="connsiteY9" fmla="*/ 92369 h 127272"/>
                <a:gd name="connsiteX10" fmla="*/ 80191 w 127272"/>
                <a:gd name="connsiteY10" fmla="*/ 70521 h 127272"/>
                <a:gd name="connsiteX11" fmla="*/ 71176 w 127272"/>
                <a:gd name="connsiteY11" fmla="*/ 68336 h 127272"/>
                <a:gd name="connsiteX12" fmla="*/ 67761 w 127272"/>
                <a:gd name="connsiteY12" fmla="*/ 75527 h 127272"/>
                <a:gd name="connsiteX13" fmla="*/ 65895 w 127272"/>
                <a:gd name="connsiteY13" fmla="*/ 80936 h 127272"/>
                <a:gd name="connsiteX14" fmla="*/ 64813 w 127272"/>
                <a:gd name="connsiteY14" fmla="*/ 78688 h 127272"/>
                <a:gd name="connsiteX15" fmla="*/ 65598 w 127272"/>
                <a:gd name="connsiteY15" fmla="*/ 73873 h 127272"/>
                <a:gd name="connsiteX16" fmla="*/ 66128 w 127272"/>
                <a:gd name="connsiteY16" fmla="*/ 69418 h 127272"/>
                <a:gd name="connsiteX17" fmla="*/ 66637 w 127272"/>
                <a:gd name="connsiteY17" fmla="*/ 65409 h 12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72" h="127272">
                  <a:moveTo>
                    <a:pt x="66637" y="65409"/>
                  </a:moveTo>
                  <a:cubicBezTo>
                    <a:pt x="66637" y="65409"/>
                    <a:pt x="39995" y="60361"/>
                    <a:pt x="38149" y="53615"/>
                  </a:cubicBezTo>
                  <a:cubicBezTo>
                    <a:pt x="38149" y="53615"/>
                    <a:pt x="34458" y="49542"/>
                    <a:pt x="35667" y="43455"/>
                  </a:cubicBezTo>
                  <a:cubicBezTo>
                    <a:pt x="35667" y="43455"/>
                    <a:pt x="39570" y="45682"/>
                    <a:pt x="42158" y="44791"/>
                  </a:cubicBezTo>
                  <a:cubicBezTo>
                    <a:pt x="44810" y="43879"/>
                    <a:pt x="48967" y="37303"/>
                    <a:pt x="60782" y="35436"/>
                  </a:cubicBezTo>
                  <a:cubicBezTo>
                    <a:pt x="60782" y="35436"/>
                    <a:pt x="81507" y="34673"/>
                    <a:pt x="92791" y="45152"/>
                  </a:cubicBezTo>
                  <a:cubicBezTo>
                    <a:pt x="92791" y="45152"/>
                    <a:pt x="112900" y="66151"/>
                    <a:pt x="88400" y="92518"/>
                  </a:cubicBezTo>
                  <a:cubicBezTo>
                    <a:pt x="87213" y="93791"/>
                    <a:pt x="75122" y="102763"/>
                    <a:pt x="73807" y="106476"/>
                  </a:cubicBezTo>
                  <a:lnTo>
                    <a:pt x="68694" y="102360"/>
                  </a:lnTo>
                  <a:lnTo>
                    <a:pt x="69373" y="92369"/>
                  </a:lnTo>
                  <a:cubicBezTo>
                    <a:pt x="69373" y="92369"/>
                    <a:pt x="83204" y="78051"/>
                    <a:pt x="80191" y="70521"/>
                  </a:cubicBezTo>
                  <a:cubicBezTo>
                    <a:pt x="79216" y="67954"/>
                    <a:pt x="73510" y="65876"/>
                    <a:pt x="71176" y="68336"/>
                  </a:cubicBezTo>
                  <a:cubicBezTo>
                    <a:pt x="68949" y="70839"/>
                    <a:pt x="68207" y="74233"/>
                    <a:pt x="67761" y="75527"/>
                  </a:cubicBezTo>
                  <a:cubicBezTo>
                    <a:pt x="67337" y="76842"/>
                    <a:pt x="65895" y="80936"/>
                    <a:pt x="65895" y="80936"/>
                  </a:cubicBezTo>
                  <a:lnTo>
                    <a:pt x="64813" y="78688"/>
                  </a:lnTo>
                  <a:lnTo>
                    <a:pt x="65598" y="73873"/>
                  </a:lnTo>
                  <a:cubicBezTo>
                    <a:pt x="65598" y="73873"/>
                    <a:pt x="66149" y="70776"/>
                    <a:pt x="66128" y="69418"/>
                  </a:cubicBezTo>
                  <a:cubicBezTo>
                    <a:pt x="66192" y="68082"/>
                    <a:pt x="66637" y="65409"/>
                    <a:pt x="66637" y="65409"/>
                  </a:cubicBezTo>
                  <a:close/>
                </a:path>
              </a:pathLst>
            </a:custGeom>
            <a:solidFill>
              <a:srgbClr val="001800"/>
            </a:solidFill>
            <a:ln w="21209"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D123C38F-7C16-413F-9FD3-3BD63D2617F7}"/>
                </a:ext>
              </a:extLst>
            </p:cNvPr>
            <p:cNvSpPr/>
            <p:nvPr/>
          </p:nvSpPr>
          <p:spPr>
            <a:xfrm>
              <a:off x="6623441" y="4406548"/>
              <a:ext cx="281940" cy="219286"/>
            </a:xfrm>
            <a:custGeom>
              <a:avLst/>
              <a:gdLst>
                <a:gd name="connsiteX0" fmla="*/ 41685 w 190908"/>
                <a:gd name="connsiteY0" fmla="*/ 64421 h 148484"/>
                <a:gd name="connsiteX1" fmla="*/ 35449 w 190908"/>
                <a:gd name="connsiteY1" fmla="*/ 78718 h 148484"/>
                <a:gd name="connsiteX2" fmla="*/ 113361 w 190908"/>
                <a:gd name="connsiteY2" fmla="*/ 123115 h 148484"/>
                <a:gd name="connsiteX3" fmla="*/ 161024 w 190908"/>
                <a:gd name="connsiteY3" fmla="*/ 72991 h 148484"/>
                <a:gd name="connsiteX4" fmla="*/ 88988 w 190908"/>
                <a:gd name="connsiteY4" fmla="*/ 35424 h 148484"/>
                <a:gd name="connsiteX5" fmla="*/ 41685 w 190908"/>
                <a:gd name="connsiteY5" fmla="*/ 64421 h 1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908" h="148484">
                  <a:moveTo>
                    <a:pt x="41685" y="64421"/>
                  </a:moveTo>
                  <a:cubicBezTo>
                    <a:pt x="37909" y="66712"/>
                    <a:pt x="35131" y="73118"/>
                    <a:pt x="35449" y="78718"/>
                  </a:cubicBezTo>
                  <a:cubicBezTo>
                    <a:pt x="35831" y="84297"/>
                    <a:pt x="109542" y="125427"/>
                    <a:pt x="113361" y="123115"/>
                  </a:cubicBezTo>
                  <a:lnTo>
                    <a:pt x="161024" y="72991"/>
                  </a:lnTo>
                  <a:lnTo>
                    <a:pt x="88988" y="35424"/>
                  </a:lnTo>
                  <a:lnTo>
                    <a:pt x="41685" y="64421"/>
                  </a:lnTo>
                  <a:close/>
                </a:path>
              </a:pathLst>
            </a:custGeom>
            <a:solidFill>
              <a:srgbClr val="E6E7E8"/>
            </a:solidFill>
            <a:ln w="21209"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9BFCD3A0-AA36-46EF-93B9-39FDF936A5B3}"/>
                </a:ext>
              </a:extLst>
            </p:cNvPr>
            <p:cNvSpPr/>
            <p:nvPr/>
          </p:nvSpPr>
          <p:spPr>
            <a:xfrm>
              <a:off x="6729952" y="4461872"/>
              <a:ext cx="156633" cy="156633"/>
            </a:xfrm>
            <a:custGeom>
              <a:avLst/>
              <a:gdLst>
                <a:gd name="connsiteX0" fmla="*/ 41707 w 106060"/>
                <a:gd name="connsiteY0" fmla="*/ 64400 h 106060"/>
                <a:gd name="connsiteX1" fmla="*/ 35449 w 106060"/>
                <a:gd name="connsiteY1" fmla="*/ 78718 h 106060"/>
                <a:gd name="connsiteX2" fmla="*/ 42958 w 106060"/>
                <a:gd name="connsiteY2" fmla="*/ 84594 h 106060"/>
                <a:gd name="connsiteX3" fmla="*/ 90261 w 106060"/>
                <a:gd name="connsiteY3" fmla="*/ 55639 h 106060"/>
                <a:gd name="connsiteX4" fmla="*/ 88988 w 106060"/>
                <a:gd name="connsiteY4" fmla="*/ 35424 h 106060"/>
                <a:gd name="connsiteX5" fmla="*/ 41707 w 106060"/>
                <a:gd name="connsiteY5" fmla="*/ 64400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60" h="106060">
                  <a:moveTo>
                    <a:pt x="41707" y="64400"/>
                  </a:moveTo>
                  <a:cubicBezTo>
                    <a:pt x="37910" y="66733"/>
                    <a:pt x="35131" y="73118"/>
                    <a:pt x="35449" y="78718"/>
                  </a:cubicBezTo>
                  <a:cubicBezTo>
                    <a:pt x="35810" y="84275"/>
                    <a:pt x="39161" y="86927"/>
                    <a:pt x="42958" y="84594"/>
                  </a:cubicBezTo>
                  <a:lnTo>
                    <a:pt x="90261" y="55639"/>
                  </a:lnTo>
                  <a:lnTo>
                    <a:pt x="88988" y="35424"/>
                  </a:lnTo>
                  <a:lnTo>
                    <a:pt x="41707" y="64400"/>
                  </a:lnTo>
                  <a:close/>
                </a:path>
              </a:pathLst>
            </a:custGeom>
            <a:solidFill>
              <a:srgbClr val="ABADB0"/>
            </a:solidFill>
            <a:ln w="21209"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543256E0-BF2C-42E1-81CD-A9604070BEAD}"/>
                </a:ext>
              </a:extLst>
            </p:cNvPr>
            <p:cNvSpPr/>
            <p:nvPr/>
          </p:nvSpPr>
          <p:spPr>
            <a:xfrm>
              <a:off x="6739659" y="4487349"/>
              <a:ext cx="93980" cy="93980"/>
            </a:xfrm>
            <a:custGeom>
              <a:avLst/>
              <a:gdLst>
                <a:gd name="connsiteX0" fmla="*/ 35473 w 63636"/>
                <a:gd name="connsiteY0" fmla="*/ 38558 h 63636"/>
                <a:gd name="connsiteX1" fmla="*/ 35918 w 63636"/>
                <a:gd name="connsiteY1" fmla="*/ 38664 h 63636"/>
                <a:gd name="connsiteX2" fmla="*/ 39970 w 63636"/>
                <a:gd name="connsiteY2" fmla="*/ 36076 h 63636"/>
                <a:gd name="connsiteX3" fmla="*/ 40054 w 63636"/>
                <a:gd name="connsiteY3" fmla="*/ 35631 h 63636"/>
                <a:gd name="connsiteX4" fmla="*/ 40054 w 63636"/>
                <a:gd name="connsiteY4" fmla="*/ 35631 h 63636"/>
                <a:gd name="connsiteX5" fmla="*/ 39609 w 63636"/>
                <a:gd name="connsiteY5" fmla="*/ 35461 h 63636"/>
                <a:gd name="connsiteX6" fmla="*/ 35579 w 63636"/>
                <a:gd name="connsiteY6" fmla="*/ 38091 h 63636"/>
                <a:gd name="connsiteX7" fmla="*/ 35473 w 63636"/>
                <a:gd name="connsiteY7" fmla="*/ 38558 h 63636"/>
                <a:gd name="connsiteX8" fmla="*/ 35473 w 63636"/>
                <a:gd name="connsiteY8" fmla="*/ 38558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473" y="38558"/>
                  </a:moveTo>
                  <a:cubicBezTo>
                    <a:pt x="35600" y="38706"/>
                    <a:pt x="35833" y="38770"/>
                    <a:pt x="35918" y="38664"/>
                  </a:cubicBezTo>
                  <a:lnTo>
                    <a:pt x="39970" y="36076"/>
                  </a:lnTo>
                  <a:cubicBezTo>
                    <a:pt x="40097" y="35970"/>
                    <a:pt x="40160" y="35779"/>
                    <a:pt x="40054" y="35631"/>
                  </a:cubicBezTo>
                  <a:lnTo>
                    <a:pt x="40054" y="35631"/>
                  </a:lnTo>
                  <a:cubicBezTo>
                    <a:pt x="39927" y="35440"/>
                    <a:pt x="39736" y="35376"/>
                    <a:pt x="39609" y="35461"/>
                  </a:cubicBezTo>
                  <a:lnTo>
                    <a:pt x="35579" y="38091"/>
                  </a:lnTo>
                  <a:cubicBezTo>
                    <a:pt x="35409" y="38176"/>
                    <a:pt x="35388" y="38388"/>
                    <a:pt x="35473" y="38558"/>
                  </a:cubicBezTo>
                  <a:lnTo>
                    <a:pt x="35473" y="38558"/>
                  </a:lnTo>
                  <a:close/>
                </a:path>
              </a:pathLst>
            </a:custGeom>
            <a:solidFill>
              <a:srgbClr val="292929"/>
            </a:solidFill>
            <a:ln w="21209"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15AF3963-841D-439F-9BAB-E15811374C9E}"/>
                </a:ext>
              </a:extLst>
            </p:cNvPr>
            <p:cNvSpPr/>
            <p:nvPr/>
          </p:nvSpPr>
          <p:spPr>
            <a:xfrm>
              <a:off x="6736458" y="4487043"/>
              <a:ext cx="93980" cy="93980"/>
            </a:xfrm>
            <a:custGeom>
              <a:avLst/>
              <a:gdLst>
                <a:gd name="connsiteX0" fmla="*/ 35478 w 63636"/>
                <a:gd name="connsiteY0" fmla="*/ 38510 h 63636"/>
                <a:gd name="connsiteX1" fmla="*/ 35923 w 63636"/>
                <a:gd name="connsiteY1" fmla="*/ 38616 h 63636"/>
                <a:gd name="connsiteX2" fmla="*/ 39975 w 63636"/>
                <a:gd name="connsiteY2" fmla="*/ 36049 h 63636"/>
                <a:gd name="connsiteX3" fmla="*/ 40059 w 63636"/>
                <a:gd name="connsiteY3" fmla="*/ 35583 h 63636"/>
                <a:gd name="connsiteX4" fmla="*/ 40059 w 63636"/>
                <a:gd name="connsiteY4" fmla="*/ 35583 h 63636"/>
                <a:gd name="connsiteX5" fmla="*/ 39614 w 63636"/>
                <a:gd name="connsiteY5" fmla="*/ 35477 h 63636"/>
                <a:gd name="connsiteX6" fmla="*/ 35563 w 63636"/>
                <a:gd name="connsiteY6" fmla="*/ 38043 h 63636"/>
                <a:gd name="connsiteX7" fmla="*/ 35478 w 63636"/>
                <a:gd name="connsiteY7" fmla="*/ 38510 h 63636"/>
                <a:gd name="connsiteX8" fmla="*/ 35478 w 63636"/>
                <a:gd name="connsiteY8" fmla="*/ 38510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478" y="38510"/>
                  </a:moveTo>
                  <a:cubicBezTo>
                    <a:pt x="35584" y="38680"/>
                    <a:pt x="35796" y="38722"/>
                    <a:pt x="35923" y="38616"/>
                  </a:cubicBezTo>
                  <a:lnTo>
                    <a:pt x="39975" y="36049"/>
                  </a:lnTo>
                  <a:cubicBezTo>
                    <a:pt x="40102" y="35943"/>
                    <a:pt x="40165" y="35731"/>
                    <a:pt x="40059" y="35583"/>
                  </a:cubicBezTo>
                  <a:lnTo>
                    <a:pt x="40059" y="35583"/>
                  </a:lnTo>
                  <a:cubicBezTo>
                    <a:pt x="39953" y="35434"/>
                    <a:pt x="39699" y="35371"/>
                    <a:pt x="39614" y="35477"/>
                  </a:cubicBezTo>
                  <a:lnTo>
                    <a:pt x="35563" y="38043"/>
                  </a:lnTo>
                  <a:cubicBezTo>
                    <a:pt x="35435" y="38128"/>
                    <a:pt x="35372" y="38340"/>
                    <a:pt x="35478" y="38510"/>
                  </a:cubicBezTo>
                  <a:lnTo>
                    <a:pt x="35478" y="38510"/>
                  </a:lnTo>
                  <a:close/>
                </a:path>
              </a:pathLst>
            </a:custGeom>
            <a:solidFill>
              <a:srgbClr val="292929"/>
            </a:solidFill>
            <a:ln w="21209"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89FE8F32-C9CF-4E33-9054-BDF3968CD051}"/>
                </a:ext>
              </a:extLst>
            </p:cNvPr>
            <p:cNvSpPr/>
            <p:nvPr/>
          </p:nvSpPr>
          <p:spPr>
            <a:xfrm>
              <a:off x="6734724" y="4485816"/>
              <a:ext cx="93980" cy="93980"/>
            </a:xfrm>
            <a:custGeom>
              <a:avLst/>
              <a:gdLst>
                <a:gd name="connsiteX0" fmla="*/ 35506 w 63636"/>
                <a:gd name="connsiteY0" fmla="*/ 38514 h 63636"/>
                <a:gd name="connsiteX1" fmla="*/ 35951 w 63636"/>
                <a:gd name="connsiteY1" fmla="*/ 38642 h 63636"/>
                <a:gd name="connsiteX2" fmla="*/ 40003 w 63636"/>
                <a:gd name="connsiteY2" fmla="*/ 36054 h 63636"/>
                <a:gd name="connsiteX3" fmla="*/ 40088 w 63636"/>
                <a:gd name="connsiteY3" fmla="*/ 35608 h 63636"/>
                <a:gd name="connsiteX4" fmla="*/ 40088 w 63636"/>
                <a:gd name="connsiteY4" fmla="*/ 35608 h 63636"/>
                <a:gd name="connsiteX5" fmla="*/ 39621 w 63636"/>
                <a:gd name="connsiteY5" fmla="*/ 35481 h 63636"/>
                <a:gd name="connsiteX6" fmla="*/ 35570 w 63636"/>
                <a:gd name="connsiteY6" fmla="*/ 38069 h 63636"/>
                <a:gd name="connsiteX7" fmla="*/ 35506 w 63636"/>
                <a:gd name="connsiteY7" fmla="*/ 38514 h 63636"/>
                <a:gd name="connsiteX8" fmla="*/ 35506 w 63636"/>
                <a:gd name="connsiteY8" fmla="*/ 38514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506" y="38514"/>
                  </a:moveTo>
                  <a:cubicBezTo>
                    <a:pt x="35591" y="38705"/>
                    <a:pt x="35803" y="38726"/>
                    <a:pt x="35951" y="38642"/>
                  </a:cubicBezTo>
                  <a:lnTo>
                    <a:pt x="40003" y="36054"/>
                  </a:lnTo>
                  <a:cubicBezTo>
                    <a:pt x="40130" y="35969"/>
                    <a:pt x="40194" y="35735"/>
                    <a:pt x="40088" y="35608"/>
                  </a:cubicBezTo>
                  <a:lnTo>
                    <a:pt x="40088" y="35608"/>
                  </a:lnTo>
                  <a:cubicBezTo>
                    <a:pt x="39960" y="35417"/>
                    <a:pt x="39727" y="35375"/>
                    <a:pt x="39621" y="35481"/>
                  </a:cubicBezTo>
                  <a:lnTo>
                    <a:pt x="35570" y="38069"/>
                  </a:lnTo>
                  <a:cubicBezTo>
                    <a:pt x="35400" y="38132"/>
                    <a:pt x="35379" y="38345"/>
                    <a:pt x="35506" y="38514"/>
                  </a:cubicBezTo>
                  <a:lnTo>
                    <a:pt x="35506" y="38514"/>
                  </a:lnTo>
                  <a:close/>
                </a:path>
              </a:pathLst>
            </a:custGeom>
            <a:solidFill>
              <a:srgbClr val="292929"/>
            </a:solidFill>
            <a:ln w="21209"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EFEE048D-FF7C-4321-BFCC-9347ED825DB5}"/>
                </a:ext>
              </a:extLst>
            </p:cNvPr>
            <p:cNvSpPr/>
            <p:nvPr/>
          </p:nvSpPr>
          <p:spPr>
            <a:xfrm>
              <a:off x="6734662" y="4483348"/>
              <a:ext cx="93980" cy="93980"/>
            </a:xfrm>
            <a:custGeom>
              <a:avLst/>
              <a:gdLst>
                <a:gd name="connsiteX0" fmla="*/ 35484 w 63636"/>
                <a:gd name="connsiteY0" fmla="*/ 38530 h 63636"/>
                <a:gd name="connsiteX1" fmla="*/ 35930 w 63636"/>
                <a:gd name="connsiteY1" fmla="*/ 38636 h 63636"/>
                <a:gd name="connsiteX2" fmla="*/ 39981 w 63636"/>
                <a:gd name="connsiteY2" fmla="*/ 36070 h 63636"/>
                <a:gd name="connsiteX3" fmla="*/ 40045 w 63636"/>
                <a:gd name="connsiteY3" fmla="*/ 35603 h 63636"/>
                <a:gd name="connsiteX4" fmla="*/ 40045 w 63636"/>
                <a:gd name="connsiteY4" fmla="*/ 35603 h 63636"/>
                <a:gd name="connsiteX5" fmla="*/ 39620 w 63636"/>
                <a:gd name="connsiteY5" fmla="*/ 35476 h 63636"/>
                <a:gd name="connsiteX6" fmla="*/ 35548 w 63636"/>
                <a:gd name="connsiteY6" fmla="*/ 38064 h 63636"/>
                <a:gd name="connsiteX7" fmla="*/ 35484 w 63636"/>
                <a:gd name="connsiteY7" fmla="*/ 38530 h 63636"/>
                <a:gd name="connsiteX8" fmla="*/ 35484 w 63636"/>
                <a:gd name="connsiteY8" fmla="*/ 38530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484" y="38530"/>
                  </a:moveTo>
                  <a:cubicBezTo>
                    <a:pt x="35590" y="38679"/>
                    <a:pt x="35802" y="38743"/>
                    <a:pt x="35930" y="38636"/>
                  </a:cubicBezTo>
                  <a:lnTo>
                    <a:pt x="39981" y="36070"/>
                  </a:lnTo>
                  <a:cubicBezTo>
                    <a:pt x="40108" y="35964"/>
                    <a:pt x="40151" y="35731"/>
                    <a:pt x="40045" y="35603"/>
                  </a:cubicBezTo>
                  <a:lnTo>
                    <a:pt x="40045" y="35603"/>
                  </a:lnTo>
                  <a:cubicBezTo>
                    <a:pt x="39939" y="35434"/>
                    <a:pt x="39727" y="35370"/>
                    <a:pt x="39620" y="35476"/>
                  </a:cubicBezTo>
                  <a:lnTo>
                    <a:pt x="35548" y="38064"/>
                  </a:lnTo>
                  <a:cubicBezTo>
                    <a:pt x="35421" y="38149"/>
                    <a:pt x="35378" y="38339"/>
                    <a:pt x="35484" y="38530"/>
                  </a:cubicBezTo>
                  <a:lnTo>
                    <a:pt x="35484" y="38530"/>
                  </a:lnTo>
                  <a:close/>
                </a:path>
              </a:pathLst>
            </a:custGeom>
            <a:solidFill>
              <a:srgbClr val="292929"/>
            </a:solidFill>
            <a:ln w="21209"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8AD75FE1-3BC7-447E-A111-056CB2BDAD43}"/>
                </a:ext>
              </a:extLst>
            </p:cNvPr>
            <p:cNvSpPr/>
            <p:nvPr/>
          </p:nvSpPr>
          <p:spPr>
            <a:xfrm>
              <a:off x="6748085" y="4481812"/>
              <a:ext cx="93980" cy="93980"/>
            </a:xfrm>
            <a:custGeom>
              <a:avLst/>
              <a:gdLst>
                <a:gd name="connsiteX0" fmla="*/ 35474 w 63636"/>
                <a:gd name="connsiteY0" fmla="*/ 38531 h 63636"/>
                <a:gd name="connsiteX1" fmla="*/ 35919 w 63636"/>
                <a:gd name="connsiteY1" fmla="*/ 38659 h 63636"/>
                <a:gd name="connsiteX2" fmla="*/ 39971 w 63636"/>
                <a:gd name="connsiteY2" fmla="*/ 36049 h 63636"/>
                <a:gd name="connsiteX3" fmla="*/ 40013 w 63636"/>
                <a:gd name="connsiteY3" fmla="*/ 35583 h 63636"/>
                <a:gd name="connsiteX4" fmla="*/ 40013 w 63636"/>
                <a:gd name="connsiteY4" fmla="*/ 35583 h 63636"/>
                <a:gd name="connsiteX5" fmla="*/ 39589 w 63636"/>
                <a:gd name="connsiteY5" fmla="*/ 35477 h 63636"/>
                <a:gd name="connsiteX6" fmla="*/ 35558 w 63636"/>
                <a:gd name="connsiteY6" fmla="*/ 38065 h 63636"/>
                <a:gd name="connsiteX7" fmla="*/ 35474 w 63636"/>
                <a:gd name="connsiteY7" fmla="*/ 38531 h 63636"/>
                <a:gd name="connsiteX8" fmla="*/ 35474 w 63636"/>
                <a:gd name="connsiteY8" fmla="*/ 38531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474" y="38531"/>
                  </a:moveTo>
                  <a:cubicBezTo>
                    <a:pt x="35580" y="38680"/>
                    <a:pt x="35792" y="38722"/>
                    <a:pt x="35919" y="38659"/>
                  </a:cubicBezTo>
                  <a:lnTo>
                    <a:pt x="39971" y="36049"/>
                  </a:lnTo>
                  <a:cubicBezTo>
                    <a:pt x="40077" y="35943"/>
                    <a:pt x="40162" y="35710"/>
                    <a:pt x="40013" y="35583"/>
                  </a:cubicBezTo>
                  <a:lnTo>
                    <a:pt x="40013" y="35583"/>
                  </a:lnTo>
                  <a:cubicBezTo>
                    <a:pt x="39949" y="35434"/>
                    <a:pt x="39737" y="35371"/>
                    <a:pt x="39589" y="35477"/>
                  </a:cubicBezTo>
                  <a:lnTo>
                    <a:pt x="35558" y="38065"/>
                  </a:lnTo>
                  <a:cubicBezTo>
                    <a:pt x="35410" y="38149"/>
                    <a:pt x="35389" y="38340"/>
                    <a:pt x="35474" y="38531"/>
                  </a:cubicBezTo>
                  <a:lnTo>
                    <a:pt x="35474" y="38531"/>
                  </a:lnTo>
                  <a:close/>
                </a:path>
              </a:pathLst>
            </a:custGeom>
            <a:solidFill>
              <a:srgbClr val="292929"/>
            </a:solidFill>
            <a:ln w="21209"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CC148460-EADC-4215-B89B-D701A7C7850D}"/>
                </a:ext>
              </a:extLst>
            </p:cNvPr>
            <p:cNvSpPr/>
            <p:nvPr/>
          </p:nvSpPr>
          <p:spPr>
            <a:xfrm>
              <a:off x="6747506" y="4479634"/>
              <a:ext cx="93980" cy="93980"/>
            </a:xfrm>
            <a:custGeom>
              <a:avLst/>
              <a:gdLst>
                <a:gd name="connsiteX0" fmla="*/ 35506 w 63636"/>
                <a:gd name="connsiteY0" fmla="*/ 38500 h 63636"/>
                <a:gd name="connsiteX1" fmla="*/ 35951 w 63636"/>
                <a:gd name="connsiteY1" fmla="*/ 38648 h 63636"/>
                <a:gd name="connsiteX2" fmla="*/ 39982 w 63636"/>
                <a:gd name="connsiteY2" fmla="*/ 36060 h 63636"/>
                <a:gd name="connsiteX3" fmla="*/ 40066 w 63636"/>
                <a:gd name="connsiteY3" fmla="*/ 35594 h 63636"/>
                <a:gd name="connsiteX4" fmla="*/ 40066 w 63636"/>
                <a:gd name="connsiteY4" fmla="*/ 35594 h 63636"/>
                <a:gd name="connsiteX5" fmla="*/ 39621 w 63636"/>
                <a:gd name="connsiteY5" fmla="*/ 35466 h 63636"/>
                <a:gd name="connsiteX6" fmla="*/ 35570 w 63636"/>
                <a:gd name="connsiteY6" fmla="*/ 38054 h 63636"/>
                <a:gd name="connsiteX7" fmla="*/ 35506 w 63636"/>
                <a:gd name="connsiteY7" fmla="*/ 38500 h 63636"/>
                <a:gd name="connsiteX8" fmla="*/ 35506 w 63636"/>
                <a:gd name="connsiteY8" fmla="*/ 38500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506" y="38500"/>
                  </a:moveTo>
                  <a:cubicBezTo>
                    <a:pt x="35591" y="38691"/>
                    <a:pt x="35824" y="38754"/>
                    <a:pt x="35951" y="38648"/>
                  </a:cubicBezTo>
                  <a:lnTo>
                    <a:pt x="39982" y="36060"/>
                  </a:lnTo>
                  <a:cubicBezTo>
                    <a:pt x="40130" y="35954"/>
                    <a:pt x="40151" y="35742"/>
                    <a:pt x="40066" y="35594"/>
                  </a:cubicBezTo>
                  <a:lnTo>
                    <a:pt x="40066" y="35594"/>
                  </a:lnTo>
                  <a:cubicBezTo>
                    <a:pt x="39960" y="35424"/>
                    <a:pt x="39727" y="35382"/>
                    <a:pt x="39621" y="35466"/>
                  </a:cubicBezTo>
                  <a:lnTo>
                    <a:pt x="35570" y="38054"/>
                  </a:lnTo>
                  <a:cubicBezTo>
                    <a:pt x="35400" y="38118"/>
                    <a:pt x="35379" y="38373"/>
                    <a:pt x="35506" y="38500"/>
                  </a:cubicBezTo>
                  <a:lnTo>
                    <a:pt x="35506" y="38500"/>
                  </a:lnTo>
                  <a:close/>
                </a:path>
              </a:pathLst>
            </a:custGeom>
            <a:solidFill>
              <a:srgbClr val="292929"/>
            </a:solidFill>
            <a:ln w="21209"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3C89CFF8-828F-441D-8867-376BD53869D9}"/>
                </a:ext>
              </a:extLst>
            </p:cNvPr>
            <p:cNvSpPr/>
            <p:nvPr/>
          </p:nvSpPr>
          <p:spPr>
            <a:xfrm>
              <a:off x="6745748" y="4478356"/>
              <a:ext cx="93980" cy="93980"/>
            </a:xfrm>
            <a:custGeom>
              <a:avLst/>
              <a:gdLst>
                <a:gd name="connsiteX0" fmla="*/ 35508 w 63636"/>
                <a:gd name="connsiteY0" fmla="*/ 38559 h 63636"/>
                <a:gd name="connsiteX1" fmla="*/ 35953 w 63636"/>
                <a:gd name="connsiteY1" fmla="*/ 38643 h 63636"/>
                <a:gd name="connsiteX2" fmla="*/ 39962 w 63636"/>
                <a:gd name="connsiteY2" fmla="*/ 36055 h 63636"/>
                <a:gd name="connsiteX3" fmla="*/ 40068 w 63636"/>
                <a:gd name="connsiteY3" fmla="*/ 35610 h 63636"/>
                <a:gd name="connsiteX4" fmla="*/ 40068 w 63636"/>
                <a:gd name="connsiteY4" fmla="*/ 35610 h 63636"/>
                <a:gd name="connsiteX5" fmla="*/ 39602 w 63636"/>
                <a:gd name="connsiteY5" fmla="*/ 35461 h 63636"/>
                <a:gd name="connsiteX6" fmla="*/ 35550 w 63636"/>
                <a:gd name="connsiteY6" fmla="*/ 38071 h 63636"/>
                <a:gd name="connsiteX7" fmla="*/ 35508 w 63636"/>
                <a:gd name="connsiteY7" fmla="*/ 38559 h 63636"/>
                <a:gd name="connsiteX8" fmla="*/ 35508 w 63636"/>
                <a:gd name="connsiteY8" fmla="*/ 38559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508" y="38559"/>
                  </a:moveTo>
                  <a:cubicBezTo>
                    <a:pt x="35592" y="38707"/>
                    <a:pt x="35826" y="38771"/>
                    <a:pt x="35953" y="38643"/>
                  </a:cubicBezTo>
                  <a:lnTo>
                    <a:pt x="39962" y="36055"/>
                  </a:lnTo>
                  <a:cubicBezTo>
                    <a:pt x="40132" y="35971"/>
                    <a:pt x="40153" y="35758"/>
                    <a:pt x="40068" y="35610"/>
                  </a:cubicBezTo>
                  <a:lnTo>
                    <a:pt x="40068" y="35610"/>
                  </a:lnTo>
                  <a:cubicBezTo>
                    <a:pt x="39941" y="35440"/>
                    <a:pt x="39729" y="35377"/>
                    <a:pt x="39602" y="35461"/>
                  </a:cubicBezTo>
                  <a:lnTo>
                    <a:pt x="35550" y="38071"/>
                  </a:lnTo>
                  <a:cubicBezTo>
                    <a:pt x="35402" y="38198"/>
                    <a:pt x="35380" y="38389"/>
                    <a:pt x="35508" y="38559"/>
                  </a:cubicBezTo>
                  <a:lnTo>
                    <a:pt x="35508" y="38559"/>
                  </a:lnTo>
                  <a:close/>
                </a:path>
              </a:pathLst>
            </a:custGeom>
            <a:solidFill>
              <a:srgbClr val="292929"/>
            </a:solidFill>
            <a:ln w="21209"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958612E0-758C-4CCF-98D2-89F33F7AE0CC}"/>
                </a:ext>
              </a:extLst>
            </p:cNvPr>
            <p:cNvSpPr/>
            <p:nvPr/>
          </p:nvSpPr>
          <p:spPr>
            <a:xfrm>
              <a:off x="6743411" y="4477628"/>
              <a:ext cx="93980" cy="93980"/>
            </a:xfrm>
            <a:custGeom>
              <a:avLst/>
              <a:gdLst>
                <a:gd name="connsiteX0" fmla="*/ 35499 w 63636"/>
                <a:gd name="connsiteY0" fmla="*/ 38522 h 63636"/>
                <a:gd name="connsiteX1" fmla="*/ 35945 w 63636"/>
                <a:gd name="connsiteY1" fmla="*/ 38628 h 63636"/>
                <a:gd name="connsiteX2" fmla="*/ 40018 w 63636"/>
                <a:gd name="connsiteY2" fmla="*/ 36040 h 63636"/>
                <a:gd name="connsiteX3" fmla="*/ 40081 w 63636"/>
                <a:gd name="connsiteY3" fmla="*/ 35573 h 63636"/>
                <a:gd name="connsiteX4" fmla="*/ 40081 w 63636"/>
                <a:gd name="connsiteY4" fmla="*/ 35573 h 63636"/>
                <a:gd name="connsiteX5" fmla="*/ 39636 w 63636"/>
                <a:gd name="connsiteY5" fmla="*/ 35467 h 63636"/>
                <a:gd name="connsiteX6" fmla="*/ 35563 w 63636"/>
                <a:gd name="connsiteY6" fmla="*/ 38055 h 63636"/>
                <a:gd name="connsiteX7" fmla="*/ 35499 w 63636"/>
                <a:gd name="connsiteY7" fmla="*/ 38522 h 63636"/>
                <a:gd name="connsiteX8" fmla="*/ 35499 w 63636"/>
                <a:gd name="connsiteY8" fmla="*/ 38522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6" h="63636">
                  <a:moveTo>
                    <a:pt x="35499" y="38522"/>
                  </a:moveTo>
                  <a:cubicBezTo>
                    <a:pt x="35606" y="38691"/>
                    <a:pt x="35796" y="38734"/>
                    <a:pt x="35945" y="38628"/>
                  </a:cubicBezTo>
                  <a:lnTo>
                    <a:pt x="40018" y="36040"/>
                  </a:lnTo>
                  <a:cubicBezTo>
                    <a:pt x="40124" y="35955"/>
                    <a:pt x="40187" y="35743"/>
                    <a:pt x="40081" y="35573"/>
                  </a:cubicBezTo>
                  <a:lnTo>
                    <a:pt x="40081" y="35573"/>
                  </a:lnTo>
                  <a:cubicBezTo>
                    <a:pt x="39975" y="35425"/>
                    <a:pt x="39763" y="35382"/>
                    <a:pt x="39636" y="35467"/>
                  </a:cubicBezTo>
                  <a:lnTo>
                    <a:pt x="35563" y="38055"/>
                  </a:lnTo>
                  <a:cubicBezTo>
                    <a:pt x="35415" y="38140"/>
                    <a:pt x="35372" y="38373"/>
                    <a:pt x="35499" y="38522"/>
                  </a:cubicBezTo>
                  <a:lnTo>
                    <a:pt x="35499" y="38522"/>
                  </a:lnTo>
                  <a:close/>
                </a:path>
              </a:pathLst>
            </a:custGeom>
            <a:solidFill>
              <a:srgbClr val="292929"/>
            </a:solidFill>
            <a:ln w="21209"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7516BCF6-2400-4312-9BB6-DE854DE5EEEF}"/>
                </a:ext>
              </a:extLst>
            </p:cNvPr>
            <p:cNvSpPr/>
            <p:nvPr/>
          </p:nvSpPr>
          <p:spPr>
            <a:xfrm>
              <a:off x="6677705" y="4423340"/>
              <a:ext cx="125307" cy="93980"/>
            </a:xfrm>
            <a:custGeom>
              <a:avLst/>
              <a:gdLst>
                <a:gd name="connsiteX0" fmla="*/ 49212 w 84848"/>
                <a:gd name="connsiteY0" fmla="*/ 35445 h 63636"/>
                <a:gd name="connsiteX1" fmla="*/ 49170 w 84848"/>
                <a:gd name="connsiteY1" fmla="*/ 35424 h 63636"/>
                <a:gd name="connsiteX2" fmla="*/ 35424 w 84848"/>
                <a:gd name="connsiteY2" fmla="*/ 43930 h 63636"/>
                <a:gd name="connsiteX3" fmla="*/ 35615 w 84848"/>
                <a:gd name="connsiteY3" fmla="*/ 44015 h 63636"/>
                <a:gd name="connsiteX4" fmla="*/ 53136 w 84848"/>
                <a:gd name="connsiteY4" fmla="*/ 48342 h 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48" h="63636">
                  <a:moveTo>
                    <a:pt x="49212" y="35445"/>
                  </a:moveTo>
                  <a:lnTo>
                    <a:pt x="49170" y="35424"/>
                  </a:lnTo>
                  <a:lnTo>
                    <a:pt x="35424" y="43930"/>
                  </a:lnTo>
                  <a:lnTo>
                    <a:pt x="35615" y="44015"/>
                  </a:lnTo>
                  <a:lnTo>
                    <a:pt x="53136" y="48342"/>
                  </a:lnTo>
                  <a:close/>
                </a:path>
              </a:pathLst>
            </a:custGeom>
            <a:solidFill>
              <a:srgbClr val="919191"/>
            </a:solidFill>
            <a:ln w="21209"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EC3EA796-7FBD-462F-BB5C-474AAD858CF3}"/>
                </a:ext>
              </a:extLst>
            </p:cNvPr>
            <p:cNvSpPr/>
            <p:nvPr/>
          </p:nvSpPr>
          <p:spPr>
            <a:xfrm>
              <a:off x="6677987" y="4436027"/>
              <a:ext cx="125307" cy="93980"/>
            </a:xfrm>
            <a:custGeom>
              <a:avLst/>
              <a:gdLst>
                <a:gd name="connsiteX0" fmla="*/ 35424 w 84848"/>
                <a:gd name="connsiteY0" fmla="*/ 35424 h 63636"/>
                <a:gd name="connsiteX1" fmla="*/ 55194 w 84848"/>
                <a:gd name="connsiteY1" fmla="*/ 46772 h 63636"/>
                <a:gd name="connsiteX2" fmla="*/ 55278 w 84848"/>
                <a:gd name="connsiteY2" fmla="*/ 46730 h 63636"/>
                <a:gd name="connsiteX3" fmla="*/ 52797 w 84848"/>
                <a:gd name="connsiteY3" fmla="*/ 39688 h 63636"/>
              </a:gdLst>
              <a:ahLst/>
              <a:cxnLst>
                <a:cxn ang="0">
                  <a:pos x="connsiteX0" y="connsiteY0"/>
                </a:cxn>
                <a:cxn ang="0">
                  <a:pos x="connsiteX1" y="connsiteY1"/>
                </a:cxn>
                <a:cxn ang="0">
                  <a:pos x="connsiteX2" y="connsiteY2"/>
                </a:cxn>
                <a:cxn ang="0">
                  <a:pos x="connsiteX3" y="connsiteY3"/>
                </a:cxn>
              </a:cxnLst>
              <a:rect l="l" t="t" r="r" b="b"/>
              <a:pathLst>
                <a:path w="84848" h="63636">
                  <a:moveTo>
                    <a:pt x="35424" y="35424"/>
                  </a:moveTo>
                  <a:lnTo>
                    <a:pt x="55194" y="46772"/>
                  </a:lnTo>
                  <a:lnTo>
                    <a:pt x="55278" y="46730"/>
                  </a:lnTo>
                  <a:lnTo>
                    <a:pt x="52797" y="39688"/>
                  </a:lnTo>
                  <a:close/>
                </a:path>
              </a:pathLst>
            </a:custGeom>
            <a:solidFill>
              <a:srgbClr val="828282"/>
            </a:solidFill>
            <a:ln w="21209"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C5AE3547-612E-46D1-9443-91B8F10F6EA1}"/>
                </a:ext>
              </a:extLst>
            </p:cNvPr>
            <p:cNvSpPr/>
            <p:nvPr/>
          </p:nvSpPr>
          <p:spPr>
            <a:xfrm>
              <a:off x="6698067" y="4423371"/>
              <a:ext cx="125307" cy="93980"/>
            </a:xfrm>
            <a:custGeom>
              <a:avLst/>
              <a:gdLst>
                <a:gd name="connsiteX0" fmla="*/ 55024 w 84848"/>
                <a:gd name="connsiteY0" fmla="*/ 46645 h 63636"/>
                <a:gd name="connsiteX1" fmla="*/ 35424 w 84848"/>
                <a:gd name="connsiteY1" fmla="*/ 35424 h 63636"/>
                <a:gd name="connsiteX2" fmla="*/ 39306 w 84848"/>
                <a:gd name="connsiteY2" fmla="*/ 48321 h 63636"/>
              </a:gdLst>
              <a:ahLst/>
              <a:cxnLst>
                <a:cxn ang="0">
                  <a:pos x="connsiteX0" y="connsiteY0"/>
                </a:cxn>
                <a:cxn ang="0">
                  <a:pos x="connsiteX1" y="connsiteY1"/>
                </a:cxn>
                <a:cxn ang="0">
                  <a:pos x="connsiteX2" y="connsiteY2"/>
                </a:cxn>
              </a:cxnLst>
              <a:rect l="l" t="t" r="r" b="b"/>
              <a:pathLst>
                <a:path w="84848" h="63636">
                  <a:moveTo>
                    <a:pt x="55024" y="46645"/>
                  </a:moveTo>
                  <a:lnTo>
                    <a:pt x="35424" y="35424"/>
                  </a:lnTo>
                  <a:lnTo>
                    <a:pt x="39306" y="48321"/>
                  </a:lnTo>
                  <a:close/>
                </a:path>
              </a:pathLst>
            </a:custGeom>
            <a:solidFill>
              <a:srgbClr val="6B6B6B"/>
            </a:solidFill>
            <a:ln w="21209"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42509350-98F7-4951-8C8D-8BC823717C90}"/>
                </a:ext>
              </a:extLst>
            </p:cNvPr>
            <p:cNvSpPr/>
            <p:nvPr/>
          </p:nvSpPr>
          <p:spPr>
            <a:xfrm>
              <a:off x="6703644" y="4439942"/>
              <a:ext cx="125307" cy="93980"/>
            </a:xfrm>
            <a:custGeom>
              <a:avLst/>
              <a:gdLst>
                <a:gd name="connsiteX0" fmla="*/ 35424 w 84848"/>
                <a:gd name="connsiteY0" fmla="*/ 37100 h 63636"/>
                <a:gd name="connsiteX1" fmla="*/ 37906 w 84848"/>
                <a:gd name="connsiteY1" fmla="*/ 44079 h 63636"/>
                <a:gd name="connsiteX2" fmla="*/ 51524 w 84848"/>
                <a:gd name="connsiteY2" fmla="*/ 35594 h 63636"/>
                <a:gd name="connsiteX3" fmla="*/ 51248 w 84848"/>
                <a:gd name="connsiteY3" fmla="*/ 35424 h 63636"/>
              </a:gdLst>
              <a:ahLst/>
              <a:cxnLst>
                <a:cxn ang="0">
                  <a:pos x="connsiteX0" y="connsiteY0"/>
                </a:cxn>
                <a:cxn ang="0">
                  <a:pos x="connsiteX1" y="connsiteY1"/>
                </a:cxn>
                <a:cxn ang="0">
                  <a:pos x="connsiteX2" y="connsiteY2"/>
                </a:cxn>
                <a:cxn ang="0">
                  <a:pos x="connsiteX3" y="connsiteY3"/>
                </a:cxn>
              </a:cxnLst>
              <a:rect l="l" t="t" r="r" b="b"/>
              <a:pathLst>
                <a:path w="84848" h="63636">
                  <a:moveTo>
                    <a:pt x="35424" y="37100"/>
                  </a:moveTo>
                  <a:lnTo>
                    <a:pt x="37906" y="44079"/>
                  </a:lnTo>
                  <a:lnTo>
                    <a:pt x="51524" y="35594"/>
                  </a:lnTo>
                  <a:lnTo>
                    <a:pt x="51248" y="35424"/>
                  </a:lnTo>
                  <a:close/>
                </a:path>
              </a:pathLst>
            </a:custGeom>
            <a:solidFill>
              <a:srgbClr val="424242"/>
            </a:solidFill>
            <a:ln w="21209"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B983747D-AB14-438B-8522-7F0114954944}"/>
                </a:ext>
              </a:extLst>
            </p:cNvPr>
            <p:cNvSpPr/>
            <p:nvPr/>
          </p:nvSpPr>
          <p:spPr>
            <a:xfrm>
              <a:off x="6720246" y="4462154"/>
              <a:ext cx="62653" cy="31327"/>
            </a:xfrm>
            <a:custGeom>
              <a:avLst/>
              <a:gdLst>
                <a:gd name="connsiteX0" fmla="*/ 15909 w 42424"/>
                <a:gd name="connsiteY0" fmla="*/ 19939 h 21212"/>
                <a:gd name="connsiteX1" fmla="*/ 22336 w 42424"/>
                <a:gd name="connsiteY1" fmla="*/ 15909 h 21212"/>
                <a:gd name="connsiteX2" fmla="*/ 31754 w 42424"/>
                <a:gd name="connsiteY2" fmla="*/ 21276 h 21212"/>
                <a:gd name="connsiteX3" fmla="*/ 25285 w 42424"/>
                <a:gd name="connsiteY3" fmla="*/ 25306 h 21212"/>
              </a:gdLst>
              <a:ahLst/>
              <a:cxnLst>
                <a:cxn ang="0">
                  <a:pos x="connsiteX0" y="connsiteY0"/>
                </a:cxn>
                <a:cxn ang="0">
                  <a:pos x="connsiteX1" y="connsiteY1"/>
                </a:cxn>
                <a:cxn ang="0">
                  <a:pos x="connsiteX2" y="connsiteY2"/>
                </a:cxn>
                <a:cxn ang="0">
                  <a:pos x="connsiteX3" y="connsiteY3"/>
                </a:cxn>
              </a:cxnLst>
              <a:rect l="l" t="t" r="r" b="b"/>
              <a:pathLst>
                <a:path w="42424" h="21212">
                  <a:moveTo>
                    <a:pt x="15909" y="19939"/>
                  </a:moveTo>
                  <a:lnTo>
                    <a:pt x="22336" y="15909"/>
                  </a:lnTo>
                  <a:lnTo>
                    <a:pt x="31754" y="21276"/>
                  </a:lnTo>
                  <a:lnTo>
                    <a:pt x="25285" y="25306"/>
                  </a:lnTo>
                  <a:close/>
                </a:path>
              </a:pathLst>
            </a:custGeom>
            <a:solidFill>
              <a:srgbClr val="5C5C5C"/>
            </a:solidFill>
            <a:ln w="9525"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7D161925-C0AB-4F3A-A0B7-30C9B245C887}"/>
                </a:ext>
              </a:extLst>
            </p:cNvPr>
            <p:cNvSpPr/>
            <p:nvPr/>
          </p:nvSpPr>
          <p:spPr>
            <a:xfrm>
              <a:off x="6017220" y="2201006"/>
              <a:ext cx="438573" cy="250613"/>
            </a:xfrm>
            <a:custGeom>
              <a:avLst/>
              <a:gdLst>
                <a:gd name="connsiteX0" fmla="*/ 224780 w 296968"/>
                <a:gd name="connsiteY0" fmla="*/ 66110 h 169696"/>
                <a:gd name="connsiteX1" fmla="*/ 64056 w 296968"/>
                <a:gd name="connsiteY1" fmla="*/ 39595 h 169696"/>
                <a:gd name="connsiteX2" fmla="*/ 53344 w 296968"/>
                <a:gd name="connsiteY2" fmla="*/ 91077 h 169696"/>
                <a:gd name="connsiteX3" fmla="*/ 147356 w 296968"/>
                <a:gd name="connsiteY3" fmla="*/ 124910 h 169696"/>
                <a:gd name="connsiteX4" fmla="*/ 262898 w 296968"/>
                <a:gd name="connsiteY4" fmla="*/ 124910 h 169696"/>
                <a:gd name="connsiteX5" fmla="*/ 224780 w 296968"/>
                <a:gd name="connsiteY5" fmla="*/ 66110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68" h="169696">
                  <a:moveTo>
                    <a:pt x="224780" y="66110"/>
                  </a:moveTo>
                  <a:cubicBezTo>
                    <a:pt x="224780" y="66110"/>
                    <a:pt x="94241" y="21926"/>
                    <a:pt x="64056" y="39595"/>
                  </a:cubicBezTo>
                  <a:cubicBezTo>
                    <a:pt x="33893" y="57265"/>
                    <a:pt x="23287" y="78922"/>
                    <a:pt x="53344" y="91077"/>
                  </a:cubicBezTo>
                  <a:cubicBezTo>
                    <a:pt x="83402" y="103231"/>
                    <a:pt x="112293" y="109468"/>
                    <a:pt x="147356" y="124910"/>
                  </a:cubicBezTo>
                  <a:cubicBezTo>
                    <a:pt x="182377" y="140352"/>
                    <a:pt x="281565" y="151892"/>
                    <a:pt x="262898" y="124910"/>
                  </a:cubicBezTo>
                  <a:cubicBezTo>
                    <a:pt x="244253" y="97928"/>
                    <a:pt x="224780" y="66110"/>
                    <a:pt x="224780" y="66110"/>
                  </a:cubicBezTo>
                  <a:close/>
                </a:path>
              </a:pathLst>
            </a:custGeom>
            <a:solidFill>
              <a:schemeClr val="accent1">
                <a:lumMod val="50000"/>
              </a:schemeClr>
            </a:solidFill>
            <a:ln w="21209"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0E61C4F-3FE9-4925-83EB-F4A5361513F3}"/>
                </a:ext>
              </a:extLst>
            </p:cNvPr>
            <p:cNvSpPr/>
            <p:nvPr/>
          </p:nvSpPr>
          <p:spPr>
            <a:xfrm>
              <a:off x="6260675" y="2295739"/>
              <a:ext cx="93980" cy="93980"/>
            </a:xfrm>
            <a:custGeom>
              <a:avLst/>
              <a:gdLst>
                <a:gd name="connsiteX0" fmla="*/ 16107 w 63636"/>
                <a:gd name="connsiteY0" fmla="*/ 19783 h 63636"/>
                <a:gd name="connsiteX1" fmla="*/ 16107 w 63636"/>
                <a:gd name="connsiteY1" fmla="*/ 36880 h 63636"/>
                <a:gd name="connsiteX2" fmla="*/ 21580 w 63636"/>
                <a:gd name="connsiteY2" fmla="*/ 40655 h 63636"/>
                <a:gd name="connsiteX3" fmla="*/ 23722 w 63636"/>
                <a:gd name="connsiteY3" fmla="*/ 37304 h 63636"/>
                <a:gd name="connsiteX4" fmla="*/ 46525 w 63636"/>
                <a:gd name="connsiteY4" fmla="*/ 59428 h 63636"/>
                <a:gd name="connsiteX5" fmla="*/ 67567 w 63636"/>
                <a:gd name="connsiteY5" fmla="*/ 54019 h 63636"/>
                <a:gd name="connsiteX6" fmla="*/ 46292 w 63636"/>
                <a:gd name="connsiteY6" fmla="*/ 16643 h 63636"/>
                <a:gd name="connsiteX7" fmla="*/ 16107 w 63636"/>
                <a:gd name="connsiteY7" fmla="*/ 19783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63636">
                  <a:moveTo>
                    <a:pt x="16107" y="19783"/>
                  </a:moveTo>
                  <a:cubicBezTo>
                    <a:pt x="16107" y="19783"/>
                    <a:pt x="15662" y="34801"/>
                    <a:pt x="16107" y="36880"/>
                  </a:cubicBezTo>
                  <a:cubicBezTo>
                    <a:pt x="16574" y="38980"/>
                    <a:pt x="21580" y="40655"/>
                    <a:pt x="21580" y="40655"/>
                  </a:cubicBezTo>
                  <a:lnTo>
                    <a:pt x="23722" y="37304"/>
                  </a:lnTo>
                  <a:cubicBezTo>
                    <a:pt x="23722" y="37304"/>
                    <a:pt x="36343" y="56543"/>
                    <a:pt x="46525" y="59428"/>
                  </a:cubicBezTo>
                  <a:cubicBezTo>
                    <a:pt x="56728" y="62355"/>
                    <a:pt x="70092" y="60276"/>
                    <a:pt x="67567" y="54019"/>
                  </a:cubicBezTo>
                  <a:cubicBezTo>
                    <a:pt x="65064" y="47740"/>
                    <a:pt x="48795" y="19380"/>
                    <a:pt x="46292" y="16643"/>
                  </a:cubicBezTo>
                  <a:cubicBezTo>
                    <a:pt x="43746" y="13886"/>
                    <a:pt x="16107" y="19783"/>
                    <a:pt x="16107" y="19783"/>
                  </a:cubicBezTo>
                  <a:close/>
                </a:path>
              </a:pathLst>
            </a:custGeom>
            <a:solidFill>
              <a:srgbClr val="5A4B43"/>
            </a:solidFill>
            <a:ln w="9525"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BAFD14E8-D5C0-4E67-9752-77C5813BC3FB}"/>
                </a:ext>
              </a:extLst>
            </p:cNvPr>
            <p:cNvSpPr/>
            <p:nvPr/>
          </p:nvSpPr>
          <p:spPr>
            <a:xfrm>
              <a:off x="6084491" y="2262833"/>
              <a:ext cx="156633" cy="93980"/>
            </a:xfrm>
            <a:custGeom>
              <a:avLst/>
              <a:gdLst>
                <a:gd name="connsiteX0" fmla="*/ 58108 w 106060"/>
                <a:gd name="connsiteY0" fmla="*/ 15909 h 63636"/>
                <a:gd name="connsiteX1" fmla="*/ 21750 w 106060"/>
                <a:gd name="connsiteY1" fmla="*/ 38203 h 63636"/>
                <a:gd name="connsiteX2" fmla="*/ 26374 w 106060"/>
                <a:gd name="connsiteY2" fmla="*/ 47876 h 63636"/>
                <a:gd name="connsiteX3" fmla="*/ 62308 w 106060"/>
                <a:gd name="connsiteY3" fmla="*/ 47876 h 63636"/>
                <a:gd name="connsiteX4" fmla="*/ 77771 w 106060"/>
                <a:gd name="connsiteY4" fmla="*/ 44970 h 63636"/>
                <a:gd name="connsiteX5" fmla="*/ 79871 w 106060"/>
                <a:gd name="connsiteY5" fmla="*/ 49191 h 63636"/>
                <a:gd name="connsiteX6" fmla="*/ 91156 w 106060"/>
                <a:gd name="connsiteY6" fmla="*/ 47048 h 63636"/>
                <a:gd name="connsiteX7" fmla="*/ 93786 w 106060"/>
                <a:gd name="connsiteY7" fmla="*/ 20597 h 63636"/>
                <a:gd name="connsiteX8" fmla="*/ 58108 w 106060"/>
                <a:gd name="connsiteY8" fmla="*/ 15909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60" h="63636">
                  <a:moveTo>
                    <a:pt x="58108" y="15909"/>
                  </a:moveTo>
                  <a:cubicBezTo>
                    <a:pt x="58108" y="15909"/>
                    <a:pt x="28029" y="36867"/>
                    <a:pt x="21750" y="38203"/>
                  </a:cubicBezTo>
                  <a:cubicBezTo>
                    <a:pt x="15493" y="39518"/>
                    <a:pt x="10890" y="47876"/>
                    <a:pt x="26374" y="47876"/>
                  </a:cubicBezTo>
                  <a:cubicBezTo>
                    <a:pt x="41817" y="47876"/>
                    <a:pt x="49771" y="50824"/>
                    <a:pt x="62308" y="47876"/>
                  </a:cubicBezTo>
                  <a:cubicBezTo>
                    <a:pt x="74865" y="44970"/>
                    <a:pt x="76541" y="44970"/>
                    <a:pt x="77771" y="44970"/>
                  </a:cubicBezTo>
                  <a:cubicBezTo>
                    <a:pt x="79002" y="44970"/>
                    <a:pt x="77771" y="49657"/>
                    <a:pt x="79871" y="49191"/>
                  </a:cubicBezTo>
                  <a:cubicBezTo>
                    <a:pt x="81950" y="48724"/>
                    <a:pt x="91156" y="47048"/>
                    <a:pt x="91156" y="47048"/>
                  </a:cubicBezTo>
                  <a:lnTo>
                    <a:pt x="93786" y="20597"/>
                  </a:lnTo>
                  <a:lnTo>
                    <a:pt x="58108" y="15909"/>
                  </a:lnTo>
                  <a:close/>
                </a:path>
              </a:pathLst>
            </a:custGeom>
            <a:solidFill>
              <a:srgbClr val="5A4B43"/>
            </a:solidFill>
            <a:ln w="9525"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EB95DB57-BE4C-43D0-B6B5-B8083AAB124D}"/>
                </a:ext>
              </a:extLst>
            </p:cNvPr>
            <p:cNvSpPr/>
            <p:nvPr/>
          </p:nvSpPr>
          <p:spPr>
            <a:xfrm>
              <a:off x="6172061" y="1537431"/>
              <a:ext cx="93980" cy="125307"/>
            </a:xfrm>
            <a:custGeom>
              <a:avLst/>
              <a:gdLst>
                <a:gd name="connsiteX0" fmla="*/ 36273 w 63636"/>
                <a:gd name="connsiteY0" fmla="*/ 55514 h 84848"/>
                <a:gd name="connsiteX1" fmla="*/ 32433 w 63636"/>
                <a:gd name="connsiteY1" fmla="*/ 71338 h 84848"/>
                <a:gd name="connsiteX2" fmla="*/ 24373 w 63636"/>
                <a:gd name="connsiteY2" fmla="*/ 72229 h 84848"/>
                <a:gd name="connsiteX3" fmla="*/ 15909 w 63636"/>
                <a:gd name="connsiteY3" fmla="*/ 67413 h 84848"/>
                <a:gd name="connsiteX4" fmla="*/ 20851 w 63636"/>
                <a:gd name="connsiteY4" fmla="*/ 52226 h 84848"/>
                <a:gd name="connsiteX5" fmla="*/ 20321 w 63636"/>
                <a:gd name="connsiteY5" fmla="*/ 40411 h 84848"/>
                <a:gd name="connsiteX6" fmla="*/ 30163 w 63636"/>
                <a:gd name="connsiteY6" fmla="*/ 17162 h 84848"/>
                <a:gd name="connsiteX7" fmla="*/ 32709 w 63636"/>
                <a:gd name="connsiteY7" fmla="*/ 16462 h 84848"/>
                <a:gd name="connsiteX8" fmla="*/ 30482 w 63636"/>
                <a:gd name="connsiteY8" fmla="*/ 25583 h 84848"/>
                <a:gd name="connsiteX9" fmla="*/ 36230 w 63636"/>
                <a:gd name="connsiteY9" fmla="*/ 19835 h 84848"/>
                <a:gd name="connsiteX10" fmla="*/ 42933 w 63636"/>
                <a:gd name="connsiteY10" fmla="*/ 17480 h 84848"/>
                <a:gd name="connsiteX11" fmla="*/ 47600 w 63636"/>
                <a:gd name="connsiteY11" fmla="*/ 22635 h 84848"/>
                <a:gd name="connsiteX12" fmla="*/ 40070 w 63636"/>
                <a:gd name="connsiteY12" fmla="*/ 35998 h 84848"/>
                <a:gd name="connsiteX13" fmla="*/ 39942 w 63636"/>
                <a:gd name="connsiteY13" fmla="*/ 44568 h 84848"/>
                <a:gd name="connsiteX14" fmla="*/ 47388 w 63636"/>
                <a:gd name="connsiteY14" fmla="*/ 35786 h 84848"/>
                <a:gd name="connsiteX15" fmla="*/ 50909 w 63636"/>
                <a:gd name="connsiteY15" fmla="*/ 38502 h 84848"/>
                <a:gd name="connsiteX16" fmla="*/ 47536 w 63636"/>
                <a:gd name="connsiteY16" fmla="*/ 44504 h 84848"/>
                <a:gd name="connsiteX17" fmla="*/ 36273 w 63636"/>
                <a:gd name="connsiteY17" fmla="*/ 55514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636" h="84848">
                  <a:moveTo>
                    <a:pt x="36273" y="55514"/>
                  </a:moveTo>
                  <a:cubicBezTo>
                    <a:pt x="33324" y="59544"/>
                    <a:pt x="32433" y="71338"/>
                    <a:pt x="32433" y="71338"/>
                  </a:cubicBezTo>
                  <a:cubicBezTo>
                    <a:pt x="32433" y="71338"/>
                    <a:pt x="29442" y="74732"/>
                    <a:pt x="24373" y="72229"/>
                  </a:cubicBezTo>
                  <a:cubicBezTo>
                    <a:pt x="19303" y="69726"/>
                    <a:pt x="15909" y="67413"/>
                    <a:pt x="15909" y="67413"/>
                  </a:cubicBezTo>
                  <a:cubicBezTo>
                    <a:pt x="15909" y="67413"/>
                    <a:pt x="20533" y="53456"/>
                    <a:pt x="20851" y="52226"/>
                  </a:cubicBezTo>
                  <a:cubicBezTo>
                    <a:pt x="21212" y="50974"/>
                    <a:pt x="17139" y="48004"/>
                    <a:pt x="20321" y="40411"/>
                  </a:cubicBezTo>
                  <a:cubicBezTo>
                    <a:pt x="23503" y="32859"/>
                    <a:pt x="30163" y="17162"/>
                    <a:pt x="30163" y="17162"/>
                  </a:cubicBezTo>
                  <a:cubicBezTo>
                    <a:pt x="30163" y="17162"/>
                    <a:pt x="32518" y="14892"/>
                    <a:pt x="32709" y="16462"/>
                  </a:cubicBezTo>
                  <a:cubicBezTo>
                    <a:pt x="32942" y="17989"/>
                    <a:pt x="30482" y="25583"/>
                    <a:pt x="30482" y="25583"/>
                  </a:cubicBezTo>
                  <a:cubicBezTo>
                    <a:pt x="30482" y="25583"/>
                    <a:pt x="33642" y="20577"/>
                    <a:pt x="36230" y="19835"/>
                  </a:cubicBezTo>
                  <a:cubicBezTo>
                    <a:pt x="38797" y="19135"/>
                    <a:pt x="42933" y="17480"/>
                    <a:pt x="42933" y="17480"/>
                  </a:cubicBezTo>
                  <a:cubicBezTo>
                    <a:pt x="42933" y="17480"/>
                    <a:pt x="48342" y="18753"/>
                    <a:pt x="47600" y="22635"/>
                  </a:cubicBezTo>
                  <a:cubicBezTo>
                    <a:pt x="46857" y="26517"/>
                    <a:pt x="41045" y="32986"/>
                    <a:pt x="40070" y="35998"/>
                  </a:cubicBezTo>
                  <a:cubicBezTo>
                    <a:pt x="39094" y="39053"/>
                    <a:pt x="39942" y="44568"/>
                    <a:pt x="39942" y="44568"/>
                  </a:cubicBezTo>
                  <a:cubicBezTo>
                    <a:pt x="39942" y="44568"/>
                    <a:pt x="46751" y="36911"/>
                    <a:pt x="47388" y="35786"/>
                  </a:cubicBezTo>
                  <a:cubicBezTo>
                    <a:pt x="48003" y="34705"/>
                    <a:pt x="51672" y="37144"/>
                    <a:pt x="50909" y="38502"/>
                  </a:cubicBezTo>
                  <a:cubicBezTo>
                    <a:pt x="50145" y="39901"/>
                    <a:pt x="49445" y="42383"/>
                    <a:pt x="47536" y="44504"/>
                  </a:cubicBezTo>
                  <a:cubicBezTo>
                    <a:pt x="39688" y="53244"/>
                    <a:pt x="41130" y="53944"/>
                    <a:pt x="36273" y="55514"/>
                  </a:cubicBezTo>
                  <a:close/>
                </a:path>
              </a:pathLst>
            </a:custGeom>
            <a:solidFill>
              <a:srgbClr val="F3DCC1"/>
            </a:solidFill>
            <a:ln w="9525"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99F07CBC-671F-4B0E-A4CF-E5875BCCAF5D}"/>
                </a:ext>
              </a:extLst>
            </p:cNvPr>
            <p:cNvSpPr/>
            <p:nvPr/>
          </p:nvSpPr>
          <p:spPr>
            <a:xfrm>
              <a:off x="6146122" y="1984716"/>
              <a:ext cx="125307" cy="313266"/>
            </a:xfrm>
            <a:custGeom>
              <a:avLst/>
              <a:gdLst>
                <a:gd name="connsiteX0" fmla="*/ 23164 w 84848"/>
                <a:gd name="connsiteY0" fmla="*/ 15909 h 212120"/>
                <a:gd name="connsiteX1" fmla="*/ 15909 w 84848"/>
                <a:gd name="connsiteY1" fmla="*/ 202808 h 212120"/>
                <a:gd name="connsiteX2" fmla="*/ 30164 w 84848"/>
                <a:gd name="connsiteY2" fmla="*/ 213626 h 212120"/>
                <a:gd name="connsiteX3" fmla="*/ 52033 w 84848"/>
                <a:gd name="connsiteY3" fmla="*/ 211972 h 212120"/>
                <a:gd name="connsiteX4" fmla="*/ 53942 w 84848"/>
                <a:gd name="connsiteY4" fmla="*/ 198629 h 212120"/>
                <a:gd name="connsiteX5" fmla="*/ 69406 w 84848"/>
                <a:gd name="connsiteY5" fmla="*/ 22209 h 212120"/>
                <a:gd name="connsiteX6" fmla="*/ 23164 w 84848"/>
                <a:gd name="connsiteY6" fmla="*/ 15909 h 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48" h="212120">
                  <a:moveTo>
                    <a:pt x="23164" y="15909"/>
                  </a:moveTo>
                  <a:lnTo>
                    <a:pt x="15909" y="202808"/>
                  </a:lnTo>
                  <a:cubicBezTo>
                    <a:pt x="15909" y="202808"/>
                    <a:pt x="21806" y="211123"/>
                    <a:pt x="30164" y="213626"/>
                  </a:cubicBezTo>
                  <a:cubicBezTo>
                    <a:pt x="38542" y="216172"/>
                    <a:pt x="52033" y="211972"/>
                    <a:pt x="52033" y="211972"/>
                  </a:cubicBezTo>
                  <a:cubicBezTo>
                    <a:pt x="52033" y="211972"/>
                    <a:pt x="54367" y="204060"/>
                    <a:pt x="53942" y="198629"/>
                  </a:cubicBezTo>
                  <a:cubicBezTo>
                    <a:pt x="53518" y="193157"/>
                    <a:pt x="69003" y="23864"/>
                    <a:pt x="69406" y="22209"/>
                  </a:cubicBezTo>
                  <a:cubicBezTo>
                    <a:pt x="69851" y="20491"/>
                    <a:pt x="23164" y="15909"/>
                    <a:pt x="23164" y="15909"/>
                  </a:cubicBezTo>
                  <a:close/>
                </a:path>
              </a:pathLst>
            </a:custGeom>
            <a:solidFill>
              <a:srgbClr val="183660"/>
            </a:solidFill>
            <a:ln w="9525"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43BC8C71-B099-499D-BAEA-603866FF48B7}"/>
                </a:ext>
              </a:extLst>
            </p:cNvPr>
            <p:cNvSpPr/>
            <p:nvPr/>
          </p:nvSpPr>
          <p:spPr>
            <a:xfrm>
              <a:off x="6187756" y="1995805"/>
              <a:ext cx="156633" cy="344593"/>
            </a:xfrm>
            <a:custGeom>
              <a:avLst/>
              <a:gdLst>
                <a:gd name="connsiteX0" fmla="*/ 15909 w 106060"/>
                <a:gd name="connsiteY0" fmla="*/ 15909 h 233332"/>
                <a:gd name="connsiteX1" fmla="*/ 39560 w 106060"/>
                <a:gd name="connsiteY1" fmla="*/ 109284 h 233332"/>
                <a:gd name="connsiteX2" fmla="*/ 65481 w 106060"/>
                <a:gd name="connsiteY2" fmla="*/ 222854 h 233332"/>
                <a:gd name="connsiteX3" fmla="*/ 87224 w 106060"/>
                <a:gd name="connsiteY3" fmla="*/ 231593 h 233332"/>
                <a:gd name="connsiteX4" fmla="*/ 95178 w 106060"/>
                <a:gd name="connsiteY4" fmla="*/ 206520 h 233332"/>
                <a:gd name="connsiteX5" fmla="*/ 80097 w 106060"/>
                <a:gd name="connsiteY5" fmla="*/ 95306 h 233332"/>
                <a:gd name="connsiteX6" fmla="*/ 77594 w 106060"/>
                <a:gd name="connsiteY6" fmla="*/ 26409 h 233332"/>
                <a:gd name="connsiteX7" fmla="*/ 15909 w 106060"/>
                <a:gd name="connsiteY7" fmla="*/ 15909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60" h="233332">
                  <a:moveTo>
                    <a:pt x="15909" y="15909"/>
                  </a:moveTo>
                  <a:cubicBezTo>
                    <a:pt x="15909" y="15909"/>
                    <a:pt x="38733" y="108606"/>
                    <a:pt x="39560" y="109284"/>
                  </a:cubicBezTo>
                  <a:cubicBezTo>
                    <a:pt x="40409" y="109984"/>
                    <a:pt x="65481" y="222854"/>
                    <a:pt x="65481" y="222854"/>
                  </a:cubicBezTo>
                  <a:cubicBezTo>
                    <a:pt x="65481" y="222854"/>
                    <a:pt x="76384" y="237066"/>
                    <a:pt x="87224" y="231593"/>
                  </a:cubicBezTo>
                  <a:cubicBezTo>
                    <a:pt x="98084" y="226184"/>
                    <a:pt x="96006" y="214899"/>
                    <a:pt x="95178" y="206520"/>
                  </a:cubicBezTo>
                  <a:cubicBezTo>
                    <a:pt x="94330" y="198163"/>
                    <a:pt x="82218" y="117090"/>
                    <a:pt x="80097" y="95306"/>
                  </a:cubicBezTo>
                  <a:cubicBezTo>
                    <a:pt x="78018" y="73563"/>
                    <a:pt x="77594" y="27745"/>
                    <a:pt x="77594" y="26409"/>
                  </a:cubicBezTo>
                  <a:cubicBezTo>
                    <a:pt x="77594" y="25136"/>
                    <a:pt x="15909" y="15909"/>
                    <a:pt x="15909" y="15909"/>
                  </a:cubicBezTo>
                  <a:close/>
                </a:path>
              </a:pathLst>
            </a:custGeom>
            <a:solidFill>
              <a:srgbClr val="20487F"/>
            </a:solidFill>
            <a:ln w="9525"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07FC6436-79C5-42F6-9010-11B4AE303FE9}"/>
                </a:ext>
              </a:extLst>
            </p:cNvPr>
            <p:cNvSpPr/>
            <p:nvPr/>
          </p:nvSpPr>
          <p:spPr>
            <a:xfrm>
              <a:off x="6141293" y="1600223"/>
              <a:ext cx="93980" cy="281940"/>
            </a:xfrm>
            <a:custGeom>
              <a:avLst/>
              <a:gdLst>
                <a:gd name="connsiteX0" fmla="*/ 26434 w 63636"/>
                <a:gd name="connsiteY0" fmla="*/ 175819 h 190908"/>
                <a:gd name="connsiteX1" fmla="*/ 17186 w 63636"/>
                <a:gd name="connsiteY1" fmla="*/ 89592 h 190908"/>
                <a:gd name="connsiteX2" fmla="*/ 36849 w 63636"/>
                <a:gd name="connsiteY2" fmla="*/ 16856 h 190908"/>
                <a:gd name="connsiteX3" fmla="*/ 56704 w 63636"/>
                <a:gd name="connsiteY3" fmla="*/ 22520 h 190908"/>
                <a:gd name="connsiteX4" fmla="*/ 49195 w 63636"/>
                <a:gd name="connsiteY4" fmla="*/ 73089 h 190908"/>
                <a:gd name="connsiteX5" fmla="*/ 49513 w 63636"/>
                <a:gd name="connsiteY5" fmla="*/ 128474 h 190908"/>
                <a:gd name="connsiteX6" fmla="*/ 48898 w 63636"/>
                <a:gd name="connsiteY6" fmla="*/ 145295 h 190908"/>
                <a:gd name="connsiteX7" fmla="*/ 26455 w 63636"/>
                <a:gd name="connsiteY7" fmla="*/ 177092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190908">
                  <a:moveTo>
                    <a:pt x="26434" y="175819"/>
                  </a:moveTo>
                  <a:cubicBezTo>
                    <a:pt x="26434" y="175819"/>
                    <a:pt x="11543" y="121262"/>
                    <a:pt x="17186" y="89592"/>
                  </a:cubicBezTo>
                  <a:cubicBezTo>
                    <a:pt x="22849" y="57944"/>
                    <a:pt x="36849" y="16856"/>
                    <a:pt x="36849" y="16856"/>
                  </a:cubicBezTo>
                  <a:cubicBezTo>
                    <a:pt x="36849" y="16856"/>
                    <a:pt x="55113" y="12486"/>
                    <a:pt x="56704" y="22520"/>
                  </a:cubicBezTo>
                  <a:cubicBezTo>
                    <a:pt x="58273" y="32532"/>
                    <a:pt x="51995" y="51559"/>
                    <a:pt x="49195" y="73089"/>
                  </a:cubicBezTo>
                  <a:cubicBezTo>
                    <a:pt x="46373" y="94641"/>
                    <a:pt x="46373" y="118759"/>
                    <a:pt x="49513" y="128474"/>
                  </a:cubicBezTo>
                  <a:cubicBezTo>
                    <a:pt x="52652" y="138189"/>
                    <a:pt x="48898" y="145295"/>
                    <a:pt x="48898" y="145295"/>
                  </a:cubicBezTo>
                  <a:lnTo>
                    <a:pt x="26455" y="177092"/>
                  </a:lnTo>
                </a:path>
              </a:pathLst>
            </a:custGeom>
            <a:solidFill>
              <a:srgbClr val="183660"/>
            </a:solidFill>
            <a:ln w="9525"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EDBFA830-C87F-4C91-9B69-6BE57AAD340B}"/>
                </a:ext>
              </a:extLst>
            </p:cNvPr>
            <p:cNvSpPr/>
            <p:nvPr/>
          </p:nvSpPr>
          <p:spPr>
            <a:xfrm>
              <a:off x="6138729" y="1897290"/>
              <a:ext cx="62653" cy="156633"/>
            </a:xfrm>
            <a:custGeom>
              <a:avLst/>
              <a:gdLst>
                <a:gd name="connsiteX0" fmla="*/ 22973 w 42424"/>
                <a:gd name="connsiteY0" fmla="*/ 93159 h 106060"/>
                <a:gd name="connsiteX1" fmla="*/ 32221 w 42424"/>
                <a:gd name="connsiteY1" fmla="*/ 78225 h 106060"/>
                <a:gd name="connsiteX2" fmla="*/ 34724 w 42424"/>
                <a:gd name="connsiteY2" fmla="*/ 16371 h 106060"/>
                <a:gd name="connsiteX3" fmla="*/ 28170 w 42424"/>
                <a:gd name="connsiteY3" fmla="*/ 16371 h 106060"/>
                <a:gd name="connsiteX4" fmla="*/ 23015 w 42424"/>
                <a:gd name="connsiteY4" fmla="*/ 25980 h 106060"/>
                <a:gd name="connsiteX5" fmla="*/ 15909 w 42424"/>
                <a:gd name="connsiteY5" fmla="*/ 66113 h 106060"/>
                <a:gd name="connsiteX6" fmla="*/ 22973 w 42424"/>
                <a:gd name="connsiteY6" fmla="*/ 9315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106060">
                  <a:moveTo>
                    <a:pt x="22973" y="93159"/>
                  </a:moveTo>
                  <a:cubicBezTo>
                    <a:pt x="23206" y="92522"/>
                    <a:pt x="22400" y="80113"/>
                    <a:pt x="32221" y="78225"/>
                  </a:cubicBezTo>
                  <a:cubicBezTo>
                    <a:pt x="42042" y="76337"/>
                    <a:pt x="34724" y="16371"/>
                    <a:pt x="34724" y="16371"/>
                  </a:cubicBezTo>
                  <a:cubicBezTo>
                    <a:pt x="34724" y="16371"/>
                    <a:pt x="28976" y="15332"/>
                    <a:pt x="28170" y="16371"/>
                  </a:cubicBezTo>
                  <a:cubicBezTo>
                    <a:pt x="27406" y="17410"/>
                    <a:pt x="24054" y="21186"/>
                    <a:pt x="23015" y="25980"/>
                  </a:cubicBezTo>
                  <a:cubicBezTo>
                    <a:pt x="21955" y="30816"/>
                    <a:pt x="15909" y="64013"/>
                    <a:pt x="15909" y="66113"/>
                  </a:cubicBezTo>
                  <a:cubicBezTo>
                    <a:pt x="15909" y="68192"/>
                    <a:pt x="22973" y="93159"/>
                    <a:pt x="22973" y="93159"/>
                  </a:cubicBezTo>
                  <a:close/>
                </a:path>
              </a:pathLst>
            </a:custGeom>
            <a:solidFill>
              <a:srgbClr val="183660"/>
            </a:solidFill>
            <a:ln w="9525"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46CB2B5B-0CCC-4DAF-B75A-97EF8540CF63}"/>
                </a:ext>
              </a:extLst>
            </p:cNvPr>
            <p:cNvSpPr/>
            <p:nvPr/>
          </p:nvSpPr>
          <p:spPr>
            <a:xfrm>
              <a:off x="6157117" y="1787232"/>
              <a:ext cx="125307" cy="250613"/>
            </a:xfrm>
            <a:custGeom>
              <a:avLst/>
              <a:gdLst>
                <a:gd name="connsiteX0" fmla="*/ 54515 w 84848"/>
                <a:gd name="connsiteY0" fmla="*/ 15909 h 169696"/>
                <a:gd name="connsiteX1" fmla="*/ 20194 w 84848"/>
                <a:gd name="connsiteY1" fmla="*/ 86503 h 169696"/>
                <a:gd name="connsiteX2" fmla="*/ 16015 w 84848"/>
                <a:gd name="connsiteY2" fmla="*/ 134993 h 169696"/>
                <a:gd name="connsiteX3" fmla="*/ 26876 w 84848"/>
                <a:gd name="connsiteY3" fmla="*/ 157584 h 169696"/>
                <a:gd name="connsiteX4" fmla="*/ 76682 w 84848"/>
                <a:gd name="connsiteY4" fmla="*/ 157160 h 169696"/>
                <a:gd name="connsiteX5" fmla="*/ 85145 w 84848"/>
                <a:gd name="connsiteY5" fmla="*/ 42127 h 169696"/>
                <a:gd name="connsiteX6" fmla="*/ 85145 w 84848"/>
                <a:gd name="connsiteY6" fmla="*/ 20215 h 169696"/>
                <a:gd name="connsiteX7" fmla="*/ 59055 w 84848"/>
                <a:gd name="connsiteY7" fmla="*/ 15930 h 169696"/>
                <a:gd name="connsiteX8" fmla="*/ 54515 w 84848"/>
                <a:gd name="connsiteY8" fmla="*/ 15930 h 1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169696">
                  <a:moveTo>
                    <a:pt x="54515" y="15909"/>
                  </a:moveTo>
                  <a:cubicBezTo>
                    <a:pt x="54515" y="15909"/>
                    <a:pt x="28955" y="34660"/>
                    <a:pt x="20194" y="86503"/>
                  </a:cubicBezTo>
                  <a:cubicBezTo>
                    <a:pt x="17203" y="104087"/>
                    <a:pt x="16015" y="118278"/>
                    <a:pt x="16015" y="134993"/>
                  </a:cubicBezTo>
                  <a:cubicBezTo>
                    <a:pt x="16015" y="151730"/>
                    <a:pt x="14064" y="151687"/>
                    <a:pt x="26876" y="157584"/>
                  </a:cubicBezTo>
                  <a:cubicBezTo>
                    <a:pt x="42361" y="164669"/>
                    <a:pt x="71824" y="157584"/>
                    <a:pt x="76682" y="157160"/>
                  </a:cubicBezTo>
                  <a:cubicBezTo>
                    <a:pt x="81539" y="156736"/>
                    <a:pt x="83618" y="58397"/>
                    <a:pt x="85145" y="42127"/>
                  </a:cubicBezTo>
                  <a:cubicBezTo>
                    <a:pt x="86673" y="25879"/>
                    <a:pt x="89070" y="22909"/>
                    <a:pt x="85145" y="20215"/>
                  </a:cubicBezTo>
                  <a:cubicBezTo>
                    <a:pt x="81242" y="17564"/>
                    <a:pt x="59055" y="15930"/>
                    <a:pt x="59055" y="15930"/>
                  </a:cubicBezTo>
                  <a:lnTo>
                    <a:pt x="54515" y="15930"/>
                  </a:lnTo>
                  <a:close/>
                </a:path>
              </a:pathLst>
            </a:custGeom>
            <a:solidFill>
              <a:srgbClr val="E7E7E7"/>
            </a:solidFill>
            <a:ln w="9525"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90A875C9-3C59-43CF-8E43-3353EF3A56D0}"/>
                </a:ext>
              </a:extLst>
            </p:cNvPr>
            <p:cNvSpPr/>
            <p:nvPr/>
          </p:nvSpPr>
          <p:spPr>
            <a:xfrm>
              <a:off x="6214134" y="1772946"/>
              <a:ext cx="62653" cy="62653"/>
            </a:xfrm>
            <a:custGeom>
              <a:avLst/>
              <a:gdLst>
                <a:gd name="connsiteX0" fmla="*/ 15909 w 42424"/>
                <a:gd name="connsiteY0" fmla="*/ 15909 h 42424"/>
                <a:gd name="connsiteX1" fmla="*/ 18370 w 42424"/>
                <a:gd name="connsiteY1" fmla="*/ 40600 h 42424"/>
                <a:gd name="connsiteX2" fmla="*/ 36357 w 42424"/>
                <a:gd name="connsiteY2" fmla="*/ 34321 h 42424"/>
                <a:gd name="connsiteX3" fmla="*/ 43866 w 42424"/>
                <a:gd name="connsiteY3" fmla="*/ 21764 h 42424"/>
                <a:gd name="connsiteX4" fmla="*/ 41576 w 42424"/>
                <a:gd name="connsiteY4" fmla="*/ 16821 h 42424"/>
                <a:gd name="connsiteX5" fmla="*/ 15909 w 42424"/>
                <a:gd name="connsiteY5"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 h="42424">
                  <a:moveTo>
                    <a:pt x="15909" y="15909"/>
                  </a:moveTo>
                  <a:lnTo>
                    <a:pt x="18370" y="40600"/>
                  </a:lnTo>
                  <a:cubicBezTo>
                    <a:pt x="18370" y="40600"/>
                    <a:pt x="29230" y="42679"/>
                    <a:pt x="36357" y="34321"/>
                  </a:cubicBezTo>
                  <a:cubicBezTo>
                    <a:pt x="43442" y="25942"/>
                    <a:pt x="43866" y="21764"/>
                    <a:pt x="43866" y="21764"/>
                  </a:cubicBezTo>
                  <a:lnTo>
                    <a:pt x="41576" y="16821"/>
                  </a:lnTo>
                  <a:lnTo>
                    <a:pt x="15909" y="15909"/>
                  </a:lnTo>
                  <a:close/>
                </a:path>
              </a:pathLst>
            </a:custGeom>
            <a:solidFill>
              <a:srgbClr val="D5B59E"/>
            </a:solidFill>
            <a:ln w="9525"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E7CA5685-3DF2-4527-8318-A13D2BB5D2D1}"/>
                </a:ext>
              </a:extLst>
            </p:cNvPr>
            <p:cNvSpPr/>
            <p:nvPr/>
          </p:nvSpPr>
          <p:spPr>
            <a:xfrm>
              <a:off x="6214134" y="1669224"/>
              <a:ext cx="125307" cy="156633"/>
            </a:xfrm>
            <a:custGeom>
              <a:avLst/>
              <a:gdLst>
                <a:gd name="connsiteX0" fmla="*/ 15909 w 84848"/>
                <a:gd name="connsiteY0" fmla="*/ 45012 h 106060"/>
                <a:gd name="connsiteX1" fmla="*/ 23842 w 84848"/>
                <a:gd name="connsiteY1" fmla="*/ 26324 h 106060"/>
                <a:gd name="connsiteX2" fmla="*/ 44694 w 84848"/>
                <a:gd name="connsiteY2" fmla="*/ 15909 h 106060"/>
                <a:gd name="connsiteX3" fmla="*/ 56912 w 84848"/>
                <a:gd name="connsiteY3" fmla="*/ 22612 h 106060"/>
                <a:gd name="connsiteX4" fmla="*/ 64315 w 84848"/>
                <a:gd name="connsiteY4" fmla="*/ 26345 h 106060"/>
                <a:gd name="connsiteX5" fmla="*/ 72693 w 84848"/>
                <a:gd name="connsiteY5" fmla="*/ 32200 h 106060"/>
                <a:gd name="connsiteX6" fmla="*/ 76469 w 84848"/>
                <a:gd name="connsiteY6" fmla="*/ 37206 h 106060"/>
                <a:gd name="connsiteX7" fmla="*/ 79800 w 84848"/>
                <a:gd name="connsiteY7" fmla="*/ 47663 h 106060"/>
                <a:gd name="connsiteX8" fmla="*/ 79800 w 84848"/>
                <a:gd name="connsiteY8" fmla="*/ 61069 h 106060"/>
                <a:gd name="connsiteX9" fmla="*/ 76045 w 84848"/>
                <a:gd name="connsiteY9" fmla="*/ 73606 h 106060"/>
                <a:gd name="connsiteX10" fmla="*/ 43421 w 84848"/>
                <a:gd name="connsiteY10" fmla="*/ 90278 h 106060"/>
                <a:gd name="connsiteX11" fmla="*/ 39985 w 84848"/>
                <a:gd name="connsiteY11" fmla="*/ 87839 h 106060"/>
                <a:gd name="connsiteX12" fmla="*/ 15909 w 84848"/>
                <a:gd name="connsiteY12" fmla="*/ 45012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848" h="106060">
                  <a:moveTo>
                    <a:pt x="15909" y="45012"/>
                  </a:moveTo>
                  <a:cubicBezTo>
                    <a:pt x="15909" y="45012"/>
                    <a:pt x="19239" y="34257"/>
                    <a:pt x="23842" y="26324"/>
                  </a:cubicBezTo>
                  <a:cubicBezTo>
                    <a:pt x="28445" y="18391"/>
                    <a:pt x="37566" y="15909"/>
                    <a:pt x="44694" y="15909"/>
                  </a:cubicBezTo>
                  <a:cubicBezTo>
                    <a:pt x="51778" y="15909"/>
                    <a:pt x="56912" y="22612"/>
                    <a:pt x="56912" y="22612"/>
                  </a:cubicBezTo>
                  <a:cubicBezTo>
                    <a:pt x="56912" y="22612"/>
                    <a:pt x="62215" y="25921"/>
                    <a:pt x="64315" y="26345"/>
                  </a:cubicBezTo>
                  <a:cubicBezTo>
                    <a:pt x="66436" y="26770"/>
                    <a:pt x="71442" y="30545"/>
                    <a:pt x="72693" y="32200"/>
                  </a:cubicBezTo>
                  <a:cubicBezTo>
                    <a:pt x="73966" y="33897"/>
                    <a:pt x="74369" y="35127"/>
                    <a:pt x="76469" y="37206"/>
                  </a:cubicBezTo>
                  <a:cubicBezTo>
                    <a:pt x="78548" y="39285"/>
                    <a:pt x="79800" y="41406"/>
                    <a:pt x="79800" y="47663"/>
                  </a:cubicBezTo>
                  <a:cubicBezTo>
                    <a:pt x="79800" y="53942"/>
                    <a:pt x="81454" y="54366"/>
                    <a:pt x="79800" y="61069"/>
                  </a:cubicBezTo>
                  <a:cubicBezTo>
                    <a:pt x="78145" y="67730"/>
                    <a:pt x="79800" y="68154"/>
                    <a:pt x="76045" y="73606"/>
                  </a:cubicBezTo>
                  <a:cubicBezTo>
                    <a:pt x="72291" y="79057"/>
                    <a:pt x="43421" y="90278"/>
                    <a:pt x="43421" y="90278"/>
                  </a:cubicBezTo>
                  <a:lnTo>
                    <a:pt x="39985" y="87839"/>
                  </a:lnTo>
                  <a:lnTo>
                    <a:pt x="15909" y="45012"/>
                  </a:lnTo>
                  <a:close/>
                </a:path>
              </a:pathLst>
            </a:custGeom>
            <a:solidFill>
              <a:srgbClr val="C3996C"/>
            </a:solid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71C88C24-4B26-41D5-9143-F847F9F25610}"/>
                </a:ext>
              </a:extLst>
            </p:cNvPr>
            <p:cNvSpPr/>
            <p:nvPr/>
          </p:nvSpPr>
          <p:spPr>
            <a:xfrm>
              <a:off x="6197958" y="1676109"/>
              <a:ext cx="93980" cy="125307"/>
            </a:xfrm>
            <a:custGeom>
              <a:avLst/>
              <a:gdLst>
                <a:gd name="connsiteX0" fmla="*/ 33925 w 63636"/>
                <a:gd name="connsiteY0" fmla="*/ 27538 h 84848"/>
                <a:gd name="connsiteX1" fmla="*/ 15937 w 63636"/>
                <a:gd name="connsiteY1" fmla="*/ 68520 h 84848"/>
                <a:gd name="connsiteX2" fmla="*/ 31400 w 63636"/>
                <a:gd name="connsiteY2" fmla="*/ 84832 h 84848"/>
                <a:gd name="connsiteX3" fmla="*/ 53970 w 63636"/>
                <a:gd name="connsiteY3" fmla="*/ 81480 h 84848"/>
                <a:gd name="connsiteX4" fmla="*/ 63176 w 63636"/>
                <a:gd name="connsiteY4" fmla="*/ 73950 h 84848"/>
                <a:gd name="connsiteX5" fmla="*/ 63176 w 63636"/>
                <a:gd name="connsiteY5" fmla="*/ 61859 h 84848"/>
                <a:gd name="connsiteX6" fmla="*/ 50640 w 63636"/>
                <a:gd name="connsiteY6" fmla="*/ 67714 h 84848"/>
                <a:gd name="connsiteX7" fmla="*/ 46461 w 63636"/>
                <a:gd name="connsiteY7" fmla="*/ 66441 h 84848"/>
                <a:gd name="connsiteX8" fmla="*/ 53970 w 63636"/>
                <a:gd name="connsiteY8" fmla="*/ 56598 h 84848"/>
                <a:gd name="connsiteX9" fmla="*/ 56473 w 63636"/>
                <a:gd name="connsiteY9" fmla="*/ 50129 h 84848"/>
                <a:gd name="connsiteX10" fmla="*/ 66167 w 63636"/>
                <a:gd name="connsiteY10" fmla="*/ 34856 h 84848"/>
                <a:gd name="connsiteX11" fmla="*/ 37255 w 63636"/>
                <a:gd name="connsiteY11" fmla="*/ 21683 h 84848"/>
                <a:gd name="connsiteX12" fmla="*/ 33925 w 63636"/>
                <a:gd name="connsiteY12" fmla="*/ 27538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36" h="84848">
                  <a:moveTo>
                    <a:pt x="33925" y="27538"/>
                  </a:moveTo>
                  <a:cubicBezTo>
                    <a:pt x="33925" y="27538"/>
                    <a:pt x="15089" y="59759"/>
                    <a:pt x="15937" y="68520"/>
                  </a:cubicBezTo>
                  <a:cubicBezTo>
                    <a:pt x="16764" y="77301"/>
                    <a:pt x="17188" y="81883"/>
                    <a:pt x="31400" y="84832"/>
                  </a:cubicBezTo>
                  <a:cubicBezTo>
                    <a:pt x="45634" y="87759"/>
                    <a:pt x="53970" y="81480"/>
                    <a:pt x="53970" y="81480"/>
                  </a:cubicBezTo>
                  <a:cubicBezTo>
                    <a:pt x="53970" y="81480"/>
                    <a:pt x="57322" y="81904"/>
                    <a:pt x="63176" y="73950"/>
                  </a:cubicBezTo>
                  <a:cubicBezTo>
                    <a:pt x="69031" y="66017"/>
                    <a:pt x="69879" y="62665"/>
                    <a:pt x="63176" y="61859"/>
                  </a:cubicBezTo>
                  <a:cubicBezTo>
                    <a:pt x="56494" y="61011"/>
                    <a:pt x="50640" y="67714"/>
                    <a:pt x="50640" y="67714"/>
                  </a:cubicBezTo>
                  <a:lnTo>
                    <a:pt x="46461" y="66441"/>
                  </a:lnTo>
                  <a:cubicBezTo>
                    <a:pt x="46461" y="66441"/>
                    <a:pt x="52316" y="58444"/>
                    <a:pt x="53970" y="56598"/>
                  </a:cubicBezTo>
                  <a:cubicBezTo>
                    <a:pt x="55667" y="54732"/>
                    <a:pt x="56897" y="52208"/>
                    <a:pt x="56473" y="50129"/>
                  </a:cubicBezTo>
                  <a:cubicBezTo>
                    <a:pt x="56070" y="48050"/>
                    <a:pt x="64364" y="37783"/>
                    <a:pt x="66167" y="34856"/>
                  </a:cubicBezTo>
                  <a:cubicBezTo>
                    <a:pt x="78343" y="14938"/>
                    <a:pt x="43322" y="11035"/>
                    <a:pt x="37255" y="21683"/>
                  </a:cubicBezTo>
                  <a:cubicBezTo>
                    <a:pt x="31188" y="32332"/>
                    <a:pt x="33925" y="27538"/>
                    <a:pt x="33925" y="27538"/>
                  </a:cubicBezTo>
                  <a:close/>
                </a:path>
              </a:pathLst>
            </a:custGeom>
            <a:solidFill>
              <a:srgbClr val="F3DCC1"/>
            </a:solid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35588F08-2471-42DA-AD97-8EF22FE5A42E}"/>
                </a:ext>
              </a:extLst>
            </p:cNvPr>
            <p:cNvSpPr/>
            <p:nvPr/>
          </p:nvSpPr>
          <p:spPr>
            <a:xfrm>
              <a:off x="6204578" y="1724014"/>
              <a:ext cx="62653" cy="31327"/>
            </a:xfrm>
            <a:custGeom>
              <a:avLst/>
              <a:gdLst>
                <a:gd name="connsiteX0" fmla="*/ 26876 w 42424"/>
                <a:gd name="connsiteY0" fmla="*/ 15909 h 21212"/>
                <a:gd name="connsiteX1" fmla="*/ 15909 w 42424"/>
                <a:gd name="connsiteY1" fmla="*/ 21233 h 21212"/>
                <a:gd name="connsiteX2" fmla="*/ 22379 w 42424"/>
                <a:gd name="connsiteY2" fmla="*/ 26048 h 21212"/>
              </a:gdLst>
              <a:ahLst/>
              <a:cxnLst>
                <a:cxn ang="0">
                  <a:pos x="connsiteX0" y="connsiteY0"/>
                </a:cxn>
                <a:cxn ang="0">
                  <a:pos x="connsiteX1" y="connsiteY1"/>
                </a:cxn>
                <a:cxn ang="0">
                  <a:pos x="connsiteX2" y="connsiteY2"/>
                </a:cxn>
              </a:cxnLst>
              <a:rect l="l" t="t" r="r" b="b"/>
              <a:pathLst>
                <a:path w="42424" h="21212">
                  <a:moveTo>
                    <a:pt x="26876" y="15909"/>
                  </a:moveTo>
                  <a:lnTo>
                    <a:pt x="15909" y="21233"/>
                  </a:lnTo>
                  <a:lnTo>
                    <a:pt x="22379" y="26048"/>
                  </a:lnTo>
                  <a:close/>
                </a:path>
              </a:pathLst>
            </a:custGeom>
            <a:solidFill>
              <a:srgbClr val="D5B59E"/>
            </a:solidFill>
            <a:ln w="9525"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6FA1BC48-C9A1-45D9-8EE2-CDDE033C70DC}"/>
                </a:ext>
              </a:extLst>
            </p:cNvPr>
            <p:cNvSpPr/>
            <p:nvPr/>
          </p:nvSpPr>
          <p:spPr>
            <a:xfrm>
              <a:off x="6207680" y="1807813"/>
              <a:ext cx="62653" cy="62653"/>
            </a:xfrm>
            <a:custGeom>
              <a:avLst/>
              <a:gdLst>
                <a:gd name="connsiteX0" fmla="*/ 23524 w 42424"/>
                <a:gd name="connsiteY0" fmla="*/ 15909 h 42424"/>
                <a:gd name="connsiteX1" fmla="*/ 15909 w 42424"/>
                <a:gd name="connsiteY1" fmla="*/ 25730 h 42424"/>
                <a:gd name="connsiteX2" fmla="*/ 22273 w 42424"/>
                <a:gd name="connsiteY2" fmla="*/ 29612 h 42424"/>
                <a:gd name="connsiteX3" fmla="*/ 28233 w 42424"/>
                <a:gd name="connsiteY3" fmla="*/ 27109 h 42424"/>
                <a:gd name="connsiteX4" fmla="*/ 24160 w 42424"/>
                <a:gd name="connsiteY4" fmla="*/ 15909 h 42424"/>
                <a:gd name="connsiteX5" fmla="*/ 23524 w 42424"/>
                <a:gd name="connsiteY5" fmla="*/ 15909 h 4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24" h="42424">
                  <a:moveTo>
                    <a:pt x="23524" y="15909"/>
                  </a:moveTo>
                  <a:lnTo>
                    <a:pt x="15909" y="25730"/>
                  </a:lnTo>
                  <a:cubicBezTo>
                    <a:pt x="15909" y="25730"/>
                    <a:pt x="16948" y="30588"/>
                    <a:pt x="22273" y="29612"/>
                  </a:cubicBezTo>
                  <a:cubicBezTo>
                    <a:pt x="27597" y="28679"/>
                    <a:pt x="28233" y="27109"/>
                    <a:pt x="28233" y="27109"/>
                  </a:cubicBezTo>
                  <a:lnTo>
                    <a:pt x="24160" y="15909"/>
                  </a:lnTo>
                  <a:lnTo>
                    <a:pt x="23524" y="15909"/>
                  </a:lnTo>
                  <a:close/>
                </a:path>
              </a:pathLst>
            </a:custGeom>
            <a:solidFill>
              <a:srgbClr val="BE202E"/>
            </a:solidFill>
            <a:ln w="9525"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EB815AFB-4E15-4422-BC49-CD2C1A99691F}"/>
                </a:ext>
              </a:extLst>
            </p:cNvPr>
            <p:cNvSpPr/>
            <p:nvPr/>
          </p:nvSpPr>
          <p:spPr>
            <a:xfrm>
              <a:off x="6219834" y="1781531"/>
              <a:ext cx="62653" cy="93980"/>
            </a:xfrm>
            <a:custGeom>
              <a:avLst/>
              <a:gdLst>
                <a:gd name="connsiteX0" fmla="*/ 15909 w 42424"/>
                <a:gd name="connsiteY0" fmla="*/ 33706 h 63636"/>
                <a:gd name="connsiteX1" fmla="*/ 15909 w 42424"/>
                <a:gd name="connsiteY1" fmla="*/ 51482 h 63636"/>
                <a:gd name="connsiteX2" fmla="*/ 37545 w 42424"/>
                <a:gd name="connsiteY2" fmla="*/ 36888 h 63636"/>
                <a:gd name="connsiteX3" fmla="*/ 41936 w 42424"/>
                <a:gd name="connsiteY3" fmla="*/ 20427 h 63636"/>
                <a:gd name="connsiteX4" fmla="*/ 38797 w 42424"/>
                <a:gd name="connsiteY4" fmla="*/ 15909 h 63636"/>
                <a:gd name="connsiteX5" fmla="*/ 24882 w 42424"/>
                <a:gd name="connsiteY5" fmla="*/ 30312 h 63636"/>
                <a:gd name="connsiteX6" fmla="*/ 15909 w 42424"/>
                <a:gd name="connsiteY6" fmla="*/ 33706 h 6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4" h="63636">
                  <a:moveTo>
                    <a:pt x="15909" y="33706"/>
                  </a:moveTo>
                  <a:lnTo>
                    <a:pt x="15909" y="51482"/>
                  </a:lnTo>
                  <a:cubicBezTo>
                    <a:pt x="15909" y="51482"/>
                    <a:pt x="33303" y="42848"/>
                    <a:pt x="37545" y="36888"/>
                  </a:cubicBezTo>
                  <a:cubicBezTo>
                    <a:pt x="41788" y="30948"/>
                    <a:pt x="43888" y="24945"/>
                    <a:pt x="41936" y="20427"/>
                  </a:cubicBezTo>
                  <a:cubicBezTo>
                    <a:pt x="40006" y="15930"/>
                    <a:pt x="38797" y="15909"/>
                    <a:pt x="38797" y="15909"/>
                  </a:cubicBezTo>
                  <a:cubicBezTo>
                    <a:pt x="38797" y="15909"/>
                    <a:pt x="31754" y="27194"/>
                    <a:pt x="24882" y="30312"/>
                  </a:cubicBezTo>
                  <a:cubicBezTo>
                    <a:pt x="17945" y="33451"/>
                    <a:pt x="15909" y="33706"/>
                    <a:pt x="15909" y="33706"/>
                  </a:cubicBezTo>
                  <a:close/>
                </a:path>
              </a:pathLst>
            </a:custGeom>
            <a:solidFill>
              <a:srgbClr val="FFFFFF"/>
            </a:solidFill>
            <a:ln w="9525"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78F59CCD-3E6A-4803-B336-300923B535C4}"/>
                </a:ext>
              </a:extLst>
            </p:cNvPr>
            <p:cNvSpPr/>
            <p:nvPr/>
          </p:nvSpPr>
          <p:spPr>
            <a:xfrm>
              <a:off x="6203751" y="1783128"/>
              <a:ext cx="31327" cy="62653"/>
            </a:xfrm>
            <a:custGeom>
              <a:avLst/>
              <a:gdLst>
                <a:gd name="connsiteX0" fmla="*/ 23617 w 21212"/>
                <a:gd name="connsiteY0" fmla="*/ 15909 h 42424"/>
                <a:gd name="connsiteX1" fmla="*/ 26184 w 21212"/>
                <a:gd name="connsiteY1" fmla="*/ 32603 h 42424"/>
                <a:gd name="connsiteX2" fmla="*/ 16469 w 21212"/>
                <a:gd name="connsiteY2" fmla="*/ 44885 h 42424"/>
                <a:gd name="connsiteX3" fmla="*/ 18187 w 21212"/>
                <a:gd name="connsiteY3" fmla="*/ 26409 h 42424"/>
                <a:gd name="connsiteX4" fmla="*/ 23617 w 21212"/>
                <a:gd name="connsiteY4" fmla="*/ 15909 h 4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2" h="42424">
                  <a:moveTo>
                    <a:pt x="23617" y="15909"/>
                  </a:moveTo>
                  <a:lnTo>
                    <a:pt x="26184" y="32603"/>
                  </a:lnTo>
                  <a:lnTo>
                    <a:pt x="16469" y="44885"/>
                  </a:lnTo>
                  <a:cubicBezTo>
                    <a:pt x="16469" y="44885"/>
                    <a:pt x="14411" y="35509"/>
                    <a:pt x="18187" y="26409"/>
                  </a:cubicBezTo>
                  <a:cubicBezTo>
                    <a:pt x="21941" y="17330"/>
                    <a:pt x="23617" y="15909"/>
                    <a:pt x="23617" y="15909"/>
                  </a:cubicBezTo>
                  <a:close/>
                </a:path>
              </a:pathLst>
            </a:custGeom>
            <a:solidFill>
              <a:srgbClr val="FFFFFF"/>
            </a:solidFill>
            <a:ln w="9525"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089F10A9-AE42-4A85-A14E-894138E8E8DC}"/>
                </a:ext>
              </a:extLst>
            </p:cNvPr>
            <p:cNvSpPr/>
            <p:nvPr/>
          </p:nvSpPr>
          <p:spPr>
            <a:xfrm>
              <a:off x="6183246" y="1822224"/>
              <a:ext cx="62653" cy="125307"/>
            </a:xfrm>
            <a:custGeom>
              <a:avLst/>
              <a:gdLst>
                <a:gd name="connsiteX0" fmla="*/ 33260 w 42424"/>
                <a:gd name="connsiteY0" fmla="*/ 15909 h 84848"/>
                <a:gd name="connsiteX1" fmla="*/ 15909 w 42424"/>
                <a:gd name="connsiteY1" fmla="*/ 75663 h 84848"/>
                <a:gd name="connsiteX2" fmla="*/ 22188 w 42424"/>
                <a:gd name="connsiteY2" fmla="*/ 85866 h 84848"/>
                <a:gd name="connsiteX3" fmla="*/ 32221 w 42424"/>
                <a:gd name="connsiteY3" fmla="*/ 75960 h 84848"/>
                <a:gd name="connsiteX4" fmla="*/ 40685 w 42424"/>
                <a:gd name="connsiteY4" fmla="*/ 18433 h 84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4" h="84848">
                  <a:moveTo>
                    <a:pt x="33260" y="15909"/>
                  </a:moveTo>
                  <a:lnTo>
                    <a:pt x="15909" y="75663"/>
                  </a:lnTo>
                  <a:lnTo>
                    <a:pt x="22188" y="85866"/>
                  </a:lnTo>
                  <a:lnTo>
                    <a:pt x="32221" y="75960"/>
                  </a:lnTo>
                  <a:lnTo>
                    <a:pt x="40685" y="18433"/>
                  </a:lnTo>
                  <a:close/>
                </a:path>
              </a:pathLst>
            </a:custGeom>
            <a:solidFill>
              <a:srgbClr val="BE202E"/>
            </a:solidFill>
            <a:ln w="9525"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475601AE-4FBD-43DA-BCD2-E12DB586877C}"/>
                </a:ext>
              </a:extLst>
            </p:cNvPr>
            <p:cNvSpPr/>
            <p:nvPr/>
          </p:nvSpPr>
          <p:spPr>
            <a:xfrm>
              <a:off x="6129344" y="1775047"/>
              <a:ext cx="125307" cy="281940"/>
            </a:xfrm>
            <a:custGeom>
              <a:avLst/>
              <a:gdLst>
                <a:gd name="connsiteX0" fmla="*/ 74000 w 84848"/>
                <a:gd name="connsiteY0" fmla="*/ 21382 h 190908"/>
                <a:gd name="connsiteX1" fmla="*/ 58218 w 84848"/>
                <a:gd name="connsiteY1" fmla="*/ 15909 h 190908"/>
                <a:gd name="connsiteX2" fmla="*/ 34546 w 84848"/>
                <a:gd name="connsiteY2" fmla="*/ 54918 h 190908"/>
                <a:gd name="connsiteX3" fmla="*/ 17788 w 84848"/>
                <a:gd name="connsiteY3" fmla="*/ 144284 h 190908"/>
                <a:gd name="connsiteX4" fmla="*/ 22943 w 84848"/>
                <a:gd name="connsiteY4" fmla="*/ 170163 h 190908"/>
                <a:gd name="connsiteX5" fmla="*/ 33294 w 84848"/>
                <a:gd name="connsiteY5" fmla="*/ 179242 h 190908"/>
                <a:gd name="connsiteX6" fmla="*/ 32340 w 84848"/>
                <a:gd name="connsiteY6" fmla="*/ 128142 h 190908"/>
                <a:gd name="connsiteX7" fmla="*/ 51473 w 84848"/>
                <a:gd name="connsiteY7" fmla="*/ 64972 h 190908"/>
                <a:gd name="connsiteX8" fmla="*/ 74000 w 84848"/>
                <a:gd name="connsiteY8" fmla="*/ 21382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48" h="190908">
                  <a:moveTo>
                    <a:pt x="74000" y="21382"/>
                  </a:moveTo>
                  <a:lnTo>
                    <a:pt x="58218" y="15909"/>
                  </a:lnTo>
                  <a:cubicBezTo>
                    <a:pt x="58218" y="15909"/>
                    <a:pt x="40973" y="34533"/>
                    <a:pt x="34546" y="54918"/>
                  </a:cubicBezTo>
                  <a:cubicBezTo>
                    <a:pt x="28119" y="75303"/>
                    <a:pt x="21076" y="125618"/>
                    <a:pt x="17788" y="144284"/>
                  </a:cubicBezTo>
                  <a:cubicBezTo>
                    <a:pt x="14501" y="162908"/>
                    <a:pt x="15116" y="162908"/>
                    <a:pt x="22943" y="170163"/>
                  </a:cubicBezTo>
                  <a:cubicBezTo>
                    <a:pt x="30791" y="177333"/>
                    <a:pt x="33294" y="179242"/>
                    <a:pt x="33294" y="179242"/>
                  </a:cubicBezTo>
                  <a:cubicBezTo>
                    <a:pt x="33294" y="179242"/>
                    <a:pt x="32340" y="138939"/>
                    <a:pt x="32340" y="128142"/>
                  </a:cubicBezTo>
                  <a:cubicBezTo>
                    <a:pt x="32340" y="117324"/>
                    <a:pt x="42437" y="89578"/>
                    <a:pt x="51473" y="64972"/>
                  </a:cubicBezTo>
                  <a:cubicBezTo>
                    <a:pt x="60403" y="40685"/>
                    <a:pt x="74000" y="21382"/>
                    <a:pt x="74000" y="21382"/>
                  </a:cubicBezTo>
                  <a:close/>
                </a:path>
              </a:pathLst>
            </a:custGeom>
            <a:solidFill>
              <a:srgbClr val="20487F"/>
            </a:solidFill>
            <a:ln w="9525"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95B63A5-F94C-4764-A7E4-3DEA82B8FB2D}"/>
                </a:ext>
              </a:extLst>
            </p:cNvPr>
            <p:cNvSpPr/>
            <p:nvPr/>
          </p:nvSpPr>
          <p:spPr>
            <a:xfrm>
              <a:off x="6208493" y="1791305"/>
              <a:ext cx="125307" cy="281940"/>
            </a:xfrm>
            <a:custGeom>
              <a:avLst/>
              <a:gdLst>
                <a:gd name="connsiteX0" fmla="*/ 50336 w 84848"/>
                <a:gd name="connsiteY0" fmla="*/ 15909 h 190908"/>
                <a:gd name="connsiteX1" fmla="*/ 30757 w 84848"/>
                <a:gd name="connsiteY1" fmla="*/ 67454 h 190908"/>
                <a:gd name="connsiteX2" fmla="*/ 16715 w 84848"/>
                <a:gd name="connsiteY2" fmla="*/ 163396 h 190908"/>
                <a:gd name="connsiteX3" fmla="*/ 15909 w 84848"/>
                <a:gd name="connsiteY3" fmla="*/ 172984 h 190908"/>
                <a:gd name="connsiteX4" fmla="*/ 35572 w 84848"/>
                <a:gd name="connsiteY4" fmla="*/ 179687 h 190908"/>
                <a:gd name="connsiteX5" fmla="*/ 72778 w 84848"/>
                <a:gd name="connsiteY5" fmla="*/ 168233 h 190908"/>
                <a:gd name="connsiteX6" fmla="*/ 69427 w 84848"/>
                <a:gd name="connsiteY6" fmla="*/ 108181 h 190908"/>
                <a:gd name="connsiteX7" fmla="*/ 78209 w 84848"/>
                <a:gd name="connsiteY7" fmla="*/ 52776 h 190908"/>
                <a:gd name="connsiteX8" fmla="*/ 76130 w 84848"/>
                <a:gd name="connsiteY8" fmla="*/ 29803 h 190908"/>
                <a:gd name="connsiteX9" fmla="*/ 50336 w 84848"/>
                <a:gd name="connsiteY9" fmla="*/ 15909 h 1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48" h="190908">
                  <a:moveTo>
                    <a:pt x="50336" y="15909"/>
                  </a:moveTo>
                  <a:cubicBezTo>
                    <a:pt x="50336" y="15909"/>
                    <a:pt x="36803" y="40260"/>
                    <a:pt x="30757" y="67454"/>
                  </a:cubicBezTo>
                  <a:cubicBezTo>
                    <a:pt x="24691" y="94627"/>
                    <a:pt x="17500" y="153766"/>
                    <a:pt x="16715" y="163396"/>
                  </a:cubicBezTo>
                  <a:cubicBezTo>
                    <a:pt x="15909" y="172984"/>
                    <a:pt x="15909" y="172984"/>
                    <a:pt x="15909" y="172984"/>
                  </a:cubicBezTo>
                  <a:cubicBezTo>
                    <a:pt x="15909" y="172984"/>
                    <a:pt x="21573" y="180111"/>
                    <a:pt x="35572" y="179687"/>
                  </a:cubicBezTo>
                  <a:cubicBezTo>
                    <a:pt x="49572" y="179263"/>
                    <a:pt x="72778" y="168233"/>
                    <a:pt x="72778" y="168233"/>
                  </a:cubicBezTo>
                  <a:cubicBezTo>
                    <a:pt x="72778" y="168233"/>
                    <a:pt x="68812" y="124281"/>
                    <a:pt x="69427" y="108181"/>
                  </a:cubicBezTo>
                  <a:cubicBezTo>
                    <a:pt x="70063" y="92081"/>
                    <a:pt x="77827" y="55300"/>
                    <a:pt x="78209" y="52776"/>
                  </a:cubicBezTo>
                  <a:cubicBezTo>
                    <a:pt x="78633" y="50272"/>
                    <a:pt x="80924" y="36930"/>
                    <a:pt x="76130" y="29803"/>
                  </a:cubicBezTo>
                  <a:cubicBezTo>
                    <a:pt x="71315" y="22697"/>
                    <a:pt x="50336" y="15909"/>
                    <a:pt x="50336" y="15909"/>
                  </a:cubicBezTo>
                  <a:close/>
                </a:path>
              </a:pathLst>
            </a:custGeom>
            <a:solidFill>
              <a:srgbClr val="20487F"/>
            </a:solidFill>
            <a:ln w="9525"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DE84D417-C527-4387-9212-997C98D9D956}"/>
                </a:ext>
              </a:extLst>
            </p:cNvPr>
            <p:cNvSpPr/>
            <p:nvPr/>
          </p:nvSpPr>
          <p:spPr>
            <a:xfrm>
              <a:off x="6160408" y="1781531"/>
              <a:ext cx="93980" cy="156633"/>
            </a:xfrm>
            <a:custGeom>
              <a:avLst/>
              <a:gdLst>
                <a:gd name="connsiteX0" fmla="*/ 48470 w 63636"/>
                <a:gd name="connsiteY0" fmla="*/ 15909 h 106060"/>
                <a:gd name="connsiteX1" fmla="*/ 26536 w 63636"/>
                <a:gd name="connsiteY1" fmla="*/ 43463 h 106060"/>
                <a:gd name="connsiteX2" fmla="*/ 29018 w 63636"/>
                <a:gd name="connsiteY2" fmla="*/ 49169 h 106060"/>
                <a:gd name="connsiteX3" fmla="*/ 22654 w 63636"/>
                <a:gd name="connsiteY3" fmla="*/ 53369 h 106060"/>
                <a:gd name="connsiteX4" fmla="*/ 15909 w 63636"/>
                <a:gd name="connsiteY4" fmla="*/ 102412 h 106060"/>
                <a:gd name="connsiteX5" fmla="*/ 39179 w 63636"/>
                <a:gd name="connsiteY5" fmla="*/ 40642 h 106060"/>
                <a:gd name="connsiteX6" fmla="*/ 52966 w 63636"/>
                <a:gd name="connsiteY6" fmla="*/ 16991 h 106060"/>
                <a:gd name="connsiteX7" fmla="*/ 48470 w 63636"/>
                <a:gd name="connsiteY7"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106060">
                  <a:moveTo>
                    <a:pt x="48470" y="15909"/>
                  </a:moveTo>
                  <a:lnTo>
                    <a:pt x="26536" y="43463"/>
                  </a:lnTo>
                  <a:lnTo>
                    <a:pt x="29018" y="49169"/>
                  </a:lnTo>
                  <a:lnTo>
                    <a:pt x="22654" y="53369"/>
                  </a:lnTo>
                  <a:lnTo>
                    <a:pt x="15909" y="102412"/>
                  </a:lnTo>
                  <a:cubicBezTo>
                    <a:pt x="15909" y="102412"/>
                    <a:pt x="36103" y="46476"/>
                    <a:pt x="39179" y="40642"/>
                  </a:cubicBezTo>
                  <a:cubicBezTo>
                    <a:pt x="42233" y="34788"/>
                    <a:pt x="52966" y="16991"/>
                    <a:pt x="52966" y="16991"/>
                  </a:cubicBezTo>
                  <a:lnTo>
                    <a:pt x="48470" y="15909"/>
                  </a:lnTo>
                  <a:close/>
                </a:path>
              </a:pathLst>
            </a:custGeom>
            <a:solidFill>
              <a:srgbClr val="406BA0"/>
            </a:solidFill>
            <a:ln w="9525"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4F07738B-2216-492F-B7D5-597BB2C9A9F7}"/>
                </a:ext>
              </a:extLst>
            </p:cNvPr>
            <p:cNvSpPr/>
            <p:nvPr/>
          </p:nvSpPr>
          <p:spPr>
            <a:xfrm>
              <a:off x="6220336" y="1791305"/>
              <a:ext cx="93980" cy="156633"/>
            </a:xfrm>
            <a:custGeom>
              <a:avLst/>
              <a:gdLst>
                <a:gd name="connsiteX0" fmla="*/ 42318 w 63636"/>
                <a:gd name="connsiteY0" fmla="*/ 15909 h 106060"/>
                <a:gd name="connsiteX1" fmla="*/ 22739 w 63636"/>
                <a:gd name="connsiteY1" fmla="*/ 67454 h 106060"/>
                <a:gd name="connsiteX2" fmla="*/ 15909 w 63636"/>
                <a:gd name="connsiteY2" fmla="*/ 106824 h 106060"/>
                <a:gd name="connsiteX3" fmla="*/ 38839 w 63636"/>
                <a:gd name="connsiteY3" fmla="*/ 61388 h 106060"/>
                <a:gd name="connsiteX4" fmla="*/ 35891 w 63636"/>
                <a:gd name="connsiteY4" fmla="*/ 56594 h 106060"/>
                <a:gd name="connsiteX5" fmla="*/ 42318 w 63636"/>
                <a:gd name="connsiteY5" fmla="*/ 52585 h 106060"/>
                <a:gd name="connsiteX6" fmla="*/ 48024 w 63636"/>
                <a:gd name="connsiteY6" fmla="*/ 18030 h 106060"/>
                <a:gd name="connsiteX7" fmla="*/ 42318 w 63636"/>
                <a:gd name="connsiteY7" fmla="*/ 15909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36" h="106060">
                  <a:moveTo>
                    <a:pt x="42318" y="15909"/>
                  </a:moveTo>
                  <a:cubicBezTo>
                    <a:pt x="42318" y="15909"/>
                    <a:pt x="26727" y="46370"/>
                    <a:pt x="22739" y="67454"/>
                  </a:cubicBezTo>
                  <a:cubicBezTo>
                    <a:pt x="18751" y="88560"/>
                    <a:pt x="15909" y="106824"/>
                    <a:pt x="15909" y="106824"/>
                  </a:cubicBezTo>
                  <a:lnTo>
                    <a:pt x="38839" y="61388"/>
                  </a:lnTo>
                  <a:lnTo>
                    <a:pt x="35891" y="56594"/>
                  </a:lnTo>
                  <a:lnTo>
                    <a:pt x="42318" y="52585"/>
                  </a:lnTo>
                  <a:lnTo>
                    <a:pt x="48024" y="18030"/>
                  </a:lnTo>
                  <a:lnTo>
                    <a:pt x="42318" y="15909"/>
                  </a:lnTo>
                  <a:close/>
                </a:path>
              </a:pathLst>
            </a:custGeom>
            <a:solidFill>
              <a:srgbClr val="406BA0"/>
            </a:solidFill>
            <a:ln w="9525"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C3D77BD3-77B6-4EB9-B623-A5F995C0E187}"/>
                </a:ext>
              </a:extLst>
            </p:cNvPr>
            <p:cNvSpPr/>
            <p:nvPr/>
          </p:nvSpPr>
          <p:spPr>
            <a:xfrm>
              <a:off x="6189228" y="1559331"/>
              <a:ext cx="156633" cy="62653"/>
            </a:xfrm>
            <a:custGeom>
              <a:avLst/>
              <a:gdLst>
                <a:gd name="connsiteX0" fmla="*/ 70742 w 106060"/>
                <a:gd name="connsiteY0" fmla="*/ 19706 h 42424"/>
                <a:gd name="connsiteX1" fmla="*/ 91636 w 106060"/>
                <a:gd name="connsiteY1" fmla="*/ 15909 h 42424"/>
                <a:gd name="connsiteX2" fmla="*/ 36782 w 106060"/>
                <a:gd name="connsiteY2" fmla="*/ 33260 h 42424"/>
                <a:gd name="connsiteX3" fmla="*/ 15909 w 106060"/>
                <a:gd name="connsiteY3" fmla="*/ 37057 h 42424"/>
              </a:gdLst>
              <a:ahLst/>
              <a:cxnLst>
                <a:cxn ang="0">
                  <a:pos x="connsiteX0" y="connsiteY0"/>
                </a:cxn>
                <a:cxn ang="0">
                  <a:pos x="connsiteX1" y="connsiteY1"/>
                </a:cxn>
                <a:cxn ang="0">
                  <a:pos x="connsiteX2" y="connsiteY2"/>
                </a:cxn>
                <a:cxn ang="0">
                  <a:pos x="connsiteX3" y="connsiteY3"/>
                </a:cxn>
              </a:cxnLst>
              <a:rect l="l" t="t" r="r" b="b"/>
              <a:pathLst>
                <a:path w="106060" h="42424">
                  <a:moveTo>
                    <a:pt x="70742" y="19706"/>
                  </a:moveTo>
                  <a:lnTo>
                    <a:pt x="91636" y="15909"/>
                  </a:lnTo>
                  <a:lnTo>
                    <a:pt x="36782" y="33260"/>
                  </a:lnTo>
                  <a:lnTo>
                    <a:pt x="15909" y="37057"/>
                  </a:lnTo>
                  <a:close/>
                </a:path>
              </a:pathLst>
            </a:custGeom>
            <a:solidFill>
              <a:srgbClr val="6A451A"/>
            </a:solidFill>
            <a:ln w="9525"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6B42ED75-56ED-4F05-B1A8-F3B3B5554C11}"/>
                </a:ext>
              </a:extLst>
            </p:cNvPr>
            <p:cNvSpPr/>
            <p:nvPr/>
          </p:nvSpPr>
          <p:spPr>
            <a:xfrm>
              <a:off x="6165420" y="1396213"/>
              <a:ext cx="156633" cy="62653"/>
            </a:xfrm>
            <a:custGeom>
              <a:avLst/>
              <a:gdLst>
                <a:gd name="connsiteX0" fmla="*/ 15909 w 106060"/>
                <a:gd name="connsiteY0" fmla="*/ 19706 h 42424"/>
                <a:gd name="connsiteX1" fmla="*/ 36782 w 106060"/>
                <a:gd name="connsiteY1" fmla="*/ 15909 h 42424"/>
                <a:gd name="connsiteX2" fmla="*/ 94669 w 106060"/>
                <a:gd name="connsiteY2" fmla="*/ 22845 h 42424"/>
                <a:gd name="connsiteX3" fmla="*/ 73775 w 106060"/>
                <a:gd name="connsiteY3" fmla="*/ 26642 h 42424"/>
              </a:gdLst>
              <a:ahLst/>
              <a:cxnLst>
                <a:cxn ang="0">
                  <a:pos x="connsiteX0" y="connsiteY0"/>
                </a:cxn>
                <a:cxn ang="0">
                  <a:pos x="connsiteX1" y="connsiteY1"/>
                </a:cxn>
                <a:cxn ang="0">
                  <a:pos x="connsiteX2" y="connsiteY2"/>
                </a:cxn>
                <a:cxn ang="0">
                  <a:pos x="connsiteX3" y="connsiteY3"/>
                </a:cxn>
              </a:cxnLst>
              <a:rect l="l" t="t" r="r" b="b"/>
              <a:pathLst>
                <a:path w="106060" h="42424">
                  <a:moveTo>
                    <a:pt x="15909" y="19706"/>
                  </a:moveTo>
                  <a:lnTo>
                    <a:pt x="36782" y="15909"/>
                  </a:lnTo>
                  <a:lnTo>
                    <a:pt x="94669" y="22845"/>
                  </a:lnTo>
                  <a:lnTo>
                    <a:pt x="73775" y="26642"/>
                  </a:lnTo>
                  <a:close/>
                </a:path>
              </a:pathLst>
            </a:custGeom>
            <a:solidFill>
              <a:srgbClr val="855622"/>
            </a:solidFill>
            <a:ln w="9525"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B2457875-68BC-4B22-85AD-9F7E75C5AA18}"/>
                </a:ext>
              </a:extLst>
            </p:cNvPr>
            <p:cNvSpPr/>
            <p:nvPr/>
          </p:nvSpPr>
          <p:spPr>
            <a:xfrm>
              <a:off x="6337560" y="1523587"/>
              <a:ext cx="62653" cy="156633"/>
            </a:xfrm>
            <a:custGeom>
              <a:avLst/>
              <a:gdLst>
                <a:gd name="connsiteX0" fmla="*/ 15909 w 42424"/>
                <a:gd name="connsiteY0" fmla="*/ 19706 h 106060"/>
                <a:gd name="connsiteX1" fmla="*/ 36782 w 42424"/>
                <a:gd name="connsiteY1" fmla="*/ 15909 h 106060"/>
                <a:gd name="connsiteX2" fmla="*/ 37651 w 42424"/>
                <a:gd name="connsiteY2" fmla="*/ 88094 h 106060"/>
                <a:gd name="connsiteX3" fmla="*/ 16779 w 42424"/>
                <a:gd name="connsiteY3" fmla="*/ 91890 h 106060"/>
              </a:gdLst>
              <a:ahLst/>
              <a:cxnLst>
                <a:cxn ang="0">
                  <a:pos x="connsiteX0" y="connsiteY0"/>
                </a:cxn>
                <a:cxn ang="0">
                  <a:pos x="connsiteX1" y="connsiteY1"/>
                </a:cxn>
                <a:cxn ang="0">
                  <a:pos x="connsiteX2" y="connsiteY2"/>
                </a:cxn>
                <a:cxn ang="0">
                  <a:pos x="connsiteX3" y="connsiteY3"/>
                </a:cxn>
              </a:cxnLst>
              <a:rect l="l" t="t" r="r" b="b"/>
              <a:pathLst>
                <a:path w="42424" h="106060">
                  <a:moveTo>
                    <a:pt x="15909" y="19706"/>
                  </a:moveTo>
                  <a:lnTo>
                    <a:pt x="36782" y="15909"/>
                  </a:lnTo>
                  <a:lnTo>
                    <a:pt x="37651" y="88094"/>
                  </a:lnTo>
                  <a:lnTo>
                    <a:pt x="16779" y="91890"/>
                  </a:lnTo>
                  <a:close/>
                </a:path>
              </a:pathLst>
            </a:custGeom>
            <a:solidFill>
              <a:srgbClr val="BB772A"/>
            </a:solidFill>
            <a:ln w="9525"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67027EC6-1029-4B8E-88D1-1EC4E8E9527F}"/>
                </a:ext>
              </a:extLst>
            </p:cNvPr>
            <p:cNvSpPr/>
            <p:nvPr/>
          </p:nvSpPr>
          <p:spPr>
            <a:xfrm>
              <a:off x="6300282" y="1324631"/>
              <a:ext cx="93980" cy="156633"/>
            </a:xfrm>
            <a:custGeom>
              <a:avLst/>
              <a:gdLst>
                <a:gd name="connsiteX0" fmla="*/ 15909 w 63636"/>
                <a:gd name="connsiteY0" fmla="*/ 19706 h 106060"/>
                <a:gd name="connsiteX1" fmla="*/ 36782 w 63636"/>
                <a:gd name="connsiteY1" fmla="*/ 15909 h 106060"/>
                <a:gd name="connsiteX2" fmla="*/ 54006 w 63636"/>
                <a:gd name="connsiteY2" fmla="*/ 86630 h 106060"/>
                <a:gd name="connsiteX3" fmla="*/ 33112 w 63636"/>
                <a:gd name="connsiteY3" fmla="*/ 90406 h 106060"/>
              </a:gdLst>
              <a:ahLst/>
              <a:cxnLst>
                <a:cxn ang="0">
                  <a:pos x="connsiteX0" y="connsiteY0"/>
                </a:cxn>
                <a:cxn ang="0">
                  <a:pos x="connsiteX1" y="connsiteY1"/>
                </a:cxn>
                <a:cxn ang="0">
                  <a:pos x="connsiteX2" y="connsiteY2"/>
                </a:cxn>
                <a:cxn ang="0">
                  <a:pos x="connsiteX3" y="connsiteY3"/>
                </a:cxn>
              </a:cxnLst>
              <a:rect l="l" t="t" r="r" b="b"/>
              <a:pathLst>
                <a:path w="63636" h="106060">
                  <a:moveTo>
                    <a:pt x="15909" y="19706"/>
                  </a:moveTo>
                  <a:lnTo>
                    <a:pt x="36782" y="15909"/>
                  </a:lnTo>
                  <a:lnTo>
                    <a:pt x="54006" y="86630"/>
                  </a:lnTo>
                  <a:lnTo>
                    <a:pt x="33112" y="90406"/>
                  </a:lnTo>
                  <a:close/>
                </a:path>
              </a:pathLst>
            </a:custGeom>
            <a:solidFill>
              <a:srgbClr val="C98029"/>
            </a:solidFill>
            <a:ln w="9525"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BF6D7E28-C44A-461B-98D4-9E02F8165299}"/>
                </a:ext>
              </a:extLst>
            </p:cNvPr>
            <p:cNvSpPr/>
            <p:nvPr/>
          </p:nvSpPr>
          <p:spPr>
            <a:xfrm>
              <a:off x="6337560" y="1469361"/>
              <a:ext cx="125307" cy="93980"/>
            </a:xfrm>
            <a:custGeom>
              <a:avLst/>
              <a:gdLst>
                <a:gd name="connsiteX0" fmla="*/ 63212 w 84848"/>
                <a:gd name="connsiteY0" fmla="*/ 19727 h 63636"/>
                <a:gd name="connsiteX1" fmla="*/ 84106 w 84848"/>
                <a:gd name="connsiteY1" fmla="*/ 15909 h 63636"/>
                <a:gd name="connsiteX2" fmla="*/ 36782 w 84848"/>
                <a:gd name="connsiteY2" fmla="*/ 52627 h 63636"/>
                <a:gd name="connsiteX3" fmla="*/ 15909 w 84848"/>
                <a:gd name="connsiteY3" fmla="*/ 56424 h 63636"/>
              </a:gdLst>
              <a:ahLst/>
              <a:cxnLst>
                <a:cxn ang="0">
                  <a:pos x="connsiteX0" y="connsiteY0"/>
                </a:cxn>
                <a:cxn ang="0">
                  <a:pos x="connsiteX1" y="connsiteY1"/>
                </a:cxn>
                <a:cxn ang="0">
                  <a:pos x="connsiteX2" y="connsiteY2"/>
                </a:cxn>
                <a:cxn ang="0">
                  <a:pos x="connsiteX3" y="connsiteY3"/>
                </a:cxn>
              </a:cxnLst>
              <a:rect l="l" t="t" r="r" b="b"/>
              <a:pathLst>
                <a:path w="84848" h="63636">
                  <a:moveTo>
                    <a:pt x="63212" y="19727"/>
                  </a:moveTo>
                  <a:lnTo>
                    <a:pt x="84106" y="15909"/>
                  </a:lnTo>
                  <a:lnTo>
                    <a:pt x="36782" y="52627"/>
                  </a:lnTo>
                  <a:lnTo>
                    <a:pt x="15909" y="56424"/>
                  </a:lnTo>
                  <a:close/>
                </a:path>
              </a:pathLst>
            </a:custGeom>
            <a:solidFill>
              <a:srgbClr val="6D471B"/>
            </a:solidFill>
            <a:ln w="9525"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4BD11C0B-683D-4A88-B80D-15ACE06812F7}"/>
                </a:ext>
              </a:extLst>
            </p:cNvPr>
            <p:cNvSpPr/>
            <p:nvPr/>
          </p:nvSpPr>
          <p:spPr>
            <a:xfrm>
              <a:off x="6325688" y="1429074"/>
              <a:ext cx="156633" cy="62653"/>
            </a:xfrm>
            <a:custGeom>
              <a:avLst/>
              <a:gdLst>
                <a:gd name="connsiteX0" fmla="*/ 15909 w 106060"/>
                <a:gd name="connsiteY0" fmla="*/ 19685 h 42424"/>
                <a:gd name="connsiteX1" fmla="*/ 36803 w 106060"/>
                <a:gd name="connsiteY1" fmla="*/ 15909 h 42424"/>
                <a:gd name="connsiteX2" fmla="*/ 92145 w 106060"/>
                <a:gd name="connsiteY2" fmla="*/ 43188 h 42424"/>
                <a:gd name="connsiteX3" fmla="*/ 71251 w 106060"/>
                <a:gd name="connsiteY3" fmla="*/ 47006 h 42424"/>
              </a:gdLst>
              <a:ahLst/>
              <a:cxnLst>
                <a:cxn ang="0">
                  <a:pos x="connsiteX0" y="connsiteY0"/>
                </a:cxn>
                <a:cxn ang="0">
                  <a:pos x="connsiteX1" y="connsiteY1"/>
                </a:cxn>
                <a:cxn ang="0">
                  <a:pos x="connsiteX2" y="connsiteY2"/>
                </a:cxn>
                <a:cxn ang="0">
                  <a:pos x="connsiteX3" y="connsiteY3"/>
                </a:cxn>
              </a:cxnLst>
              <a:rect l="l" t="t" r="r" b="b"/>
              <a:pathLst>
                <a:path w="106060" h="42424">
                  <a:moveTo>
                    <a:pt x="15909" y="19685"/>
                  </a:moveTo>
                  <a:lnTo>
                    <a:pt x="36803" y="15909"/>
                  </a:lnTo>
                  <a:lnTo>
                    <a:pt x="92145" y="43188"/>
                  </a:lnTo>
                  <a:lnTo>
                    <a:pt x="71251" y="47006"/>
                  </a:lnTo>
                  <a:close/>
                </a:path>
              </a:pathLst>
            </a:custGeom>
            <a:solidFill>
              <a:srgbClr val="A56A28"/>
            </a:solidFill>
            <a:ln w="9525"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53F45E80-6796-48C7-B3FB-AF83645089FD}"/>
                </a:ext>
              </a:extLst>
            </p:cNvPr>
            <p:cNvSpPr/>
            <p:nvPr/>
          </p:nvSpPr>
          <p:spPr>
            <a:xfrm>
              <a:off x="6165420" y="1330239"/>
              <a:ext cx="281940" cy="344593"/>
            </a:xfrm>
            <a:custGeom>
              <a:avLst/>
              <a:gdLst>
                <a:gd name="connsiteX0" fmla="*/ 107227 w 190908"/>
                <a:gd name="connsiteY0" fmla="*/ 15909 h 233332"/>
                <a:gd name="connsiteX1" fmla="*/ 124430 w 190908"/>
                <a:gd name="connsiteY1" fmla="*/ 86609 h 233332"/>
                <a:gd name="connsiteX2" fmla="*/ 179772 w 190908"/>
                <a:gd name="connsiteY2" fmla="*/ 113930 h 233332"/>
                <a:gd name="connsiteX3" fmla="*/ 132469 w 190908"/>
                <a:gd name="connsiteY3" fmla="*/ 150627 h 233332"/>
                <a:gd name="connsiteX4" fmla="*/ 133339 w 190908"/>
                <a:gd name="connsiteY4" fmla="*/ 222811 h 233332"/>
                <a:gd name="connsiteX5" fmla="*/ 86863 w 190908"/>
                <a:gd name="connsiteY5" fmla="*/ 174830 h 233332"/>
                <a:gd name="connsiteX6" fmla="*/ 32030 w 190908"/>
                <a:gd name="connsiteY6" fmla="*/ 192181 h 233332"/>
                <a:gd name="connsiteX7" fmla="*/ 50548 w 190908"/>
                <a:gd name="connsiteY7" fmla="*/ 125872 h 233332"/>
                <a:gd name="connsiteX8" fmla="*/ 15909 w 190908"/>
                <a:gd name="connsiteY8" fmla="*/ 64378 h 233332"/>
                <a:gd name="connsiteX9" fmla="*/ 73775 w 190908"/>
                <a:gd name="connsiteY9" fmla="*/ 71315 h 2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08" h="233332">
                  <a:moveTo>
                    <a:pt x="107227" y="15909"/>
                  </a:moveTo>
                  <a:lnTo>
                    <a:pt x="124430" y="86609"/>
                  </a:lnTo>
                  <a:lnTo>
                    <a:pt x="179772" y="113930"/>
                  </a:lnTo>
                  <a:lnTo>
                    <a:pt x="132469" y="150627"/>
                  </a:lnTo>
                  <a:lnTo>
                    <a:pt x="133339" y="222811"/>
                  </a:lnTo>
                  <a:lnTo>
                    <a:pt x="86863" y="174830"/>
                  </a:lnTo>
                  <a:lnTo>
                    <a:pt x="32030" y="192181"/>
                  </a:lnTo>
                  <a:lnTo>
                    <a:pt x="50548" y="125872"/>
                  </a:lnTo>
                  <a:lnTo>
                    <a:pt x="15909" y="64378"/>
                  </a:lnTo>
                  <a:lnTo>
                    <a:pt x="73775" y="71315"/>
                  </a:lnTo>
                  <a:close/>
                </a:path>
              </a:pathLst>
            </a:custGeom>
            <a:solidFill>
              <a:srgbClr val="FBB041"/>
            </a:solidFill>
            <a:ln w="9525"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3E476C20-CCF6-4FC7-B734-80DC5D054E38}"/>
                </a:ext>
              </a:extLst>
            </p:cNvPr>
            <p:cNvSpPr/>
            <p:nvPr/>
          </p:nvSpPr>
          <p:spPr>
            <a:xfrm>
              <a:off x="6392038" y="1683817"/>
              <a:ext cx="62653" cy="125307"/>
            </a:xfrm>
            <a:custGeom>
              <a:avLst/>
              <a:gdLst>
                <a:gd name="connsiteX0" fmla="*/ 17924 w 42424"/>
                <a:gd name="connsiteY0" fmla="*/ 63513 h 84848"/>
                <a:gd name="connsiteX1" fmla="*/ 21000 w 42424"/>
                <a:gd name="connsiteY1" fmla="*/ 51125 h 84848"/>
                <a:gd name="connsiteX2" fmla="*/ 15909 w 42424"/>
                <a:gd name="connsiteY2" fmla="*/ 43213 h 84848"/>
                <a:gd name="connsiteX3" fmla="*/ 15909 w 42424"/>
                <a:gd name="connsiteY3" fmla="*/ 33243 h 84848"/>
                <a:gd name="connsiteX4" fmla="*/ 19897 w 42424"/>
                <a:gd name="connsiteY4" fmla="*/ 27813 h 84848"/>
                <a:gd name="connsiteX5" fmla="*/ 22803 w 42424"/>
                <a:gd name="connsiteY5" fmla="*/ 16061 h 84848"/>
                <a:gd name="connsiteX6" fmla="*/ 40982 w 42424"/>
                <a:gd name="connsiteY6" fmla="*/ 25352 h 84848"/>
                <a:gd name="connsiteX7" fmla="*/ 34767 w 42424"/>
                <a:gd name="connsiteY7" fmla="*/ 50679 h 84848"/>
                <a:gd name="connsiteX8" fmla="*/ 29845 w 42424"/>
                <a:gd name="connsiteY8" fmla="*/ 70364 h 84848"/>
                <a:gd name="connsiteX9" fmla="*/ 18264 w 42424"/>
                <a:gd name="connsiteY9" fmla="*/ 67522 h 8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4" h="84848">
                  <a:moveTo>
                    <a:pt x="17924" y="63513"/>
                  </a:moveTo>
                  <a:lnTo>
                    <a:pt x="21000" y="51125"/>
                  </a:lnTo>
                  <a:lnTo>
                    <a:pt x="15909" y="43213"/>
                  </a:lnTo>
                  <a:lnTo>
                    <a:pt x="15909" y="33243"/>
                  </a:lnTo>
                  <a:cubicBezTo>
                    <a:pt x="16355" y="31122"/>
                    <a:pt x="19897" y="27813"/>
                    <a:pt x="19897" y="27813"/>
                  </a:cubicBezTo>
                  <a:lnTo>
                    <a:pt x="22803" y="16061"/>
                  </a:lnTo>
                  <a:cubicBezTo>
                    <a:pt x="22803" y="16061"/>
                    <a:pt x="40897" y="13961"/>
                    <a:pt x="40982" y="25352"/>
                  </a:cubicBezTo>
                  <a:cubicBezTo>
                    <a:pt x="41130" y="36722"/>
                    <a:pt x="42000" y="36955"/>
                    <a:pt x="34767" y="50679"/>
                  </a:cubicBezTo>
                  <a:cubicBezTo>
                    <a:pt x="27533" y="64404"/>
                    <a:pt x="29845" y="70364"/>
                    <a:pt x="29845" y="70364"/>
                  </a:cubicBezTo>
                  <a:lnTo>
                    <a:pt x="18264" y="67522"/>
                  </a:lnTo>
                </a:path>
              </a:pathLst>
            </a:custGeom>
            <a:solidFill>
              <a:srgbClr val="F3DCC1"/>
            </a:solidFill>
            <a:ln w="9525"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E56CD418-FD03-4EB1-AAAD-EFF6B39BF4B5}"/>
                </a:ext>
              </a:extLst>
            </p:cNvPr>
            <p:cNvSpPr/>
            <p:nvPr/>
          </p:nvSpPr>
          <p:spPr>
            <a:xfrm>
              <a:off x="6257740" y="1735244"/>
              <a:ext cx="187960" cy="156633"/>
            </a:xfrm>
            <a:custGeom>
              <a:avLst/>
              <a:gdLst>
                <a:gd name="connsiteX0" fmla="*/ 28679 w 127272"/>
                <a:gd name="connsiteY0" fmla="*/ 63287 h 106060"/>
                <a:gd name="connsiteX1" fmla="*/ 72545 w 127272"/>
                <a:gd name="connsiteY1" fmla="*/ 67954 h 106060"/>
                <a:gd name="connsiteX2" fmla="*/ 79227 w 127272"/>
                <a:gd name="connsiteY2" fmla="*/ 69778 h 106060"/>
                <a:gd name="connsiteX3" fmla="*/ 109730 w 127272"/>
                <a:gd name="connsiteY3" fmla="*/ 16557 h 106060"/>
                <a:gd name="connsiteX4" fmla="*/ 130454 w 127272"/>
                <a:gd name="connsiteY4" fmla="*/ 22242 h 106060"/>
                <a:gd name="connsiteX5" fmla="*/ 99315 w 127272"/>
                <a:gd name="connsiteY5" fmla="*/ 93938 h 106060"/>
                <a:gd name="connsiteX6" fmla="*/ 15909 w 127272"/>
                <a:gd name="connsiteY6" fmla="*/ 109763 h 106060"/>
                <a:gd name="connsiteX7" fmla="*/ 28679 w 127272"/>
                <a:gd name="connsiteY7" fmla="*/ 63287 h 10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272" h="106060">
                  <a:moveTo>
                    <a:pt x="28679" y="63287"/>
                  </a:moveTo>
                  <a:lnTo>
                    <a:pt x="72545" y="67954"/>
                  </a:lnTo>
                  <a:lnTo>
                    <a:pt x="79227" y="69778"/>
                  </a:lnTo>
                  <a:lnTo>
                    <a:pt x="109730" y="16557"/>
                  </a:lnTo>
                  <a:cubicBezTo>
                    <a:pt x="109730" y="16557"/>
                    <a:pt x="132130" y="13078"/>
                    <a:pt x="130454" y="22242"/>
                  </a:cubicBezTo>
                  <a:cubicBezTo>
                    <a:pt x="128778" y="31405"/>
                    <a:pt x="99315" y="93938"/>
                    <a:pt x="99315" y="93938"/>
                  </a:cubicBezTo>
                  <a:lnTo>
                    <a:pt x="15909" y="109763"/>
                  </a:lnTo>
                  <a:lnTo>
                    <a:pt x="28679" y="63287"/>
                  </a:lnTo>
                  <a:close/>
                </a:path>
              </a:pathLst>
            </a:custGeom>
            <a:solidFill>
              <a:srgbClr val="20487F"/>
            </a:solidFill>
            <a:ln w="9525" cap="flat">
              <a:noFill/>
              <a:prstDash val="solid"/>
              <a:miter/>
            </a:ln>
          </p:spPr>
          <p:txBody>
            <a:bodyPr rtlCol="0" anchor="ctr"/>
            <a:lstStyle/>
            <a:p>
              <a:endParaRPr lang="en-US"/>
            </a:p>
          </p:txBody>
        </p:sp>
      </p:grpSp>
      <p:sp>
        <p:nvSpPr>
          <p:cNvPr id="905" name="Rectangle 904">
            <a:extLst>
              <a:ext uri="{FF2B5EF4-FFF2-40B4-BE49-F238E27FC236}">
                <a16:creationId xmlns:a16="http://schemas.microsoft.com/office/drawing/2014/main" id="{13E8F99A-3B35-455C-866B-0C0B4B109F39}"/>
              </a:ext>
            </a:extLst>
          </p:cNvPr>
          <p:cNvSpPr/>
          <p:nvPr/>
        </p:nvSpPr>
        <p:spPr>
          <a:xfrm>
            <a:off x="173084" y="250101"/>
            <a:ext cx="5532461" cy="923330"/>
          </a:xfrm>
          <a:prstGeom prst="rect">
            <a:avLst/>
          </a:prstGeom>
          <a:noFill/>
        </p:spPr>
        <p:txBody>
          <a:bodyPr wrap="square">
            <a:spAutoFit/>
          </a:bodyPr>
          <a:lstStyle/>
          <a:p>
            <a:pPr fontAlgn="base"/>
            <a:r>
              <a:rPr lang="en-US" sz="5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Approach </a:t>
            </a:r>
          </a:p>
        </p:txBody>
      </p:sp>
      <p:sp>
        <p:nvSpPr>
          <p:cNvPr id="911" name="Rectangle 910">
            <a:extLst>
              <a:ext uri="{FF2B5EF4-FFF2-40B4-BE49-F238E27FC236}">
                <a16:creationId xmlns:a16="http://schemas.microsoft.com/office/drawing/2014/main" id="{746251B4-3144-4186-833F-2E8B085060D4}"/>
              </a:ext>
            </a:extLst>
          </p:cNvPr>
          <p:cNvSpPr/>
          <p:nvPr/>
        </p:nvSpPr>
        <p:spPr>
          <a:xfrm>
            <a:off x="7250247" y="4750420"/>
            <a:ext cx="4447375" cy="860235"/>
          </a:xfrm>
          <a:prstGeom prst="rect">
            <a:avLst/>
          </a:prstGeom>
        </p:spPr>
        <p:txBody>
          <a:bodyPr wrap="square">
            <a:spAutoFit/>
          </a:bodyPr>
          <a:lstStyle/>
          <a:p>
            <a:pP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01. Database Designing + </a:t>
            </a:r>
          </a:p>
          <a:p>
            <a:pP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Backend Parsing of API response </a:t>
            </a:r>
          </a:p>
        </p:txBody>
      </p:sp>
      <p:sp>
        <p:nvSpPr>
          <p:cNvPr id="914" name="Rectangle 913">
            <a:extLst>
              <a:ext uri="{FF2B5EF4-FFF2-40B4-BE49-F238E27FC236}">
                <a16:creationId xmlns:a16="http://schemas.microsoft.com/office/drawing/2014/main" id="{4D0E5D52-A671-4D60-BC38-4F53E7DDB6F8}"/>
              </a:ext>
            </a:extLst>
          </p:cNvPr>
          <p:cNvSpPr/>
          <p:nvPr/>
        </p:nvSpPr>
        <p:spPr>
          <a:xfrm>
            <a:off x="5698572" y="3337387"/>
            <a:ext cx="4918280" cy="860235"/>
          </a:xfrm>
          <a:prstGeom prst="rect">
            <a:avLst/>
          </a:prstGeom>
        </p:spPr>
        <p:txBody>
          <a:bodyPr wrap="square">
            <a:spAutoFit/>
          </a:bodyPr>
          <a:lstStyle/>
          <a:p>
            <a:pP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02. Front End Look and Feel +</a:t>
            </a:r>
          </a:p>
          <a:p>
            <a:pP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Quiz Implementation </a:t>
            </a:r>
          </a:p>
        </p:txBody>
      </p:sp>
      <p:sp>
        <p:nvSpPr>
          <p:cNvPr id="915" name="Rectangle 914">
            <a:extLst>
              <a:ext uri="{FF2B5EF4-FFF2-40B4-BE49-F238E27FC236}">
                <a16:creationId xmlns:a16="http://schemas.microsoft.com/office/drawing/2014/main" id="{9A76BA47-A5A3-4E61-9A85-4DD71400A275}"/>
              </a:ext>
            </a:extLst>
          </p:cNvPr>
          <p:cNvSpPr/>
          <p:nvPr/>
        </p:nvSpPr>
        <p:spPr>
          <a:xfrm>
            <a:off x="6030094" y="1589101"/>
            <a:ext cx="2440306" cy="469359"/>
          </a:xfrm>
          <a:prstGeom prst="rect">
            <a:avLst/>
          </a:prstGeom>
        </p:spPr>
        <p:txBody>
          <a:bodyPr wrap="square">
            <a:spAutoFit/>
          </a:bodyPr>
          <a:lstStyle/>
          <a:p>
            <a:pP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03. Success </a:t>
            </a:r>
          </a:p>
        </p:txBody>
      </p:sp>
      <p:grpSp>
        <p:nvGrpSpPr>
          <p:cNvPr id="916" name="Group 915">
            <a:extLst>
              <a:ext uri="{FF2B5EF4-FFF2-40B4-BE49-F238E27FC236}">
                <a16:creationId xmlns:a16="http://schemas.microsoft.com/office/drawing/2014/main" id="{B99B1D6F-EE67-4684-B653-772053C507FB}"/>
              </a:ext>
            </a:extLst>
          </p:cNvPr>
          <p:cNvGrpSpPr/>
          <p:nvPr/>
        </p:nvGrpSpPr>
        <p:grpSpPr>
          <a:xfrm flipH="1">
            <a:off x="6651192" y="4750420"/>
            <a:ext cx="2581276" cy="469359"/>
            <a:chOff x="9290291" y="1877716"/>
            <a:chExt cx="4434887" cy="941959"/>
          </a:xfrm>
        </p:grpSpPr>
        <p:cxnSp>
          <p:nvCxnSpPr>
            <p:cNvPr id="917" name="Straight Connector 916">
              <a:extLst>
                <a:ext uri="{FF2B5EF4-FFF2-40B4-BE49-F238E27FC236}">
                  <a16:creationId xmlns:a16="http://schemas.microsoft.com/office/drawing/2014/main" id="{F8459BF4-5D1C-45BF-A054-93E940A7A967}"/>
                </a:ext>
              </a:extLst>
            </p:cNvPr>
            <p:cNvCxnSpPr/>
            <p:nvPr/>
          </p:nvCxnSpPr>
          <p:spPr>
            <a:xfrm>
              <a:off x="9290291" y="1877716"/>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id="{44AE8868-F7AB-44FD-BE87-6C1D06D7E570}"/>
                </a:ext>
              </a:extLst>
            </p:cNvPr>
            <p:cNvCxnSpPr/>
            <p:nvPr/>
          </p:nvCxnSpPr>
          <p:spPr>
            <a:xfrm>
              <a:off x="9762778" y="2819675"/>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919" name="Group 918">
            <a:extLst>
              <a:ext uri="{FF2B5EF4-FFF2-40B4-BE49-F238E27FC236}">
                <a16:creationId xmlns:a16="http://schemas.microsoft.com/office/drawing/2014/main" id="{69204E5D-7215-400F-BFDE-A8912E4B0C8E}"/>
              </a:ext>
            </a:extLst>
          </p:cNvPr>
          <p:cNvGrpSpPr/>
          <p:nvPr/>
        </p:nvGrpSpPr>
        <p:grpSpPr>
          <a:xfrm flipH="1">
            <a:off x="5079037" y="3385364"/>
            <a:ext cx="2581276" cy="469359"/>
            <a:chOff x="9290291" y="1877716"/>
            <a:chExt cx="4434887" cy="941959"/>
          </a:xfrm>
        </p:grpSpPr>
        <p:cxnSp>
          <p:nvCxnSpPr>
            <p:cNvPr id="920" name="Straight Connector 919">
              <a:extLst>
                <a:ext uri="{FF2B5EF4-FFF2-40B4-BE49-F238E27FC236}">
                  <a16:creationId xmlns:a16="http://schemas.microsoft.com/office/drawing/2014/main" id="{58DFA10C-E99E-47BC-A4CE-AAAA3F1EF3C5}"/>
                </a:ext>
              </a:extLst>
            </p:cNvPr>
            <p:cNvCxnSpPr/>
            <p:nvPr/>
          </p:nvCxnSpPr>
          <p:spPr>
            <a:xfrm>
              <a:off x="9290291" y="1877716"/>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6DB94F02-B5F0-432F-8926-E436421CD28B}"/>
                </a:ext>
              </a:extLst>
            </p:cNvPr>
            <p:cNvCxnSpPr/>
            <p:nvPr/>
          </p:nvCxnSpPr>
          <p:spPr>
            <a:xfrm>
              <a:off x="9762778" y="2819675"/>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922" name="Group 921">
            <a:extLst>
              <a:ext uri="{FF2B5EF4-FFF2-40B4-BE49-F238E27FC236}">
                <a16:creationId xmlns:a16="http://schemas.microsoft.com/office/drawing/2014/main" id="{64891FA2-F5C2-42E0-8AC8-A9238F822AB8}"/>
              </a:ext>
            </a:extLst>
          </p:cNvPr>
          <p:cNvGrpSpPr/>
          <p:nvPr/>
        </p:nvGrpSpPr>
        <p:grpSpPr>
          <a:xfrm flipH="1">
            <a:off x="5414719" y="1595270"/>
            <a:ext cx="2581276" cy="469359"/>
            <a:chOff x="9290291" y="1877716"/>
            <a:chExt cx="4434887" cy="941959"/>
          </a:xfrm>
        </p:grpSpPr>
        <p:cxnSp>
          <p:nvCxnSpPr>
            <p:cNvPr id="923" name="Straight Connector 922">
              <a:extLst>
                <a:ext uri="{FF2B5EF4-FFF2-40B4-BE49-F238E27FC236}">
                  <a16:creationId xmlns:a16="http://schemas.microsoft.com/office/drawing/2014/main" id="{D37A49FF-671E-4DBF-ADA0-3719F68DABD4}"/>
                </a:ext>
              </a:extLst>
            </p:cNvPr>
            <p:cNvCxnSpPr/>
            <p:nvPr/>
          </p:nvCxnSpPr>
          <p:spPr>
            <a:xfrm>
              <a:off x="9290291" y="1877716"/>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924" name="Straight Connector 923">
              <a:extLst>
                <a:ext uri="{FF2B5EF4-FFF2-40B4-BE49-F238E27FC236}">
                  <a16:creationId xmlns:a16="http://schemas.microsoft.com/office/drawing/2014/main" id="{62C97BCE-3943-4488-BF46-C2EC2559534D}"/>
                </a:ext>
              </a:extLst>
            </p:cNvPr>
            <p:cNvCxnSpPr/>
            <p:nvPr/>
          </p:nvCxnSpPr>
          <p:spPr>
            <a:xfrm>
              <a:off x="9762778" y="2819675"/>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925" name="Oval 924">
            <a:extLst>
              <a:ext uri="{FF2B5EF4-FFF2-40B4-BE49-F238E27FC236}">
                <a16:creationId xmlns:a16="http://schemas.microsoft.com/office/drawing/2014/main" id="{7167BC45-064F-40CF-A6A2-65573C84D4EA}"/>
              </a:ext>
            </a:extLst>
          </p:cNvPr>
          <p:cNvSpPr/>
          <p:nvPr/>
        </p:nvSpPr>
        <p:spPr>
          <a:xfrm>
            <a:off x="3767065" y="1633000"/>
            <a:ext cx="294631" cy="29463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6" name="Oval 925">
            <a:extLst>
              <a:ext uri="{FF2B5EF4-FFF2-40B4-BE49-F238E27FC236}">
                <a16:creationId xmlns:a16="http://schemas.microsoft.com/office/drawing/2014/main" id="{35A30868-EEA0-4222-967E-448A70EDC0CF}"/>
              </a:ext>
            </a:extLst>
          </p:cNvPr>
          <p:cNvSpPr/>
          <p:nvPr/>
        </p:nvSpPr>
        <p:spPr>
          <a:xfrm>
            <a:off x="-604263" y="3099490"/>
            <a:ext cx="1554694" cy="155469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7" name="Oval 926">
            <a:extLst>
              <a:ext uri="{FF2B5EF4-FFF2-40B4-BE49-F238E27FC236}">
                <a16:creationId xmlns:a16="http://schemas.microsoft.com/office/drawing/2014/main" id="{C4240A74-DB4C-48EE-94C3-30559F9E15F6}"/>
              </a:ext>
            </a:extLst>
          </p:cNvPr>
          <p:cNvSpPr/>
          <p:nvPr/>
        </p:nvSpPr>
        <p:spPr>
          <a:xfrm>
            <a:off x="9511632" y="2440878"/>
            <a:ext cx="850555" cy="89003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9" name="Freeform 427">
            <a:extLst>
              <a:ext uri="{FF2B5EF4-FFF2-40B4-BE49-F238E27FC236}">
                <a16:creationId xmlns:a16="http://schemas.microsoft.com/office/drawing/2014/main" id="{C8A67F67-6309-46E9-8A93-A87CDED79B7A}"/>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930" name="Rectangle 929">
            <a:extLst>
              <a:ext uri="{FF2B5EF4-FFF2-40B4-BE49-F238E27FC236}">
                <a16:creationId xmlns:a16="http://schemas.microsoft.com/office/drawing/2014/main" id="{EA708449-4BF8-41C3-9D9D-4B224CAE1C6B}"/>
              </a:ext>
            </a:extLst>
          </p:cNvPr>
          <p:cNvSpPr/>
          <p:nvPr/>
        </p:nvSpPr>
        <p:spPr>
          <a:xfrm>
            <a:off x="11200002" y="77234"/>
            <a:ext cx="896464" cy="369332"/>
          </a:xfrm>
          <a:prstGeom prst="rect">
            <a:avLst/>
          </a:prstGeom>
        </p:spPr>
        <p:txBody>
          <a:bodyPr wrap="none">
            <a:spAutoFit/>
          </a:bodyPr>
          <a:lstStyle/>
          <a:p>
            <a:r>
              <a:rPr lang="en-US" dirty="0">
                <a:solidFill>
                  <a:schemeClr val="bg1"/>
                </a:solidFill>
              </a:rPr>
              <a:t>- Shipra</a:t>
            </a:r>
          </a:p>
        </p:txBody>
      </p:sp>
    </p:spTree>
    <p:extLst>
      <p:ext uri="{BB962C8B-B14F-4D97-AF65-F5344CB8AC3E}">
        <p14:creationId xmlns:p14="http://schemas.microsoft.com/office/powerpoint/2010/main" val="3806709697"/>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903"/>
                                        </p:tgtEl>
                                        <p:attrNameLst>
                                          <p:attrName>style.visibility</p:attrName>
                                        </p:attrNameLst>
                                      </p:cBhvr>
                                      <p:to>
                                        <p:strVal val="visible"/>
                                      </p:to>
                                    </p:set>
                                    <p:anim calcmode="lin" valueType="num">
                                      <p:cBhvr additive="base">
                                        <p:cTn id="7" dur="1000" fill="hold"/>
                                        <p:tgtEl>
                                          <p:spTgt spid="903"/>
                                        </p:tgtEl>
                                        <p:attrNameLst>
                                          <p:attrName>ppt_x</p:attrName>
                                        </p:attrNameLst>
                                      </p:cBhvr>
                                      <p:tavLst>
                                        <p:tav tm="0">
                                          <p:val>
                                            <p:strVal val="#ppt_x"/>
                                          </p:val>
                                        </p:tav>
                                        <p:tav tm="100000">
                                          <p:val>
                                            <p:strVal val="#ppt_x"/>
                                          </p:val>
                                        </p:tav>
                                      </p:tavLst>
                                    </p:anim>
                                    <p:anim calcmode="lin" valueType="num">
                                      <p:cBhvr additive="base">
                                        <p:cTn id="8" dur="1000" fill="hold"/>
                                        <p:tgtEl>
                                          <p:spTgt spid="90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911"/>
                                        </p:tgtEl>
                                        <p:attrNameLst>
                                          <p:attrName>style.visibility</p:attrName>
                                        </p:attrNameLst>
                                      </p:cBhvr>
                                      <p:to>
                                        <p:strVal val="visible"/>
                                      </p:to>
                                    </p:set>
                                    <p:anim calcmode="lin" valueType="num">
                                      <p:cBhvr additive="base">
                                        <p:cTn id="11" dur="1000" fill="hold"/>
                                        <p:tgtEl>
                                          <p:spTgt spid="911"/>
                                        </p:tgtEl>
                                        <p:attrNameLst>
                                          <p:attrName>ppt_x</p:attrName>
                                        </p:attrNameLst>
                                      </p:cBhvr>
                                      <p:tavLst>
                                        <p:tav tm="0">
                                          <p:val>
                                            <p:strVal val="1+#ppt_w/2"/>
                                          </p:val>
                                        </p:tav>
                                        <p:tav tm="100000">
                                          <p:val>
                                            <p:strVal val="#ppt_x"/>
                                          </p:val>
                                        </p:tav>
                                      </p:tavLst>
                                    </p:anim>
                                    <p:anim calcmode="lin" valueType="num">
                                      <p:cBhvr additive="base">
                                        <p:cTn id="12" dur="1000" fill="hold"/>
                                        <p:tgtEl>
                                          <p:spTgt spid="9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914"/>
                                        </p:tgtEl>
                                        <p:attrNameLst>
                                          <p:attrName>style.visibility</p:attrName>
                                        </p:attrNameLst>
                                      </p:cBhvr>
                                      <p:to>
                                        <p:strVal val="visible"/>
                                      </p:to>
                                    </p:set>
                                    <p:anim calcmode="lin" valueType="num">
                                      <p:cBhvr additive="base">
                                        <p:cTn id="15" dur="1000" fill="hold"/>
                                        <p:tgtEl>
                                          <p:spTgt spid="914"/>
                                        </p:tgtEl>
                                        <p:attrNameLst>
                                          <p:attrName>ppt_x</p:attrName>
                                        </p:attrNameLst>
                                      </p:cBhvr>
                                      <p:tavLst>
                                        <p:tav tm="0">
                                          <p:val>
                                            <p:strVal val="1+#ppt_w/2"/>
                                          </p:val>
                                        </p:tav>
                                        <p:tav tm="100000">
                                          <p:val>
                                            <p:strVal val="#ppt_x"/>
                                          </p:val>
                                        </p:tav>
                                      </p:tavLst>
                                    </p:anim>
                                    <p:anim calcmode="lin" valueType="num">
                                      <p:cBhvr additive="base">
                                        <p:cTn id="16" dur="1000" fill="hold"/>
                                        <p:tgtEl>
                                          <p:spTgt spid="9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0"/>
                                  </p:stCondLst>
                                  <p:childTnLst>
                                    <p:set>
                                      <p:cBhvr>
                                        <p:cTn id="18" dur="1" fill="hold">
                                          <p:stCondLst>
                                            <p:cond delay="0"/>
                                          </p:stCondLst>
                                        </p:cTn>
                                        <p:tgtEl>
                                          <p:spTgt spid="915"/>
                                        </p:tgtEl>
                                        <p:attrNameLst>
                                          <p:attrName>style.visibility</p:attrName>
                                        </p:attrNameLst>
                                      </p:cBhvr>
                                      <p:to>
                                        <p:strVal val="visible"/>
                                      </p:to>
                                    </p:set>
                                    <p:anim calcmode="lin" valueType="num">
                                      <p:cBhvr additive="base">
                                        <p:cTn id="19" dur="1000" fill="hold"/>
                                        <p:tgtEl>
                                          <p:spTgt spid="915"/>
                                        </p:tgtEl>
                                        <p:attrNameLst>
                                          <p:attrName>ppt_x</p:attrName>
                                        </p:attrNameLst>
                                      </p:cBhvr>
                                      <p:tavLst>
                                        <p:tav tm="0">
                                          <p:val>
                                            <p:strVal val="1+#ppt_w/2"/>
                                          </p:val>
                                        </p:tav>
                                        <p:tav tm="100000">
                                          <p:val>
                                            <p:strVal val="#ppt_x"/>
                                          </p:val>
                                        </p:tav>
                                      </p:tavLst>
                                    </p:anim>
                                    <p:anim calcmode="lin" valueType="num">
                                      <p:cBhvr additive="base">
                                        <p:cTn id="20" dur="1000" fill="hold"/>
                                        <p:tgtEl>
                                          <p:spTgt spid="915"/>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1500"/>
                                  </p:stCondLst>
                                  <p:childTnLst>
                                    <p:set>
                                      <p:cBhvr>
                                        <p:cTn id="22" dur="1" fill="hold">
                                          <p:stCondLst>
                                            <p:cond delay="0"/>
                                          </p:stCondLst>
                                        </p:cTn>
                                        <p:tgtEl>
                                          <p:spTgt spid="916"/>
                                        </p:tgtEl>
                                        <p:attrNameLst>
                                          <p:attrName>style.visibility</p:attrName>
                                        </p:attrNameLst>
                                      </p:cBhvr>
                                      <p:to>
                                        <p:strVal val="visible"/>
                                      </p:to>
                                    </p:set>
                                    <p:animEffect transition="in" filter="wipe(left)">
                                      <p:cBhvr>
                                        <p:cTn id="23" dur="500"/>
                                        <p:tgtEl>
                                          <p:spTgt spid="916"/>
                                        </p:tgtEl>
                                      </p:cBhvr>
                                    </p:animEffect>
                                  </p:childTnLst>
                                </p:cTn>
                              </p:par>
                              <p:par>
                                <p:cTn id="24" presetID="22" presetClass="entr" presetSubtype="8" fill="hold" nodeType="withEffect">
                                  <p:stCondLst>
                                    <p:cond delay="2250"/>
                                  </p:stCondLst>
                                  <p:childTnLst>
                                    <p:set>
                                      <p:cBhvr>
                                        <p:cTn id="25" dur="1" fill="hold">
                                          <p:stCondLst>
                                            <p:cond delay="0"/>
                                          </p:stCondLst>
                                        </p:cTn>
                                        <p:tgtEl>
                                          <p:spTgt spid="919"/>
                                        </p:tgtEl>
                                        <p:attrNameLst>
                                          <p:attrName>style.visibility</p:attrName>
                                        </p:attrNameLst>
                                      </p:cBhvr>
                                      <p:to>
                                        <p:strVal val="visible"/>
                                      </p:to>
                                    </p:set>
                                    <p:animEffect transition="in" filter="wipe(left)">
                                      <p:cBhvr>
                                        <p:cTn id="26" dur="500"/>
                                        <p:tgtEl>
                                          <p:spTgt spid="919"/>
                                        </p:tgtEl>
                                      </p:cBhvr>
                                    </p:animEffect>
                                  </p:childTnLst>
                                </p:cTn>
                              </p:par>
                              <p:par>
                                <p:cTn id="27" presetID="22" presetClass="entr" presetSubtype="8" fill="hold" nodeType="withEffect">
                                  <p:stCondLst>
                                    <p:cond delay="3000"/>
                                  </p:stCondLst>
                                  <p:childTnLst>
                                    <p:set>
                                      <p:cBhvr>
                                        <p:cTn id="28" dur="1" fill="hold">
                                          <p:stCondLst>
                                            <p:cond delay="0"/>
                                          </p:stCondLst>
                                        </p:cTn>
                                        <p:tgtEl>
                                          <p:spTgt spid="922"/>
                                        </p:tgtEl>
                                        <p:attrNameLst>
                                          <p:attrName>style.visibility</p:attrName>
                                        </p:attrNameLst>
                                      </p:cBhvr>
                                      <p:to>
                                        <p:strVal val="visible"/>
                                      </p:to>
                                    </p:set>
                                    <p:animEffect transition="in" filter="wipe(left)">
                                      <p:cBhvr>
                                        <p:cTn id="29" dur="500"/>
                                        <p:tgtEl>
                                          <p:spTgt spid="922"/>
                                        </p:tgtEl>
                                      </p:cBhvr>
                                    </p:animEffect>
                                  </p:childTnLst>
                                </p:cTn>
                              </p:par>
                              <p:par>
                                <p:cTn id="30" presetID="2" presetClass="entr" presetSubtype="4" decel="100000" fill="hold" grpId="0" nodeType="withEffect">
                                  <p:stCondLst>
                                    <p:cond delay="3500"/>
                                  </p:stCondLst>
                                  <p:childTnLst>
                                    <p:set>
                                      <p:cBhvr>
                                        <p:cTn id="31" dur="1" fill="hold">
                                          <p:stCondLst>
                                            <p:cond delay="0"/>
                                          </p:stCondLst>
                                        </p:cTn>
                                        <p:tgtEl>
                                          <p:spTgt spid="925"/>
                                        </p:tgtEl>
                                        <p:attrNameLst>
                                          <p:attrName>style.visibility</p:attrName>
                                        </p:attrNameLst>
                                      </p:cBhvr>
                                      <p:to>
                                        <p:strVal val="visible"/>
                                      </p:to>
                                    </p:set>
                                    <p:anim calcmode="lin" valueType="num">
                                      <p:cBhvr additive="base">
                                        <p:cTn id="32" dur="750" fill="hold"/>
                                        <p:tgtEl>
                                          <p:spTgt spid="925"/>
                                        </p:tgtEl>
                                        <p:attrNameLst>
                                          <p:attrName>ppt_x</p:attrName>
                                        </p:attrNameLst>
                                      </p:cBhvr>
                                      <p:tavLst>
                                        <p:tav tm="0">
                                          <p:val>
                                            <p:strVal val="#ppt_x"/>
                                          </p:val>
                                        </p:tav>
                                        <p:tav tm="100000">
                                          <p:val>
                                            <p:strVal val="#ppt_x"/>
                                          </p:val>
                                        </p:tav>
                                      </p:tavLst>
                                    </p:anim>
                                    <p:anim calcmode="lin" valueType="num">
                                      <p:cBhvr additive="base">
                                        <p:cTn id="33" dur="750" fill="hold"/>
                                        <p:tgtEl>
                                          <p:spTgt spid="925"/>
                                        </p:tgtEl>
                                        <p:attrNameLst>
                                          <p:attrName>ppt_y</p:attrName>
                                        </p:attrNameLst>
                                      </p:cBhvr>
                                      <p:tavLst>
                                        <p:tav tm="0">
                                          <p:val>
                                            <p:strVal val="1+#ppt_h/2"/>
                                          </p:val>
                                        </p:tav>
                                        <p:tav tm="100000">
                                          <p:val>
                                            <p:strVal val="#ppt_y"/>
                                          </p:val>
                                        </p:tav>
                                      </p:tavLst>
                                    </p:anim>
                                  </p:childTnLst>
                                </p:cTn>
                              </p:par>
                              <p:par>
                                <p:cTn id="34" presetID="42" presetClass="path" presetSubtype="0" repeatCount="indefinite" accel="50000" decel="50000" autoRev="1" fill="hold" grpId="1" nodeType="withEffect">
                                  <p:stCondLst>
                                    <p:cond delay="4250"/>
                                  </p:stCondLst>
                                  <p:childTnLst>
                                    <p:animMotion origin="layout" path="M -2.08333E-7 -2.59259E-6 L -2.08333E-7 0.02847 " pathEditMode="relative" rAng="0" ptsTypes="AA">
                                      <p:cBhvr>
                                        <p:cTn id="35" dur="1000" fill="hold"/>
                                        <p:tgtEl>
                                          <p:spTgt spid="925"/>
                                        </p:tgtEl>
                                        <p:attrNameLst>
                                          <p:attrName>ppt_x</p:attrName>
                                          <p:attrName>ppt_y</p:attrName>
                                        </p:attrNameLst>
                                      </p:cBhvr>
                                      <p:rCtr x="0" y="1412"/>
                                    </p:animMotion>
                                  </p:childTnLst>
                                </p:cTn>
                              </p:par>
                              <p:par>
                                <p:cTn id="36" presetID="2" presetClass="entr" presetSubtype="4" decel="100000" fill="hold" grpId="0" nodeType="withEffect">
                                  <p:stCondLst>
                                    <p:cond delay="3500"/>
                                  </p:stCondLst>
                                  <p:childTnLst>
                                    <p:set>
                                      <p:cBhvr>
                                        <p:cTn id="37" dur="1" fill="hold">
                                          <p:stCondLst>
                                            <p:cond delay="0"/>
                                          </p:stCondLst>
                                        </p:cTn>
                                        <p:tgtEl>
                                          <p:spTgt spid="927"/>
                                        </p:tgtEl>
                                        <p:attrNameLst>
                                          <p:attrName>style.visibility</p:attrName>
                                        </p:attrNameLst>
                                      </p:cBhvr>
                                      <p:to>
                                        <p:strVal val="visible"/>
                                      </p:to>
                                    </p:set>
                                    <p:anim calcmode="lin" valueType="num">
                                      <p:cBhvr additive="base">
                                        <p:cTn id="38" dur="750" fill="hold"/>
                                        <p:tgtEl>
                                          <p:spTgt spid="927"/>
                                        </p:tgtEl>
                                        <p:attrNameLst>
                                          <p:attrName>ppt_x</p:attrName>
                                        </p:attrNameLst>
                                      </p:cBhvr>
                                      <p:tavLst>
                                        <p:tav tm="0">
                                          <p:val>
                                            <p:strVal val="#ppt_x"/>
                                          </p:val>
                                        </p:tav>
                                        <p:tav tm="100000">
                                          <p:val>
                                            <p:strVal val="#ppt_x"/>
                                          </p:val>
                                        </p:tav>
                                      </p:tavLst>
                                    </p:anim>
                                    <p:anim calcmode="lin" valueType="num">
                                      <p:cBhvr additive="base">
                                        <p:cTn id="39" dur="750" fill="hold"/>
                                        <p:tgtEl>
                                          <p:spTgt spid="927"/>
                                        </p:tgtEl>
                                        <p:attrNameLst>
                                          <p:attrName>ppt_y</p:attrName>
                                        </p:attrNameLst>
                                      </p:cBhvr>
                                      <p:tavLst>
                                        <p:tav tm="0">
                                          <p:val>
                                            <p:strVal val="1+#ppt_h/2"/>
                                          </p:val>
                                        </p:tav>
                                        <p:tav tm="100000">
                                          <p:val>
                                            <p:strVal val="#ppt_y"/>
                                          </p:val>
                                        </p:tav>
                                      </p:tavLst>
                                    </p:anim>
                                  </p:childTnLst>
                                </p:cTn>
                              </p:par>
                              <p:par>
                                <p:cTn id="40" presetID="42" presetClass="path" presetSubtype="0" repeatCount="indefinite" accel="50000" decel="50000" autoRev="1" fill="hold" grpId="1" nodeType="withEffect">
                                  <p:stCondLst>
                                    <p:cond delay="4500"/>
                                  </p:stCondLst>
                                  <p:childTnLst>
                                    <p:animMotion origin="layout" path="M 4.16667E-7 -4.44444E-6 L 4.16667E-7 0.02848 " pathEditMode="relative" rAng="0" ptsTypes="AA">
                                      <p:cBhvr>
                                        <p:cTn id="41" dur="1000" fill="hold"/>
                                        <p:tgtEl>
                                          <p:spTgt spid="927"/>
                                        </p:tgtEl>
                                        <p:attrNameLst>
                                          <p:attrName>ppt_x</p:attrName>
                                          <p:attrName>ppt_y</p:attrName>
                                        </p:attrNameLst>
                                      </p:cBhvr>
                                      <p:rCtr x="0" y="1412"/>
                                    </p:animMotion>
                                  </p:childTnLst>
                                </p:cTn>
                              </p:par>
                              <p:par>
                                <p:cTn id="42" presetID="2" presetClass="entr" presetSubtype="4" decel="100000" fill="hold" grpId="0" nodeType="withEffect">
                                  <p:stCondLst>
                                    <p:cond delay="3750"/>
                                  </p:stCondLst>
                                  <p:childTnLst>
                                    <p:set>
                                      <p:cBhvr>
                                        <p:cTn id="43" dur="1" fill="hold">
                                          <p:stCondLst>
                                            <p:cond delay="0"/>
                                          </p:stCondLst>
                                        </p:cTn>
                                        <p:tgtEl>
                                          <p:spTgt spid="926"/>
                                        </p:tgtEl>
                                        <p:attrNameLst>
                                          <p:attrName>style.visibility</p:attrName>
                                        </p:attrNameLst>
                                      </p:cBhvr>
                                      <p:to>
                                        <p:strVal val="visible"/>
                                      </p:to>
                                    </p:set>
                                    <p:anim calcmode="lin" valueType="num">
                                      <p:cBhvr additive="base">
                                        <p:cTn id="44" dur="750" fill="hold"/>
                                        <p:tgtEl>
                                          <p:spTgt spid="926"/>
                                        </p:tgtEl>
                                        <p:attrNameLst>
                                          <p:attrName>ppt_x</p:attrName>
                                        </p:attrNameLst>
                                      </p:cBhvr>
                                      <p:tavLst>
                                        <p:tav tm="0">
                                          <p:val>
                                            <p:strVal val="#ppt_x"/>
                                          </p:val>
                                        </p:tav>
                                        <p:tav tm="100000">
                                          <p:val>
                                            <p:strVal val="#ppt_x"/>
                                          </p:val>
                                        </p:tav>
                                      </p:tavLst>
                                    </p:anim>
                                    <p:anim calcmode="lin" valueType="num">
                                      <p:cBhvr additive="base">
                                        <p:cTn id="45" dur="750" fill="hold"/>
                                        <p:tgtEl>
                                          <p:spTgt spid="9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0"/>
      <p:bldP spid="914" grpId="0"/>
      <p:bldP spid="915" grpId="0"/>
      <p:bldP spid="925" grpId="0" animBg="1"/>
      <p:bldP spid="925" grpId="1" animBg="1"/>
      <p:bldP spid="926" grpId="0" animBg="1"/>
      <p:bldP spid="927" grpId="0" animBg="1"/>
      <p:bldP spid="92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7100">
              <a:srgbClr val="174F93"/>
            </a:gs>
            <a:gs pos="74000">
              <a:schemeClr val="accent2">
                <a:lumMod val="75000"/>
              </a:schemeClr>
            </a:gs>
            <a:gs pos="75000">
              <a:srgbClr val="3D1E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1036E7-67B8-4C88-8B68-F99975207694}"/>
              </a:ext>
            </a:extLst>
          </p:cNvPr>
          <p:cNvSpPr/>
          <p:nvPr/>
        </p:nvSpPr>
        <p:spPr>
          <a:xfrm>
            <a:off x="-89480" y="64907"/>
            <a:ext cx="2793421" cy="707886"/>
          </a:xfrm>
          <a:prstGeom prst="rect">
            <a:avLst/>
          </a:prstGeom>
          <a:noFill/>
        </p:spPr>
        <p:txBody>
          <a:bodyPr wrap="square">
            <a:spAutoFit/>
          </a:bodyPr>
          <a:lstStyle/>
          <a:p>
            <a:pPr algn="r" fontAlgn="base"/>
            <a:r>
              <a:rPr lang="en-US" sz="4000" b="1" dirty="0">
                <a:solidFill>
                  <a:schemeClr val="bg1"/>
                </a:solidFill>
                <a:effectLst>
                  <a:outerShdw blurRad="1270000" dist="1320800" dir="3420000" sx="80000" sy="80000" algn="tl" rotWithShape="0">
                    <a:prstClr val="black">
                      <a:alpha val="40000"/>
                    </a:prstClr>
                  </a:outerShdw>
                </a:effectLst>
                <a:latin typeface="Poppins" panose="02000000000000000000" pitchFamily="2" charset="0"/>
                <a:ea typeface="Roboto Condensed" panose="02000000000000000000" pitchFamily="2" charset="0"/>
                <a:cs typeface="Poppins" panose="02000000000000000000" pitchFamily="2" charset="0"/>
              </a:rPr>
              <a:t>Algorithms</a:t>
            </a:r>
            <a:endParaRPr lang="en-US" sz="4000" b="1" i="0" dirty="0">
              <a:solidFill>
                <a:schemeClr val="bg1"/>
              </a:solidFill>
              <a:effectLst>
                <a:outerShdw blurRad="1270000" dist="1320800" dir="3420000" sx="80000" sy="80000" algn="tl" rotWithShape="0">
                  <a:prstClr val="black">
                    <a:alpha val="40000"/>
                  </a:prstClr>
                </a:outerShdw>
              </a:effectLst>
              <a:latin typeface="Poppins" panose="02000000000000000000" pitchFamily="2" charset="0"/>
              <a:ea typeface="Roboto Condensed" panose="02000000000000000000" pitchFamily="2" charset="0"/>
              <a:cs typeface="Poppins" panose="02000000000000000000" pitchFamily="2" charset="0"/>
            </a:endParaRPr>
          </a:p>
        </p:txBody>
      </p:sp>
      <p:cxnSp>
        <p:nvCxnSpPr>
          <p:cNvPr id="18" name="Straight Connector 17">
            <a:extLst>
              <a:ext uri="{FF2B5EF4-FFF2-40B4-BE49-F238E27FC236}">
                <a16:creationId xmlns:a16="http://schemas.microsoft.com/office/drawing/2014/main" id="{2D9F7D54-E897-4F43-9608-6CB65BED1DC3}"/>
              </a:ext>
            </a:extLst>
          </p:cNvPr>
          <p:cNvCxnSpPr/>
          <p:nvPr/>
        </p:nvCxnSpPr>
        <p:spPr>
          <a:xfrm>
            <a:off x="137181" y="1028811"/>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1CFC80-92A0-4E27-A4FC-B3DDDE26E3DA}"/>
              </a:ext>
            </a:extLst>
          </p:cNvPr>
          <p:cNvCxnSpPr/>
          <p:nvPr/>
        </p:nvCxnSpPr>
        <p:spPr>
          <a:xfrm>
            <a:off x="508000" y="1810914"/>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11D57A-D762-4A85-B17A-13E7A2792ADB}"/>
              </a:ext>
            </a:extLst>
          </p:cNvPr>
          <p:cNvCxnSpPr/>
          <p:nvPr/>
        </p:nvCxnSpPr>
        <p:spPr>
          <a:xfrm>
            <a:off x="8650449" y="1921474"/>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C7F693-2A4D-470A-8418-02EB440E92D5}"/>
              </a:ext>
            </a:extLst>
          </p:cNvPr>
          <p:cNvCxnSpPr/>
          <p:nvPr/>
        </p:nvCxnSpPr>
        <p:spPr>
          <a:xfrm>
            <a:off x="9123422" y="2542126"/>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82A12B-F0AB-4986-8604-B15E07820E1D}"/>
              </a:ext>
            </a:extLst>
          </p:cNvPr>
          <p:cNvCxnSpPr/>
          <p:nvPr/>
        </p:nvCxnSpPr>
        <p:spPr>
          <a:xfrm>
            <a:off x="137181" y="3839492"/>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974C40-C4B8-4FC8-82AB-6AAE6C19158C}"/>
              </a:ext>
            </a:extLst>
          </p:cNvPr>
          <p:cNvCxnSpPr/>
          <p:nvPr/>
        </p:nvCxnSpPr>
        <p:spPr>
          <a:xfrm>
            <a:off x="-162118" y="5369990"/>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80A3078-0F9A-485D-B85F-2EB2475DB34B}"/>
              </a:ext>
            </a:extLst>
          </p:cNvPr>
          <p:cNvSpPr/>
          <p:nvPr/>
        </p:nvSpPr>
        <p:spPr>
          <a:xfrm>
            <a:off x="-676634" y="5031747"/>
            <a:ext cx="1496828" cy="149682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Oval 49">
            <a:extLst>
              <a:ext uri="{FF2B5EF4-FFF2-40B4-BE49-F238E27FC236}">
                <a16:creationId xmlns:a16="http://schemas.microsoft.com/office/drawing/2014/main" id="{FC394DD8-7434-47DB-8FBC-34DD2241332C}"/>
              </a:ext>
            </a:extLst>
          </p:cNvPr>
          <p:cNvSpPr/>
          <p:nvPr/>
        </p:nvSpPr>
        <p:spPr>
          <a:xfrm>
            <a:off x="1097452" y="6190855"/>
            <a:ext cx="344441" cy="344441"/>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Oval 50">
            <a:extLst>
              <a:ext uri="{FF2B5EF4-FFF2-40B4-BE49-F238E27FC236}">
                <a16:creationId xmlns:a16="http://schemas.microsoft.com/office/drawing/2014/main" id="{49480E13-8AA8-42E3-80CC-F7244E13FD29}"/>
              </a:ext>
            </a:extLst>
          </p:cNvPr>
          <p:cNvSpPr/>
          <p:nvPr/>
        </p:nvSpPr>
        <p:spPr>
          <a:xfrm>
            <a:off x="9320333" y="591729"/>
            <a:ext cx="623280" cy="62328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Freeform 427">
            <a:extLst>
              <a:ext uri="{FF2B5EF4-FFF2-40B4-BE49-F238E27FC236}">
                <a16:creationId xmlns:a16="http://schemas.microsoft.com/office/drawing/2014/main" id="{50E4E617-C814-4B68-A09E-29E73D0FAB73}"/>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30" name="Rectangle 29">
            <a:extLst>
              <a:ext uri="{FF2B5EF4-FFF2-40B4-BE49-F238E27FC236}">
                <a16:creationId xmlns:a16="http://schemas.microsoft.com/office/drawing/2014/main" id="{C3CFC77D-4F29-4D90-BB95-C32B39AD64C7}"/>
              </a:ext>
            </a:extLst>
          </p:cNvPr>
          <p:cNvSpPr/>
          <p:nvPr/>
        </p:nvSpPr>
        <p:spPr>
          <a:xfrm>
            <a:off x="11200002" y="77234"/>
            <a:ext cx="896464" cy="369332"/>
          </a:xfrm>
          <a:prstGeom prst="rect">
            <a:avLst/>
          </a:prstGeom>
        </p:spPr>
        <p:txBody>
          <a:bodyPr wrap="none">
            <a:spAutoFit/>
          </a:bodyPr>
          <a:lstStyle/>
          <a:p>
            <a:r>
              <a:rPr lang="en-US" dirty="0">
                <a:solidFill>
                  <a:schemeClr val="bg1"/>
                </a:solidFill>
              </a:rPr>
              <a:t>- Shipra</a:t>
            </a:r>
          </a:p>
        </p:txBody>
      </p:sp>
      <p:pic>
        <p:nvPicPr>
          <p:cNvPr id="15" name="Picture 14">
            <a:extLst>
              <a:ext uri="{FF2B5EF4-FFF2-40B4-BE49-F238E27FC236}">
                <a16:creationId xmlns:a16="http://schemas.microsoft.com/office/drawing/2014/main" id="{0AD4342E-BD93-46CB-8E8D-6A3516967C5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54657" y="1233650"/>
            <a:ext cx="8048592" cy="2025117"/>
          </a:xfrm>
          <a:prstGeom prst="rect">
            <a:avLst/>
          </a:prstGeom>
          <a:noFill/>
          <a:ln>
            <a:noFill/>
          </a:ln>
        </p:spPr>
      </p:pic>
      <p:pic>
        <p:nvPicPr>
          <p:cNvPr id="17" name="Picture 16">
            <a:extLst>
              <a:ext uri="{FF2B5EF4-FFF2-40B4-BE49-F238E27FC236}">
                <a16:creationId xmlns:a16="http://schemas.microsoft.com/office/drawing/2014/main" id="{F2B8FE72-C8B8-425A-AAED-53DEC2932577}"/>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515848" y="4040869"/>
            <a:ext cx="8287118" cy="2359016"/>
          </a:xfrm>
          <a:prstGeom prst="rect">
            <a:avLst/>
          </a:prstGeom>
          <a:noFill/>
          <a:ln>
            <a:noFill/>
          </a:ln>
        </p:spPr>
      </p:pic>
      <p:sp>
        <p:nvSpPr>
          <p:cNvPr id="3" name="TextBox 2">
            <a:extLst>
              <a:ext uri="{FF2B5EF4-FFF2-40B4-BE49-F238E27FC236}">
                <a16:creationId xmlns:a16="http://schemas.microsoft.com/office/drawing/2014/main" id="{E42A2E3A-FC39-4271-8AB1-C98EE04823FC}"/>
              </a:ext>
            </a:extLst>
          </p:cNvPr>
          <p:cNvSpPr txBox="1"/>
          <p:nvPr/>
        </p:nvSpPr>
        <p:spPr>
          <a:xfrm>
            <a:off x="8603249" y="2172794"/>
            <a:ext cx="3692357" cy="369332"/>
          </a:xfrm>
          <a:prstGeom prst="rect">
            <a:avLst/>
          </a:prstGeom>
          <a:noFill/>
        </p:spPr>
        <p:txBody>
          <a:bodyPr wrap="none" rtlCol="0">
            <a:spAutoFit/>
          </a:bodyPr>
          <a:lstStyle/>
          <a:p>
            <a:r>
              <a:rPr lang="en-US" dirty="0">
                <a:solidFill>
                  <a:schemeClr val="bg1"/>
                </a:solidFill>
              </a:rPr>
              <a:t>Point based Quiz Question Algorithm</a:t>
            </a:r>
          </a:p>
        </p:txBody>
      </p:sp>
      <p:sp>
        <p:nvSpPr>
          <p:cNvPr id="20" name="TextBox 19">
            <a:extLst>
              <a:ext uri="{FF2B5EF4-FFF2-40B4-BE49-F238E27FC236}">
                <a16:creationId xmlns:a16="http://schemas.microsoft.com/office/drawing/2014/main" id="{D2E481DA-152F-4384-B102-DC2893897D31}"/>
              </a:ext>
            </a:extLst>
          </p:cNvPr>
          <p:cNvSpPr txBox="1"/>
          <p:nvPr/>
        </p:nvSpPr>
        <p:spPr>
          <a:xfrm>
            <a:off x="137181" y="4420218"/>
            <a:ext cx="3494355" cy="646331"/>
          </a:xfrm>
          <a:prstGeom prst="rect">
            <a:avLst/>
          </a:prstGeom>
          <a:noFill/>
        </p:spPr>
        <p:txBody>
          <a:bodyPr wrap="none" rtlCol="0">
            <a:spAutoFit/>
          </a:bodyPr>
          <a:lstStyle/>
          <a:p>
            <a:r>
              <a:rPr lang="en-US" dirty="0">
                <a:solidFill>
                  <a:schemeClr val="bg1"/>
                </a:solidFill>
              </a:rPr>
              <a:t>Response from </a:t>
            </a:r>
            <a:r>
              <a:rPr lang="en-US" dirty="0" err="1">
                <a:solidFill>
                  <a:schemeClr val="bg1"/>
                </a:solidFill>
              </a:rPr>
              <a:t>SuperHero</a:t>
            </a:r>
            <a:r>
              <a:rPr lang="en-US" dirty="0">
                <a:solidFill>
                  <a:schemeClr val="bg1"/>
                </a:solidFill>
              </a:rPr>
              <a:t> API </a:t>
            </a:r>
          </a:p>
          <a:p>
            <a:r>
              <a:rPr lang="en-US" dirty="0">
                <a:solidFill>
                  <a:schemeClr val="bg1"/>
                </a:solidFill>
              </a:rPr>
              <a:t>getting inserted in </a:t>
            </a:r>
            <a:r>
              <a:rPr lang="en-US" dirty="0" err="1">
                <a:solidFill>
                  <a:schemeClr val="bg1"/>
                </a:solidFill>
              </a:rPr>
              <a:t>mySQL</a:t>
            </a:r>
            <a:r>
              <a:rPr lang="en-US" dirty="0">
                <a:solidFill>
                  <a:schemeClr val="bg1"/>
                </a:solidFill>
              </a:rPr>
              <a:t> database</a:t>
            </a:r>
          </a:p>
        </p:txBody>
      </p:sp>
    </p:spTree>
    <p:extLst>
      <p:ext uri="{BB962C8B-B14F-4D97-AF65-F5344CB8AC3E}">
        <p14:creationId xmlns:p14="http://schemas.microsoft.com/office/powerpoint/2010/main" val="133515324"/>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1036E7-67B8-4C88-8B68-F99975207694}"/>
              </a:ext>
            </a:extLst>
          </p:cNvPr>
          <p:cNvSpPr/>
          <p:nvPr/>
        </p:nvSpPr>
        <p:spPr>
          <a:xfrm>
            <a:off x="-89480" y="64907"/>
            <a:ext cx="2793421" cy="707886"/>
          </a:xfrm>
          <a:prstGeom prst="rect">
            <a:avLst/>
          </a:prstGeom>
          <a:noFill/>
        </p:spPr>
        <p:txBody>
          <a:bodyPr wrap="square">
            <a:spAutoFit/>
          </a:bodyPr>
          <a:lstStyle/>
          <a:p>
            <a:pPr algn="r" fontAlgn="base"/>
            <a:r>
              <a:rPr lang="en-US" sz="4000" b="1" dirty="0">
                <a:solidFill>
                  <a:schemeClr val="bg1"/>
                </a:solidFill>
                <a:effectLst>
                  <a:outerShdw blurRad="1270000" dist="1320800" dir="3420000" sx="80000" sy="80000" algn="tl" rotWithShape="0">
                    <a:prstClr val="black">
                      <a:alpha val="40000"/>
                    </a:prstClr>
                  </a:outerShdw>
                </a:effectLst>
                <a:latin typeface="Poppins" panose="02000000000000000000" pitchFamily="2" charset="0"/>
                <a:ea typeface="Roboto Condensed" panose="02000000000000000000" pitchFamily="2" charset="0"/>
                <a:cs typeface="Poppins" panose="02000000000000000000" pitchFamily="2" charset="0"/>
              </a:rPr>
              <a:t>Algorithms</a:t>
            </a:r>
            <a:endParaRPr lang="en-US" sz="4000" b="1" i="0" dirty="0">
              <a:solidFill>
                <a:schemeClr val="bg1"/>
              </a:solidFill>
              <a:effectLst>
                <a:outerShdw blurRad="1270000" dist="1320800" dir="3420000" sx="80000" sy="80000" algn="tl" rotWithShape="0">
                  <a:prstClr val="black">
                    <a:alpha val="40000"/>
                  </a:prstClr>
                </a:outerShdw>
              </a:effectLst>
              <a:latin typeface="Poppins" panose="02000000000000000000" pitchFamily="2" charset="0"/>
              <a:ea typeface="Roboto Condensed" panose="02000000000000000000" pitchFamily="2" charset="0"/>
              <a:cs typeface="Poppins" panose="02000000000000000000" pitchFamily="2" charset="0"/>
            </a:endParaRPr>
          </a:p>
        </p:txBody>
      </p:sp>
      <p:cxnSp>
        <p:nvCxnSpPr>
          <p:cNvPr id="18" name="Straight Connector 17">
            <a:extLst>
              <a:ext uri="{FF2B5EF4-FFF2-40B4-BE49-F238E27FC236}">
                <a16:creationId xmlns:a16="http://schemas.microsoft.com/office/drawing/2014/main" id="{2D9F7D54-E897-4F43-9608-6CB65BED1DC3}"/>
              </a:ext>
            </a:extLst>
          </p:cNvPr>
          <p:cNvCxnSpPr/>
          <p:nvPr/>
        </p:nvCxnSpPr>
        <p:spPr>
          <a:xfrm>
            <a:off x="137181" y="846699"/>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1CFC80-92A0-4E27-A4FC-B3DDDE26E3DA}"/>
              </a:ext>
            </a:extLst>
          </p:cNvPr>
          <p:cNvCxnSpPr/>
          <p:nvPr/>
        </p:nvCxnSpPr>
        <p:spPr>
          <a:xfrm>
            <a:off x="8592265" y="2519422"/>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11D57A-D762-4A85-B17A-13E7A2792ADB}"/>
              </a:ext>
            </a:extLst>
          </p:cNvPr>
          <p:cNvCxnSpPr/>
          <p:nvPr/>
        </p:nvCxnSpPr>
        <p:spPr>
          <a:xfrm>
            <a:off x="7962413" y="1692962"/>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C7F693-2A4D-470A-8418-02EB440E92D5}"/>
              </a:ext>
            </a:extLst>
          </p:cNvPr>
          <p:cNvCxnSpPr/>
          <p:nvPr/>
        </p:nvCxnSpPr>
        <p:spPr>
          <a:xfrm>
            <a:off x="722741" y="3409331"/>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82A12B-F0AB-4986-8604-B15E07820E1D}"/>
              </a:ext>
            </a:extLst>
          </p:cNvPr>
          <p:cNvCxnSpPr/>
          <p:nvPr/>
        </p:nvCxnSpPr>
        <p:spPr>
          <a:xfrm>
            <a:off x="565187" y="5204165"/>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974C40-C4B8-4FC8-82AB-6AAE6C19158C}"/>
              </a:ext>
            </a:extLst>
          </p:cNvPr>
          <p:cNvCxnSpPr/>
          <p:nvPr/>
        </p:nvCxnSpPr>
        <p:spPr>
          <a:xfrm>
            <a:off x="2019547" y="5993720"/>
            <a:ext cx="3962400" cy="0"/>
          </a:xfrm>
          <a:prstGeom prst="line">
            <a:avLst/>
          </a:prstGeom>
          <a:ln w="12700" cap="rnd">
            <a:gradFill>
              <a:gsLst>
                <a:gs pos="0">
                  <a:schemeClr val="accent1">
                    <a:alpha val="55000"/>
                  </a:schemeClr>
                </a:gs>
                <a:gs pos="82000">
                  <a:schemeClr val="accent1">
                    <a:alpha val="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80A3078-0F9A-485D-B85F-2EB2475DB34B}"/>
              </a:ext>
            </a:extLst>
          </p:cNvPr>
          <p:cNvSpPr/>
          <p:nvPr/>
        </p:nvSpPr>
        <p:spPr>
          <a:xfrm>
            <a:off x="-676634" y="5031747"/>
            <a:ext cx="1496828" cy="149682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Oval 49">
            <a:extLst>
              <a:ext uri="{FF2B5EF4-FFF2-40B4-BE49-F238E27FC236}">
                <a16:creationId xmlns:a16="http://schemas.microsoft.com/office/drawing/2014/main" id="{FC394DD8-7434-47DB-8FBC-34DD2241332C}"/>
              </a:ext>
            </a:extLst>
          </p:cNvPr>
          <p:cNvSpPr/>
          <p:nvPr/>
        </p:nvSpPr>
        <p:spPr>
          <a:xfrm>
            <a:off x="1097452" y="6190855"/>
            <a:ext cx="344441" cy="344441"/>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Oval 50">
            <a:extLst>
              <a:ext uri="{FF2B5EF4-FFF2-40B4-BE49-F238E27FC236}">
                <a16:creationId xmlns:a16="http://schemas.microsoft.com/office/drawing/2014/main" id="{49480E13-8AA8-42E3-80CC-F7244E13FD29}"/>
              </a:ext>
            </a:extLst>
          </p:cNvPr>
          <p:cNvSpPr/>
          <p:nvPr/>
        </p:nvSpPr>
        <p:spPr>
          <a:xfrm>
            <a:off x="9320333" y="591729"/>
            <a:ext cx="623280" cy="62328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Freeform 427">
            <a:extLst>
              <a:ext uri="{FF2B5EF4-FFF2-40B4-BE49-F238E27FC236}">
                <a16:creationId xmlns:a16="http://schemas.microsoft.com/office/drawing/2014/main" id="{50E4E617-C814-4B68-A09E-29E73D0FAB73}"/>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30" name="Rectangle 29">
            <a:extLst>
              <a:ext uri="{FF2B5EF4-FFF2-40B4-BE49-F238E27FC236}">
                <a16:creationId xmlns:a16="http://schemas.microsoft.com/office/drawing/2014/main" id="{C3CFC77D-4F29-4D90-BB95-C32B39AD64C7}"/>
              </a:ext>
            </a:extLst>
          </p:cNvPr>
          <p:cNvSpPr/>
          <p:nvPr/>
        </p:nvSpPr>
        <p:spPr>
          <a:xfrm>
            <a:off x="11200002" y="77234"/>
            <a:ext cx="896464" cy="369332"/>
          </a:xfrm>
          <a:prstGeom prst="rect">
            <a:avLst/>
          </a:prstGeom>
        </p:spPr>
        <p:txBody>
          <a:bodyPr wrap="none">
            <a:spAutoFit/>
          </a:bodyPr>
          <a:lstStyle/>
          <a:p>
            <a:r>
              <a:rPr lang="en-US" dirty="0">
                <a:solidFill>
                  <a:schemeClr val="bg1"/>
                </a:solidFill>
              </a:rPr>
              <a:t>- Shipra</a:t>
            </a:r>
          </a:p>
        </p:txBody>
      </p:sp>
      <p:pic>
        <p:nvPicPr>
          <p:cNvPr id="17" name="Picture 16">
            <a:extLst>
              <a:ext uri="{FF2B5EF4-FFF2-40B4-BE49-F238E27FC236}">
                <a16:creationId xmlns:a16="http://schemas.microsoft.com/office/drawing/2014/main" id="{FAF2BC72-DE39-444D-A8AC-65643607088F}"/>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981947" y="5204165"/>
            <a:ext cx="5995372" cy="1496826"/>
          </a:xfrm>
          <a:prstGeom prst="rect">
            <a:avLst/>
          </a:prstGeom>
          <a:noFill/>
          <a:ln>
            <a:noFill/>
          </a:ln>
        </p:spPr>
      </p:pic>
      <p:pic>
        <p:nvPicPr>
          <p:cNvPr id="20" name="Picture 19">
            <a:extLst>
              <a:ext uri="{FF2B5EF4-FFF2-40B4-BE49-F238E27FC236}">
                <a16:creationId xmlns:a16="http://schemas.microsoft.com/office/drawing/2014/main" id="{D0A33F22-1003-4881-821E-CA575462CD4D}"/>
              </a:ext>
            </a:extLst>
          </p:cNvPr>
          <p:cNvPicPr>
            <a:picLocks noChangeAspect="1"/>
          </p:cNvPicPr>
          <p:nvPr/>
        </p:nvPicPr>
        <p:blipFill>
          <a:blip r:embed="rId4"/>
          <a:stretch>
            <a:fillRect/>
          </a:stretch>
        </p:blipFill>
        <p:spPr>
          <a:xfrm>
            <a:off x="331356" y="938461"/>
            <a:ext cx="7095501" cy="4037232"/>
          </a:xfrm>
          <a:prstGeom prst="rect">
            <a:avLst/>
          </a:prstGeom>
        </p:spPr>
      </p:pic>
      <p:sp>
        <p:nvSpPr>
          <p:cNvPr id="21" name="TextBox 20">
            <a:extLst>
              <a:ext uri="{FF2B5EF4-FFF2-40B4-BE49-F238E27FC236}">
                <a16:creationId xmlns:a16="http://schemas.microsoft.com/office/drawing/2014/main" id="{06BB2519-7C86-4A07-B476-EB48C3BC7F82}"/>
              </a:ext>
            </a:extLst>
          </p:cNvPr>
          <p:cNvSpPr txBox="1"/>
          <p:nvPr/>
        </p:nvSpPr>
        <p:spPr>
          <a:xfrm>
            <a:off x="7921541" y="1856802"/>
            <a:ext cx="2662652" cy="646331"/>
          </a:xfrm>
          <a:prstGeom prst="rect">
            <a:avLst/>
          </a:prstGeom>
          <a:noFill/>
        </p:spPr>
        <p:txBody>
          <a:bodyPr wrap="none" rtlCol="0">
            <a:spAutoFit/>
          </a:bodyPr>
          <a:lstStyle/>
          <a:p>
            <a:r>
              <a:rPr lang="en-US" dirty="0">
                <a:solidFill>
                  <a:schemeClr val="bg1"/>
                </a:solidFill>
              </a:rPr>
              <a:t>Dynamic Chart Algorithm</a:t>
            </a:r>
          </a:p>
          <a:p>
            <a:r>
              <a:rPr lang="en-US" dirty="0">
                <a:solidFill>
                  <a:schemeClr val="bg1"/>
                </a:solidFill>
              </a:rPr>
              <a:t> for </a:t>
            </a:r>
            <a:r>
              <a:rPr lang="en-US" dirty="0" err="1">
                <a:solidFill>
                  <a:schemeClr val="bg1"/>
                </a:solidFill>
              </a:rPr>
              <a:t>SuperHero</a:t>
            </a:r>
            <a:r>
              <a:rPr lang="en-US" dirty="0">
                <a:solidFill>
                  <a:schemeClr val="bg1"/>
                </a:solidFill>
              </a:rPr>
              <a:t> </a:t>
            </a:r>
            <a:r>
              <a:rPr lang="en-US" dirty="0" err="1">
                <a:solidFill>
                  <a:schemeClr val="bg1"/>
                </a:solidFill>
              </a:rPr>
              <a:t>PowerStats</a:t>
            </a:r>
            <a:endParaRPr lang="en-US" dirty="0">
              <a:solidFill>
                <a:schemeClr val="bg1"/>
              </a:solidFill>
            </a:endParaRPr>
          </a:p>
        </p:txBody>
      </p:sp>
      <p:sp>
        <p:nvSpPr>
          <p:cNvPr id="22" name="TextBox 21">
            <a:extLst>
              <a:ext uri="{FF2B5EF4-FFF2-40B4-BE49-F238E27FC236}">
                <a16:creationId xmlns:a16="http://schemas.microsoft.com/office/drawing/2014/main" id="{CCCC0406-3879-428C-AF5B-4766B085B07E}"/>
              </a:ext>
            </a:extLst>
          </p:cNvPr>
          <p:cNvSpPr txBox="1"/>
          <p:nvPr/>
        </p:nvSpPr>
        <p:spPr>
          <a:xfrm>
            <a:off x="1429214" y="5414277"/>
            <a:ext cx="2825004" cy="646331"/>
          </a:xfrm>
          <a:prstGeom prst="rect">
            <a:avLst/>
          </a:prstGeom>
          <a:noFill/>
        </p:spPr>
        <p:txBody>
          <a:bodyPr wrap="none" rtlCol="0">
            <a:spAutoFit/>
          </a:bodyPr>
          <a:lstStyle/>
          <a:p>
            <a:r>
              <a:rPr lang="en-US" dirty="0">
                <a:solidFill>
                  <a:schemeClr val="bg1"/>
                </a:solidFill>
              </a:rPr>
              <a:t>Parsing </a:t>
            </a:r>
            <a:r>
              <a:rPr lang="en-US" dirty="0" err="1">
                <a:solidFill>
                  <a:schemeClr val="bg1"/>
                </a:solidFill>
              </a:rPr>
              <a:t>SuperHero</a:t>
            </a:r>
            <a:r>
              <a:rPr lang="en-US" dirty="0">
                <a:solidFill>
                  <a:schemeClr val="bg1"/>
                </a:solidFill>
              </a:rPr>
              <a:t> API using</a:t>
            </a:r>
          </a:p>
          <a:p>
            <a:r>
              <a:rPr lang="en-US" dirty="0">
                <a:solidFill>
                  <a:schemeClr val="bg1"/>
                </a:solidFill>
              </a:rPr>
              <a:t> Jersey Client to String class</a:t>
            </a:r>
          </a:p>
        </p:txBody>
      </p:sp>
    </p:spTree>
    <p:extLst>
      <p:ext uri="{BB962C8B-B14F-4D97-AF65-F5344CB8AC3E}">
        <p14:creationId xmlns:p14="http://schemas.microsoft.com/office/powerpoint/2010/main" val="3921536109"/>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6168">
              <a:srgbClr val="155195"/>
            </a:gs>
            <a:gs pos="27000">
              <a:schemeClr val="accent2">
                <a:lumMod val="75000"/>
              </a:schemeClr>
            </a:gs>
            <a:gs pos="75000">
              <a:srgbClr val="3D1E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698E94-FC01-483D-96DC-8127305D1C50}"/>
              </a:ext>
            </a:extLst>
          </p:cNvPr>
          <p:cNvSpPr/>
          <p:nvPr/>
        </p:nvSpPr>
        <p:spPr>
          <a:xfrm>
            <a:off x="307660" y="357528"/>
            <a:ext cx="4739698" cy="769441"/>
          </a:xfrm>
          <a:prstGeom prst="rect">
            <a:avLst/>
          </a:prstGeom>
          <a:noFill/>
        </p:spPr>
        <p:txBody>
          <a:bodyPr wrap="square">
            <a:spAutoFit/>
          </a:bodyPr>
          <a:lstStyle/>
          <a:p>
            <a:pPr fontAlgn="base"/>
            <a:r>
              <a:rPr lang="en-US" sz="4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Tools &amp; Technology</a:t>
            </a:r>
          </a:p>
        </p:txBody>
      </p:sp>
      <p:sp>
        <p:nvSpPr>
          <p:cNvPr id="4" name="Rectangle 3">
            <a:extLst>
              <a:ext uri="{FF2B5EF4-FFF2-40B4-BE49-F238E27FC236}">
                <a16:creationId xmlns:a16="http://schemas.microsoft.com/office/drawing/2014/main" id="{D9BF2039-79E9-4102-8CDA-F47DBBEBDEA1}"/>
              </a:ext>
            </a:extLst>
          </p:cNvPr>
          <p:cNvSpPr/>
          <p:nvPr/>
        </p:nvSpPr>
        <p:spPr>
          <a:xfrm>
            <a:off x="4031453" y="2429111"/>
            <a:ext cx="1818095" cy="523220"/>
          </a:xfrm>
          <a:prstGeom prst="rect">
            <a:avLst/>
          </a:prstGeom>
          <a:noFill/>
        </p:spPr>
        <p:txBody>
          <a:bodyPr wrap="square">
            <a:spAutoFit/>
          </a:bodyPr>
          <a:lstStyle/>
          <a:p>
            <a:pPr fontAlgn="base"/>
            <a:r>
              <a:rPr lang="en-US" sz="2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Java/J2EE</a:t>
            </a:r>
          </a:p>
        </p:txBody>
      </p:sp>
      <p:grpSp>
        <p:nvGrpSpPr>
          <p:cNvPr id="6" name="Group 5">
            <a:extLst>
              <a:ext uri="{FF2B5EF4-FFF2-40B4-BE49-F238E27FC236}">
                <a16:creationId xmlns:a16="http://schemas.microsoft.com/office/drawing/2014/main" id="{FEABE225-36F7-452F-BB11-71BE6DABA8D8}"/>
              </a:ext>
            </a:extLst>
          </p:cNvPr>
          <p:cNvGrpSpPr/>
          <p:nvPr/>
        </p:nvGrpSpPr>
        <p:grpSpPr>
          <a:xfrm>
            <a:off x="4040087" y="1733537"/>
            <a:ext cx="1872673" cy="919478"/>
            <a:chOff x="1375829" y="3504992"/>
            <a:chExt cx="1872673" cy="919478"/>
          </a:xfrm>
        </p:grpSpPr>
        <p:sp>
          <p:nvSpPr>
            <p:cNvPr id="7" name="Rectangle 6">
              <a:extLst>
                <a:ext uri="{FF2B5EF4-FFF2-40B4-BE49-F238E27FC236}">
                  <a16:creationId xmlns:a16="http://schemas.microsoft.com/office/drawing/2014/main" id="{7C012932-C08F-486E-A8A3-18DE3128908B}"/>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8" name="Rectangle 7">
              <a:extLst>
                <a:ext uri="{FF2B5EF4-FFF2-40B4-BE49-F238E27FC236}">
                  <a16:creationId xmlns:a16="http://schemas.microsoft.com/office/drawing/2014/main" id="{B9977A2E-CEBE-4861-8400-EA2992C1FC27}"/>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01</a:t>
              </a:r>
            </a:p>
          </p:txBody>
        </p:sp>
      </p:grpSp>
      <p:grpSp>
        <p:nvGrpSpPr>
          <p:cNvPr id="12" name="Group 11">
            <a:extLst>
              <a:ext uri="{FF2B5EF4-FFF2-40B4-BE49-F238E27FC236}">
                <a16:creationId xmlns:a16="http://schemas.microsoft.com/office/drawing/2014/main" id="{5C589382-7DDA-4E2A-8CFD-7EDBB76B2E03}"/>
              </a:ext>
            </a:extLst>
          </p:cNvPr>
          <p:cNvGrpSpPr/>
          <p:nvPr/>
        </p:nvGrpSpPr>
        <p:grpSpPr>
          <a:xfrm>
            <a:off x="6224487" y="1733537"/>
            <a:ext cx="1872673" cy="919478"/>
            <a:chOff x="1375829" y="3504992"/>
            <a:chExt cx="1872673" cy="919478"/>
          </a:xfrm>
        </p:grpSpPr>
        <p:sp>
          <p:nvSpPr>
            <p:cNvPr id="13" name="Rectangle 12">
              <a:extLst>
                <a:ext uri="{FF2B5EF4-FFF2-40B4-BE49-F238E27FC236}">
                  <a16:creationId xmlns:a16="http://schemas.microsoft.com/office/drawing/2014/main" id="{638DC1FF-7557-4775-B1C8-1CBDE8C22159}"/>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14" name="Rectangle 13">
              <a:extLst>
                <a:ext uri="{FF2B5EF4-FFF2-40B4-BE49-F238E27FC236}">
                  <a16:creationId xmlns:a16="http://schemas.microsoft.com/office/drawing/2014/main" id="{82BD2E03-8252-429D-B45C-0EB6114AC539}"/>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02</a:t>
              </a:r>
            </a:p>
          </p:txBody>
        </p:sp>
      </p:grpSp>
      <p:grpSp>
        <p:nvGrpSpPr>
          <p:cNvPr id="15" name="Group 14">
            <a:extLst>
              <a:ext uri="{FF2B5EF4-FFF2-40B4-BE49-F238E27FC236}">
                <a16:creationId xmlns:a16="http://schemas.microsoft.com/office/drawing/2014/main" id="{F7520CDB-32C2-475D-A5AA-FA3F290024A1}"/>
              </a:ext>
            </a:extLst>
          </p:cNvPr>
          <p:cNvGrpSpPr/>
          <p:nvPr/>
        </p:nvGrpSpPr>
        <p:grpSpPr>
          <a:xfrm>
            <a:off x="8408887" y="1733537"/>
            <a:ext cx="1872673" cy="919478"/>
            <a:chOff x="1375829" y="3504992"/>
            <a:chExt cx="1872673" cy="919478"/>
          </a:xfrm>
        </p:grpSpPr>
        <p:sp>
          <p:nvSpPr>
            <p:cNvPr id="16" name="Rectangle 15">
              <a:extLst>
                <a:ext uri="{FF2B5EF4-FFF2-40B4-BE49-F238E27FC236}">
                  <a16:creationId xmlns:a16="http://schemas.microsoft.com/office/drawing/2014/main" id="{86E33848-25F3-4ED5-89E6-118195BCD3A6}"/>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A5340054-60BD-422F-86BF-EA293901D546}"/>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03</a:t>
              </a:r>
            </a:p>
          </p:txBody>
        </p:sp>
      </p:grpSp>
      <p:grpSp>
        <p:nvGrpSpPr>
          <p:cNvPr id="20" name="Group 19">
            <a:extLst>
              <a:ext uri="{FF2B5EF4-FFF2-40B4-BE49-F238E27FC236}">
                <a16:creationId xmlns:a16="http://schemas.microsoft.com/office/drawing/2014/main" id="{4EC27338-E8A5-4F1A-ABD8-C4C240661405}"/>
              </a:ext>
            </a:extLst>
          </p:cNvPr>
          <p:cNvGrpSpPr/>
          <p:nvPr/>
        </p:nvGrpSpPr>
        <p:grpSpPr>
          <a:xfrm>
            <a:off x="4111022" y="4001463"/>
            <a:ext cx="1872673" cy="919478"/>
            <a:chOff x="1375829" y="3504992"/>
            <a:chExt cx="1872673" cy="919478"/>
          </a:xfrm>
        </p:grpSpPr>
        <p:sp>
          <p:nvSpPr>
            <p:cNvPr id="27" name="Rectangle 26">
              <a:extLst>
                <a:ext uri="{FF2B5EF4-FFF2-40B4-BE49-F238E27FC236}">
                  <a16:creationId xmlns:a16="http://schemas.microsoft.com/office/drawing/2014/main" id="{0A95F0C2-FC82-43E2-BFBE-87C40CF72307}"/>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28" name="Rectangle 27">
              <a:extLst>
                <a:ext uri="{FF2B5EF4-FFF2-40B4-BE49-F238E27FC236}">
                  <a16:creationId xmlns:a16="http://schemas.microsoft.com/office/drawing/2014/main" id="{D8178AC5-6BCD-421B-828D-1FF899F64AA5}"/>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04</a:t>
              </a:r>
            </a:p>
          </p:txBody>
        </p:sp>
      </p:grpSp>
      <p:grpSp>
        <p:nvGrpSpPr>
          <p:cNvPr id="21" name="Group 20">
            <a:extLst>
              <a:ext uri="{FF2B5EF4-FFF2-40B4-BE49-F238E27FC236}">
                <a16:creationId xmlns:a16="http://schemas.microsoft.com/office/drawing/2014/main" id="{7F8B3546-E933-436B-ACD8-9D3EE344E5F5}"/>
              </a:ext>
            </a:extLst>
          </p:cNvPr>
          <p:cNvGrpSpPr/>
          <p:nvPr/>
        </p:nvGrpSpPr>
        <p:grpSpPr>
          <a:xfrm>
            <a:off x="6295422" y="4001463"/>
            <a:ext cx="1872673" cy="919478"/>
            <a:chOff x="1375829" y="3504992"/>
            <a:chExt cx="1872673" cy="919478"/>
          </a:xfrm>
        </p:grpSpPr>
        <p:sp>
          <p:nvSpPr>
            <p:cNvPr id="25" name="Rectangle 24">
              <a:extLst>
                <a:ext uri="{FF2B5EF4-FFF2-40B4-BE49-F238E27FC236}">
                  <a16:creationId xmlns:a16="http://schemas.microsoft.com/office/drawing/2014/main" id="{A85B2C1B-0F27-4F2C-B26D-35F6D6523F2D}"/>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26" name="Rectangle 25">
              <a:extLst>
                <a:ext uri="{FF2B5EF4-FFF2-40B4-BE49-F238E27FC236}">
                  <a16:creationId xmlns:a16="http://schemas.microsoft.com/office/drawing/2014/main" id="{0E37B672-4EB9-4A68-A7DD-A056933E9C15}"/>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05</a:t>
              </a:r>
            </a:p>
          </p:txBody>
        </p:sp>
      </p:grpSp>
      <p:grpSp>
        <p:nvGrpSpPr>
          <p:cNvPr id="22" name="Group 21">
            <a:extLst>
              <a:ext uri="{FF2B5EF4-FFF2-40B4-BE49-F238E27FC236}">
                <a16:creationId xmlns:a16="http://schemas.microsoft.com/office/drawing/2014/main" id="{06C5ECEB-A683-44CB-9B85-5E11066D0BFB}"/>
              </a:ext>
            </a:extLst>
          </p:cNvPr>
          <p:cNvGrpSpPr/>
          <p:nvPr/>
        </p:nvGrpSpPr>
        <p:grpSpPr>
          <a:xfrm>
            <a:off x="8479822" y="4001463"/>
            <a:ext cx="1872673" cy="919478"/>
            <a:chOff x="1375829" y="3504992"/>
            <a:chExt cx="1872673" cy="919478"/>
          </a:xfrm>
        </p:grpSpPr>
        <p:sp>
          <p:nvSpPr>
            <p:cNvPr id="23" name="Rectangle 22">
              <a:extLst>
                <a:ext uri="{FF2B5EF4-FFF2-40B4-BE49-F238E27FC236}">
                  <a16:creationId xmlns:a16="http://schemas.microsoft.com/office/drawing/2014/main" id="{1A1D5083-6C05-470A-9793-A6F6B8B049F7}"/>
                </a:ext>
              </a:extLst>
            </p:cNvPr>
            <p:cNvSpPr/>
            <p:nvPr/>
          </p:nvSpPr>
          <p:spPr>
            <a:xfrm>
              <a:off x="1375829" y="4129838"/>
              <a:ext cx="1872673" cy="294632"/>
            </a:xfrm>
            <a:prstGeom prst="rect">
              <a:avLst/>
            </a:prstGeom>
          </p:spPr>
          <p:txBody>
            <a:bodyPr wrap="square">
              <a:spAutoFit/>
            </a:bodyPr>
            <a:lstStyle/>
            <a:p>
              <a:pPr>
                <a:lnSpc>
                  <a:spcPct val="130000"/>
                </a:lnSpc>
              </a:pPr>
              <a:endParaRPr lang="en-US" sz="11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24" name="Rectangle 23">
              <a:extLst>
                <a:ext uri="{FF2B5EF4-FFF2-40B4-BE49-F238E27FC236}">
                  <a16:creationId xmlns:a16="http://schemas.microsoft.com/office/drawing/2014/main" id="{5D4735C9-F99A-4EC5-B781-C6DDA1180412}"/>
                </a:ext>
              </a:extLst>
            </p:cNvPr>
            <p:cNvSpPr/>
            <p:nvPr/>
          </p:nvSpPr>
          <p:spPr>
            <a:xfrm>
              <a:off x="1375829" y="3504992"/>
              <a:ext cx="1434523" cy="770980"/>
            </a:xfrm>
            <a:prstGeom prst="rect">
              <a:avLst/>
            </a:prstGeom>
          </p:spPr>
          <p:txBody>
            <a:bodyPr wrap="square">
              <a:spAutoFit/>
            </a:bodyPr>
            <a:lstStyle/>
            <a:p>
              <a:pPr>
                <a:lnSpc>
                  <a:spcPct val="130000"/>
                </a:lnSpc>
              </a:pPr>
              <a:r>
                <a:rPr lang="en-US" sz="36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06</a:t>
              </a:r>
            </a:p>
          </p:txBody>
        </p:sp>
      </p:grpSp>
      <p:cxnSp>
        <p:nvCxnSpPr>
          <p:cNvPr id="32" name="Straight Connector 31">
            <a:extLst>
              <a:ext uri="{FF2B5EF4-FFF2-40B4-BE49-F238E27FC236}">
                <a16:creationId xmlns:a16="http://schemas.microsoft.com/office/drawing/2014/main" id="{B78877BF-E478-45E0-A01D-679807B98255}"/>
              </a:ext>
            </a:extLst>
          </p:cNvPr>
          <p:cNvCxnSpPr>
            <a:cxnSpLocks/>
          </p:cNvCxnSpPr>
          <p:nvPr/>
        </p:nvCxnSpPr>
        <p:spPr>
          <a:xfrm>
            <a:off x="950717" y="3429000"/>
            <a:ext cx="10290566"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2725C10F-C4F9-4269-8AF9-DBD34FEF35C5}"/>
              </a:ext>
            </a:extLst>
          </p:cNvPr>
          <p:cNvSpPr/>
          <p:nvPr/>
        </p:nvSpPr>
        <p:spPr>
          <a:xfrm rot="16200000">
            <a:off x="2088759" y="4284856"/>
            <a:ext cx="971552" cy="4208814"/>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 name="connsiteX0" fmla="*/ 0 w 1189942"/>
              <a:gd name="connsiteY0" fmla="*/ 0 h 2524513"/>
              <a:gd name="connsiteX1" fmla="*/ 175600 w 1189942"/>
              <a:gd name="connsiteY1" fmla="*/ 17704 h 2524513"/>
              <a:gd name="connsiteX2" fmla="*/ 1189942 w 1189942"/>
              <a:gd name="connsiteY2" fmla="*/ 1262256 h 2524513"/>
              <a:gd name="connsiteX3" fmla="*/ 175601 w 1189942"/>
              <a:gd name="connsiteY3" fmla="*/ 2506811 h 2524513"/>
              <a:gd name="connsiteX4" fmla="*/ 0 w 1189942"/>
              <a:gd name="connsiteY4" fmla="*/ 2524513 h 2524513"/>
              <a:gd name="connsiteX5" fmla="*/ 0 w 1189942"/>
              <a:gd name="connsiteY5" fmla="*/ 0 h 2524513"/>
              <a:gd name="connsiteX0" fmla="*/ 0 w 1189942"/>
              <a:gd name="connsiteY0" fmla="*/ 0 h 2524513"/>
              <a:gd name="connsiteX1" fmla="*/ 1189942 w 1189942"/>
              <a:gd name="connsiteY1" fmla="*/ 1262256 h 2524513"/>
              <a:gd name="connsiteX2" fmla="*/ 175601 w 1189942"/>
              <a:gd name="connsiteY2" fmla="*/ 2506811 h 2524513"/>
              <a:gd name="connsiteX3" fmla="*/ 0 w 1189942"/>
              <a:gd name="connsiteY3" fmla="*/ 2524513 h 2524513"/>
              <a:gd name="connsiteX4" fmla="*/ 0 w 1189942"/>
              <a:gd name="connsiteY4" fmla="*/ 0 h 2524513"/>
              <a:gd name="connsiteX0" fmla="*/ 0 w 1189942"/>
              <a:gd name="connsiteY0" fmla="*/ 0 h 2524513"/>
              <a:gd name="connsiteX1" fmla="*/ 1189942 w 1189942"/>
              <a:gd name="connsiteY1" fmla="*/ 1262256 h 2524513"/>
              <a:gd name="connsiteX2" fmla="*/ 175601 w 1189942"/>
              <a:gd name="connsiteY2" fmla="*/ 2506811 h 2524513"/>
              <a:gd name="connsiteX3" fmla="*/ 0 w 1189942"/>
              <a:gd name="connsiteY3" fmla="*/ 2524513 h 2524513"/>
              <a:gd name="connsiteX4" fmla="*/ 0 w 1189942"/>
              <a:gd name="connsiteY4" fmla="*/ 0 h 2524513"/>
              <a:gd name="connsiteX0" fmla="*/ 0 w 1007389"/>
              <a:gd name="connsiteY0" fmla="*/ 0 h 2524513"/>
              <a:gd name="connsiteX1" fmla="*/ 1007389 w 1007389"/>
              <a:gd name="connsiteY1" fmla="*/ 1322521 h 2524513"/>
              <a:gd name="connsiteX2" fmla="*/ 175601 w 1007389"/>
              <a:gd name="connsiteY2" fmla="*/ 2506811 h 2524513"/>
              <a:gd name="connsiteX3" fmla="*/ 0 w 1007389"/>
              <a:gd name="connsiteY3" fmla="*/ 2524513 h 2524513"/>
              <a:gd name="connsiteX4" fmla="*/ 0 w 1007389"/>
              <a:gd name="connsiteY4" fmla="*/ 0 h 2524513"/>
              <a:gd name="connsiteX0" fmla="*/ 0 w 1129770"/>
              <a:gd name="connsiteY0" fmla="*/ 0 h 2524513"/>
              <a:gd name="connsiteX1" fmla="*/ 1007389 w 1129770"/>
              <a:gd name="connsiteY1" fmla="*/ 1322521 h 2524513"/>
              <a:gd name="connsiteX2" fmla="*/ 175601 w 1129770"/>
              <a:gd name="connsiteY2" fmla="*/ 2506811 h 2524513"/>
              <a:gd name="connsiteX3" fmla="*/ 0 w 1129770"/>
              <a:gd name="connsiteY3" fmla="*/ 2524513 h 2524513"/>
              <a:gd name="connsiteX4" fmla="*/ 0 w 1129770"/>
              <a:gd name="connsiteY4" fmla="*/ 0 h 2524513"/>
              <a:gd name="connsiteX0" fmla="*/ 0 w 1129770"/>
              <a:gd name="connsiteY0" fmla="*/ 0 h 2524513"/>
              <a:gd name="connsiteX1" fmla="*/ 1007389 w 1129770"/>
              <a:gd name="connsiteY1" fmla="*/ 1322521 h 2524513"/>
              <a:gd name="connsiteX2" fmla="*/ 175601 w 1129770"/>
              <a:gd name="connsiteY2" fmla="*/ 2506811 h 2524513"/>
              <a:gd name="connsiteX3" fmla="*/ 0 w 1129770"/>
              <a:gd name="connsiteY3" fmla="*/ 2524513 h 2524513"/>
              <a:gd name="connsiteX4" fmla="*/ 0 w 1129770"/>
              <a:gd name="connsiteY4" fmla="*/ 0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70" h="2524513">
                <a:moveTo>
                  <a:pt x="0" y="0"/>
                </a:moveTo>
                <a:cubicBezTo>
                  <a:pt x="1134158" y="236193"/>
                  <a:pt x="1289836" y="796306"/>
                  <a:pt x="1007389" y="1322521"/>
                </a:cubicBezTo>
                <a:cubicBezTo>
                  <a:pt x="1080410" y="2049420"/>
                  <a:pt x="754484" y="2388354"/>
                  <a:pt x="175601" y="2506811"/>
                </a:cubicBezTo>
                <a:lnTo>
                  <a:pt x="0" y="2524513"/>
                </a:lnTo>
                <a:lnTo>
                  <a:pt x="0" y="0"/>
                </a:lnTo>
                <a:close/>
              </a:path>
            </a:pathLst>
          </a:custGeom>
          <a:gradFill>
            <a:gsLst>
              <a:gs pos="0">
                <a:schemeClr val="accent1"/>
              </a:gs>
              <a:gs pos="100000">
                <a:srgbClr val="3D1E66">
                  <a:alpha val="0"/>
                </a:srgbClr>
              </a:gs>
              <a:gs pos="60000">
                <a:schemeClr val="accent2">
                  <a:alpha val="4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2" name="Oval 41">
            <a:extLst>
              <a:ext uri="{FF2B5EF4-FFF2-40B4-BE49-F238E27FC236}">
                <a16:creationId xmlns:a16="http://schemas.microsoft.com/office/drawing/2014/main" id="{FD3E6159-0A6B-4DF3-AE76-0D1159EA0257}"/>
              </a:ext>
            </a:extLst>
          </p:cNvPr>
          <p:cNvSpPr/>
          <p:nvPr/>
        </p:nvSpPr>
        <p:spPr>
          <a:xfrm>
            <a:off x="1110998" y="2251119"/>
            <a:ext cx="2432643" cy="2347457"/>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12CEE2AE-BD7D-4075-9F2C-99CAB8B52178}"/>
              </a:ext>
            </a:extLst>
          </p:cNvPr>
          <p:cNvSpPr/>
          <p:nvPr/>
        </p:nvSpPr>
        <p:spPr>
          <a:xfrm>
            <a:off x="11475719" y="2819244"/>
            <a:ext cx="1432562" cy="143256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5D40EB5A-32AE-4E0B-B2BD-2410B3BDB35D}"/>
              </a:ext>
            </a:extLst>
          </p:cNvPr>
          <p:cNvSpPr/>
          <p:nvPr/>
        </p:nvSpPr>
        <p:spPr>
          <a:xfrm>
            <a:off x="6308619" y="2429111"/>
            <a:ext cx="1208921" cy="523220"/>
          </a:xfrm>
          <a:prstGeom prst="rect">
            <a:avLst/>
          </a:prstGeom>
        </p:spPr>
        <p:txBody>
          <a:bodyPr wrap="none">
            <a:spAutoFit/>
          </a:bodyPr>
          <a:lstStyle/>
          <a:p>
            <a:r>
              <a:rPr lang="en-US" sz="2800" b="1" dirty="0">
                <a:solidFill>
                  <a:schemeClr val="bg1"/>
                </a:solidFill>
                <a:latin typeface="Poppins" panose="02000000000000000000" pitchFamily="2" charset="0"/>
              </a:rPr>
              <a:t>mySQL</a:t>
            </a:r>
            <a:endParaRPr lang="en-US" sz="2800" dirty="0"/>
          </a:p>
        </p:txBody>
      </p:sp>
      <p:sp>
        <p:nvSpPr>
          <p:cNvPr id="19" name="Rectangle 18">
            <a:extLst>
              <a:ext uri="{FF2B5EF4-FFF2-40B4-BE49-F238E27FC236}">
                <a16:creationId xmlns:a16="http://schemas.microsoft.com/office/drawing/2014/main" id="{75DE0845-3D23-4E1D-B07F-049E038C7B8F}"/>
              </a:ext>
            </a:extLst>
          </p:cNvPr>
          <p:cNvSpPr/>
          <p:nvPr/>
        </p:nvSpPr>
        <p:spPr>
          <a:xfrm>
            <a:off x="8422882" y="2400836"/>
            <a:ext cx="1055097" cy="523220"/>
          </a:xfrm>
          <a:prstGeom prst="rect">
            <a:avLst/>
          </a:prstGeom>
        </p:spPr>
        <p:txBody>
          <a:bodyPr wrap="none">
            <a:spAutoFit/>
          </a:bodyPr>
          <a:lstStyle/>
          <a:p>
            <a:r>
              <a:rPr lang="en-US" sz="2800" b="1" dirty="0">
                <a:solidFill>
                  <a:schemeClr val="bg1"/>
                </a:solidFill>
                <a:latin typeface="Poppins" panose="02000000000000000000" pitchFamily="2" charset="0"/>
                <a:ea typeface="Roboto Condensed" panose="02000000000000000000" pitchFamily="2" charset="0"/>
                <a:cs typeface="Poppins" panose="02000000000000000000" pitchFamily="2" charset="0"/>
              </a:rPr>
              <a:t>HTML</a:t>
            </a:r>
            <a:endParaRPr lang="en-US" sz="2800" dirty="0"/>
          </a:p>
        </p:txBody>
      </p:sp>
      <p:sp>
        <p:nvSpPr>
          <p:cNvPr id="29" name="Rectangle 28">
            <a:extLst>
              <a:ext uri="{FF2B5EF4-FFF2-40B4-BE49-F238E27FC236}">
                <a16:creationId xmlns:a16="http://schemas.microsoft.com/office/drawing/2014/main" id="{37138BB9-F9FD-4F26-920E-9F10F8801DAB}"/>
              </a:ext>
            </a:extLst>
          </p:cNvPr>
          <p:cNvSpPr/>
          <p:nvPr/>
        </p:nvSpPr>
        <p:spPr>
          <a:xfrm>
            <a:off x="4111022" y="4881709"/>
            <a:ext cx="715260" cy="523220"/>
          </a:xfrm>
          <a:prstGeom prst="rect">
            <a:avLst/>
          </a:prstGeom>
        </p:spPr>
        <p:txBody>
          <a:bodyPr wrap="none">
            <a:spAutoFit/>
          </a:bodyPr>
          <a:lstStyle/>
          <a:p>
            <a:pPr fontAlgn="base"/>
            <a:r>
              <a:rPr lang="en-US" sz="2800" b="1" dirty="0">
                <a:solidFill>
                  <a:schemeClr val="bg1"/>
                </a:solidFill>
                <a:latin typeface="Poppins" panose="02000000000000000000" pitchFamily="2" charset="0"/>
                <a:ea typeface="Roboto Condensed" panose="02000000000000000000" pitchFamily="2" charset="0"/>
                <a:cs typeface="Poppins" panose="02000000000000000000" pitchFamily="2" charset="0"/>
              </a:rPr>
              <a:t>CSS</a:t>
            </a:r>
          </a:p>
        </p:txBody>
      </p:sp>
      <p:sp>
        <p:nvSpPr>
          <p:cNvPr id="30" name="Rectangle 29">
            <a:extLst>
              <a:ext uri="{FF2B5EF4-FFF2-40B4-BE49-F238E27FC236}">
                <a16:creationId xmlns:a16="http://schemas.microsoft.com/office/drawing/2014/main" id="{EE6F56C1-0865-4A40-BC7C-64B84E21EF32}"/>
              </a:ext>
            </a:extLst>
          </p:cNvPr>
          <p:cNvSpPr/>
          <p:nvPr/>
        </p:nvSpPr>
        <p:spPr>
          <a:xfrm>
            <a:off x="6319956" y="4907766"/>
            <a:ext cx="1516249" cy="523220"/>
          </a:xfrm>
          <a:prstGeom prst="rect">
            <a:avLst/>
          </a:prstGeom>
        </p:spPr>
        <p:txBody>
          <a:bodyPr wrap="none">
            <a:spAutoFit/>
          </a:bodyPr>
          <a:lstStyle/>
          <a:p>
            <a:pPr fontAlgn="base"/>
            <a:r>
              <a:rPr lang="en-US" sz="2800" b="1" dirty="0" err="1">
                <a:solidFill>
                  <a:schemeClr val="bg1"/>
                </a:solidFill>
                <a:latin typeface="Poppins" panose="02000000000000000000" pitchFamily="2" charset="0"/>
                <a:ea typeface="Roboto Condensed" panose="02000000000000000000" pitchFamily="2" charset="0"/>
                <a:cs typeface="Poppins" panose="02000000000000000000" pitchFamily="2" charset="0"/>
              </a:rPr>
              <a:t>Javascipt</a:t>
            </a:r>
            <a:endParaRPr lang="en-US" sz="2800" b="1" dirty="0">
              <a:solidFill>
                <a:schemeClr val="bg1"/>
              </a:solidFill>
              <a:latin typeface="Poppins" panose="02000000000000000000" pitchFamily="2" charset="0"/>
              <a:ea typeface="Roboto Condensed" panose="02000000000000000000" pitchFamily="2" charset="0"/>
              <a:cs typeface="Poppins" panose="02000000000000000000" pitchFamily="2" charset="0"/>
            </a:endParaRPr>
          </a:p>
        </p:txBody>
      </p:sp>
      <p:sp>
        <p:nvSpPr>
          <p:cNvPr id="31" name="Rectangle 30">
            <a:extLst>
              <a:ext uri="{FF2B5EF4-FFF2-40B4-BE49-F238E27FC236}">
                <a16:creationId xmlns:a16="http://schemas.microsoft.com/office/drawing/2014/main" id="{869BF199-9456-4B52-9B76-690B670E00A1}"/>
              </a:ext>
            </a:extLst>
          </p:cNvPr>
          <p:cNvSpPr/>
          <p:nvPr/>
        </p:nvSpPr>
        <p:spPr>
          <a:xfrm>
            <a:off x="8510999" y="4894888"/>
            <a:ext cx="1196161" cy="523220"/>
          </a:xfrm>
          <a:prstGeom prst="rect">
            <a:avLst/>
          </a:prstGeom>
        </p:spPr>
        <p:txBody>
          <a:bodyPr wrap="none">
            <a:spAutoFit/>
          </a:bodyPr>
          <a:lstStyle/>
          <a:p>
            <a:pPr fontAlgn="base"/>
            <a:r>
              <a:rPr lang="en-US" sz="2800" b="1" dirty="0">
                <a:solidFill>
                  <a:schemeClr val="bg1"/>
                </a:solidFill>
                <a:latin typeface="Poppins" panose="02000000000000000000" pitchFamily="2" charset="0"/>
                <a:ea typeface="Roboto Condensed" panose="02000000000000000000" pitchFamily="2" charset="0"/>
                <a:cs typeface="Poppins" panose="02000000000000000000" pitchFamily="2" charset="0"/>
              </a:rPr>
              <a:t>jQuery</a:t>
            </a:r>
          </a:p>
        </p:txBody>
      </p:sp>
      <p:pic>
        <p:nvPicPr>
          <p:cNvPr id="54" name="Picture 53">
            <a:extLst>
              <a:ext uri="{FF2B5EF4-FFF2-40B4-BE49-F238E27FC236}">
                <a16:creationId xmlns:a16="http://schemas.microsoft.com/office/drawing/2014/main" id="{1F90FBB2-05A9-4B83-AC54-9ECA846C66FF}"/>
              </a:ext>
            </a:extLst>
          </p:cNvPr>
          <p:cNvPicPr>
            <a:picLocks noChangeAspect="1"/>
          </p:cNvPicPr>
          <p:nvPr/>
        </p:nvPicPr>
        <p:blipFill rotWithShape="1">
          <a:blip r:embed="rId2"/>
          <a:srcRect l="-1533" t="2000" r="22170" b="-2000"/>
          <a:stretch/>
        </p:blipFill>
        <p:spPr>
          <a:xfrm>
            <a:off x="4747967" y="1222672"/>
            <a:ext cx="914112" cy="1151806"/>
          </a:xfrm>
          <a:prstGeom prst="rect">
            <a:avLst/>
          </a:prstGeom>
        </p:spPr>
      </p:pic>
      <p:sp>
        <p:nvSpPr>
          <p:cNvPr id="59" name="Freeform 427">
            <a:extLst>
              <a:ext uri="{FF2B5EF4-FFF2-40B4-BE49-F238E27FC236}">
                <a16:creationId xmlns:a16="http://schemas.microsoft.com/office/drawing/2014/main" id="{516E8F2F-B7A4-406B-9311-7BCDA8051CC0}"/>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60" name="Rectangle 59">
            <a:extLst>
              <a:ext uri="{FF2B5EF4-FFF2-40B4-BE49-F238E27FC236}">
                <a16:creationId xmlns:a16="http://schemas.microsoft.com/office/drawing/2014/main" id="{60D4A2A4-3E02-4652-B5EE-AF393C4A5E3D}"/>
              </a:ext>
            </a:extLst>
          </p:cNvPr>
          <p:cNvSpPr/>
          <p:nvPr/>
        </p:nvSpPr>
        <p:spPr>
          <a:xfrm>
            <a:off x="11200002" y="77234"/>
            <a:ext cx="904415" cy="369332"/>
          </a:xfrm>
          <a:prstGeom prst="rect">
            <a:avLst/>
          </a:prstGeom>
        </p:spPr>
        <p:txBody>
          <a:bodyPr wrap="none">
            <a:spAutoFit/>
          </a:bodyPr>
          <a:lstStyle/>
          <a:p>
            <a:r>
              <a:rPr lang="en-US" dirty="0">
                <a:solidFill>
                  <a:schemeClr val="bg1"/>
                </a:solidFill>
              </a:rPr>
              <a:t>- Riddhi</a:t>
            </a:r>
          </a:p>
        </p:txBody>
      </p:sp>
      <p:pic>
        <p:nvPicPr>
          <p:cNvPr id="61" name="Picture 60">
            <a:extLst>
              <a:ext uri="{FF2B5EF4-FFF2-40B4-BE49-F238E27FC236}">
                <a16:creationId xmlns:a16="http://schemas.microsoft.com/office/drawing/2014/main" id="{4F5878FC-1BE1-4484-897A-AC4A994E4AD9}"/>
              </a:ext>
            </a:extLst>
          </p:cNvPr>
          <p:cNvPicPr>
            <a:picLocks noChangeAspect="1"/>
          </p:cNvPicPr>
          <p:nvPr/>
        </p:nvPicPr>
        <p:blipFill>
          <a:blip r:embed="rId3"/>
          <a:stretch>
            <a:fillRect/>
          </a:stretch>
        </p:blipFill>
        <p:spPr>
          <a:xfrm>
            <a:off x="1341740" y="2532241"/>
            <a:ext cx="1818095" cy="1616084"/>
          </a:xfrm>
          <a:prstGeom prst="rect">
            <a:avLst/>
          </a:prstGeom>
        </p:spPr>
      </p:pic>
      <p:pic>
        <p:nvPicPr>
          <p:cNvPr id="2050" name="Picture 2" descr="MySQL logo PNG">
            <a:extLst>
              <a:ext uri="{FF2B5EF4-FFF2-40B4-BE49-F238E27FC236}">
                <a16:creationId xmlns:a16="http://schemas.microsoft.com/office/drawing/2014/main" id="{32E86854-9EED-40FA-A9BD-DDEF8F5CF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079" y="1227526"/>
            <a:ext cx="873140" cy="11203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ML Computer Icons, html css, angle, text, logo png | PNGWing">
            <a:extLst>
              <a:ext uri="{FF2B5EF4-FFF2-40B4-BE49-F238E27FC236}">
                <a16:creationId xmlns:a16="http://schemas.microsoft.com/office/drawing/2014/main" id="{906F5A3F-14C0-41E1-A607-9FCE929FE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27" r="26512"/>
          <a:stretch/>
        </p:blipFill>
        <p:spPr bwMode="auto">
          <a:xfrm>
            <a:off x="9059698" y="1249518"/>
            <a:ext cx="960625" cy="11300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3D80098-2A07-4EE0-B6B4-598E9587B5E0}"/>
              </a:ext>
            </a:extLst>
          </p:cNvPr>
          <p:cNvPicPr>
            <a:picLocks noChangeAspect="1"/>
          </p:cNvPicPr>
          <p:nvPr/>
        </p:nvPicPr>
        <p:blipFill>
          <a:blip r:embed="rId6"/>
          <a:stretch>
            <a:fillRect/>
          </a:stretch>
        </p:blipFill>
        <p:spPr>
          <a:xfrm>
            <a:off x="4892239" y="3454575"/>
            <a:ext cx="915820" cy="1171733"/>
          </a:xfrm>
          <a:prstGeom prst="rect">
            <a:avLst/>
          </a:prstGeom>
        </p:spPr>
      </p:pic>
      <p:pic>
        <p:nvPicPr>
          <p:cNvPr id="2054" name="Picture 6">
            <a:extLst>
              <a:ext uri="{FF2B5EF4-FFF2-40B4-BE49-F238E27FC236}">
                <a16:creationId xmlns:a16="http://schemas.microsoft.com/office/drawing/2014/main" id="{849DE0C2-6F31-40A1-9057-0562B63175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3743" y="3452603"/>
            <a:ext cx="867438" cy="11223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query-logo-vertical_large_square - OpenJS Foundation">
            <a:extLst>
              <a:ext uri="{FF2B5EF4-FFF2-40B4-BE49-F238E27FC236}">
                <a16:creationId xmlns:a16="http://schemas.microsoft.com/office/drawing/2014/main" id="{01401496-7593-4787-80E8-AECCC1821D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8921" y="3429175"/>
            <a:ext cx="976478" cy="118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0122"/>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E4125748-C58D-48C8-B6CE-ECF1D603A932}"/>
              </a:ext>
            </a:extLst>
          </p:cNvPr>
          <p:cNvSpPr/>
          <p:nvPr/>
        </p:nvSpPr>
        <p:spPr>
          <a:xfrm flipH="1">
            <a:off x="1033305" y="4541251"/>
            <a:ext cx="4224599" cy="1008210"/>
          </a:xfrm>
          <a:custGeom>
            <a:avLst/>
            <a:gdLst>
              <a:gd name="connsiteX0" fmla="*/ 2485 w 2314596"/>
              <a:gd name="connsiteY0" fmla="*/ 162288 h 545544"/>
              <a:gd name="connsiteX1" fmla="*/ 1116910 w 2314596"/>
              <a:gd name="connsiteY1" fmla="*/ 363 h 545544"/>
              <a:gd name="connsiteX2" fmla="*/ 2269435 w 2314596"/>
              <a:gd name="connsiteY2" fmla="*/ 200388 h 545544"/>
              <a:gd name="connsiteX3" fmla="*/ 2040835 w 2314596"/>
              <a:gd name="connsiteY3" fmla="*/ 371838 h 545544"/>
              <a:gd name="connsiteX4" fmla="*/ 1659835 w 2314596"/>
              <a:gd name="connsiteY4" fmla="*/ 343263 h 545544"/>
              <a:gd name="connsiteX5" fmla="*/ 1431235 w 2314596"/>
              <a:gd name="connsiteY5" fmla="*/ 543288 h 545544"/>
              <a:gd name="connsiteX6" fmla="*/ 2485 w 2314596"/>
              <a:gd name="connsiteY6" fmla="*/ 162288 h 545544"/>
              <a:gd name="connsiteX0" fmla="*/ 7443 w 2319554"/>
              <a:gd name="connsiteY0" fmla="*/ 163931 h 547187"/>
              <a:gd name="connsiteX1" fmla="*/ 1121868 w 2319554"/>
              <a:gd name="connsiteY1" fmla="*/ 2006 h 547187"/>
              <a:gd name="connsiteX2" fmla="*/ 2274393 w 2319554"/>
              <a:gd name="connsiteY2" fmla="*/ 202031 h 547187"/>
              <a:gd name="connsiteX3" fmla="*/ 2045793 w 2319554"/>
              <a:gd name="connsiteY3" fmla="*/ 373481 h 547187"/>
              <a:gd name="connsiteX4" fmla="*/ 1664793 w 2319554"/>
              <a:gd name="connsiteY4" fmla="*/ 344906 h 547187"/>
              <a:gd name="connsiteX5" fmla="*/ 1436193 w 2319554"/>
              <a:gd name="connsiteY5" fmla="*/ 544931 h 547187"/>
              <a:gd name="connsiteX6" fmla="*/ 7443 w 2319554"/>
              <a:gd name="connsiteY6" fmla="*/ 163931 h 547187"/>
              <a:gd name="connsiteX0" fmla="*/ 14975 w 2327086"/>
              <a:gd name="connsiteY0" fmla="*/ 163237 h 546493"/>
              <a:gd name="connsiteX1" fmla="*/ 1129400 w 2327086"/>
              <a:gd name="connsiteY1" fmla="*/ 1312 h 546493"/>
              <a:gd name="connsiteX2" fmla="*/ 2281925 w 2327086"/>
              <a:gd name="connsiteY2" fmla="*/ 201337 h 546493"/>
              <a:gd name="connsiteX3" fmla="*/ 2053325 w 2327086"/>
              <a:gd name="connsiteY3" fmla="*/ 372787 h 546493"/>
              <a:gd name="connsiteX4" fmla="*/ 1672325 w 2327086"/>
              <a:gd name="connsiteY4" fmla="*/ 344212 h 546493"/>
              <a:gd name="connsiteX5" fmla="*/ 1443725 w 2327086"/>
              <a:gd name="connsiteY5" fmla="*/ 544237 h 546493"/>
              <a:gd name="connsiteX6" fmla="*/ 14975 w 2327086"/>
              <a:gd name="connsiteY6" fmla="*/ 163237 h 546493"/>
              <a:gd name="connsiteX0" fmla="*/ 14975 w 2327086"/>
              <a:gd name="connsiteY0" fmla="*/ 162472 h 545728"/>
              <a:gd name="connsiteX1" fmla="*/ 1129400 w 2327086"/>
              <a:gd name="connsiteY1" fmla="*/ 547 h 545728"/>
              <a:gd name="connsiteX2" fmla="*/ 2281925 w 2327086"/>
              <a:gd name="connsiteY2" fmla="*/ 200572 h 545728"/>
              <a:gd name="connsiteX3" fmla="*/ 2053325 w 2327086"/>
              <a:gd name="connsiteY3" fmla="*/ 372022 h 545728"/>
              <a:gd name="connsiteX4" fmla="*/ 1672325 w 2327086"/>
              <a:gd name="connsiteY4" fmla="*/ 343447 h 545728"/>
              <a:gd name="connsiteX5" fmla="*/ 1443725 w 2327086"/>
              <a:gd name="connsiteY5" fmla="*/ 543472 h 545728"/>
              <a:gd name="connsiteX6" fmla="*/ 14975 w 2327086"/>
              <a:gd name="connsiteY6" fmla="*/ 162472 h 545728"/>
              <a:gd name="connsiteX0" fmla="*/ 20336 w 2332447"/>
              <a:gd name="connsiteY0" fmla="*/ 162472 h 545728"/>
              <a:gd name="connsiteX1" fmla="*/ 1134761 w 2332447"/>
              <a:gd name="connsiteY1" fmla="*/ 547 h 545728"/>
              <a:gd name="connsiteX2" fmla="*/ 2287286 w 2332447"/>
              <a:gd name="connsiteY2" fmla="*/ 200572 h 545728"/>
              <a:gd name="connsiteX3" fmla="*/ 2058686 w 2332447"/>
              <a:gd name="connsiteY3" fmla="*/ 372022 h 545728"/>
              <a:gd name="connsiteX4" fmla="*/ 1677686 w 2332447"/>
              <a:gd name="connsiteY4" fmla="*/ 343447 h 545728"/>
              <a:gd name="connsiteX5" fmla="*/ 1449086 w 2332447"/>
              <a:gd name="connsiteY5" fmla="*/ 543472 h 545728"/>
              <a:gd name="connsiteX6" fmla="*/ 20336 w 2332447"/>
              <a:gd name="connsiteY6" fmla="*/ 162472 h 545728"/>
              <a:gd name="connsiteX0" fmla="*/ 21162 w 2333273"/>
              <a:gd name="connsiteY0" fmla="*/ 162472 h 543472"/>
              <a:gd name="connsiteX1" fmla="*/ 1135587 w 2333273"/>
              <a:gd name="connsiteY1" fmla="*/ 547 h 543472"/>
              <a:gd name="connsiteX2" fmla="*/ 2288112 w 2333273"/>
              <a:gd name="connsiteY2" fmla="*/ 200572 h 543472"/>
              <a:gd name="connsiteX3" fmla="*/ 2059512 w 2333273"/>
              <a:gd name="connsiteY3" fmla="*/ 372022 h 543472"/>
              <a:gd name="connsiteX4" fmla="*/ 1678512 w 2333273"/>
              <a:gd name="connsiteY4" fmla="*/ 343447 h 543472"/>
              <a:gd name="connsiteX5" fmla="*/ 1449912 w 2333273"/>
              <a:gd name="connsiteY5" fmla="*/ 543472 h 543472"/>
              <a:gd name="connsiteX6" fmla="*/ 21162 w 2333273"/>
              <a:gd name="connsiteY6" fmla="*/ 162472 h 543472"/>
              <a:gd name="connsiteX0" fmla="*/ 20008 w 2332119"/>
              <a:gd name="connsiteY0" fmla="*/ 162472 h 544515"/>
              <a:gd name="connsiteX1" fmla="*/ 1134433 w 2332119"/>
              <a:gd name="connsiteY1" fmla="*/ 547 h 544515"/>
              <a:gd name="connsiteX2" fmla="*/ 2286958 w 2332119"/>
              <a:gd name="connsiteY2" fmla="*/ 200572 h 544515"/>
              <a:gd name="connsiteX3" fmla="*/ 2058358 w 2332119"/>
              <a:gd name="connsiteY3" fmla="*/ 372022 h 544515"/>
              <a:gd name="connsiteX4" fmla="*/ 1677358 w 2332119"/>
              <a:gd name="connsiteY4" fmla="*/ 343447 h 544515"/>
              <a:gd name="connsiteX5" fmla="*/ 1448758 w 2332119"/>
              <a:gd name="connsiteY5" fmla="*/ 543472 h 544515"/>
              <a:gd name="connsiteX6" fmla="*/ 20008 w 2332119"/>
              <a:gd name="connsiteY6" fmla="*/ 162472 h 544515"/>
              <a:gd name="connsiteX0" fmla="*/ 20329 w 2332821"/>
              <a:gd name="connsiteY0" fmla="*/ 162472 h 548800"/>
              <a:gd name="connsiteX1" fmla="*/ 1134754 w 2332821"/>
              <a:gd name="connsiteY1" fmla="*/ 547 h 548800"/>
              <a:gd name="connsiteX2" fmla="*/ 2287279 w 2332821"/>
              <a:gd name="connsiteY2" fmla="*/ 200572 h 548800"/>
              <a:gd name="connsiteX3" fmla="*/ 2058679 w 2332821"/>
              <a:gd name="connsiteY3" fmla="*/ 372022 h 548800"/>
              <a:gd name="connsiteX4" fmla="*/ 1655454 w 2332821"/>
              <a:gd name="connsiteY4" fmla="*/ 384722 h 548800"/>
              <a:gd name="connsiteX5" fmla="*/ 1449079 w 2332821"/>
              <a:gd name="connsiteY5" fmla="*/ 543472 h 548800"/>
              <a:gd name="connsiteX6" fmla="*/ 20329 w 2332821"/>
              <a:gd name="connsiteY6" fmla="*/ 162472 h 548800"/>
              <a:gd name="connsiteX0" fmla="*/ 19565 w 2332057"/>
              <a:gd name="connsiteY0" fmla="*/ 162472 h 543475"/>
              <a:gd name="connsiteX1" fmla="*/ 1133990 w 2332057"/>
              <a:gd name="connsiteY1" fmla="*/ 547 h 543475"/>
              <a:gd name="connsiteX2" fmla="*/ 2286515 w 2332057"/>
              <a:gd name="connsiteY2" fmla="*/ 200572 h 543475"/>
              <a:gd name="connsiteX3" fmla="*/ 2057915 w 2332057"/>
              <a:gd name="connsiteY3" fmla="*/ 372022 h 543475"/>
              <a:gd name="connsiteX4" fmla="*/ 1654690 w 2332057"/>
              <a:gd name="connsiteY4" fmla="*/ 384722 h 543475"/>
              <a:gd name="connsiteX5" fmla="*/ 1448315 w 2332057"/>
              <a:gd name="connsiteY5" fmla="*/ 543472 h 543475"/>
              <a:gd name="connsiteX6" fmla="*/ 19565 w 2332057"/>
              <a:gd name="connsiteY6" fmla="*/ 162472 h 543475"/>
              <a:gd name="connsiteX0" fmla="*/ 20843 w 2333335"/>
              <a:gd name="connsiteY0" fmla="*/ 162472 h 543813"/>
              <a:gd name="connsiteX1" fmla="*/ 1135268 w 2333335"/>
              <a:gd name="connsiteY1" fmla="*/ 547 h 543813"/>
              <a:gd name="connsiteX2" fmla="*/ 2287793 w 2333335"/>
              <a:gd name="connsiteY2" fmla="*/ 200572 h 543813"/>
              <a:gd name="connsiteX3" fmla="*/ 2059193 w 2333335"/>
              <a:gd name="connsiteY3" fmla="*/ 372022 h 543813"/>
              <a:gd name="connsiteX4" fmla="*/ 1655968 w 2333335"/>
              <a:gd name="connsiteY4" fmla="*/ 384722 h 543813"/>
              <a:gd name="connsiteX5" fmla="*/ 1449593 w 2333335"/>
              <a:gd name="connsiteY5" fmla="*/ 543472 h 543813"/>
              <a:gd name="connsiteX6" fmla="*/ 20843 w 2333335"/>
              <a:gd name="connsiteY6" fmla="*/ 162472 h 543813"/>
              <a:gd name="connsiteX0" fmla="*/ 20843 w 2327163"/>
              <a:gd name="connsiteY0" fmla="*/ 162472 h 543813"/>
              <a:gd name="connsiteX1" fmla="*/ 1135268 w 2327163"/>
              <a:gd name="connsiteY1" fmla="*/ 547 h 543813"/>
              <a:gd name="connsiteX2" fmla="*/ 2287793 w 2327163"/>
              <a:gd name="connsiteY2" fmla="*/ 200572 h 543813"/>
              <a:gd name="connsiteX3" fmla="*/ 2059193 w 2327163"/>
              <a:gd name="connsiteY3" fmla="*/ 372022 h 543813"/>
              <a:gd name="connsiteX4" fmla="*/ 1655968 w 2327163"/>
              <a:gd name="connsiteY4" fmla="*/ 384722 h 543813"/>
              <a:gd name="connsiteX5" fmla="*/ 1449593 w 2327163"/>
              <a:gd name="connsiteY5" fmla="*/ 543472 h 543813"/>
              <a:gd name="connsiteX6" fmla="*/ 20843 w 2327163"/>
              <a:gd name="connsiteY6" fmla="*/ 162472 h 543813"/>
              <a:gd name="connsiteX0" fmla="*/ 20843 w 2301295"/>
              <a:gd name="connsiteY0" fmla="*/ 162460 h 543801"/>
              <a:gd name="connsiteX1" fmla="*/ 1135268 w 2301295"/>
              <a:gd name="connsiteY1" fmla="*/ 535 h 543801"/>
              <a:gd name="connsiteX2" fmla="*/ 2259218 w 2301295"/>
              <a:gd name="connsiteY2" fmla="*/ 184685 h 543801"/>
              <a:gd name="connsiteX3" fmla="*/ 2059193 w 2301295"/>
              <a:gd name="connsiteY3" fmla="*/ 372010 h 543801"/>
              <a:gd name="connsiteX4" fmla="*/ 1655968 w 2301295"/>
              <a:gd name="connsiteY4" fmla="*/ 384710 h 543801"/>
              <a:gd name="connsiteX5" fmla="*/ 1449593 w 2301295"/>
              <a:gd name="connsiteY5" fmla="*/ 543460 h 543801"/>
              <a:gd name="connsiteX6" fmla="*/ 20843 w 2301295"/>
              <a:gd name="connsiteY6" fmla="*/ 162460 h 543801"/>
              <a:gd name="connsiteX0" fmla="*/ 20843 w 2301295"/>
              <a:gd name="connsiteY0" fmla="*/ 162460 h 543801"/>
              <a:gd name="connsiteX1" fmla="*/ 1135268 w 2301295"/>
              <a:gd name="connsiteY1" fmla="*/ 535 h 543801"/>
              <a:gd name="connsiteX2" fmla="*/ 2259218 w 2301295"/>
              <a:gd name="connsiteY2" fmla="*/ 184685 h 543801"/>
              <a:gd name="connsiteX3" fmla="*/ 2059193 w 2301295"/>
              <a:gd name="connsiteY3" fmla="*/ 372010 h 543801"/>
              <a:gd name="connsiteX4" fmla="*/ 1655968 w 2301295"/>
              <a:gd name="connsiteY4" fmla="*/ 384710 h 543801"/>
              <a:gd name="connsiteX5" fmla="*/ 1449593 w 2301295"/>
              <a:gd name="connsiteY5" fmla="*/ 543460 h 543801"/>
              <a:gd name="connsiteX6" fmla="*/ 20843 w 2301295"/>
              <a:gd name="connsiteY6" fmla="*/ 162460 h 543801"/>
              <a:gd name="connsiteX0" fmla="*/ 20843 w 2297526"/>
              <a:gd name="connsiteY0" fmla="*/ 162460 h 543801"/>
              <a:gd name="connsiteX1" fmla="*/ 1135268 w 2297526"/>
              <a:gd name="connsiteY1" fmla="*/ 535 h 543801"/>
              <a:gd name="connsiteX2" fmla="*/ 2259218 w 2297526"/>
              <a:gd name="connsiteY2" fmla="*/ 184685 h 543801"/>
              <a:gd name="connsiteX3" fmla="*/ 2059193 w 2297526"/>
              <a:gd name="connsiteY3" fmla="*/ 372010 h 543801"/>
              <a:gd name="connsiteX4" fmla="*/ 1655968 w 2297526"/>
              <a:gd name="connsiteY4" fmla="*/ 384710 h 543801"/>
              <a:gd name="connsiteX5" fmla="*/ 1449593 w 2297526"/>
              <a:gd name="connsiteY5" fmla="*/ 543460 h 543801"/>
              <a:gd name="connsiteX6" fmla="*/ 20843 w 2297526"/>
              <a:gd name="connsiteY6" fmla="*/ 162460 h 543801"/>
              <a:gd name="connsiteX0" fmla="*/ 20843 w 2268377"/>
              <a:gd name="connsiteY0" fmla="*/ 162460 h 543801"/>
              <a:gd name="connsiteX1" fmla="*/ 1135268 w 2268377"/>
              <a:gd name="connsiteY1" fmla="*/ 535 h 543801"/>
              <a:gd name="connsiteX2" fmla="*/ 2259218 w 2268377"/>
              <a:gd name="connsiteY2" fmla="*/ 184685 h 543801"/>
              <a:gd name="connsiteX3" fmla="*/ 1655968 w 2268377"/>
              <a:gd name="connsiteY3" fmla="*/ 384710 h 543801"/>
              <a:gd name="connsiteX4" fmla="*/ 1449593 w 2268377"/>
              <a:gd name="connsiteY4" fmla="*/ 543460 h 543801"/>
              <a:gd name="connsiteX5" fmla="*/ 20843 w 2268377"/>
              <a:gd name="connsiteY5" fmla="*/ 162460 h 543801"/>
              <a:gd name="connsiteX0" fmla="*/ 20843 w 2278632"/>
              <a:gd name="connsiteY0" fmla="*/ 162460 h 543801"/>
              <a:gd name="connsiteX1" fmla="*/ 1135268 w 2278632"/>
              <a:gd name="connsiteY1" fmla="*/ 535 h 543801"/>
              <a:gd name="connsiteX2" fmla="*/ 2259218 w 2278632"/>
              <a:gd name="connsiteY2" fmla="*/ 184685 h 543801"/>
              <a:gd name="connsiteX3" fmla="*/ 1655968 w 2278632"/>
              <a:gd name="connsiteY3" fmla="*/ 384710 h 543801"/>
              <a:gd name="connsiteX4" fmla="*/ 1449593 w 2278632"/>
              <a:gd name="connsiteY4" fmla="*/ 543460 h 543801"/>
              <a:gd name="connsiteX5" fmla="*/ 20843 w 2278632"/>
              <a:gd name="connsiteY5" fmla="*/ 162460 h 5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8632" h="543801">
                <a:moveTo>
                  <a:pt x="20843" y="162460"/>
                </a:moveTo>
                <a:cubicBezTo>
                  <a:pt x="222455" y="8472"/>
                  <a:pt x="762206" y="-3169"/>
                  <a:pt x="1135268" y="535"/>
                </a:cubicBezTo>
                <a:cubicBezTo>
                  <a:pt x="1508330" y="4239"/>
                  <a:pt x="2124810" y="69856"/>
                  <a:pt x="2259218" y="184685"/>
                </a:cubicBezTo>
                <a:cubicBezTo>
                  <a:pt x="2393626" y="299514"/>
                  <a:pt x="1790905" y="324914"/>
                  <a:pt x="1655968" y="384710"/>
                </a:cubicBezTo>
                <a:cubicBezTo>
                  <a:pt x="1521031" y="444506"/>
                  <a:pt x="1760214" y="532877"/>
                  <a:pt x="1449593" y="543460"/>
                </a:cubicBezTo>
                <a:cubicBezTo>
                  <a:pt x="1138972" y="554043"/>
                  <a:pt x="-180769" y="316448"/>
                  <a:pt x="20843" y="162460"/>
                </a:cubicBezTo>
                <a:close/>
              </a:path>
            </a:pathLst>
          </a:custGeom>
          <a:gradFill>
            <a:gsLst>
              <a:gs pos="0">
                <a:schemeClr val="accent1"/>
              </a:gs>
              <a:gs pos="100000">
                <a:srgbClr val="3D1E66">
                  <a:alpha val="0"/>
                </a:srgbClr>
              </a:gs>
              <a:gs pos="52000">
                <a:schemeClr val="accent2">
                  <a:alpha val="4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a:extLst>
              <a:ext uri="{FF2B5EF4-FFF2-40B4-BE49-F238E27FC236}">
                <a16:creationId xmlns:a16="http://schemas.microsoft.com/office/drawing/2014/main" id="{AEACDEF3-AA00-42F2-9536-4A34A57E946E}"/>
              </a:ext>
            </a:extLst>
          </p:cNvPr>
          <p:cNvSpPr/>
          <p:nvPr/>
        </p:nvSpPr>
        <p:spPr>
          <a:xfrm>
            <a:off x="953474" y="627541"/>
            <a:ext cx="12946829" cy="5201424"/>
          </a:xfrm>
          <a:prstGeom prst="rect">
            <a:avLst/>
          </a:prstGeom>
          <a:noFill/>
        </p:spPr>
        <p:txBody>
          <a:bodyPr wrap="square">
            <a:spAutoFit/>
          </a:bodyPr>
          <a:lstStyle/>
          <a:p>
            <a:pPr algn="ctr" fontAlgn="base"/>
            <a:r>
              <a:rPr lang="en-US" sz="16600" b="1" dirty="0">
                <a:solidFill>
                  <a:schemeClr val="bg1">
                    <a:alpha val="5000"/>
                  </a:schemeClr>
                </a:solidFill>
                <a:latin typeface="Poppins" panose="02000000000000000000" pitchFamily="2" charset="0"/>
                <a:ea typeface="Roboto Condensed" panose="02000000000000000000" pitchFamily="2" charset="0"/>
                <a:cs typeface="Poppins" panose="02000000000000000000" pitchFamily="2" charset="0"/>
              </a:rPr>
              <a:t>Heroes</a:t>
            </a:r>
          </a:p>
          <a:p>
            <a:pPr algn="ctr" fontAlgn="base"/>
            <a:r>
              <a:rPr lang="en-US" sz="16600" b="1" i="0" dirty="0">
                <a:solidFill>
                  <a:schemeClr val="bg1">
                    <a:alpha val="5000"/>
                  </a:schemeClr>
                </a:solidFill>
                <a:effectLst/>
                <a:latin typeface="Poppins" panose="02000000000000000000" pitchFamily="2" charset="0"/>
                <a:ea typeface="Roboto Condensed" panose="02000000000000000000" pitchFamily="2" charset="0"/>
                <a:cs typeface="Poppins" panose="02000000000000000000" pitchFamily="2" charset="0"/>
              </a:rPr>
              <a:t>Assemble</a:t>
            </a:r>
          </a:p>
        </p:txBody>
      </p:sp>
      <p:grpSp>
        <p:nvGrpSpPr>
          <p:cNvPr id="2" name="Group 1">
            <a:extLst>
              <a:ext uri="{FF2B5EF4-FFF2-40B4-BE49-F238E27FC236}">
                <a16:creationId xmlns:a16="http://schemas.microsoft.com/office/drawing/2014/main" id="{5ED8AA1A-E9FC-49C0-8FBB-556343C4EB23}"/>
              </a:ext>
            </a:extLst>
          </p:cNvPr>
          <p:cNvGrpSpPr/>
          <p:nvPr/>
        </p:nvGrpSpPr>
        <p:grpSpPr>
          <a:xfrm>
            <a:off x="-231289" y="1522580"/>
            <a:ext cx="5975873" cy="3077616"/>
            <a:chOff x="138112" y="44450"/>
            <a:chExt cx="11915769" cy="6813545"/>
          </a:xfrm>
          <a:effectLst>
            <a:outerShdw blurRad="1143000" dist="952500" dir="5400000" sx="80000" sy="80000" algn="t" rotWithShape="0">
              <a:prstClr val="black">
                <a:alpha val="40000"/>
              </a:prstClr>
            </a:outerShdw>
          </a:effectLst>
        </p:grpSpPr>
        <p:sp>
          <p:nvSpPr>
            <p:cNvPr id="3" name="Freeform 6">
              <a:extLst>
                <a:ext uri="{FF2B5EF4-FFF2-40B4-BE49-F238E27FC236}">
                  <a16:creationId xmlns:a16="http://schemas.microsoft.com/office/drawing/2014/main" id="{6B73CE21-372F-4DBA-82DE-1177054B5D56}"/>
                </a:ext>
              </a:extLst>
            </p:cNvPr>
            <p:cNvSpPr>
              <a:spLocks/>
            </p:cNvSpPr>
            <p:nvPr userDrawn="1"/>
          </p:nvSpPr>
          <p:spPr bwMode="auto">
            <a:xfrm>
              <a:off x="1282700" y="44450"/>
              <a:ext cx="9637708" cy="6751634"/>
            </a:xfrm>
            <a:custGeom>
              <a:avLst/>
              <a:gdLst>
                <a:gd name="T0" fmla="*/ 592 w 18213"/>
                <a:gd name="T1" fmla="*/ 5 h 12759"/>
                <a:gd name="T2" fmla="*/ 497 w 18213"/>
                <a:gd name="T3" fmla="*/ 29 h 12759"/>
                <a:gd name="T4" fmla="*/ 406 w 18213"/>
                <a:gd name="T5" fmla="*/ 64 h 12759"/>
                <a:gd name="T6" fmla="*/ 323 w 18213"/>
                <a:gd name="T7" fmla="*/ 110 h 12759"/>
                <a:gd name="T8" fmla="*/ 247 w 18213"/>
                <a:gd name="T9" fmla="*/ 168 h 12759"/>
                <a:gd name="T10" fmla="*/ 180 w 18213"/>
                <a:gd name="T11" fmla="*/ 234 h 12759"/>
                <a:gd name="T12" fmla="*/ 121 w 18213"/>
                <a:gd name="T13" fmla="*/ 309 h 12759"/>
                <a:gd name="T14" fmla="*/ 73 w 18213"/>
                <a:gd name="T15" fmla="*/ 390 h 12759"/>
                <a:gd name="T16" fmla="*/ 36 w 18213"/>
                <a:gd name="T17" fmla="*/ 479 h 12759"/>
                <a:gd name="T18" fmla="*/ 12 w 18213"/>
                <a:gd name="T19" fmla="*/ 573 h 12759"/>
                <a:gd name="T20" fmla="*/ 0 w 18213"/>
                <a:gd name="T21" fmla="*/ 673 h 12759"/>
                <a:gd name="T22" fmla="*/ 0 w 18213"/>
                <a:gd name="T23" fmla="*/ 12087 h 12759"/>
                <a:gd name="T24" fmla="*/ 12 w 18213"/>
                <a:gd name="T25" fmla="*/ 12187 h 12759"/>
                <a:gd name="T26" fmla="*/ 36 w 18213"/>
                <a:gd name="T27" fmla="*/ 12281 h 12759"/>
                <a:gd name="T28" fmla="*/ 73 w 18213"/>
                <a:gd name="T29" fmla="*/ 12369 h 12759"/>
                <a:gd name="T30" fmla="*/ 121 w 18213"/>
                <a:gd name="T31" fmla="*/ 12451 h 12759"/>
                <a:gd name="T32" fmla="*/ 180 w 18213"/>
                <a:gd name="T33" fmla="*/ 12526 h 12759"/>
                <a:gd name="T34" fmla="*/ 247 w 18213"/>
                <a:gd name="T35" fmla="*/ 12592 h 12759"/>
                <a:gd name="T36" fmla="*/ 323 w 18213"/>
                <a:gd name="T37" fmla="*/ 12649 h 12759"/>
                <a:gd name="T38" fmla="*/ 406 w 18213"/>
                <a:gd name="T39" fmla="*/ 12696 h 12759"/>
                <a:gd name="T40" fmla="*/ 497 w 18213"/>
                <a:gd name="T41" fmla="*/ 12731 h 12759"/>
                <a:gd name="T42" fmla="*/ 592 w 18213"/>
                <a:gd name="T43" fmla="*/ 12755 h 12759"/>
                <a:gd name="T44" fmla="*/ 17620 w 18213"/>
                <a:gd name="T45" fmla="*/ 12755 h 12759"/>
                <a:gd name="T46" fmla="*/ 17716 w 18213"/>
                <a:gd name="T47" fmla="*/ 12731 h 12759"/>
                <a:gd name="T48" fmla="*/ 17806 w 18213"/>
                <a:gd name="T49" fmla="*/ 12696 h 12759"/>
                <a:gd name="T50" fmla="*/ 17889 w 18213"/>
                <a:gd name="T51" fmla="*/ 12649 h 12759"/>
                <a:gd name="T52" fmla="*/ 17965 w 18213"/>
                <a:gd name="T53" fmla="*/ 12592 h 12759"/>
                <a:gd name="T54" fmla="*/ 18032 w 18213"/>
                <a:gd name="T55" fmla="*/ 12526 h 12759"/>
                <a:gd name="T56" fmla="*/ 18090 w 18213"/>
                <a:gd name="T57" fmla="*/ 12451 h 12759"/>
                <a:gd name="T58" fmla="*/ 18138 w 18213"/>
                <a:gd name="T59" fmla="*/ 12369 h 12759"/>
                <a:gd name="T60" fmla="*/ 18176 w 18213"/>
                <a:gd name="T61" fmla="*/ 12281 h 12759"/>
                <a:gd name="T62" fmla="*/ 18200 w 18213"/>
                <a:gd name="T63" fmla="*/ 12187 h 12759"/>
                <a:gd name="T64" fmla="*/ 18211 w 18213"/>
                <a:gd name="T65" fmla="*/ 12087 h 12759"/>
                <a:gd name="T66" fmla="*/ 18211 w 18213"/>
                <a:gd name="T67" fmla="*/ 673 h 12759"/>
                <a:gd name="T68" fmla="*/ 18200 w 18213"/>
                <a:gd name="T69" fmla="*/ 573 h 12759"/>
                <a:gd name="T70" fmla="*/ 18176 w 18213"/>
                <a:gd name="T71" fmla="*/ 479 h 12759"/>
                <a:gd name="T72" fmla="*/ 18138 w 18213"/>
                <a:gd name="T73" fmla="*/ 390 h 12759"/>
                <a:gd name="T74" fmla="*/ 18090 w 18213"/>
                <a:gd name="T75" fmla="*/ 309 h 12759"/>
                <a:gd name="T76" fmla="*/ 18032 w 18213"/>
                <a:gd name="T77" fmla="*/ 234 h 12759"/>
                <a:gd name="T78" fmla="*/ 17965 w 18213"/>
                <a:gd name="T79" fmla="*/ 168 h 12759"/>
                <a:gd name="T80" fmla="*/ 17889 w 18213"/>
                <a:gd name="T81" fmla="*/ 110 h 12759"/>
                <a:gd name="T82" fmla="*/ 17806 w 18213"/>
                <a:gd name="T83" fmla="*/ 64 h 12759"/>
                <a:gd name="T84" fmla="*/ 17716 w 18213"/>
                <a:gd name="T85" fmla="*/ 29 h 12759"/>
                <a:gd name="T86" fmla="*/ 17620 w 18213"/>
                <a:gd name="T87" fmla="*/ 5 h 12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13" h="12759">
                  <a:moveTo>
                    <a:pt x="17588" y="0"/>
                  </a:moveTo>
                  <a:lnTo>
                    <a:pt x="625" y="0"/>
                  </a:lnTo>
                  <a:lnTo>
                    <a:pt x="592" y="5"/>
                  </a:lnTo>
                  <a:lnTo>
                    <a:pt x="560" y="12"/>
                  </a:lnTo>
                  <a:lnTo>
                    <a:pt x="527" y="19"/>
                  </a:lnTo>
                  <a:lnTo>
                    <a:pt x="497" y="29"/>
                  </a:lnTo>
                  <a:lnTo>
                    <a:pt x="466" y="38"/>
                  </a:lnTo>
                  <a:lnTo>
                    <a:pt x="436" y="50"/>
                  </a:lnTo>
                  <a:lnTo>
                    <a:pt x="406" y="64"/>
                  </a:lnTo>
                  <a:lnTo>
                    <a:pt x="378" y="78"/>
                  </a:lnTo>
                  <a:lnTo>
                    <a:pt x="350" y="93"/>
                  </a:lnTo>
                  <a:lnTo>
                    <a:pt x="323" y="110"/>
                  </a:lnTo>
                  <a:lnTo>
                    <a:pt x="297" y="128"/>
                  </a:lnTo>
                  <a:lnTo>
                    <a:pt x="271" y="147"/>
                  </a:lnTo>
                  <a:lnTo>
                    <a:pt x="247" y="168"/>
                  </a:lnTo>
                  <a:lnTo>
                    <a:pt x="224" y="189"/>
                  </a:lnTo>
                  <a:lnTo>
                    <a:pt x="201" y="210"/>
                  </a:lnTo>
                  <a:lnTo>
                    <a:pt x="180" y="234"/>
                  </a:lnTo>
                  <a:lnTo>
                    <a:pt x="159" y="258"/>
                  </a:lnTo>
                  <a:lnTo>
                    <a:pt x="140" y="282"/>
                  </a:lnTo>
                  <a:lnTo>
                    <a:pt x="121" y="309"/>
                  </a:lnTo>
                  <a:lnTo>
                    <a:pt x="104" y="335"/>
                  </a:lnTo>
                  <a:lnTo>
                    <a:pt x="88" y="362"/>
                  </a:lnTo>
                  <a:lnTo>
                    <a:pt x="73" y="390"/>
                  </a:lnTo>
                  <a:lnTo>
                    <a:pt x="60" y="420"/>
                  </a:lnTo>
                  <a:lnTo>
                    <a:pt x="48" y="449"/>
                  </a:lnTo>
                  <a:lnTo>
                    <a:pt x="36" y="479"/>
                  </a:lnTo>
                  <a:lnTo>
                    <a:pt x="26" y="510"/>
                  </a:lnTo>
                  <a:lnTo>
                    <a:pt x="18" y="542"/>
                  </a:lnTo>
                  <a:lnTo>
                    <a:pt x="12" y="573"/>
                  </a:lnTo>
                  <a:lnTo>
                    <a:pt x="7" y="605"/>
                  </a:lnTo>
                  <a:lnTo>
                    <a:pt x="3" y="639"/>
                  </a:lnTo>
                  <a:lnTo>
                    <a:pt x="0" y="673"/>
                  </a:lnTo>
                  <a:lnTo>
                    <a:pt x="0" y="707"/>
                  </a:lnTo>
                  <a:lnTo>
                    <a:pt x="0" y="12053"/>
                  </a:lnTo>
                  <a:lnTo>
                    <a:pt x="0" y="12087"/>
                  </a:lnTo>
                  <a:lnTo>
                    <a:pt x="3" y="12120"/>
                  </a:lnTo>
                  <a:lnTo>
                    <a:pt x="7" y="12153"/>
                  </a:lnTo>
                  <a:lnTo>
                    <a:pt x="12" y="12187"/>
                  </a:lnTo>
                  <a:lnTo>
                    <a:pt x="18" y="12218"/>
                  </a:lnTo>
                  <a:lnTo>
                    <a:pt x="26" y="12250"/>
                  </a:lnTo>
                  <a:lnTo>
                    <a:pt x="36" y="12281"/>
                  </a:lnTo>
                  <a:lnTo>
                    <a:pt x="48" y="12310"/>
                  </a:lnTo>
                  <a:lnTo>
                    <a:pt x="60" y="12340"/>
                  </a:lnTo>
                  <a:lnTo>
                    <a:pt x="73" y="12369"/>
                  </a:lnTo>
                  <a:lnTo>
                    <a:pt x="88" y="12398"/>
                  </a:lnTo>
                  <a:lnTo>
                    <a:pt x="104" y="12424"/>
                  </a:lnTo>
                  <a:lnTo>
                    <a:pt x="121" y="12451"/>
                  </a:lnTo>
                  <a:lnTo>
                    <a:pt x="140" y="12476"/>
                  </a:lnTo>
                  <a:lnTo>
                    <a:pt x="159" y="12502"/>
                  </a:lnTo>
                  <a:lnTo>
                    <a:pt x="180" y="12526"/>
                  </a:lnTo>
                  <a:lnTo>
                    <a:pt x="201" y="12550"/>
                  </a:lnTo>
                  <a:lnTo>
                    <a:pt x="224" y="12571"/>
                  </a:lnTo>
                  <a:lnTo>
                    <a:pt x="247" y="12592"/>
                  </a:lnTo>
                  <a:lnTo>
                    <a:pt x="271" y="12613"/>
                  </a:lnTo>
                  <a:lnTo>
                    <a:pt x="297" y="12631"/>
                  </a:lnTo>
                  <a:lnTo>
                    <a:pt x="323" y="12649"/>
                  </a:lnTo>
                  <a:lnTo>
                    <a:pt x="350" y="12666"/>
                  </a:lnTo>
                  <a:lnTo>
                    <a:pt x="378" y="12682"/>
                  </a:lnTo>
                  <a:lnTo>
                    <a:pt x="406" y="12696"/>
                  </a:lnTo>
                  <a:lnTo>
                    <a:pt x="436" y="12709"/>
                  </a:lnTo>
                  <a:lnTo>
                    <a:pt x="466" y="12721"/>
                  </a:lnTo>
                  <a:lnTo>
                    <a:pt x="497" y="12731"/>
                  </a:lnTo>
                  <a:lnTo>
                    <a:pt x="527" y="12741"/>
                  </a:lnTo>
                  <a:lnTo>
                    <a:pt x="560" y="12748"/>
                  </a:lnTo>
                  <a:lnTo>
                    <a:pt x="592" y="12755"/>
                  </a:lnTo>
                  <a:lnTo>
                    <a:pt x="625" y="12759"/>
                  </a:lnTo>
                  <a:lnTo>
                    <a:pt x="17588" y="12759"/>
                  </a:lnTo>
                  <a:lnTo>
                    <a:pt x="17620" y="12755"/>
                  </a:lnTo>
                  <a:lnTo>
                    <a:pt x="17652" y="12748"/>
                  </a:lnTo>
                  <a:lnTo>
                    <a:pt x="17685" y="12741"/>
                  </a:lnTo>
                  <a:lnTo>
                    <a:pt x="17716" y="12731"/>
                  </a:lnTo>
                  <a:lnTo>
                    <a:pt x="17745" y="12721"/>
                  </a:lnTo>
                  <a:lnTo>
                    <a:pt x="17776" y="12709"/>
                  </a:lnTo>
                  <a:lnTo>
                    <a:pt x="17806" y="12696"/>
                  </a:lnTo>
                  <a:lnTo>
                    <a:pt x="17834" y="12682"/>
                  </a:lnTo>
                  <a:lnTo>
                    <a:pt x="17862" y="12666"/>
                  </a:lnTo>
                  <a:lnTo>
                    <a:pt x="17889" y="12649"/>
                  </a:lnTo>
                  <a:lnTo>
                    <a:pt x="17914" y="12631"/>
                  </a:lnTo>
                  <a:lnTo>
                    <a:pt x="17940" y="12613"/>
                  </a:lnTo>
                  <a:lnTo>
                    <a:pt x="17965" y="12592"/>
                  </a:lnTo>
                  <a:lnTo>
                    <a:pt x="17987" y="12571"/>
                  </a:lnTo>
                  <a:lnTo>
                    <a:pt x="18010" y="12550"/>
                  </a:lnTo>
                  <a:lnTo>
                    <a:pt x="18032" y="12526"/>
                  </a:lnTo>
                  <a:lnTo>
                    <a:pt x="18052" y="12502"/>
                  </a:lnTo>
                  <a:lnTo>
                    <a:pt x="18072" y="12476"/>
                  </a:lnTo>
                  <a:lnTo>
                    <a:pt x="18090" y="12451"/>
                  </a:lnTo>
                  <a:lnTo>
                    <a:pt x="18107" y="12424"/>
                  </a:lnTo>
                  <a:lnTo>
                    <a:pt x="18124" y="12398"/>
                  </a:lnTo>
                  <a:lnTo>
                    <a:pt x="18138" y="12369"/>
                  </a:lnTo>
                  <a:lnTo>
                    <a:pt x="18152" y="12340"/>
                  </a:lnTo>
                  <a:lnTo>
                    <a:pt x="18165" y="12310"/>
                  </a:lnTo>
                  <a:lnTo>
                    <a:pt x="18176" y="12281"/>
                  </a:lnTo>
                  <a:lnTo>
                    <a:pt x="18184" y="12250"/>
                  </a:lnTo>
                  <a:lnTo>
                    <a:pt x="18193" y="12218"/>
                  </a:lnTo>
                  <a:lnTo>
                    <a:pt x="18200" y="12187"/>
                  </a:lnTo>
                  <a:lnTo>
                    <a:pt x="18206" y="12153"/>
                  </a:lnTo>
                  <a:lnTo>
                    <a:pt x="18210" y="12120"/>
                  </a:lnTo>
                  <a:lnTo>
                    <a:pt x="18211" y="12087"/>
                  </a:lnTo>
                  <a:lnTo>
                    <a:pt x="18213" y="12053"/>
                  </a:lnTo>
                  <a:lnTo>
                    <a:pt x="18213" y="707"/>
                  </a:lnTo>
                  <a:lnTo>
                    <a:pt x="18211" y="673"/>
                  </a:lnTo>
                  <a:lnTo>
                    <a:pt x="18210" y="639"/>
                  </a:lnTo>
                  <a:lnTo>
                    <a:pt x="18206" y="605"/>
                  </a:lnTo>
                  <a:lnTo>
                    <a:pt x="18200" y="573"/>
                  </a:lnTo>
                  <a:lnTo>
                    <a:pt x="18193" y="542"/>
                  </a:lnTo>
                  <a:lnTo>
                    <a:pt x="18184" y="510"/>
                  </a:lnTo>
                  <a:lnTo>
                    <a:pt x="18176" y="479"/>
                  </a:lnTo>
                  <a:lnTo>
                    <a:pt x="18165" y="449"/>
                  </a:lnTo>
                  <a:lnTo>
                    <a:pt x="18152" y="420"/>
                  </a:lnTo>
                  <a:lnTo>
                    <a:pt x="18138" y="390"/>
                  </a:lnTo>
                  <a:lnTo>
                    <a:pt x="18124" y="362"/>
                  </a:lnTo>
                  <a:lnTo>
                    <a:pt x="18107" y="335"/>
                  </a:lnTo>
                  <a:lnTo>
                    <a:pt x="18090" y="309"/>
                  </a:lnTo>
                  <a:lnTo>
                    <a:pt x="18072" y="282"/>
                  </a:lnTo>
                  <a:lnTo>
                    <a:pt x="18052" y="258"/>
                  </a:lnTo>
                  <a:lnTo>
                    <a:pt x="18032" y="234"/>
                  </a:lnTo>
                  <a:lnTo>
                    <a:pt x="18010" y="210"/>
                  </a:lnTo>
                  <a:lnTo>
                    <a:pt x="17987" y="189"/>
                  </a:lnTo>
                  <a:lnTo>
                    <a:pt x="17965" y="168"/>
                  </a:lnTo>
                  <a:lnTo>
                    <a:pt x="17940" y="147"/>
                  </a:lnTo>
                  <a:lnTo>
                    <a:pt x="17914" y="128"/>
                  </a:lnTo>
                  <a:lnTo>
                    <a:pt x="17889" y="110"/>
                  </a:lnTo>
                  <a:lnTo>
                    <a:pt x="17862" y="93"/>
                  </a:lnTo>
                  <a:lnTo>
                    <a:pt x="17834" y="78"/>
                  </a:lnTo>
                  <a:lnTo>
                    <a:pt x="17806" y="64"/>
                  </a:lnTo>
                  <a:lnTo>
                    <a:pt x="17776" y="50"/>
                  </a:lnTo>
                  <a:lnTo>
                    <a:pt x="17745" y="38"/>
                  </a:lnTo>
                  <a:lnTo>
                    <a:pt x="17716" y="29"/>
                  </a:lnTo>
                  <a:lnTo>
                    <a:pt x="17685" y="19"/>
                  </a:lnTo>
                  <a:lnTo>
                    <a:pt x="17652" y="12"/>
                  </a:lnTo>
                  <a:lnTo>
                    <a:pt x="17620" y="5"/>
                  </a:lnTo>
                  <a:lnTo>
                    <a:pt x="1758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303363E8-655E-4332-997C-BE5785731579}"/>
                </a:ext>
              </a:extLst>
            </p:cNvPr>
            <p:cNvSpPr>
              <a:spLocks/>
            </p:cNvSpPr>
            <p:nvPr userDrawn="1"/>
          </p:nvSpPr>
          <p:spPr bwMode="auto">
            <a:xfrm>
              <a:off x="138112" y="6578595"/>
              <a:ext cx="11915769" cy="279400"/>
            </a:xfrm>
            <a:custGeom>
              <a:avLst/>
              <a:gdLst>
                <a:gd name="T0" fmla="*/ 11259 w 22518"/>
                <a:gd name="T1" fmla="*/ 0 h 528"/>
                <a:gd name="T2" fmla="*/ 11 w 22518"/>
                <a:gd name="T3" fmla="*/ 2 h 528"/>
                <a:gd name="T4" fmla="*/ 1 w 22518"/>
                <a:gd name="T5" fmla="*/ 7 h 528"/>
                <a:gd name="T6" fmla="*/ 0 w 22518"/>
                <a:gd name="T7" fmla="*/ 14 h 528"/>
                <a:gd name="T8" fmla="*/ 4 w 22518"/>
                <a:gd name="T9" fmla="*/ 21 h 528"/>
                <a:gd name="T10" fmla="*/ 118 w 22518"/>
                <a:gd name="T11" fmla="*/ 82 h 528"/>
                <a:gd name="T12" fmla="*/ 390 w 22518"/>
                <a:gd name="T13" fmla="*/ 185 h 528"/>
                <a:gd name="T14" fmla="*/ 728 w 22518"/>
                <a:gd name="T15" fmla="*/ 271 h 528"/>
                <a:gd name="T16" fmla="*/ 1130 w 22518"/>
                <a:gd name="T17" fmla="*/ 341 h 528"/>
                <a:gd name="T18" fmla="*/ 1595 w 22518"/>
                <a:gd name="T19" fmla="*/ 399 h 528"/>
                <a:gd name="T20" fmla="*/ 2124 w 22518"/>
                <a:gd name="T21" fmla="*/ 442 h 528"/>
                <a:gd name="T22" fmla="*/ 2715 w 22518"/>
                <a:gd name="T23" fmla="*/ 476 h 528"/>
                <a:gd name="T24" fmla="*/ 3366 w 22518"/>
                <a:gd name="T25" fmla="*/ 500 h 528"/>
                <a:gd name="T26" fmla="*/ 4079 w 22518"/>
                <a:gd name="T27" fmla="*/ 515 h 528"/>
                <a:gd name="T28" fmla="*/ 4850 w 22518"/>
                <a:gd name="T29" fmla="*/ 525 h 528"/>
                <a:gd name="T30" fmla="*/ 5680 w 22518"/>
                <a:gd name="T31" fmla="*/ 528 h 528"/>
                <a:gd name="T32" fmla="*/ 6568 w 22518"/>
                <a:gd name="T33" fmla="*/ 527 h 528"/>
                <a:gd name="T34" fmla="*/ 8007 w 22518"/>
                <a:gd name="T35" fmla="*/ 521 h 528"/>
                <a:gd name="T36" fmla="*/ 10120 w 22518"/>
                <a:gd name="T37" fmla="*/ 513 h 528"/>
                <a:gd name="T38" fmla="*/ 12398 w 22518"/>
                <a:gd name="T39" fmla="*/ 513 h 528"/>
                <a:gd name="T40" fmla="*/ 14510 w 22518"/>
                <a:gd name="T41" fmla="*/ 521 h 528"/>
                <a:gd name="T42" fmla="*/ 15950 w 22518"/>
                <a:gd name="T43" fmla="*/ 527 h 528"/>
                <a:gd name="T44" fmla="*/ 16838 w 22518"/>
                <a:gd name="T45" fmla="*/ 528 h 528"/>
                <a:gd name="T46" fmla="*/ 17668 w 22518"/>
                <a:gd name="T47" fmla="*/ 524 h 528"/>
                <a:gd name="T48" fmla="*/ 18439 w 22518"/>
                <a:gd name="T49" fmla="*/ 515 h 528"/>
                <a:gd name="T50" fmla="*/ 19152 w 22518"/>
                <a:gd name="T51" fmla="*/ 500 h 528"/>
                <a:gd name="T52" fmla="*/ 19803 w 22518"/>
                <a:gd name="T53" fmla="*/ 476 h 528"/>
                <a:gd name="T54" fmla="*/ 20394 w 22518"/>
                <a:gd name="T55" fmla="*/ 442 h 528"/>
                <a:gd name="T56" fmla="*/ 20922 w 22518"/>
                <a:gd name="T57" fmla="*/ 399 h 528"/>
                <a:gd name="T58" fmla="*/ 21388 w 22518"/>
                <a:gd name="T59" fmla="*/ 341 h 528"/>
                <a:gd name="T60" fmla="*/ 21790 w 22518"/>
                <a:gd name="T61" fmla="*/ 271 h 528"/>
                <a:gd name="T62" fmla="*/ 22128 w 22518"/>
                <a:gd name="T63" fmla="*/ 185 h 528"/>
                <a:gd name="T64" fmla="*/ 22400 w 22518"/>
                <a:gd name="T65" fmla="*/ 82 h 528"/>
                <a:gd name="T66" fmla="*/ 22514 w 22518"/>
                <a:gd name="T67" fmla="*/ 21 h 528"/>
                <a:gd name="T68" fmla="*/ 22518 w 22518"/>
                <a:gd name="T69" fmla="*/ 14 h 528"/>
                <a:gd name="T70" fmla="*/ 22517 w 22518"/>
                <a:gd name="T71" fmla="*/ 7 h 528"/>
                <a:gd name="T72" fmla="*/ 22507 w 22518"/>
                <a:gd name="T73" fmla="*/ 2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18" h="528">
                  <a:moveTo>
                    <a:pt x="22497" y="0"/>
                  </a:moveTo>
                  <a:lnTo>
                    <a:pt x="11259" y="0"/>
                  </a:lnTo>
                  <a:lnTo>
                    <a:pt x="21" y="0"/>
                  </a:lnTo>
                  <a:lnTo>
                    <a:pt x="11" y="2"/>
                  </a:lnTo>
                  <a:lnTo>
                    <a:pt x="4" y="3"/>
                  </a:lnTo>
                  <a:lnTo>
                    <a:pt x="1" y="7"/>
                  </a:lnTo>
                  <a:lnTo>
                    <a:pt x="0" y="10"/>
                  </a:lnTo>
                  <a:lnTo>
                    <a:pt x="0" y="14"/>
                  </a:lnTo>
                  <a:lnTo>
                    <a:pt x="3" y="19"/>
                  </a:lnTo>
                  <a:lnTo>
                    <a:pt x="4" y="21"/>
                  </a:lnTo>
                  <a:lnTo>
                    <a:pt x="7" y="24"/>
                  </a:lnTo>
                  <a:lnTo>
                    <a:pt x="118" y="82"/>
                  </a:lnTo>
                  <a:lnTo>
                    <a:pt x="246" y="135"/>
                  </a:lnTo>
                  <a:lnTo>
                    <a:pt x="390" y="185"/>
                  </a:lnTo>
                  <a:lnTo>
                    <a:pt x="550" y="230"/>
                  </a:lnTo>
                  <a:lnTo>
                    <a:pt x="728" y="271"/>
                  </a:lnTo>
                  <a:lnTo>
                    <a:pt x="920" y="307"/>
                  </a:lnTo>
                  <a:lnTo>
                    <a:pt x="1130" y="341"/>
                  </a:lnTo>
                  <a:lnTo>
                    <a:pt x="1354" y="372"/>
                  </a:lnTo>
                  <a:lnTo>
                    <a:pt x="1595" y="399"/>
                  </a:lnTo>
                  <a:lnTo>
                    <a:pt x="1852" y="422"/>
                  </a:lnTo>
                  <a:lnTo>
                    <a:pt x="2124" y="442"/>
                  </a:lnTo>
                  <a:lnTo>
                    <a:pt x="2411" y="460"/>
                  </a:lnTo>
                  <a:lnTo>
                    <a:pt x="2715" y="476"/>
                  </a:lnTo>
                  <a:lnTo>
                    <a:pt x="3033" y="489"/>
                  </a:lnTo>
                  <a:lnTo>
                    <a:pt x="3366" y="500"/>
                  </a:lnTo>
                  <a:lnTo>
                    <a:pt x="3714" y="508"/>
                  </a:lnTo>
                  <a:lnTo>
                    <a:pt x="4079" y="515"/>
                  </a:lnTo>
                  <a:lnTo>
                    <a:pt x="4456" y="521"/>
                  </a:lnTo>
                  <a:lnTo>
                    <a:pt x="4850" y="525"/>
                  </a:lnTo>
                  <a:lnTo>
                    <a:pt x="5258" y="527"/>
                  </a:lnTo>
                  <a:lnTo>
                    <a:pt x="5680" y="528"/>
                  </a:lnTo>
                  <a:lnTo>
                    <a:pt x="6116" y="528"/>
                  </a:lnTo>
                  <a:lnTo>
                    <a:pt x="6568" y="527"/>
                  </a:lnTo>
                  <a:lnTo>
                    <a:pt x="7034" y="525"/>
                  </a:lnTo>
                  <a:lnTo>
                    <a:pt x="8007" y="521"/>
                  </a:lnTo>
                  <a:lnTo>
                    <a:pt x="9037" y="517"/>
                  </a:lnTo>
                  <a:lnTo>
                    <a:pt x="10120" y="513"/>
                  </a:lnTo>
                  <a:lnTo>
                    <a:pt x="11259" y="511"/>
                  </a:lnTo>
                  <a:lnTo>
                    <a:pt x="12398" y="513"/>
                  </a:lnTo>
                  <a:lnTo>
                    <a:pt x="13481" y="517"/>
                  </a:lnTo>
                  <a:lnTo>
                    <a:pt x="14510" y="521"/>
                  </a:lnTo>
                  <a:lnTo>
                    <a:pt x="15484" y="525"/>
                  </a:lnTo>
                  <a:lnTo>
                    <a:pt x="15950" y="527"/>
                  </a:lnTo>
                  <a:lnTo>
                    <a:pt x="16402" y="528"/>
                  </a:lnTo>
                  <a:lnTo>
                    <a:pt x="16838" y="528"/>
                  </a:lnTo>
                  <a:lnTo>
                    <a:pt x="17260" y="527"/>
                  </a:lnTo>
                  <a:lnTo>
                    <a:pt x="17668" y="524"/>
                  </a:lnTo>
                  <a:lnTo>
                    <a:pt x="18061" y="521"/>
                  </a:lnTo>
                  <a:lnTo>
                    <a:pt x="18439" y="515"/>
                  </a:lnTo>
                  <a:lnTo>
                    <a:pt x="18804" y="508"/>
                  </a:lnTo>
                  <a:lnTo>
                    <a:pt x="19152" y="500"/>
                  </a:lnTo>
                  <a:lnTo>
                    <a:pt x="19485" y="489"/>
                  </a:lnTo>
                  <a:lnTo>
                    <a:pt x="19803" y="476"/>
                  </a:lnTo>
                  <a:lnTo>
                    <a:pt x="20107" y="460"/>
                  </a:lnTo>
                  <a:lnTo>
                    <a:pt x="20394" y="442"/>
                  </a:lnTo>
                  <a:lnTo>
                    <a:pt x="20666" y="422"/>
                  </a:lnTo>
                  <a:lnTo>
                    <a:pt x="20922" y="399"/>
                  </a:lnTo>
                  <a:lnTo>
                    <a:pt x="21164" y="372"/>
                  </a:lnTo>
                  <a:lnTo>
                    <a:pt x="21388" y="341"/>
                  </a:lnTo>
                  <a:lnTo>
                    <a:pt x="21598" y="307"/>
                  </a:lnTo>
                  <a:lnTo>
                    <a:pt x="21790" y="271"/>
                  </a:lnTo>
                  <a:lnTo>
                    <a:pt x="21966" y="230"/>
                  </a:lnTo>
                  <a:lnTo>
                    <a:pt x="22128" y="185"/>
                  </a:lnTo>
                  <a:lnTo>
                    <a:pt x="22272" y="135"/>
                  </a:lnTo>
                  <a:lnTo>
                    <a:pt x="22400" y="82"/>
                  </a:lnTo>
                  <a:lnTo>
                    <a:pt x="22511" y="24"/>
                  </a:lnTo>
                  <a:lnTo>
                    <a:pt x="22514" y="21"/>
                  </a:lnTo>
                  <a:lnTo>
                    <a:pt x="22515" y="19"/>
                  </a:lnTo>
                  <a:lnTo>
                    <a:pt x="22518" y="14"/>
                  </a:lnTo>
                  <a:lnTo>
                    <a:pt x="22518" y="10"/>
                  </a:lnTo>
                  <a:lnTo>
                    <a:pt x="22517" y="7"/>
                  </a:lnTo>
                  <a:lnTo>
                    <a:pt x="22514" y="3"/>
                  </a:lnTo>
                  <a:lnTo>
                    <a:pt x="22507" y="2"/>
                  </a:lnTo>
                  <a:lnTo>
                    <a:pt x="2249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3C3DE800-5EA5-471E-ADF6-DEEAA95734ED}"/>
                </a:ext>
              </a:extLst>
            </p:cNvPr>
            <p:cNvSpPr>
              <a:spLocks/>
            </p:cNvSpPr>
            <p:nvPr userDrawn="1"/>
          </p:nvSpPr>
          <p:spPr bwMode="auto">
            <a:xfrm>
              <a:off x="138112" y="6578595"/>
              <a:ext cx="11915769" cy="42862"/>
            </a:xfrm>
            <a:custGeom>
              <a:avLst/>
              <a:gdLst>
                <a:gd name="T0" fmla="*/ 7 w 22518"/>
                <a:gd name="T1" fmla="*/ 24 h 81"/>
                <a:gd name="T2" fmla="*/ 32 w 22518"/>
                <a:gd name="T3" fmla="*/ 38 h 81"/>
                <a:gd name="T4" fmla="*/ 59 w 22518"/>
                <a:gd name="T5" fmla="*/ 52 h 81"/>
                <a:gd name="T6" fmla="*/ 87 w 22518"/>
                <a:gd name="T7" fmla="*/ 66 h 81"/>
                <a:gd name="T8" fmla="*/ 115 w 22518"/>
                <a:gd name="T9" fmla="*/ 81 h 81"/>
                <a:gd name="T10" fmla="*/ 22403 w 22518"/>
                <a:gd name="T11" fmla="*/ 81 h 81"/>
                <a:gd name="T12" fmla="*/ 22431 w 22518"/>
                <a:gd name="T13" fmla="*/ 66 h 81"/>
                <a:gd name="T14" fmla="*/ 22459 w 22518"/>
                <a:gd name="T15" fmla="*/ 52 h 81"/>
                <a:gd name="T16" fmla="*/ 22486 w 22518"/>
                <a:gd name="T17" fmla="*/ 38 h 81"/>
                <a:gd name="T18" fmla="*/ 22511 w 22518"/>
                <a:gd name="T19" fmla="*/ 24 h 81"/>
                <a:gd name="T20" fmla="*/ 22514 w 22518"/>
                <a:gd name="T21" fmla="*/ 21 h 81"/>
                <a:gd name="T22" fmla="*/ 22515 w 22518"/>
                <a:gd name="T23" fmla="*/ 19 h 81"/>
                <a:gd name="T24" fmla="*/ 22518 w 22518"/>
                <a:gd name="T25" fmla="*/ 14 h 81"/>
                <a:gd name="T26" fmla="*/ 22518 w 22518"/>
                <a:gd name="T27" fmla="*/ 10 h 81"/>
                <a:gd name="T28" fmla="*/ 22517 w 22518"/>
                <a:gd name="T29" fmla="*/ 7 h 81"/>
                <a:gd name="T30" fmla="*/ 22514 w 22518"/>
                <a:gd name="T31" fmla="*/ 3 h 81"/>
                <a:gd name="T32" fmla="*/ 22507 w 22518"/>
                <a:gd name="T33" fmla="*/ 2 h 81"/>
                <a:gd name="T34" fmla="*/ 22497 w 22518"/>
                <a:gd name="T35" fmla="*/ 0 h 81"/>
                <a:gd name="T36" fmla="*/ 11259 w 22518"/>
                <a:gd name="T37" fmla="*/ 0 h 81"/>
                <a:gd name="T38" fmla="*/ 21 w 22518"/>
                <a:gd name="T39" fmla="*/ 0 h 81"/>
                <a:gd name="T40" fmla="*/ 11 w 22518"/>
                <a:gd name="T41" fmla="*/ 2 h 81"/>
                <a:gd name="T42" fmla="*/ 4 w 22518"/>
                <a:gd name="T43" fmla="*/ 3 h 81"/>
                <a:gd name="T44" fmla="*/ 1 w 22518"/>
                <a:gd name="T45" fmla="*/ 7 h 81"/>
                <a:gd name="T46" fmla="*/ 0 w 22518"/>
                <a:gd name="T47" fmla="*/ 10 h 81"/>
                <a:gd name="T48" fmla="*/ 0 w 22518"/>
                <a:gd name="T49" fmla="*/ 14 h 81"/>
                <a:gd name="T50" fmla="*/ 3 w 22518"/>
                <a:gd name="T51" fmla="*/ 19 h 81"/>
                <a:gd name="T52" fmla="*/ 4 w 22518"/>
                <a:gd name="T53" fmla="*/ 21 h 81"/>
                <a:gd name="T54" fmla="*/ 7 w 22518"/>
                <a:gd name="T55" fmla="*/ 2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18" h="81">
                  <a:moveTo>
                    <a:pt x="7" y="24"/>
                  </a:moveTo>
                  <a:lnTo>
                    <a:pt x="32" y="38"/>
                  </a:lnTo>
                  <a:lnTo>
                    <a:pt x="59" y="52"/>
                  </a:lnTo>
                  <a:lnTo>
                    <a:pt x="87" y="66"/>
                  </a:lnTo>
                  <a:lnTo>
                    <a:pt x="115" y="81"/>
                  </a:lnTo>
                  <a:lnTo>
                    <a:pt x="22403" y="81"/>
                  </a:lnTo>
                  <a:lnTo>
                    <a:pt x="22431" y="66"/>
                  </a:lnTo>
                  <a:lnTo>
                    <a:pt x="22459" y="52"/>
                  </a:lnTo>
                  <a:lnTo>
                    <a:pt x="22486" y="38"/>
                  </a:lnTo>
                  <a:lnTo>
                    <a:pt x="22511" y="24"/>
                  </a:lnTo>
                  <a:lnTo>
                    <a:pt x="22514" y="21"/>
                  </a:lnTo>
                  <a:lnTo>
                    <a:pt x="22515" y="19"/>
                  </a:lnTo>
                  <a:lnTo>
                    <a:pt x="22518" y="14"/>
                  </a:lnTo>
                  <a:lnTo>
                    <a:pt x="22518" y="10"/>
                  </a:lnTo>
                  <a:lnTo>
                    <a:pt x="22517" y="7"/>
                  </a:lnTo>
                  <a:lnTo>
                    <a:pt x="22514" y="3"/>
                  </a:lnTo>
                  <a:lnTo>
                    <a:pt x="22507" y="2"/>
                  </a:lnTo>
                  <a:lnTo>
                    <a:pt x="22497" y="0"/>
                  </a:lnTo>
                  <a:lnTo>
                    <a:pt x="11259" y="0"/>
                  </a:lnTo>
                  <a:lnTo>
                    <a:pt x="21" y="0"/>
                  </a:lnTo>
                  <a:lnTo>
                    <a:pt x="11" y="2"/>
                  </a:lnTo>
                  <a:lnTo>
                    <a:pt x="4" y="3"/>
                  </a:lnTo>
                  <a:lnTo>
                    <a:pt x="1" y="7"/>
                  </a:lnTo>
                  <a:lnTo>
                    <a:pt x="0" y="10"/>
                  </a:lnTo>
                  <a:lnTo>
                    <a:pt x="0" y="14"/>
                  </a:lnTo>
                  <a:lnTo>
                    <a:pt x="3" y="19"/>
                  </a:lnTo>
                  <a:lnTo>
                    <a:pt x="4" y="21"/>
                  </a:lnTo>
                  <a:lnTo>
                    <a:pt x="7" y="24"/>
                  </a:lnTo>
                  <a:close/>
                </a:path>
              </a:pathLst>
            </a:custGeom>
            <a:solidFill>
              <a:schemeClr val="bg1">
                <a:lumMod val="85000"/>
                <a:alpha val="5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BE91D39C-A486-4CE5-AA2A-39C8855A9E06}"/>
                </a:ext>
              </a:extLst>
            </p:cNvPr>
            <p:cNvSpPr>
              <a:spLocks/>
            </p:cNvSpPr>
            <p:nvPr userDrawn="1"/>
          </p:nvSpPr>
          <p:spPr bwMode="auto">
            <a:xfrm>
              <a:off x="5081583" y="6578595"/>
              <a:ext cx="1968499" cy="85725"/>
            </a:xfrm>
            <a:custGeom>
              <a:avLst/>
              <a:gdLst>
                <a:gd name="T0" fmla="*/ 0 w 3720"/>
                <a:gd name="T1" fmla="*/ 0 h 161"/>
                <a:gd name="T2" fmla="*/ 2 w 3720"/>
                <a:gd name="T3" fmla="*/ 17 h 161"/>
                <a:gd name="T4" fmla="*/ 3 w 3720"/>
                <a:gd name="T5" fmla="*/ 33 h 161"/>
                <a:gd name="T6" fmla="*/ 7 w 3720"/>
                <a:gd name="T7" fmla="*/ 48 h 161"/>
                <a:gd name="T8" fmla="*/ 11 w 3720"/>
                <a:gd name="T9" fmla="*/ 62 h 161"/>
                <a:gd name="T10" fmla="*/ 17 w 3720"/>
                <a:gd name="T11" fmla="*/ 76 h 161"/>
                <a:gd name="T12" fmla="*/ 24 w 3720"/>
                <a:gd name="T13" fmla="*/ 90 h 161"/>
                <a:gd name="T14" fmla="*/ 33 w 3720"/>
                <a:gd name="T15" fmla="*/ 102 h 161"/>
                <a:gd name="T16" fmla="*/ 41 w 3720"/>
                <a:gd name="T17" fmla="*/ 113 h 161"/>
                <a:gd name="T18" fmla="*/ 51 w 3720"/>
                <a:gd name="T19" fmla="*/ 124 h 161"/>
                <a:gd name="T20" fmla="*/ 61 w 3720"/>
                <a:gd name="T21" fmla="*/ 133 h 161"/>
                <a:gd name="T22" fmla="*/ 72 w 3720"/>
                <a:gd name="T23" fmla="*/ 141 h 161"/>
                <a:gd name="T24" fmla="*/ 85 w 3720"/>
                <a:gd name="T25" fmla="*/ 148 h 161"/>
                <a:gd name="T26" fmla="*/ 97 w 3720"/>
                <a:gd name="T27" fmla="*/ 152 h 161"/>
                <a:gd name="T28" fmla="*/ 110 w 3720"/>
                <a:gd name="T29" fmla="*/ 157 h 161"/>
                <a:gd name="T30" fmla="*/ 123 w 3720"/>
                <a:gd name="T31" fmla="*/ 159 h 161"/>
                <a:gd name="T32" fmla="*/ 137 w 3720"/>
                <a:gd name="T33" fmla="*/ 161 h 161"/>
                <a:gd name="T34" fmla="*/ 3583 w 3720"/>
                <a:gd name="T35" fmla="*/ 161 h 161"/>
                <a:gd name="T36" fmla="*/ 3597 w 3720"/>
                <a:gd name="T37" fmla="*/ 159 h 161"/>
                <a:gd name="T38" fmla="*/ 3610 w 3720"/>
                <a:gd name="T39" fmla="*/ 157 h 161"/>
                <a:gd name="T40" fmla="*/ 3623 w 3720"/>
                <a:gd name="T41" fmla="*/ 152 h 161"/>
                <a:gd name="T42" fmla="*/ 3635 w 3720"/>
                <a:gd name="T43" fmla="*/ 148 h 161"/>
                <a:gd name="T44" fmla="*/ 3648 w 3720"/>
                <a:gd name="T45" fmla="*/ 141 h 161"/>
                <a:gd name="T46" fmla="*/ 3659 w 3720"/>
                <a:gd name="T47" fmla="*/ 133 h 161"/>
                <a:gd name="T48" fmla="*/ 3669 w 3720"/>
                <a:gd name="T49" fmla="*/ 124 h 161"/>
                <a:gd name="T50" fmla="*/ 3679 w 3720"/>
                <a:gd name="T51" fmla="*/ 113 h 161"/>
                <a:gd name="T52" fmla="*/ 3687 w 3720"/>
                <a:gd name="T53" fmla="*/ 102 h 161"/>
                <a:gd name="T54" fmla="*/ 3696 w 3720"/>
                <a:gd name="T55" fmla="*/ 90 h 161"/>
                <a:gd name="T56" fmla="*/ 3703 w 3720"/>
                <a:gd name="T57" fmla="*/ 76 h 161"/>
                <a:gd name="T58" fmla="*/ 3709 w 3720"/>
                <a:gd name="T59" fmla="*/ 62 h 161"/>
                <a:gd name="T60" fmla="*/ 3713 w 3720"/>
                <a:gd name="T61" fmla="*/ 48 h 161"/>
                <a:gd name="T62" fmla="*/ 3717 w 3720"/>
                <a:gd name="T63" fmla="*/ 33 h 161"/>
                <a:gd name="T64" fmla="*/ 3718 w 3720"/>
                <a:gd name="T65" fmla="*/ 17 h 161"/>
                <a:gd name="T66" fmla="*/ 3720 w 3720"/>
                <a:gd name="T67" fmla="*/ 0 h 161"/>
                <a:gd name="T68" fmla="*/ 0 w 3720"/>
                <a:gd name="T6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20" h="161">
                  <a:moveTo>
                    <a:pt x="0" y="0"/>
                  </a:moveTo>
                  <a:lnTo>
                    <a:pt x="2" y="17"/>
                  </a:lnTo>
                  <a:lnTo>
                    <a:pt x="3" y="33"/>
                  </a:lnTo>
                  <a:lnTo>
                    <a:pt x="7" y="48"/>
                  </a:lnTo>
                  <a:lnTo>
                    <a:pt x="11" y="62"/>
                  </a:lnTo>
                  <a:lnTo>
                    <a:pt x="17" y="76"/>
                  </a:lnTo>
                  <a:lnTo>
                    <a:pt x="24" y="90"/>
                  </a:lnTo>
                  <a:lnTo>
                    <a:pt x="33" y="102"/>
                  </a:lnTo>
                  <a:lnTo>
                    <a:pt x="41" y="113"/>
                  </a:lnTo>
                  <a:lnTo>
                    <a:pt x="51" y="124"/>
                  </a:lnTo>
                  <a:lnTo>
                    <a:pt x="61" y="133"/>
                  </a:lnTo>
                  <a:lnTo>
                    <a:pt x="72" y="141"/>
                  </a:lnTo>
                  <a:lnTo>
                    <a:pt x="85" y="148"/>
                  </a:lnTo>
                  <a:lnTo>
                    <a:pt x="97" y="152"/>
                  </a:lnTo>
                  <a:lnTo>
                    <a:pt x="110" y="157"/>
                  </a:lnTo>
                  <a:lnTo>
                    <a:pt x="123" y="159"/>
                  </a:lnTo>
                  <a:lnTo>
                    <a:pt x="137" y="161"/>
                  </a:lnTo>
                  <a:lnTo>
                    <a:pt x="3583" y="161"/>
                  </a:lnTo>
                  <a:lnTo>
                    <a:pt x="3597" y="159"/>
                  </a:lnTo>
                  <a:lnTo>
                    <a:pt x="3610" y="157"/>
                  </a:lnTo>
                  <a:lnTo>
                    <a:pt x="3623" y="152"/>
                  </a:lnTo>
                  <a:lnTo>
                    <a:pt x="3635" y="148"/>
                  </a:lnTo>
                  <a:lnTo>
                    <a:pt x="3648" y="141"/>
                  </a:lnTo>
                  <a:lnTo>
                    <a:pt x="3659" y="133"/>
                  </a:lnTo>
                  <a:lnTo>
                    <a:pt x="3669" y="124"/>
                  </a:lnTo>
                  <a:lnTo>
                    <a:pt x="3679" y="113"/>
                  </a:lnTo>
                  <a:lnTo>
                    <a:pt x="3687" y="102"/>
                  </a:lnTo>
                  <a:lnTo>
                    <a:pt x="3696" y="90"/>
                  </a:lnTo>
                  <a:lnTo>
                    <a:pt x="3703" y="76"/>
                  </a:lnTo>
                  <a:lnTo>
                    <a:pt x="3709" y="62"/>
                  </a:lnTo>
                  <a:lnTo>
                    <a:pt x="3713" y="48"/>
                  </a:lnTo>
                  <a:lnTo>
                    <a:pt x="3717" y="33"/>
                  </a:lnTo>
                  <a:lnTo>
                    <a:pt x="3718" y="17"/>
                  </a:lnTo>
                  <a:lnTo>
                    <a:pt x="3720" y="0"/>
                  </a:ln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Top Corners Rounded 6">
              <a:extLst>
                <a:ext uri="{FF2B5EF4-FFF2-40B4-BE49-F238E27FC236}">
                  <a16:creationId xmlns:a16="http://schemas.microsoft.com/office/drawing/2014/main" id="{CF24CFBD-59E0-4BDA-A7F8-2E9CEB43D878}"/>
                </a:ext>
              </a:extLst>
            </p:cNvPr>
            <p:cNvSpPr>
              <a:spLocks noChangeArrowheads="1"/>
            </p:cNvSpPr>
            <p:nvPr userDrawn="1"/>
          </p:nvSpPr>
          <p:spPr bwMode="auto">
            <a:xfrm flipH="1">
              <a:off x="1543634" y="323850"/>
              <a:ext cx="9112668" cy="5868000"/>
            </a:xfrm>
            <a:prstGeom prst="round2SameRect">
              <a:avLst>
                <a:gd name="adj1" fmla="val 4232"/>
                <a:gd name="adj2" fmla="val 0"/>
              </a:avLst>
            </a:prstGeom>
            <a:gradFill>
              <a:gsLst>
                <a:gs pos="0">
                  <a:schemeClr val="accent1">
                    <a:lumMod val="60000"/>
                    <a:lumOff val="40000"/>
                  </a:schemeClr>
                </a:gs>
                <a:gs pos="99000">
                  <a:schemeClr val="accent1"/>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56D2998B-8713-425B-98D9-A378883DFA41}"/>
                </a:ext>
              </a:extLst>
            </p:cNvPr>
            <p:cNvSpPr>
              <a:spLocks/>
            </p:cNvSpPr>
            <p:nvPr userDrawn="1"/>
          </p:nvSpPr>
          <p:spPr bwMode="auto">
            <a:xfrm>
              <a:off x="6054459" y="144434"/>
              <a:ext cx="102140" cy="102135"/>
            </a:xfrm>
            <a:custGeom>
              <a:avLst/>
              <a:gdLst>
                <a:gd name="T0" fmla="*/ 238 w 239"/>
                <a:gd name="T1" fmla="*/ 132 h 241"/>
                <a:gd name="T2" fmla="*/ 233 w 239"/>
                <a:gd name="T3" fmla="*/ 156 h 241"/>
                <a:gd name="T4" fmla="*/ 225 w 239"/>
                <a:gd name="T5" fmla="*/ 178 h 241"/>
                <a:gd name="T6" fmla="*/ 211 w 239"/>
                <a:gd name="T7" fmla="*/ 197 h 241"/>
                <a:gd name="T8" fmla="*/ 195 w 239"/>
                <a:gd name="T9" fmla="*/ 213 h 241"/>
                <a:gd name="T10" fmla="*/ 176 w 239"/>
                <a:gd name="T11" fmla="*/ 225 h 241"/>
                <a:gd name="T12" fmla="*/ 154 w 239"/>
                <a:gd name="T13" fmla="*/ 235 h 241"/>
                <a:gd name="T14" fmla="*/ 131 w 239"/>
                <a:gd name="T15" fmla="*/ 239 h 241"/>
                <a:gd name="T16" fmla="*/ 107 w 239"/>
                <a:gd name="T17" fmla="*/ 239 h 241"/>
                <a:gd name="T18" fmla="*/ 83 w 239"/>
                <a:gd name="T19" fmla="*/ 235 h 241"/>
                <a:gd name="T20" fmla="*/ 62 w 239"/>
                <a:gd name="T21" fmla="*/ 225 h 241"/>
                <a:gd name="T22" fmla="*/ 43 w 239"/>
                <a:gd name="T23" fmla="*/ 213 h 241"/>
                <a:gd name="T24" fmla="*/ 26 w 239"/>
                <a:gd name="T25" fmla="*/ 197 h 241"/>
                <a:gd name="T26" fmla="*/ 14 w 239"/>
                <a:gd name="T27" fmla="*/ 178 h 241"/>
                <a:gd name="T28" fmla="*/ 5 w 239"/>
                <a:gd name="T29" fmla="*/ 156 h 241"/>
                <a:gd name="T30" fmla="*/ 0 w 239"/>
                <a:gd name="T31" fmla="*/ 132 h 241"/>
                <a:gd name="T32" fmla="*/ 0 w 239"/>
                <a:gd name="T33" fmla="*/ 109 h 241"/>
                <a:gd name="T34" fmla="*/ 5 w 239"/>
                <a:gd name="T35" fmla="*/ 85 h 241"/>
                <a:gd name="T36" fmla="*/ 14 w 239"/>
                <a:gd name="T37" fmla="*/ 64 h 241"/>
                <a:gd name="T38" fmla="*/ 26 w 239"/>
                <a:gd name="T39" fmla="*/ 44 h 241"/>
                <a:gd name="T40" fmla="*/ 43 w 239"/>
                <a:gd name="T41" fmla="*/ 28 h 241"/>
                <a:gd name="T42" fmla="*/ 62 w 239"/>
                <a:gd name="T43" fmla="*/ 16 h 241"/>
                <a:gd name="T44" fmla="*/ 83 w 239"/>
                <a:gd name="T45" fmla="*/ 6 h 241"/>
                <a:gd name="T46" fmla="*/ 107 w 239"/>
                <a:gd name="T47" fmla="*/ 2 h 241"/>
                <a:gd name="T48" fmla="*/ 131 w 239"/>
                <a:gd name="T49" fmla="*/ 2 h 241"/>
                <a:gd name="T50" fmla="*/ 154 w 239"/>
                <a:gd name="T51" fmla="*/ 6 h 241"/>
                <a:gd name="T52" fmla="*/ 176 w 239"/>
                <a:gd name="T53" fmla="*/ 16 h 241"/>
                <a:gd name="T54" fmla="*/ 195 w 239"/>
                <a:gd name="T55" fmla="*/ 28 h 241"/>
                <a:gd name="T56" fmla="*/ 211 w 239"/>
                <a:gd name="T57" fmla="*/ 44 h 241"/>
                <a:gd name="T58" fmla="*/ 225 w 239"/>
                <a:gd name="T59" fmla="*/ 64 h 241"/>
                <a:gd name="T60" fmla="*/ 233 w 239"/>
                <a:gd name="T61" fmla="*/ 85 h 241"/>
                <a:gd name="T62" fmla="*/ 238 w 239"/>
                <a:gd name="T63" fmla="*/ 10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41">
                  <a:moveTo>
                    <a:pt x="239" y="121"/>
                  </a:moveTo>
                  <a:lnTo>
                    <a:pt x="238" y="132"/>
                  </a:lnTo>
                  <a:lnTo>
                    <a:pt x="236" y="145"/>
                  </a:lnTo>
                  <a:lnTo>
                    <a:pt x="233" y="156"/>
                  </a:lnTo>
                  <a:lnTo>
                    <a:pt x="229" y="168"/>
                  </a:lnTo>
                  <a:lnTo>
                    <a:pt x="225" y="178"/>
                  </a:lnTo>
                  <a:lnTo>
                    <a:pt x="218" y="187"/>
                  </a:lnTo>
                  <a:lnTo>
                    <a:pt x="211" y="197"/>
                  </a:lnTo>
                  <a:lnTo>
                    <a:pt x="204" y="206"/>
                  </a:lnTo>
                  <a:lnTo>
                    <a:pt x="195" y="213"/>
                  </a:lnTo>
                  <a:lnTo>
                    <a:pt x="185" y="220"/>
                  </a:lnTo>
                  <a:lnTo>
                    <a:pt x="176" y="225"/>
                  </a:lnTo>
                  <a:lnTo>
                    <a:pt x="166" y="231"/>
                  </a:lnTo>
                  <a:lnTo>
                    <a:pt x="154" y="235"/>
                  </a:lnTo>
                  <a:lnTo>
                    <a:pt x="143" y="238"/>
                  </a:lnTo>
                  <a:lnTo>
                    <a:pt x="131" y="239"/>
                  </a:lnTo>
                  <a:lnTo>
                    <a:pt x="119" y="241"/>
                  </a:lnTo>
                  <a:lnTo>
                    <a:pt x="107" y="239"/>
                  </a:lnTo>
                  <a:lnTo>
                    <a:pt x="95" y="238"/>
                  </a:lnTo>
                  <a:lnTo>
                    <a:pt x="83" y="235"/>
                  </a:lnTo>
                  <a:lnTo>
                    <a:pt x="73" y="231"/>
                  </a:lnTo>
                  <a:lnTo>
                    <a:pt x="62" y="225"/>
                  </a:lnTo>
                  <a:lnTo>
                    <a:pt x="52" y="220"/>
                  </a:lnTo>
                  <a:lnTo>
                    <a:pt x="43" y="213"/>
                  </a:lnTo>
                  <a:lnTo>
                    <a:pt x="35" y="206"/>
                  </a:lnTo>
                  <a:lnTo>
                    <a:pt x="26" y="197"/>
                  </a:lnTo>
                  <a:lnTo>
                    <a:pt x="19" y="187"/>
                  </a:lnTo>
                  <a:lnTo>
                    <a:pt x="14" y="178"/>
                  </a:lnTo>
                  <a:lnTo>
                    <a:pt x="8" y="168"/>
                  </a:lnTo>
                  <a:lnTo>
                    <a:pt x="5" y="156"/>
                  </a:lnTo>
                  <a:lnTo>
                    <a:pt x="1" y="145"/>
                  </a:lnTo>
                  <a:lnTo>
                    <a:pt x="0" y="132"/>
                  </a:lnTo>
                  <a:lnTo>
                    <a:pt x="0" y="121"/>
                  </a:lnTo>
                  <a:lnTo>
                    <a:pt x="0" y="109"/>
                  </a:lnTo>
                  <a:lnTo>
                    <a:pt x="1" y="96"/>
                  </a:lnTo>
                  <a:lnTo>
                    <a:pt x="5" y="85"/>
                  </a:lnTo>
                  <a:lnTo>
                    <a:pt x="8" y="73"/>
                  </a:lnTo>
                  <a:lnTo>
                    <a:pt x="14" y="64"/>
                  </a:lnTo>
                  <a:lnTo>
                    <a:pt x="19" y="54"/>
                  </a:lnTo>
                  <a:lnTo>
                    <a:pt x="26" y="44"/>
                  </a:lnTo>
                  <a:lnTo>
                    <a:pt x="35" y="35"/>
                  </a:lnTo>
                  <a:lnTo>
                    <a:pt x="43" y="28"/>
                  </a:lnTo>
                  <a:lnTo>
                    <a:pt x="52" y="21"/>
                  </a:lnTo>
                  <a:lnTo>
                    <a:pt x="62" y="16"/>
                  </a:lnTo>
                  <a:lnTo>
                    <a:pt x="73" y="10"/>
                  </a:lnTo>
                  <a:lnTo>
                    <a:pt x="83" y="6"/>
                  </a:lnTo>
                  <a:lnTo>
                    <a:pt x="95" y="3"/>
                  </a:lnTo>
                  <a:lnTo>
                    <a:pt x="107" y="2"/>
                  </a:lnTo>
                  <a:lnTo>
                    <a:pt x="119" y="0"/>
                  </a:lnTo>
                  <a:lnTo>
                    <a:pt x="131" y="2"/>
                  </a:lnTo>
                  <a:lnTo>
                    <a:pt x="143" y="3"/>
                  </a:lnTo>
                  <a:lnTo>
                    <a:pt x="154" y="6"/>
                  </a:lnTo>
                  <a:lnTo>
                    <a:pt x="166" y="10"/>
                  </a:lnTo>
                  <a:lnTo>
                    <a:pt x="176" y="16"/>
                  </a:lnTo>
                  <a:lnTo>
                    <a:pt x="185" y="21"/>
                  </a:lnTo>
                  <a:lnTo>
                    <a:pt x="195" y="28"/>
                  </a:lnTo>
                  <a:lnTo>
                    <a:pt x="204" y="35"/>
                  </a:lnTo>
                  <a:lnTo>
                    <a:pt x="211" y="44"/>
                  </a:lnTo>
                  <a:lnTo>
                    <a:pt x="218" y="54"/>
                  </a:lnTo>
                  <a:lnTo>
                    <a:pt x="225" y="64"/>
                  </a:lnTo>
                  <a:lnTo>
                    <a:pt x="229" y="73"/>
                  </a:lnTo>
                  <a:lnTo>
                    <a:pt x="233" y="85"/>
                  </a:lnTo>
                  <a:lnTo>
                    <a:pt x="236" y="96"/>
                  </a:lnTo>
                  <a:lnTo>
                    <a:pt x="238" y="109"/>
                  </a:lnTo>
                  <a:lnTo>
                    <a:pt x="239" y="12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Rectangle 26">
            <a:extLst>
              <a:ext uri="{FF2B5EF4-FFF2-40B4-BE49-F238E27FC236}">
                <a16:creationId xmlns:a16="http://schemas.microsoft.com/office/drawing/2014/main" id="{2B0FF949-7B80-41AD-AC1A-0B7A2719B3C5}"/>
              </a:ext>
            </a:extLst>
          </p:cNvPr>
          <p:cNvSpPr/>
          <p:nvPr/>
        </p:nvSpPr>
        <p:spPr>
          <a:xfrm>
            <a:off x="5155602" y="2817516"/>
            <a:ext cx="7348625" cy="1200329"/>
          </a:xfrm>
          <a:prstGeom prst="rect">
            <a:avLst/>
          </a:prstGeom>
          <a:noFill/>
        </p:spPr>
        <p:txBody>
          <a:bodyPr wrap="square">
            <a:spAutoFit/>
          </a:bodyPr>
          <a:lstStyle/>
          <a:p>
            <a:pPr fontAlgn="base"/>
            <a:r>
              <a:rPr lang="en-US" sz="7200" b="1" i="0" u="sng" dirty="0">
                <a:solidFill>
                  <a:schemeClr val="bg1"/>
                </a:solidFill>
                <a:effectLst>
                  <a:outerShdw blurRad="38100" dist="38100" dir="2700000" algn="tl">
                    <a:srgbClr val="000000">
                      <a:alpha val="43137"/>
                    </a:srgbClr>
                  </a:outerShdw>
                </a:effectLst>
                <a:latin typeface="Poppins" panose="02000000000000000000" pitchFamily="2" charset="0"/>
                <a:ea typeface="Roboto Condensed" panose="02000000000000000000" pitchFamily="2" charset="0"/>
                <a:cs typeface="Poppins" panose="02000000000000000000" pitchFamily="2" charset="0"/>
              </a:rPr>
              <a:t>Project Demo</a:t>
            </a:r>
          </a:p>
        </p:txBody>
      </p:sp>
      <p:sp>
        <p:nvSpPr>
          <p:cNvPr id="56" name="Oval 55">
            <a:extLst>
              <a:ext uri="{FF2B5EF4-FFF2-40B4-BE49-F238E27FC236}">
                <a16:creationId xmlns:a16="http://schemas.microsoft.com/office/drawing/2014/main" id="{E55B3C7D-4F90-4E9A-BC3C-9AC8A97F3550}"/>
              </a:ext>
            </a:extLst>
          </p:cNvPr>
          <p:cNvSpPr/>
          <p:nvPr/>
        </p:nvSpPr>
        <p:spPr>
          <a:xfrm>
            <a:off x="870918" y="1035453"/>
            <a:ext cx="364550" cy="36454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a:extLst>
              <a:ext uri="{FF2B5EF4-FFF2-40B4-BE49-F238E27FC236}">
                <a16:creationId xmlns:a16="http://schemas.microsoft.com/office/drawing/2014/main" id="{6D21DB18-3F4D-41AE-AD92-85A6C445F418}"/>
              </a:ext>
            </a:extLst>
          </p:cNvPr>
          <p:cNvSpPr/>
          <p:nvPr/>
        </p:nvSpPr>
        <p:spPr>
          <a:xfrm>
            <a:off x="9418122" y="5328640"/>
            <a:ext cx="383043" cy="383043"/>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BF07E11F-2B66-4210-ACF1-11BD5827A228}"/>
              </a:ext>
            </a:extLst>
          </p:cNvPr>
          <p:cNvSpPr/>
          <p:nvPr/>
        </p:nvSpPr>
        <p:spPr>
          <a:xfrm>
            <a:off x="9418122" y="5828965"/>
            <a:ext cx="1854869" cy="1854869"/>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Freeform 427">
            <a:extLst>
              <a:ext uri="{FF2B5EF4-FFF2-40B4-BE49-F238E27FC236}">
                <a16:creationId xmlns:a16="http://schemas.microsoft.com/office/drawing/2014/main" id="{9846E90C-C429-4F77-9C3C-F6F348B9AA93}"/>
              </a:ext>
            </a:extLst>
          </p:cNvPr>
          <p:cNvSpPr>
            <a:spLocks noEditPoints="1"/>
          </p:cNvSpPr>
          <p:nvPr/>
        </p:nvSpPr>
        <p:spPr bwMode="auto">
          <a:xfrm>
            <a:off x="10872015" y="105215"/>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50" name="Rectangle 49">
            <a:extLst>
              <a:ext uri="{FF2B5EF4-FFF2-40B4-BE49-F238E27FC236}">
                <a16:creationId xmlns:a16="http://schemas.microsoft.com/office/drawing/2014/main" id="{EFDEBE4E-7FBF-454C-A8B6-D8ED7772D798}"/>
              </a:ext>
            </a:extLst>
          </p:cNvPr>
          <p:cNvSpPr/>
          <p:nvPr/>
        </p:nvSpPr>
        <p:spPr>
          <a:xfrm>
            <a:off x="11200002" y="77234"/>
            <a:ext cx="904415" cy="369332"/>
          </a:xfrm>
          <a:prstGeom prst="rect">
            <a:avLst/>
          </a:prstGeom>
        </p:spPr>
        <p:txBody>
          <a:bodyPr wrap="none">
            <a:spAutoFit/>
          </a:bodyPr>
          <a:lstStyle/>
          <a:p>
            <a:r>
              <a:rPr lang="en-US" dirty="0">
                <a:solidFill>
                  <a:schemeClr val="bg1"/>
                </a:solidFill>
              </a:rPr>
              <a:t>- Riddhi</a:t>
            </a:r>
          </a:p>
        </p:txBody>
      </p:sp>
      <p:pic>
        <p:nvPicPr>
          <p:cNvPr id="13" name="Picture 12">
            <a:extLst>
              <a:ext uri="{FF2B5EF4-FFF2-40B4-BE49-F238E27FC236}">
                <a16:creationId xmlns:a16="http://schemas.microsoft.com/office/drawing/2014/main" id="{78F78CAD-076C-45FE-9489-AF91D77D0EB0}"/>
              </a:ext>
            </a:extLst>
          </p:cNvPr>
          <p:cNvPicPr>
            <a:picLocks noChangeAspect="1"/>
          </p:cNvPicPr>
          <p:nvPr/>
        </p:nvPicPr>
        <p:blipFill>
          <a:blip r:embed="rId2"/>
          <a:stretch>
            <a:fillRect/>
          </a:stretch>
        </p:blipFill>
        <p:spPr>
          <a:xfrm>
            <a:off x="10564013" y="2636541"/>
            <a:ext cx="1349026" cy="1349026"/>
          </a:xfrm>
          <a:prstGeom prst="rect">
            <a:avLst/>
          </a:prstGeom>
        </p:spPr>
      </p:pic>
      <p:pic>
        <p:nvPicPr>
          <p:cNvPr id="10" name="Picture 9">
            <a:extLst>
              <a:ext uri="{FF2B5EF4-FFF2-40B4-BE49-F238E27FC236}">
                <a16:creationId xmlns:a16="http://schemas.microsoft.com/office/drawing/2014/main" id="{DF8A54C5-CDA4-4195-B9D7-7FD6B86E5B37}"/>
              </a:ext>
            </a:extLst>
          </p:cNvPr>
          <p:cNvPicPr>
            <a:picLocks noChangeAspect="1"/>
          </p:cNvPicPr>
          <p:nvPr/>
        </p:nvPicPr>
        <p:blipFill>
          <a:blip r:embed="rId3"/>
          <a:stretch>
            <a:fillRect/>
          </a:stretch>
        </p:blipFill>
        <p:spPr>
          <a:xfrm>
            <a:off x="473594" y="1659037"/>
            <a:ext cx="4600240" cy="2675174"/>
          </a:xfrm>
          <a:prstGeom prst="rect">
            <a:avLst/>
          </a:prstGeom>
        </p:spPr>
      </p:pic>
    </p:spTree>
    <p:extLst>
      <p:ext uri="{BB962C8B-B14F-4D97-AF65-F5344CB8AC3E}">
        <p14:creationId xmlns:p14="http://schemas.microsoft.com/office/powerpoint/2010/main" val="1761158327"/>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Effect transition="in" filter="fade">
                                      <p:cBhvr>
                                        <p:cTn id="13" dur="750"/>
                                        <p:tgtEl>
                                          <p:spTgt spid="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26" presetClass="entr" presetSubtype="0"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7">
                                          <p:stCondLst>
                                            <p:cond delay="0"/>
                                          </p:stCondLst>
                                        </p:cTn>
                                        <p:tgtEl>
                                          <p:spTgt spid="27"/>
                                        </p:tgtEl>
                                      </p:cBhvr>
                                    </p:animEffect>
                                    <p:anim calcmode="lin" valueType="num">
                                      <p:cBhvr>
                                        <p:cTn id="20" dur="1594"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 dur="581"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2" dur="581" tmFilter="0, 0; 0.125,0.2665; 0.25,0.4; 0.375,0.465; 0.5,0.5;  0.625,0.535; 0.75,0.6; 0.875,0.7335; 1,1">
                                          <p:stCondLst>
                                            <p:cond delay="581"/>
                                          </p:stCondLst>
                                        </p:cTn>
                                        <p:tgtEl>
                                          <p:spTgt spid="27"/>
                                        </p:tgtEl>
                                        <p:attrNameLst>
                                          <p:attrName>ppt_y</p:attrName>
                                        </p:attrNameLst>
                                      </p:cBhvr>
                                      <p:tavLst>
                                        <p:tav tm="0" fmla="#ppt_y-sin(pi*$)/9">
                                          <p:val>
                                            <p:fltVal val="0"/>
                                          </p:val>
                                        </p:tav>
                                        <p:tav tm="100000">
                                          <p:val>
                                            <p:fltVal val="1"/>
                                          </p:val>
                                        </p:tav>
                                      </p:tavLst>
                                    </p:anim>
                                    <p:anim calcmode="lin" valueType="num">
                                      <p:cBhvr>
                                        <p:cTn id="23" dur="290" tmFilter="0, 0; 0.125,0.2665; 0.25,0.4; 0.375,0.465; 0.5,0.5;  0.625,0.535; 0.75,0.6; 0.875,0.7335; 1,1">
                                          <p:stCondLst>
                                            <p:cond delay="1159"/>
                                          </p:stCondLst>
                                        </p:cTn>
                                        <p:tgtEl>
                                          <p:spTgt spid="27"/>
                                        </p:tgtEl>
                                        <p:attrNameLst>
                                          <p:attrName>ppt_y</p:attrName>
                                        </p:attrNameLst>
                                      </p:cBhvr>
                                      <p:tavLst>
                                        <p:tav tm="0" fmla="#ppt_y-sin(pi*$)/27">
                                          <p:val>
                                            <p:fltVal val="0"/>
                                          </p:val>
                                        </p:tav>
                                        <p:tav tm="100000">
                                          <p:val>
                                            <p:fltVal val="1"/>
                                          </p:val>
                                        </p:tav>
                                      </p:tavLst>
                                    </p:anim>
                                    <p:anim calcmode="lin" valueType="num">
                                      <p:cBhvr>
                                        <p:cTn id="24" dur="144" tmFilter="0, 0; 0.125,0.2665; 0.25,0.4; 0.375,0.465; 0.5,0.5;  0.625,0.535; 0.75,0.6; 0.875,0.7335; 1,1">
                                          <p:stCondLst>
                                            <p:cond delay="1449"/>
                                          </p:stCondLst>
                                        </p:cTn>
                                        <p:tgtEl>
                                          <p:spTgt spid="27"/>
                                        </p:tgtEl>
                                        <p:attrNameLst>
                                          <p:attrName>ppt_y</p:attrName>
                                        </p:attrNameLst>
                                      </p:cBhvr>
                                      <p:tavLst>
                                        <p:tav tm="0" fmla="#ppt_y-sin(pi*$)/81">
                                          <p:val>
                                            <p:fltVal val="0"/>
                                          </p:val>
                                        </p:tav>
                                        <p:tav tm="100000">
                                          <p:val>
                                            <p:fltVal val="1"/>
                                          </p:val>
                                        </p:tav>
                                      </p:tavLst>
                                    </p:anim>
                                    <p:animScale>
                                      <p:cBhvr>
                                        <p:cTn id="25" dur="23">
                                          <p:stCondLst>
                                            <p:cond delay="569"/>
                                          </p:stCondLst>
                                        </p:cTn>
                                        <p:tgtEl>
                                          <p:spTgt spid="27"/>
                                        </p:tgtEl>
                                      </p:cBhvr>
                                      <p:to x="100000" y="60000"/>
                                    </p:animScale>
                                    <p:animScale>
                                      <p:cBhvr>
                                        <p:cTn id="26" dur="145" decel="50000">
                                          <p:stCondLst>
                                            <p:cond delay="592"/>
                                          </p:stCondLst>
                                        </p:cTn>
                                        <p:tgtEl>
                                          <p:spTgt spid="27"/>
                                        </p:tgtEl>
                                      </p:cBhvr>
                                      <p:to x="100000" y="100000"/>
                                    </p:animScale>
                                    <p:animScale>
                                      <p:cBhvr>
                                        <p:cTn id="27" dur="23">
                                          <p:stCondLst>
                                            <p:cond delay="1148"/>
                                          </p:stCondLst>
                                        </p:cTn>
                                        <p:tgtEl>
                                          <p:spTgt spid="27"/>
                                        </p:tgtEl>
                                      </p:cBhvr>
                                      <p:to x="100000" y="80000"/>
                                    </p:animScale>
                                    <p:animScale>
                                      <p:cBhvr>
                                        <p:cTn id="28" dur="145" decel="50000">
                                          <p:stCondLst>
                                            <p:cond delay="1171"/>
                                          </p:stCondLst>
                                        </p:cTn>
                                        <p:tgtEl>
                                          <p:spTgt spid="27"/>
                                        </p:tgtEl>
                                      </p:cBhvr>
                                      <p:to x="100000" y="100000"/>
                                    </p:animScale>
                                    <p:animScale>
                                      <p:cBhvr>
                                        <p:cTn id="29" dur="23">
                                          <p:stCondLst>
                                            <p:cond delay="1437"/>
                                          </p:stCondLst>
                                        </p:cTn>
                                        <p:tgtEl>
                                          <p:spTgt spid="27"/>
                                        </p:tgtEl>
                                      </p:cBhvr>
                                      <p:to x="100000" y="90000"/>
                                    </p:animScale>
                                    <p:animScale>
                                      <p:cBhvr>
                                        <p:cTn id="30" dur="145" decel="50000">
                                          <p:stCondLst>
                                            <p:cond delay="1459"/>
                                          </p:stCondLst>
                                        </p:cTn>
                                        <p:tgtEl>
                                          <p:spTgt spid="27"/>
                                        </p:tgtEl>
                                      </p:cBhvr>
                                      <p:to x="100000" y="100000"/>
                                    </p:animScale>
                                    <p:animScale>
                                      <p:cBhvr>
                                        <p:cTn id="31" dur="23">
                                          <p:stCondLst>
                                            <p:cond delay="1582"/>
                                          </p:stCondLst>
                                        </p:cTn>
                                        <p:tgtEl>
                                          <p:spTgt spid="27"/>
                                        </p:tgtEl>
                                      </p:cBhvr>
                                      <p:to x="100000" y="95000"/>
                                    </p:animScale>
                                    <p:animScale>
                                      <p:cBhvr>
                                        <p:cTn id="32" dur="145" decel="50000">
                                          <p:stCondLst>
                                            <p:cond delay="1605"/>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30CC3BD-A6E8-4602-A5FA-6035B7B3EB5D}"/>
              </a:ext>
            </a:extLst>
          </p:cNvPr>
          <p:cNvSpPr/>
          <p:nvPr/>
        </p:nvSpPr>
        <p:spPr>
          <a:xfrm>
            <a:off x="5254658" y="5155047"/>
            <a:ext cx="1155030" cy="1155028"/>
          </a:xfrm>
          <a:prstGeom prst="ellipse">
            <a:avLst/>
          </a:prstGeom>
          <a:noFill/>
          <a:ln w="38100" cap="rnd">
            <a:gradFill>
              <a:gsLst>
                <a:gs pos="25000">
                  <a:schemeClr val="accent1"/>
                </a:gs>
                <a:gs pos="100000">
                  <a:schemeClr val="accent2">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3" name="Group 2">
            <a:extLst>
              <a:ext uri="{FF2B5EF4-FFF2-40B4-BE49-F238E27FC236}">
                <a16:creationId xmlns:a16="http://schemas.microsoft.com/office/drawing/2014/main" id="{849A61D8-2216-4C5D-B99F-396306A738D0}"/>
              </a:ext>
            </a:extLst>
          </p:cNvPr>
          <p:cNvGrpSpPr/>
          <p:nvPr/>
        </p:nvGrpSpPr>
        <p:grpSpPr>
          <a:xfrm>
            <a:off x="5360633" y="5261022"/>
            <a:ext cx="943079" cy="943078"/>
            <a:chOff x="2420481" y="2358570"/>
            <a:chExt cx="1810664" cy="1810664"/>
          </a:xfrm>
        </p:grpSpPr>
        <p:sp>
          <p:nvSpPr>
            <p:cNvPr id="4" name="Oval 3">
              <a:extLst>
                <a:ext uri="{FF2B5EF4-FFF2-40B4-BE49-F238E27FC236}">
                  <a16:creationId xmlns:a16="http://schemas.microsoft.com/office/drawing/2014/main" id="{AFC706D1-F7DA-4CB7-9D19-88049EDFE7CE}"/>
                </a:ext>
              </a:extLst>
            </p:cNvPr>
            <p:cNvSpPr/>
            <p:nvPr/>
          </p:nvSpPr>
          <p:spPr>
            <a:xfrm>
              <a:off x="2420481" y="2358570"/>
              <a:ext cx="1810664" cy="1810664"/>
            </a:xfrm>
            <a:prstGeom prst="ellipse">
              <a:avLst/>
            </a:prstGeom>
            <a:gradFill flip="none" rotWithShape="1">
              <a:gsLst>
                <a:gs pos="89000">
                  <a:schemeClr val="accent1"/>
                </a:gs>
                <a:gs pos="0">
                  <a:schemeClr val="accent2">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5" name="Oval 4">
              <a:extLst>
                <a:ext uri="{FF2B5EF4-FFF2-40B4-BE49-F238E27FC236}">
                  <a16:creationId xmlns:a16="http://schemas.microsoft.com/office/drawing/2014/main" id="{9AE9EFDB-1752-4D16-92EC-CDA8267F4251}"/>
                </a:ext>
              </a:extLst>
            </p:cNvPr>
            <p:cNvSpPr/>
            <p:nvPr/>
          </p:nvSpPr>
          <p:spPr>
            <a:xfrm>
              <a:off x="2673286" y="2611375"/>
              <a:ext cx="1305054" cy="1305054"/>
            </a:xfrm>
            <a:prstGeom prst="ellipse">
              <a:avLst/>
            </a:prstGeom>
            <a:solidFill>
              <a:srgbClr val="3D1E66">
                <a:alpha val="15000"/>
              </a:srgbClr>
            </a:solidFill>
            <a:ln>
              <a:noFill/>
            </a:ln>
            <a:effectLst>
              <a:outerShdw blurRad="1270000" sx="90000" sy="90000" algn="ctr"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6" name="Partial Circle 5">
              <a:extLst>
                <a:ext uri="{FF2B5EF4-FFF2-40B4-BE49-F238E27FC236}">
                  <a16:creationId xmlns:a16="http://schemas.microsoft.com/office/drawing/2014/main" id="{C4D41F03-7219-4B23-80A8-2B8D066C1656}"/>
                </a:ext>
              </a:extLst>
            </p:cNvPr>
            <p:cNvSpPr/>
            <p:nvPr/>
          </p:nvSpPr>
          <p:spPr>
            <a:xfrm>
              <a:off x="2655440" y="2593531"/>
              <a:ext cx="1340746" cy="1340744"/>
            </a:xfrm>
            <a:prstGeom prst="pie">
              <a:avLst>
                <a:gd name="adj1" fmla="val 16157514"/>
                <a:gd name="adj2" fmla="val 3878386"/>
              </a:avLst>
            </a:prstGeom>
            <a:gradFill>
              <a:gsLst>
                <a:gs pos="99000">
                  <a:schemeClr val="accent1"/>
                </a:gs>
                <a:gs pos="0">
                  <a:schemeClr val="accent2"/>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nvGrpSpPr>
          <p:cNvPr id="43" name="Group 42">
            <a:extLst>
              <a:ext uri="{FF2B5EF4-FFF2-40B4-BE49-F238E27FC236}">
                <a16:creationId xmlns:a16="http://schemas.microsoft.com/office/drawing/2014/main" id="{59D14554-7272-467C-AA01-EBDA3F56E893}"/>
              </a:ext>
            </a:extLst>
          </p:cNvPr>
          <p:cNvGrpSpPr/>
          <p:nvPr/>
        </p:nvGrpSpPr>
        <p:grpSpPr>
          <a:xfrm>
            <a:off x="6626792" y="5155047"/>
            <a:ext cx="4149583" cy="615429"/>
            <a:chOff x="260722" y="3827443"/>
            <a:chExt cx="4149583" cy="615429"/>
          </a:xfrm>
        </p:grpSpPr>
        <p:sp>
          <p:nvSpPr>
            <p:cNvPr id="44" name="Rectangle 43">
              <a:extLst>
                <a:ext uri="{FF2B5EF4-FFF2-40B4-BE49-F238E27FC236}">
                  <a16:creationId xmlns:a16="http://schemas.microsoft.com/office/drawing/2014/main" id="{D37677C0-91E6-459A-ABDA-4C1D1B41CF33}"/>
                </a:ext>
              </a:extLst>
            </p:cNvPr>
            <p:cNvSpPr/>
            <p:nvPr/>
          </p:nvSpPr>
          <p:spPr>
            <a:xfrm>
              <a:off x="1375829" y="4129838"/>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45" name="Rectangle 44">
              <a:extLst>
                <a:ext uri="{FF2B5EF4-FFF2-40B4-BE49-F238E27FC236}">
                  <a16:creationId xmlns:a16="http://schemas.microsoft.com/office/drawing/2014/main" id="{00CA6C3E-D232-4658-86B7-52DD61BA1AB4}"/>
                </a:ext>
              </a:extLst>
            </p:cNvPr>
            <p:cNvSpPr/>
            <p:nvPr/>
          </p:nvSpPr>
          <p:spPr>
            <a:xfrm>
              <a:off x="260722" y="3827443"/>
              <a:ext cx="3579091" cy="423321"/>
            </a:xfrm>
            <a:prstGeom prst="rect">
              <a:avLst/>
            </a:prstGeom>
          </p:spPr>
          <p:txBody>
            <a:bodyPr wrap="square">
              <a:spAutoFit/>
            </a:bodyPr>
            <a:lstStyle/>
            <a:p>
              <a:pPr>
                <a:lnSpc>
                  <a:spcPct val="130000"/>
                </a:lnSpc>
              </a:pPr>
              <a:endPar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sp>
        <p:nvSpPr>
          <p:cNvPr id="33" name="Oval 32">
            <a:extLst>
              <a:ext uri="{FF2B5EF4-FFF2-40B4-BE49-F238E27FC236}">
                <a16:creationId xmlns:a16="http://schemas.microsoft.com/office/drawing/2014/main" id="{3A574E6A-BABB-4499-B89B-C72BA600D7D7}"/>
              </a:ext>
            </a:extLst>
          </p:cNvPr>
          <p:cNvSpPr/>
          <p:nvPr/>
        </p:nvSpPr>
        <p:spPr>
          <a:xfrm>
            <a:off x="5049668" y="784424"/>
            <a:ext cx="1155030" cy="1155028"/>
          </a:xfrm>
          <a:prstGeom prst="ellipse">
            <a:avLst/>
          </a:prstGeom>
          <a:noFill/>
          <a:ln w="38100" cap="rnd">
            <a:gradFill>
              <a:gsLst>
                <a:gs pos="25000">
                  <a:schemeClr val="accent3"/>
                </a:gs>
                <a:gs pos="100000">
                  <a:schemeClr val="accent4">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34" name="Group 33">
            <a:extLst>
              <a:ext uri="{FF2B5EF4-FFF2-40B4-BE49-F238E27FC236}">
                <a16:creationId xmlns:a16="http://schemas.microsoft.com/office/drawing/2014/main" id="{A8FBDDE8-458A-49CD-A239-BDAD68F93FB6}"/>
              </a:ext>
            </a:extLst>
          </p:cNvPr>
          <p:cNvGrpSpPr/>
          <p:nvPr/>
        </p:nvGrpSpPr>
        <p:grpSpPr>
          <a:xfrm>
            <a:off x="5155643" y="890399"/>
            <a:ext cx="943079" cy="943078"/>
            <a:chOff x="2420481" y="2358570"/>
            <a:chExt cx="1810664" cy="1810664"/>
          </a:xfrm>
        </p:grpSpPr>
        <p:sp>
          <p:nvSpPr>
            <p:cNvPr id="35" name="Oval 34">
              <a:extLst>
                <a:ext uri="{FF2B5EF4-FFF2-40B4-BE49-F238E27FC236}">
                  <a16:creationId xmlns:a16="http://schemas.microsoft.com/office/drawing/2014/main" id="{D9039D33-8B73-48A8-8022-ECB2632AC520}"/>
                </a:ext>
              </a:extLst>
            </p:cNvPr>
            <p:cNvSpPr/>
            <p:nvPr/>
          </p:nvSpPr>
          <p:spPr>
            <a:xfrm>
              <a:off x="2420481" y="2358570"/>
              <a:ext cx="1810664" cy="1810664"/>
            </a:xfrm>
            <a:prstGeom prst="ellipse">
              <a:avLst/>
            </a:prstGeom>
            <a:gradFill flip="none" rotWithShape="1">
              <a:gsLst>
                <a:gs pos="89000">
                  <a:schemeClr val="accent3"/>
                </a:gs>
                <a:gs pos="0">
                  <a:schemeClr val="accent4">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6" name="Oval 35">
              <a:extLst>
                <a:ext uri="{FF2B5EF4-FFF2-40B4-BE49-F238E27FC236}">
                  <a16:creationId xmlns:a16="http://schemas.microsoft.com/office/drawing/2014/main" id="{9389C082-A746-4566-A2F0-6367AAB1ABAB}"/>
                </a:ext>
              </a:extLst>
            </p:cNvPr>
            <p:cNvSpPr/>
            <p:nvPr/>
          </p:nvSpPr>
          <p:spPr>
            <a:xfrm>
              <a:off x="2673286" y="2611375"/>
              <a:ext cx="1305054" cy="1305054"/>
            </a:xfrm>
            <a:prstGeom prst="ellipse">
              <a:avLst/>
            </a:prstGeom>
            <a:solidFill>
              <a:srgbClr val="3D1E66">
                <a:alpha val="15000"/>
              </a:srgbClr>
            </a:solidFill>
            <a:ln>
              <a:noFill/>
            </a:ln>
            <a:effectLst>
              <a:outerShdw blurRad="1270000" sx="90000" sy="90000" algn="ctr"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37" name="Partial Circle 36">
              <a:extLst>
                <a:ext uri="{FF2B5EF4-FFF2-40B4-BE49-F238E27FC236}">
                  <a16:creationId xmlns:a16="http://schemas.microsoft.com/office/drawing/2014/main" id="{57DE7363-ABAC-465C-9D44-6FBA79041369}"/>
                </a:ext>
              </a:extLst>
            </p:cNvPr>
            <p:cNvSpPr/>
            <p:nvPr/>
          </p:nvSpPr>
          <p:spPr>
            <a:xfrm>
              <a:off x="2655440" y="2593531"/>
              <a:ext cx="1340746" cy="1340744"/>
            </a:xfrm>
            <a:prstGeom prst="pie">
              <a:avLst>
                <a:gd name="adj1" fmla="val 16157514"/>
                <a:gd name="adj2" fmla="val 9157090"/>
              </a:avLst>
            </a:prstGeom>
            <a:gradFill>
              <a:gsLst>
                <a:gs pos="99000">
                  <a:schemeClr val="accent3"/>
                </a:gs>
                <a:gs pos="0">
                  <a:schemeClr val="accent4"/>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nvGrpSpPr>
          <p:cNvPr id="46" name="Group 45">
            <a:extLst>
              <a:ext uri="{FF2B5EF4-FFF2-40B4-BE49-F238E27FC236}">
                <a16:creationId xmlns:a16="http://schemas.microsoft.com/office/drawing/2014/main" id="{21CA105E-F571-4D09-B864-147EBE8DB2F8}"/>
              </a:ext>
            </a:extLst>
          </p:cNvPr>
          <p:cNvGrpSpPr/>
          <p:nvPr/>
        </p:nvGrpSpPr>
        <p:grpSpPr>
          <a:xfrm>
            <a:off x="6249610" y="1024293"/>
            <a:ext cx="4964289" cy="1212889"/>
            <a:chOff x="-125088" y="3423360"/>
            <a:chExt cx="4964289" cy="1019512"/>
          </a:xfrm>
        </p:grpSpPr>
        <p:sp>
          <p:nvSpPr>
            <p:cNvPr id="47" name="Rectangle 46">
              <a:extLst>
                <a:ext uri="{FF2B5EF4-FFF2-40B4-BE49-F238E27FC236}">
                  <a16:creationId xmlns:a16="http://schemas.microsoft.com/office/drawing/2014/main" id="{D62BBBCD-7952-4BDA-AF22-F3B4FD5EF21F}"/>
                </a:ext>
              </a:extLst>
            </p:cNvPr>
            <p:cNvSpPr/>
            <p:nvPr/>
          </p:nvSpPr>
          <p:spPr>
            <a:xfrm>
              <a:off x="1375829" y="4129838"/>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48" name="Rectangle 47">
              <a:extLst>
                <a:ext uri="{FF2B5EF4-FFF2-40B4-BE49-F238E27FC236}">
                  <a16:creationId xmlns:a16="http://schemas.microsoft.com/office/drawing/2014/main" id="{AE4AB6D3-4476-4EF0-ABCA-9EE36714C3C9}"/>
                </a:ext>
              </a:extLst>
            </p:cNvPr>
            <p:cNvSpPr/>
            <p:nvPr/>
          </p:nvSpPr>
          <p:spPr>
            <a:xfrm>
              <a:off x="-125088" y="3423360"/>
              <a:ext cx="4964289" cy="355829"/>
            </a:xfrm>
            <a:prstGeom prst="rect">
              <a:avLst/>
            </a:prstGeom>
          </p:spPr>
          <p:txBody>
            <a:bodyPr wrap="square">
              <a:spAutoFit/>
            </a:bodyPr>
            <a:lstStyle/>
            <a:p>
              <a:pP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Testing to </a:t>
              </a:r>
              <a:r>
                <a:rPr lang="en-US" b="1" dirty="0" err="1">
                  <a:solidFill>
                    <a:schemeClr val="bg1"/>
                  </a:solidFill>
                  <a:latin typeface="Poppins" panose="02000000000000000000" pitchFamily="2" charset="0"/>
                  <a:ea typeface="Open Sans Light" panose="020B0306030504020204" pitchFamily="34" charset="0"/>
                  <a:cs typeface="Poppins" panose="02000000000000000000" pitchFamily="2" charset="0"/>
                </a:rPr>
                <a:t>esure</a:t>
              </a: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 efficient results for the quiz </a:t>
              </a:r>
            </a:p>
          </p:txBody>
        </p:sp>
      </p:grpSp>
      <p:sp>
        <p:nvSpPr>
          <p:cNvPr id="26" name="Oval 25">
            <a:extLst>
              <a:ext uri="{FF2B5EF4-FFF2-40B4-BE49-F238E27FC236}">
                <a16:creationId xmlns:a16="http://schemas.microsoft.com/office/drawing/2014/main" id="{37C28807-105C-4203-8C5D-B96E1A814C43}"/>
              </a:ext>
            </a:extLst>
          </p:cNvPr>
          <p:cNvSpPr/>
          <p:nvPr/>
        </p:nvSpPr>
        <p:spPr>
          <a:xfrm>
            <a:off x="5986921" y="2974718"/>
            <a:ext cx="1155030" cy="1155028"/>
          </a:xfrm>
          <a:prstGeom prst="ellipse">
            <a:avLst/>
          </a:prstGeom>
          <a:noFill/>
          <a:ln w="38100" cap="rnd">
            <a:gradFill>
              <a:gsLst>
                <a:gs pos="25000">
                  <a:schemeClr val="accent5"/>
                </a:gs>
                <a:gs pos="100000">
                  <a:schemeClr val="accent6">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27" name="Group 26">
            <a:extLst>
              <a:ext uri="{FF2B5EF4-FFF2-40B4-BE49-F238E27FC236}">
                <a16:creationId xmlns:a16="http://schemas.microsoft.com/office/drawing/2014/main" id="{CAF6868D-AB75-4758-AEE2-92C01168B95C}"/>
              </a:ext>
            </a:extLst>
          </p:cNvPr>
          <p:cNvGrpSpPr/>
          <p:nvPr/>
        </p:nvGrpSpPr>
        <p:grpSpPr>
          <a:xfrm>
            <a:off x="6092896" y="3080693"/>
            <a:ext cx="943079" cy="943078"/>
            <a:chOff x="2420481" y="2358570"/>
            <a:chExt cx="1810664" cy="1810664"/>
          </a:xfrm>
        </p:grpSpPr>
        <p:sp>
          <p:nvSpPr>
            <p:cNvPr id="28" name="Oval 27">
              <a:extLst>
                <a:ext uri="{FF2B5EF4-FFF2-40B4-BE49-F238E27FC236}">
                  <a16:creationId xmlns:a16="http://schemas.microsoft.com/office/drawing/2014/main" id="{C105F572-6815-423E-B04A-1F1E283BD711}"/>
                </a:ext>
              </a:extLst>
            </p:cNvPr>
            <p:cNvSpPr/>
            <p:nvPr/>
          </p:nvSpPr>
          <p:spPr>
            <a:xfrm>
              <a:off x="2420481" y="2358570"/>
              <a:ext cx="1810664" cy="1810664"/>
            </a:xfrm>
            <a:prstGeom prst="ellipse">
              <a:avLst/>
            </a:prstGeom>
            <a:gradFill flip="none" rotWithShape="1">
              <a:gsLst>
                <a:gs pos="89000">
                  <a:schemeClr val="accent5"/>
                </a:gs>
                <a:gs pos="0">
                  <a:schemeClr val="accent6">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9" name="Oval 28">
              <a:extLst>
                <a:ext uri="{FF2B5EF4-FFF2-40B4-BE49-F238E27FC236}">
                  <a16:creationId xmlns:a16="http://schemas.microsoft.com/office/drawing/2014/main" id="{5E92B272-0501-4132-8163-FEE6F3CBAECF}"/>
                </a:ext>
              </a:extLst>
            </p:cNvPr>
            <p:cNvSpPr/>
            <p:nvPr/>
          </p:nvSpPr>
          <p:spPr>
            <a:xfrm>
              <a:off x="2673286" y="2611375"/>
              <a:ext cx="1305054" cy="1305054"/>
            </a:xfrm>
            <a:prstGeom prst="ellipse">
              <a:avLst/>
            </a:prstGeom>
            <a:solidFill>
              <a:srgbClr val="3D1E66">
                <a:alpha val="15000"/>
              </a:srgbClr>
            </a:solidFill>
            <a:ln>
              <a:noFill/>
            </a:ln>
            <a:effectLst>
              <a:outerShdw blurRad="1270000" sx="90000" sy="90000" algn="ctr" rotWithShape="0">
                <a:schemeClr val="tx1">
                  <a:lumMod val="85000"/>
                  <a:lumOff val="1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30" name="Partial Circle 29">
              <a:extLst>
                <a:ext uri="{FF2B5EF4-FFF2-40B4-BE49-F238E27FC236}">
                  <a16:creationId xmlns:a16="http://schemas.microsoft.com/office/drawing/2014/main" id="{5894594F-8798-4C03-AC2B-C73AD1E9CF65}"/>
                </a:ext>
              </a:extLst>
            </p:cNvPr>
            <p:cNvSpPr/>
            <p:nvPr/>
          </p:nvSpPr>
          <p:spPr>
            <a:xfrm>
              <a:off x="2655441" y="2593532"/>
              <a:ext cx="1340747" cy="1340744"/>
            </a:xfrm>
            <a:prstGeom prst="pie">
              <a:avLst>
                <a:gd name="adj1" fmla="val 16157514"/>
                <a:gd name="adj2" fmla="val 5921936"/>
              </a:avLst>
            </a:prstGeom>
            <a:gradFill>
              <a:gsLst>
                <a:gs pos="99000">
                  <a:schemeClr val="accent5"/>
                </a:gs>
                <a:gs pos="0">
                  <a:schemeClr val="accent6"/>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nvGrpSpPr>
          <p:cNvPr id="50" name="Group 49">
            <a:extLst>
              <a:ext uri="{FF2B5EF4-FFF2-40B4-BE49-F238E27FC236}">
                <a16:creationId xmlns:a16="http://schemas.microsoft.com/office/drawing/2014/main" id="{6148B312-C155-4C80-9E9E-D67F321841EA}"/>
              </a:ext>
            </a:extLst>
          </p:cNvPr>
          <p:cNvGrpSpPr/>
          <p:nvPr/>
        </p:nvGrpSpPr>
        <p:grpSpPr>
          <a:xfrm>
            <a:off x="7279065" y="2980473"/>
            <a:ext cx="4964288" cy="1011537"/>
            <a:chOff x="221237" y="3431335"/>
            <a:chExt cx="4964288" cy="1011537"/>
          </a:xfrm>
        </p:grpSpPr>
        <p:sp>
          <p:nvSpPr>
            <p:cNvPr id="51" name="Rectangle 50">
              <a:extLst>
                <a:ext uri="{FF2B5EF4-FFF2-40B4-BE49-F238E27FC236}">
                  <a16:creationId xmlns:a16="http://schemas.microsoft.com/office/drawing/2014/main" id="{ED3A4A2D-9565-4183-8542-2973A9EB5D72}"/>
                </a:ext>
              </a:extLst>
            </p:cNvPr>
            <p:cNvSpPr/>
            <p:nvPr/>
          </p:nvSpPr>
          <p:spPr>
            <a:xfrm>
              <a:off x="1375829" y="4129838"/>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52" name="Rectangle 51">
              <a:extLst>
                <a:ext uri="{FF2B5EF4-FFF2-40B4-BE49-F238E27FC236}">
                  <a16:creationId xmlns:a16="http://schemas.microsoft.com/office/drawing/2014/main" id="{C08EC351-6862-4DAD-8045-3D900D992134}"/>
                </a:ext>
              </a:extLst>
            </p:cNvPr>
            <p:cNvSpPr/>
            <p:nvPr/>
          </p:nvSpPr>
          <p:spPr>
            <a:xfrm>
              <a:off x="221237" y="3431335"/>
              <a:ext cx="4964288" cy="783420"/>
            </a:xfrm>
            <a:prstGeom prst="rect">
              <a:avLst/>
            </a:prstGeom>
          </p:spPr>
          <p:txBody>
            <a:bodyPr wrap="square">
              <a:spAutoFit/>
            </a:bodyPr>
            <a:lstStyle/>
            <a:p>
              <a:pP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Display </a:t>
              </a:r>
              <a:r>
                <a:rPr lang="en-US" b="1" dirty="0" err="1">
                  <a:solidFill>
                    <a:schemeClr val="bg1"/>
                  </a:solidFill>
                  <a:latin typeface="Poppins" panose="02000000000000000000" pitchFamily="2" charset="0"/>
                  <a:ea typeface="Open Sans Light" panose="020B0306030504020204" pitchFamily="34" charset="0"/>
                  <a:cs typeface="Poppins" panose="02000000000000000000" pitchFamily="2" charset="0"/>
                </a:rPr>
                <a:t>SuperHero</a:t>
              </a: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 Information in one page for End User</a:t>
              </a:r>
            </a:p>
          </p:txBody>
        </p:sp>
      </p:grpSp>
      <p:sp>
        <p:nvSpPr>
          <p:cNvPr id="72" name="Oval 71">
            <a:extLst>
              <a:ext uri="{FF2B5EF4-FFF2-40B4-BE49-F238E27FC236}">
                <a16:creationId xmlns:a16="http://schemas.microsoft.com/office/drawing/2014/main" id="{07FAE26E-847B-42CD-A22A-C76CF8A115AE}"/>
              </a:ext>
            </a:extLst>
          </p:cNvPr>
          <p:cNvSpPr/>
          <p:nvPr/>
        </p:nvSpPr>
        <p:spPr>
          <a:xfrm>
            <a:off x="-131294" y="-56545"/>
            <a:ext cx="7341802" cy="7341802"/>
          </a:xfrm>
          <a:prstGeom prst="ellipse">
            <a:avLst/>
          </a:prstGeom>
          <a:gradFill flip="none" rotWithShape="1">
            <a:gsLst>
              <a:gs pos="0">
                <a:schemeClr val="accent1">
                  <a:alpha val="10000"/>
                </a:schemeClr>
              </a:gs>
              <a:gs pos="99000">
                <a:schemeClr val="accent2">
                  <a:alpha val="0"/>
                </a:schemeClr>
              </a:gs>
            </a:gsLst>
            <a:lin ang="7200000" scaled="0"/>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dirty="0">
              <a:latin typeface="Poppins Light" panose="02000000000000000000" pitchFamily="2" charset="0"/>
              <a:cs typeface="Poppins Light" panose="02000000000000000000" pitchFamily="2" charset="0"/>
            </a:endParaRPr>
          </a:p>
        </p:txBody>
      </p:sp>
      <p:sp>
        <p:nvSpPr>
          <p:cNvPr id="66" name="Oval 65">
            <a:extLst>
              <a:ext uri="{FF2B5EF4-FFF2-40B4-BE49-F238E27FC236}">
                <a16:creationId xmlns:a16="http://schemas.microsoft.com/office/drawing/2014/main" id="{BEF97593-5E99-402F-8794-2BF6A78AE8F1}"/>
              </a:ext>
            </a:extLst>
          </p:cNvPr>
          <p:cNvSpPr/>
          <p:nvPr/>
        </p:nvSpPr>
        <p:spPr>
          <a:xfrm>
            <a:off x="849916" y="1070668"/>
            <a:ext cx="5194178" cy="5194178"/>
          </a:xfrm>
          <a:prstGeom prst="ellipse">
            <a:avLst/>
          </a:prstGeom>
          <a:gradFill flip="none" rotWithShape="1">
            <a:gsLst>
              <a:gs pos="0">
                <a:schemeClr val="accent1">
                  <a:alpha val="10000"/>
                </a:schemeClr>
              </a:gs>
              <a:gs pos="99000">
                <a:schemeClr val="accent2">
                  <a:alpha val="0"/>
                </a:schemeClr>
              </a:gs>
            </a:gsLst>
            <a:lin ang="7200000" scaled="0"/>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sp>
        <p:nvSpPr>
          <p:cNvPr id="67" name="Oval 66">
            <a:extLst>
              <a:ext uri="{FF2B5EF4-FFF2-40B4-BE49-F238E27FC236}">
                <a16:creationId xmlns:a16="http://schemas.microsoft.com/office/drawing/2014/main" id="{F8FEA666-737A-4441-992E-171CDA2C7E0B}"/>
              </a:ext>
            </a:extLst>
          </p:cNvPr>
          <p:cNvSpPr/>
          <p:nvPr/>
        </p:nvSpPr>
        <p:spPr>
          <a:xfrm>
            <a:off x="1768631" y="1989385"/>
            <a:ext cx="3356744" cy="3356745"/>
          </a:xfrm>
          <a:prstGeom prst="ellipse">
            <a:avLst/>
          </a:prstGeom>
          <a:gradFill flip="none" rotWithShape="1">
            <a:gsLst>
              <a:gs pos="0">
                <a:schemeClr val="accent1">
                  <a:alpha val="83000"/>
                </a:schemeClr>
              </a:gs>
              <a:gs pos="99000">
                <a:schemeClr val="accent2">
                  <a:alpha val="0"/>
                </a:schemeClr>
              </a:gs>
            </a:gsLst>
            <a:lin ang="2700000" scaled="1"/>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dirty="0">
              <a:latin typeface="Poppins Light" panose="02000000000000000000" pitchFamily="2" charset="0"/>
              <a:cs typeface="Poppins Light" panose="02000000000000000000" pitchFamily="2" charset="0"/>
            </a:endParaRPr>
          </a:p>
        </p:txBody>
      </p:sp>
      <p:grpSp>
        <p:nvGrpSpPr>
          <p:cNvPr id="56" name="Group 55">
            <a:extLst>
              <a:ext uri="{FF2B5EF4-FFF2-40B4-BE49-F238E27FC236}">
                <a16:creationId xmlns:a16="http://schemas.microsoft.com/office/drawing/2014/main" id="{F5BE2961-9668-4672-98AD-0A25655612D2}"/>
              </a:ext>
            </a:extLst>
          </p:cNvPr>
          <p:cNvGrpSpPr/>
          <p:nvPr/>
        </p:nvGrpSpPr>
        <p:grpSpPr>
          <a:xfrm>
            <a:off x="554675" y="2468738"/>
            <a:ext cx="5284521" cy="2709235"/>
            <a:chOff x="2345145" y="2259821"/>
            <a:chExt cx="4221133" cy="2709235"/>
          </a:xfrm>
        </p:grpSpPr>
        <p:sp>
          <p:nvSpPr>
            <p:cNvPr id="57" name="Rectangle 56">
              <a:extLst>
                <a:ext uri="{FF2B5EF4-FFF2-40B4-BE49-F238E27FC236}">
                  <a16:creationId xmlns:a16="http://schemas.microsoft.com/office/drawing/2014/main" id="{C4017FDA-7DF4-4B88-BEA5-8D5B6C45CA79}"/>
                </a:ext>
              </a:extLst>
            </p:cNvPr>
            <p:cNvSpPr/>
            <p:nvPr/>
          </p:nvSpPr>
          <p:spPr>
            <a:xfrm>
              <a:off x="2345145" y="2882331"/>
              <a:ext cx="4221133" cy="2086725"/>
            </a:xfrm>
            <a:prstGeom prst="rect">
              <a:avLst/>
            </a:prstGeom>
            <a:noFill/>
          </p:spPr>
          <p:txBody>
            <a:bodyPr wrap="square">
              <a:spAutoFit/>
            </a:bodyPr>
            <a:lstStyle/>
            <a:p>
              <a:pPr fontAlgn="base">
                <a:lnSpc>
                  <a:spcPct val="80000"/>
                </a:lnSpc>
              </a:pPr>
              <a:r>
                <a:rPr lang="en-US" sz="8000" b="1" i="0" spc="-150" dirty="0">
                  <a:gradFill flip="none" rotWithShape="1">
                    <a:gsLst>
                      <a:gs pos="0">
                        <a:schemeClr val="bg1"/>
                      </a:gs>
                      <a:gs pos="100000">
                        <a:schemeClr val="bg1">
                          <a:alpha val="20000"/>
                        </a:schemeClr>
                      </a:gs>
                      <a:gs pos="64000">
                        <a:schemeClr val="bg1"/>
                      </a:gs>
                    </a:gsLst>
                    <a:lin ang="0" scaled="0"/>
                    <a:tileRect/>
                  </a:gradFill>
                  <a:effectLst/>
                  <a:latin typeface="Poppins" panose="02000000000000000000" pitchFamily="2" charset="0"/>
                  <a:ea typeface="Roboto Condensed" panose="02000000000000000000" pitchFamily="2" charset="0"/>
                  <a:cs typeface="Poppins" panose="02000000000000000000" pitchFamily="2" charset="0"/>
                </a:rPr>
                <a:t>Experiments &amp; Results</a:t>
              </a:r>
            </a:p>
          </p:txBody>
        </p:sp>
        <p:sp>
          <p:nvSpPr>
            <p:cNvPr id="58" name="Rectangle 57">
              <a:extLst>
                <a:ext uri="{FF2B5EF4-FFF2-40B4-BE49-F238E27FC236}">
                  <a16:creationId xmlns:a16="http://schemas.microsoft.com/office/drawing/2014/main" id="{CCF498C5-5742-4030-BAA2-7C37AA6EC0AD}"/>
                </a:ext>
              </a:extLst>
            </p:cNvPr>
            <p:cNvSpPr/>
            <p:nvPr/>
          </p:nvSpPr>
          <p:spPr>
            <a:xfrm>
              <a:off x="3126907" y="2259821"/>
              <a:ext cx="3368102" cy="369332"/>
            </a:xfrm>
            <a:prstGeom prst="rect">
              <a:avLst/>
            </a:prstGeom>
            <a:noFill/>
          </p:spPr>
          <p:txBody>
            <a:bodyPr wrap="square">
              <a:spAutoFit/>
            </a:bodyPr>
            <a:lstStyle/>
            <a:p>
              <a:pPr fontAlgn="base"/>
              <a:endParaRPr lang="en-US"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endParaRPr>
            </a:p>
          </p:txBody>
        </p:sp>
      </p:grpSp>
      <p:sp>
        <p:nvSpPr>
          <p:cNvPr id="81" name="Oval 80">
            <a:extLst>
              <a:ext uri="{FF2B5EF4-FFF2-40B4-BE49-F238E27FC236}">
                <a16:creationId xmlns:a16="http://schemas.microsoft.com/office/drawing/2014/main" id="{BD103C44-8A96-4078-A08F-D29761FAC672}"/>
              </a:ext>
            </a:extLst>
          </p:cNvPr>
          <p:cNvSpPr/>
          <p:nvPr/>
        </p:nvSpPr>
        <p:spPr>
          <a:xfrm>
            <a:off x="-589491" y="5269772"/>
            <a:ext cx="1317030" cy="131703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2" name="Oval 81">
            <a:extLst>
              <a:ext uri="{FF2B5EF4-FFF2-40B4-BE49-F238E27FC236}">
                <a16:creationId xmlns:a16="http://schemas.microsoft.com/office/drawing/2014/main" id="{786B7027-88E9-466A-AC56-BC8D679D17C0}"/>
              </a:ext>
            </a:extLst>
          </p:cNvPr>
          <p:cNvSpPr/>
          <p:nvPr/>
        </p:nvSpPr>
        <p:spPr>
          <a:xfrm>
            <a:off x="723402" y="4930593"/>
            <a:ext cx="415537" cy="415537"/>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3" name="Oval 82">
            <a:extLst>
              <a:ext uri="{FF2B5EF4-FFF2-40B4-BE49-F238E27FC236}">
                <a16:creationId xmlns:a16="http://schemas.microsoft.com/office/drawing/2014/main" id="{A4B6E21F-CAFF-4284-866E-9E3840F4DF51}"/>
              </a:ext>
            </a:extLst>
          </p:cNvPr>
          <p:cNvSpPr/>
          <p:nvPr/>
        </p:nvSpPr>
        <p:spPr>
          <a:xfrm>
            <a:off x="11390175" y="1597408"/>
            <a:ext cx="1636415" cy="1636415"/>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Oval 83">
            <a:extLst>
              <a:ext uri="{FF2B5EF4-FFF2-40B4-BE49-F238E27FC236}">
                <a16:creationId xmlns:a16="http://schemas.microsoft.com/office/drawing/2014/main" id="{F8E46A64-FBFB-4BEB-A55C-13D9BF01B5C5}"/>
              </a:ext>
            </a:extLst>
          </p:cNvPr>
          <p:cNvSpPr/>
          <p:nvPr/>
        </p:nvSpPr>
        <p:spPr>
          <a:xfrm>
            <a:off x="11026741" y="1361938"/>
            <a:ext cx="363434" cy="363434"/>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9" name="Group 48">
            <a:extLst>
              <a:ext uri="{FF2B5EF4-FFF2-40B4-BE49-F238E27FC236}">
                <a16:creationId xmlns:a16="http://schemas.microsoft.com/office/drawing/2014/main" id="{2C108C8F-3B2D-4499-87FA-FCC8FF344B98}"/>
              </a:ext>
            </a:extLst>
          </p:cNvPr>
          <p:cNvGrpSpPr/>
          <p:nvPr/>
        </p:nvGrpSpPr>
        <p:grpSpPr>
          <a:xfrm>
            <a:off x="5424011" y="1158650"/>
            <a:ext cx="376238" cy="376238"/>
            <a:chOff x="8326439" y="1042988"/>
            <a:chExt cx="376238" cy="376238"/>
          </a:xfrm>
          <a:solidFill>
            <a:schemeClr val="bg1"/>
          </a:solidFill>
        </p:grpSpPr>
        <p:sp>
          <p:nvSpPr>
            <p:cNvPr id="53" name="Freeform 315">
              <a:extLst>
                <a:ext uri="{FF2B5EF4-FFF2-40B4-BE49-F238E27FC236}">
                  <a16:creationId xmlns:a16="http://schemas.microsoft.com/office/drawing/2014/main" id="{7BEDBA5F-E555-4A24-9334-566B671CA0C5}"/>
                </a:ext>
              </a:extLst>
            </p:cNvPr>
            <p:cNvSpPr>
              <a:spLocks noEditPoints="1"/>
            </p:cNvSpPr>
            <p:nvPr/>
          </p:nvSpPr>
          <p:spPr bwMode="auto">
            <a:xfrm>
              <a:off x="8326439" y="1042988"/>
              <a:ext cx="376238" cy="376238"/>
            </a:xfrm>
            <a:custGeom>
              <a:avLst/>
              <a:gdLst>
                <a:gd name="T0" fmla="*/ 53 w 712"/>
                <a:gd name="T1" fmla="*/ 0 h 712"/>
                <a:gd name="T2" fmla="*/ 36 w 712"/>
                <a:gd name="T3" fmla="*/ 4 h 712"/>
                <a:gd name="T4" fmla="*/ 22 w 712"/>
                <a:gd name="T5" fmla="*/ 13 h 712"/>
                <a:gd name="T6" fmla="*/ 10 w 712"/>
                <a:gd name="T7" fmla="*/ 26 h 712"/>
                <a:gd name="T8" fmla="*/ 4 w 712"/>
                <a:gd name="T9" fmla="*/ 41 h 712"/>
                <a:gd name="T10" fmla="*/ 0 w 712"/>
                <a:gd name="T11" fmla="*/ 58 h 712"/>
                <a:gd name="T12" fmla="*/ 1 w 712"/>
                <a:gd name="T13" fmla="*/ 528 h 712"/>
                <a:gd name="T14" fmla="*/ 8 w 712"/>
                <a:gd name="T15" fmla="*/ 544 h 712"/>
                <a:gd name="T16" fmla="*/ 17 w 712"/>
                <a:gd name="T17" fmla="*/ 558 h 712"/>
                <a:gd name="T18" fmla="*/ 31 w 712"/>
                <a:gd name="T19" fmla="*/ 568 h 712"/>
                <a:gd name="T20" fmla="*/ 48 w 712"/>
                <a:gd name="T21" fmla="*/ 573 h 712"/>
                <a:gd name="T22" fmla="*/ 304 w 712"/>
                <a:gd name="T23" fmla="*/ 575 h 712"/>
                <a:gd name="T24" fmla="*/ 301 w 712"/>
                <a:gd name="T25" fmla="*/ 627 h 712"/>
                <a:gd name="T26" fmla="*/ 290 w 712"/>
                <a:gd name="T27" fmla="*/ 653 h 712"/>
                <a:gd name="T28" fmla="*/ 270 w 712"/>
                <a:gd name="T29" fmla="*/ 672 h 712"/>
                <a:gd name="T30" fmla="*/ 127 w 712"/>
                <a:gd name="T31" fmla="*/ 685 h 712"/>
                <a:gd name="T32" fmla="*/ 118 w 712"/>
                <a:gd name="T33" fmla="*/ 698 h 712"/>
                <a:gd name="T34" fmla="*/ 127 w 712"/>
                <a:gd name="T35" fmla="*/ 710 h 712"/>
                <a:gd name="T36" fmla="*/ 584 w 712"/>
                <a:gd name="T37" fmla="*/ 710 h 712"/>
                <a:gd name="T38" fmla="*/ 593 w 712"/>
                <a:gd name="T39" fmla="*/ 698 h 712"/>
                <a:gd name="T40" fmla="*/ 584 w 712"/>
                <a:gd name="T41" fmla="*/ 685 h 712"/>
                <a:gd name="T42" fmla="*/ 442 w 712"/>
                <a:gd name="T43" fmla="*/ 672 h 712"/>
                <a:gd name="T44" fmla="*/ 422 w 712"/>
                <a:gd name="T45" fmla="*/ 653 h 712"/>
                <a:gd name="T46" fmla="*/ 410 w 712"/>
                <a:gd name="T47" fmla="*/ 627 h 712"/>
                <a:gd name="T48" fmla="*/ 408 w 712"/>
                <a:gd name="T49" fmla="*/ 575 h 712"/>
                <a:gd name="T50" fmla="*/ 664 w 712"/>
                <a:gd name="T51" fmla="*/ 573 h 712"/>
                <a:gd name="T52" fmla="*/ 681 w 712"/>
                <a:gd name="T53" fmla="*/ 568 h 712"/>
                <a:gd name="T54" fmla="*/ 694 w 712"/>
                <a:gd name="T55" fmla="*/ 558 h 712"/>
                <a:gd name="T56" fmla="*/ 704 w 712"/>
                <a:gd name="T57" fmla="*/ 544 h 712"/>
                <a:gd name="T58" fmla="*/ 711 w 712"/>
                <a:gd name="T59" fmla="*/ 528 h 712"/>
                <a:gd name="T60" fmla="*/ 712 w 712"/>
                <a:gd name="T61" fmla="*/ 58 h 712"/>
                <a:gd name="T62" fmla="*/ 708 w 712"/>
                <a:gd name="T63" fmla="*/ 41 h 712"/>
                <a:gd name="T64" fmla="*/ 701 w 712"/>
                <a:gd name="T65" fmla="*/ 26 h 712"/>
                <a:gd name="T66" fmla="*/ 690 w 712"/>
                <a:gd name="T67" fmla="*/ 13 h 712"/>
                <a:gd name="T68" fmla="*/ 675 w 712"/>
                <a:gd name="T69" fmla="*/ 4 h 712"/>
                <a:gd name="T70" fmla="*/ 659 w 712"/>
                <a:gd name="T71" fmla="*/ 0 h 712"/>
                <a:gd name="T72" fmla="*/ 300 w 712"/>
                <a:gd name="T73" fmla="*/ 684 h 712"/>
                <a:gd name="T74" fmla="*/ 319 w 712"/>
                <a:gd name="T75" fmla="*/ 659 h 712"/>
                <a:gd name="T76" fmla="*/ 330 w 712"/>
                <a:gd name="T77" fmla="*/ 629 h 712"/>
                <a:gd name="T78" fmla="*/ 331 w 712"/>
                <a:gd name="T79" fmla="*/ 575 h 712"/>
                <a:gd name="T80" fmla="*/ 381 w 712"/>
                <a:gd name="T81" fmla="*/ 619 h 712"/>
                <a:gd name="T82" fmla="*/ 389 w 712"/>
                <a:gd name="T83" fmla="*/ 650 h 712"/>
                <a:gd name="T84" fmla="*/ 405 w 712"/>
                <a:gd name="T85" fmla="*/ 675 h 712"/>
                <a:gd name="T86" fmla="*/ 683 w 712"/>
                <a:gd name="T87" fmla="*/ 523 h 712"/>
                <a:gd name="T88" fmla="*/ 674 w 712"/>
                <a:gd name="T89" fmla="*/ 538 h 712"/>
                <a:gd name="T90" fmla="*/ 659 w 712"/>
                <a:gd name="T91" fmla="*/ 546 h 712"/>
                <a:gd name="T92" fmla="*/ 53 w 712"/>
                <a:gd name="T93" fmla="*/ 546 h 712"/>
                <a:gd name="T94" fmla="*/ 37 w 712"/>
                <a:gd name="T95" fmla="*/ 538 h 712"/>
                <a:gd name="T96" fmla="*/ 29 w 712"/>
                <a:gd name="T97" fmla="*/ 523 h 712"/>
                <a:gd name="T98" fmla="*/ 29 w 712"/>
                <a:gd name="T99" fmla="*/ 53 h 712"/>
                <a:gd name="T100" fmla="*/ 37 w 712"/>
                <a:gd name="T101" fmla="*/ 37 h 712"/>
                <a:gd name="T102" fmla="*/ 53 w 712"/>
                <a:gd name="T103" fmla="*/ 28 h 712"/>
                <a:gd name="T104" fmla="*/ 659 w 712"/>
                <a:gd name="T105" fmla="*/ 28 h 712"/>
                <a:gd name="T106" fmla="*/ 674 w 712"/>
                <a:gd name="T107" fmla="*/ 37 h 712"/>
                <a:gd name="T108" fmla="*/ 683 w 712"/>
                <a:gd name="T109" fmla="*/ 53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712">
                  <a:moveTo>
                    <a:pt x="653" y="0"/>
                  </a:moveTo>
                  <a:lnTo>
                    <a:pt x="59" y="0"/>
                  </a:lnTo>
                  <a:lnTo>
                    <a:pt x="53" y="0"/>
                  </a:lnTo>
                  <a:lnTo>
                    <a:pt x="48" y="1"/>
                  </a:lnTo>
                  <a:lnTo>
                    <a:pt x="41" y="2"/>
                  </a:lnTo>
                  <a:lnTo>
                    <a:pt x="36" y="4"/>
                  </a:lnTo>
                  <a:lnTo>
                    <a:pt x="31" y="8"/>
                  </a:lnTo>
                  <a:lnTo>
                    <a:pt x="26" y="10"/>
                  </a:lnTo>
                  <a:lnTo>
                    <a:pt x="22" y="13"/>
                  </a:lnTo>
                  <a:lnTo>
                    <a:pt x="17" y="17"/>
                  </a:lnTo>
                  <a:lnTo>
                    <a:pt x="14" y="21"/>
                  </a:lnTo>
                  <a:lnTo>
                    <a:pt x="10" y="26"/>
                  </a:lnTo>
                  <a:lnTo>
                    <a:pt x="8" y="30"/>
                  </a:lnTo>
                  <a:lnTo>
                    <a:pt x="5" y="35"/>
                  </a:lnTo>
                  <a:lnTo>
                    <a:pt x="4" y="41"/>
                  </a:lnTo>
                  <a:lnTo>
                    <a:pt x="1" y="46"/>
                  </a:lnTo>
                  <a:lnTo>
                    <a:pt x="0" y="53"/>
                  </a:lnTo>
                  <a:lnTo>
                    <a:pt x="0" y="58"/>
                  </a:lnTo>
                  <a:lnTo>
                    <a:pt x="0" y="516"/>
                  </a:lnTo>
                  <a:lnTo>
                    <a:pt x="0" y="523"/>
                  </a:lnTo>
                  <a:lnTo>
                    <a:pt x="1" y="528"/>
                  </a:lnTo>
                  <a:lnTo>
                    <a:pt x="4" y="534"/>
                  </a:lnTo>
                  <a:lnTo>
                    <a:pt x="5" y="539"/>
                  </a:lnTo>
                  <a:lnTo>
                    <a:pt x="8" y="544"/>
                  </a:lnTo>
                  <a:lnTo>
                    <a:pt x="10" y="550"/>
                  </a:lnTo>
                  <a:lnTo>
                    <a:pt x="14" y="554"/>
                  </a:lnTo>
                  <a:lnTo>
                    <a:pt x="17" y="558"/>
                  </a:lnTo>
                  <a:lnTo>
                    <a:pt x="22" y="561"/>
                  </a:lnTo>
                  <a:lnTo>
                    <a:pt x="26" y="565"/>
                  </a:lnTo>
                  <a:lnTo>
                    <a:pt x="31" y="568"/>
                  </a:lnTo>
                  <a:lnTo>
                    <a:pt x="36" y="570"/>
                  </a:lnTo>
                  <a:lnTo>
                    <a:pt x="41" y="572"/>
                  </a:lnTo>
                  <a:lnTo>
                    <a:pt x="48" y="573"/>
                  </a:lnTo>
                  <a:lnTo>
                    <a:pt x="53" y="574"/>
                  </a:lnTo>
                  <a:lnTo>
                    <a:pt x="59" y="575"/>
                  </a:lnTo>
                  <a:lnTo>
                    <a:pt x="304" y="575"/>
                  </a:lnTo>
                  <a:lnTo>
                    <a:pt x="304" y="609"/>
                  </a:lnTo>
                  <a:lnTo>
                    <a:pt x="303" y="618"/>
                  </a:lnTo>
                  <a:lnTo>
                    <a:pt x="301" y="627"/>
                  </a:lnTo>
                  <a:lnTo>
                    <a:pt x="299" y="637"/>
                  </a:lnTo>
                  <a:lnTo>
                    <a:pt x="294" y="645"/>
                  </a:lnTo>
                  <a:lnTo>
                    <a:pt x="290" y="653"/>
                  </a:lnTo>
                  <a:lnTo>
                    <a:pt x="284" y="660"/>
                  </a:lnTo>
                  <a:lnTo>
                    <a:pt x="277" y="667"/>
                  </a:lnTo>
                  <a:lnTo>
                    <a:pt x="270" y="672"/>
                  </a:lnTo>
                  <a:lnTo>
                    <a:pt x="252" y="684"/>
                  </a:lnTo>
                  <a:lnTo>
                    <a:pt x="132" y="684"/>
                  </a:lnTo>
                  <a:lnTo>
                    <a:pt x="127" y="685"/>
                  </a:lnTo>
                  <a:lnTo>
                    <a:pt x="123" y="687"/>
                  </a:lnTo>
                  <a:lnTo>
                    <a:pt x="119" y="692"/>
                  </a:lnTo>
                  <a:lnTo>
                    <a:pt x="118" y="698"/>
                  </a:lnTo>
                  <a:lnTo>
                    <a:pt x="119" y="703"/>
                  </a:lnTo>
                  <a:lnTo>
                    <a:pt x="123" y="707"/>
                  </a:lnTo>
                  <a:lnTo>
                    <a:pt x="127" y="710"/>
                  </a:lnTo>
                  <a:lnTo>
                    <a:pt x="132" y="712"/>
                  </a:lnTo>
                  <a:lnTo>
                    <a:pt x="579" y="712"/>
                  </a:lnTo>
                  <a:lnTo>
                    <a:pt x="584" y="710"/>
                  </a:lnTo>
                  <a:lnTo>
                    <a:pt x="589" y="707"/>
                  </a:lnTo>
                  <a:lnTo>
                    <a:pt x="591" y="703"/>
                  </a:lnTo>
                  <a:lnTo>
                    <a:pt x="593" y="698"/>
                  </a:lnTo>
                  <a:lnTo>
                    <a:pt x="591" y="692"/>
                  </a:lnTo>
                  <a:lnTo>
                    <a:pt x="589" y="687"/>
                  </a:lnTo>
                  <a:lnTo>
                    <a:pt x="584" y="685"/>
                  </a:lnTo>
                  <a:lnTo>
                    <a:pt x="579" y="684"/>
                  </a:lnTo>
                  <a:lnTo>
                    <a:pt x="460" y="684"/>
                  </a:lnTo>
                  <a:lnTo>
                    <a:pt x="442" y="672"/>
                  </a:lnTo>
                  <a:lnTo>
                    <a:pt x="435" y="667"/>
                  </a:lnTo>
                  <a:lnTo>
                    <a:pt x="428" y="660"/>
                  </a:lnTo>
                  <a:lnTo>
                    <a:pt x="422" y="653"/>
                  </a:lnTo>
                  <a:lnTo>
                    <a:pt x="418" y="645"/>
                  </a:lnTo>
                  <a:lnTo>
                    <a:pt x="413" y="637"/>
                  </a:lnTo>
                  <a:lnTo>
                    <a:pt x="410" y="627"/>
                  </a:lnTo>
                  <a:lnTo>
                    <a:pt x="409" y="618"/>
                  </a:lnTo>
                  <a:lnTo>
                    <a:pt x="408" y="609"/>
                  </a:lnTo>
                  <a:lnTo>
                    <a:pt x="408" y="575"/>
                  </a:lnTo>
                  <a:lnTo>
                    <a:pt x="653" y="575"/>
                  </a:lnTo>
                  <a:lnTo>
                    <a:pt x="659" y="574"/>
                  </a:lnTo>
                  <a:lnTo>
                    <a:pt x="664" y="573"/>
                  </a:lnTo>
                  <a:lnTo>
                    <a:pt x="670" y="572"/>
                  </a:lnTo>
                  <a:lnTo>
                    <a:pt x="675" y="570"/>
                  </a:lnTo>
                  <a:lnTo>
                    <a:pt x="681" y="568"/>
                  </a:lnTo>
                  <a:lnTo>
                    <a:pt x="686" y="565"/>
                  </a:lnTo>
                  <a:lnTo>
                    <a:pt x="690" y="561"/>
                  </a:lnTo>
                  <a:lnTo>
                    <a:pt x="694" y="558"/>
                  </a:lnTo>
                  <a:lnTo>
                    <a:pt x="698" y="554"/>
                  </a:lnTo>
                  <a:lnTo>
                    <a:pt x="701" y="550"/>
                  </a:lnTo>
                  <a:lnTo>
                    <a:pt x="704" y="544"/>
                  </a:lnTo>
                  <a:lnTo>
                    <a:pt x="706" y="539"/>
                  </a:lnTo>
                  <a:lnTo>
                    <a:pt x="708" y="534"/>
                  </a:lnTo>
                  <a:lnTo>
                    <a:pt x="711" y="528"/>
                  </a:lnTo>
                  <a:lnTo>
                    <a:pt x="711" y="523"/>
                  </a:lnTo>
                  <a:lnTo>
                    <a:pt x="712" y="516"/>
                  </a:lnTo>
                  <a:lnTo>
                    <a:pt x="712" y="58"/>
                  </a:lnTo>
                  <a:lnTo>
                    <a:pt x="711" y="53"/>
                  </a:lnTo>
                  <a:lnTo>
                    <a:pt x="711" y="46"/>
                  </a:lnTo>
                  <a:lnTo>
                    <a:pt x="708" y="41"/>
                  </a:lnTo>
                  <a:lnTo>
                    <a:pt x="706" y="35"/>
                  </a:lnTo>
                  <a:lnTo>
                    <a:pt x="704" y="30"/>
                  </a:lnTo>
                  <a:lnTo>
                    <a:pt x="701" y="26"/>
                  </a:lnTo>
                  <a:lnTo>
                    <a:pt x="698" y="21"/>
                  </a:lnTo>
                  <a:lnTo>
                    <a:pt x="694" y="17"/>
                  </a:lnTo>
                  <a:lnTo>
                    <a:pt x="690" y="13"/>
                  </a:lnTo>
                  <a:lnTo>
                    <a:pt x="686" y="10"/>
                  </a:lnTo>
                  <a:lnTo>
                    <a:pt x="681" y="8"/>
                  </a:lnTo>
                  <a:lnTo>
                    <a:pt x="675" y="4"/>
                  </a:lnTo>
                  <a:lnTo>
                    <a:pt x="670" y="2"/>
                  </a:lnTo>
                  <a:lnTo>
                    <a:pt x="664" y="1"/>
                  </a:lnTo>
                  <a:lnTo>
                    <a:pt x="659" y="0"/>
                  </a:lnTo>
                  <a:lnTo>
                    <a:pt x="653" y="0"/>
                  </a:lnTo>
                  <a:close/>
                  <a:moveTo>
                    <a:pt x="412" y="684"/>
                  </a:moveTo>
                  <a:lnTo>
                    <a:pt x="300" y="684"/>
                  </a:lnTo>
                  <a:lnTo>
                    <a:pt x="307" y="675"/>
                  </a:lnTo>
                  <a:lnTo>
                    <a:pt x="313" y="668"/>
                  </a:lnTo>
                  <a:lnTo>
                    <a:pt x="319" y="659"/>
                  </a:lnTo>
                  <a:lnTo>
                    <a:pt x="323" y="650"/>
                  </a:lnTo>
                  <a:lnTo>
                    <a:pt x="326" y="640"/>
                  </a:lnTo>
                  <a:lnTo>
                    <a:pt x="330" y="629"/>
                  </a:lnTo>
                  <a:lnTo>
                    <a:pt x="331" y="619"/>
                  </a:lnTo>
                  <a:lnTo>
                    <a:pt x="331" y="609"/>
                  </a:lnTo>
                  <a:lnTo>
                    <a:pt x="331" y="575"/>
                  </a:lnTo>
                  <a:lnTo>
                    <a:pt x="380" y="575"/>
                  </a:lnTo>
                  <a:lnTo>
                    <a:pt x="380" y="609"/>
                  </a:lnTo>
                  <a:lnTo>
                    <a:pt x="381" y="619"/>
                  </a:lnTo>
                  <a:lnTo>
                    <a:pt x="382" y="629"/>
                  </a:lnTo>
                  <a:lnTo>
                    <a:pt x="385" y="640"/>
                  </a:lnTo>
                  <a:lnTo>
                    <a:pt x="389" y="650"/>
                  </a:lnTo>
                  <a:lnTo>
                    <a:pt x="393" y="659"/>
                  </a:lnTo>
                  <a:lnTo>
                    <a:pt x="398" y="668"/>
                  </a:lnTo>
                  <a:lnTo>
                    <a:pt x="405" y="675"/>
                  </a:lnTo>
                  <a:lnTo>
                    <a:pt x="412" y="684"/>
                  </a:lnTo>
                  <a:close/>
                  <a:moveTo>
                    <a:pt x="684" y="516"/>
                  </a:moveTo>
                  <a:lnTo>
                    <a:pt x="683" y="523"/>
                  </a:lnTo>
                  <a:lnTo>
                    <a:pt x="682" y="528"/>
                  </a:lnTo>
                  <a:lnTo>
                    <a:pt x="678" y="534"/>
                  </a:lnTo>
                  <a:lnTo>
                    <a:pt x="674" y="538"/>
                  </a:lnTo>
                  <a:lnTo>
                    <a:pt x="670" y="542"/>
                  </a:lnTo>
                  <a:lnTo>
                    <a:pt x="664" y="544"/>
                  </a:lnTo>
                  <a:lnTo>
                    <a:pt x="659" y="546"/>
                  </a:lnTo>
                  <a:lnTo>
                    <a:pt x="653" y="548"/>
                  </a:lnTo>
                  <a:lnTo>
                    <a:pt x="59" y="548"/>
                  </a:lnTo>
                  <a:lnTo>
                    <a:pt x="53" y="546"/>
                  </a:lnTo>
                  <a:lnTo>
                    <a:pt x="46" y="544"/>
                  </a:lnTo>
                  <a:lnTo>
                    <a:pt x="42" y="542"/>
                  </a:lnTo>
                  <a:lnTo>
                    <a:pt x="37" y="538"/>
                  </a:lnTo>
                  <a:lnTo>
                    <a:pt x="34" y="534"/>
                  </a:lnTo>
                  <a:lnTo>
                    <a:pt x="30" y="528"/>
                  </a:lnTo>
                  <a:lnTo>
                    <a:pt x="29" y="523"/>
                  </a:lnTo>
                  <a:lnTo>
                    <a:pt x="28" y="516"/>
                  </a:lnTo>
                  <a:lnTo>
                    <a:pt x="28" y="58"/>
                  </a:lnTo>
                  <a:lnTo>
                    <a:pt x="29" y="53"/>
                  </a:lnTo>
                  <a:lnTo>
                    <a:pt x="30" y="46"/>
                  </a:lnTo>
                  <a:lnTo>
                    <a:pt x="34" y="41"/>
                  </a:lnTo>
                  <a:lnTo>
                    <a:pt x="37" y="37"/>
                  </a:lnTo>
                  <a:lnTo>
                    <a:pt x="42" y="33"/>
                  </a:lnTo>
                  <a:lnTo>
                    <a:pt x="46" y="30"/>
                  </a:lnTo>
                  <a:lnTo>
                    <a:pt x="53" y="28"/>
                  </a:lnTo>
                  <a:lnTo>
                    <a:pt x="59" y="28"/>
                  </a:lnTo>
                  <a:lnTo>
                    <a:pt x="653" y="28"/>
                  </a:lnTo>
                  <a:lnTo>
                    <a:pt x="659" y="28"/>
                  </a:lnTo>
                  <a:lnTo>
                    <a:pt x="664" y="30"/>
                  </a:lnTo>
                  <a:lnTo>
                    <a:pt x="670" y="33"/>
                  </a:lnTo>
                  <a:lnTo>
                    <a:pt x="674" y="37"/>
                  </a:lnTo>
                  <a:lnTo>
                    <a:pt x="678" y="41"/>
                  </a:lnTo>
                  <a:lnTo>
                    <a:pt x="682" y="46"/>
                  </a:lnTo>
                  <a:lnTo>
                    <a:pt x="683" y="53"/>
                  </a:lnTo>
                  <a:lnTo>
                    <a:pt x="684" y="58"/>
                  </a:lnTo>
                  <a:lnTo>
                    <a:pt x="684"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54" name="Freeform 316">
              <a:extLst>
                <a:ext uri="{FF2B5EF4-FFF2-40B4-BE49-F238E27FC236}">
                  <a16:creationId xmlns:a16="http://schemas.microsoft.com/office/drawing/2014/main" id="{8BB3FAF3-AC4E-4BF1-BC2B-26A2F429DA47}"/>
                </a:ext>
              </a:extLst>
            </p:cNvPr>
            <p:cNvSpPr>
              <a:spLocks/>
            </p:cNvSpPr>
            <p:nvPr/>
          </p:nvSpPr>
          <p:spPr bwMode="auto">
            <a:xfrm>
              <a:off x="8358189" y="1074738"/>
              <a:ext cx="312738" cy="239713"/>
            </a:xfrm>
            <a:custGeom>
              <a:avLst/>
              <a:gdLst>
                <a:gd name="T0" fmla="*/ 344 w 589"/>
                <a:gd name="T1" fmla="*/ 0 h 453"/>
                <a:gd name="T2" fmla="*/ 334 w 589"/>
                <a:gd name="T3" fmla="*/ 4 h 453"/>
                <a:gd name="T4" fmla="*/ 330 w 589"/>
                <a:gd name="T5" fmla="*/ 14 h 453"/>
                <a:gd name="T6" fmla="*/ 334 w 589"/>
                <a:gd name="T7" fmla="*/ 24 h 453"/>
                <a:gd name="T8" fmla="*/ 344 w 589"/>
                <a:gd name="T9" fmla="*/ 28 h 453"/>
                <a:gd name="T10" fmla="*/ 528 w 589"/>
                <a:gd name="T11" fmla="*/ 29 h 453"/>
                <a:gd name="T12" fmla="*/ 543 w 589"/>
                <a:gd name="T13" fmla="*/ 35 h 453"/>
                <a:gd name="T14" fmla="*/ 554 w 589"/>
                <a:gd name="T15" fmla="*/ 46 h 453"/>
                <a:gd name="T16" fmla="*/ 561 w 589"/>
                <a:gd name="T17" fmla="*/ 61 h 453"/>
                <a:gd name="T18" fmla="*/ 562 w 589"/>
                <a:gd name="T19" fmla="*/ 383 h 453"/>
                <a:gd name="T20" fmla="*/ 558 w 589"/>
                <a:gd name="T21" fmla="*/ 400 h 453"/>
                <a:gd name="T22" fmla="*/ 549 w 589"/>
                <a:gd name="T23" fmla="*/ 412 h 453"/>
                <a:gd name="T24" fmla="*/ 536 w 589"/>
                <a:gd name="T25" fmla="*/ 422 h 453"/>
                <a:gd name="T26" fmla="*/ 520 w 589"/>
                <a:gd name="T27" fmla="*/ 425 h 453"/>
                <a:gd name="T28" fmla="*/ 62 w 589"/>
                <a:gd name="T29" fmla="*/ 424 h 453"/>
                <a:gd name="T30" fmla="*/ 47 w 589"/>
                <a:gd name="T31" fmla="*/ 418 h 453"/>
                <a:gd name="T32" fmla="*/ 36 w 589"/>
                <a:gd name="T33" fmla="*/ 407 h 453"/>
                <a:gd name="T34" fmla="*/ 29 w 589"/>
                <a:gd name="T35" fmla="*/ 392 h 453"/>
                <a:gd name="T36" fmla="*/ 28 w 589"/>
                <a:gd name="T37" fmla="*/ 70 h 453"/>
                <a:gd name="T38" fmla="*/ 32 w 589"/>
                <a:gd name="T39" fmla="*/ 54 h 453"/>
                <a:gd name="T40" fmla="*/ 40 w 589"/>
                <a:gd name="T41" fmla="*/ 40 h 453"/>
                <a:gd name="T42" fmla="*/ 54 w 589"/>
                <a:gd name="T43" fmla="*/ 31 h 453"/>
                <a:gd name="T44" fmla="*/ 70 w 589"/>
                <a:gd name="T45" fmla="*/ 28 h 453"/>
                <a:gd name="T46" fmla="*/ 250 w 589"/>
                <a:gd name="T47" fmla="*/ 27 h 453"/>
                <a:gd name="T48" fmla="*/ 258 w 589"/>
                <a:gd name="T49" fmla="*/ 20 h 453"/>
                <a:gd name="T50" fmla="*/ 258 w 589"/>
                <a:gd name="T51" fmla="*/ 9 h 453"/>
                <a:gd name="T52" fmla="*/ 250 w 589"/>
                <a:gd name="T53" fmla="*/ 1 h 453"/>
                <a:gd name="T54" fmla="*/ 70 w 589"/>
                <a:gd name="T55" fmla="*/ 0 h 453"/>
                <a:gd name="T56" fmla="*/ 56 w 589"/>
                <a:gd name="T57" fmla="*/ 1 h 453"/>
                <a:gd name="T58" fmla="*/ 43 w 589"/>
                <a:gd name="T59" fmla="*/ 6 h 453"/>
                <a:gd name="T60" fmla="*/ 32 w 589"/>
                <a:gd name="T61" fmla="*/ 12 h 453"/>
                <a:gd name="T62" fmla="*/ 21 w 589"/>
                <a:gd name="T63" fmla="*/ 21 h 453"/>
                <a:gd name="T64" fmla="*/ 12 w 589"/>
                <a:gd name="T65" fmla="*/ 30 h 453"/>
                <a:gd name="T66" fmla="*/ 6 w 589"/>
                <a:gd name="T67" fmla="*/ 42 h 453"/>
                <a:gd name="T68" fmla="*/ 2 w 589"/>
                <a:gd name="T69" fmla="*/ 56 h 453"/>
                <a:gd name="T70" fmla="*/ 0 w 589"/>
                <a:gd name="T71" fmla="*/ 70 h 453"/>
                <a:gd name="T72" fmla="*/ 0 w 589"/>
                <a:gd name="T73" fmla="*/ 391 h 453"/>
                <a:gd name="T74" fmla="*/ 4 w 589"/>
                <a:gd name="T75" fmla="*/ 404 h 453"/>
                <a:gd name="T76" fmla="*/ 9 w 589"/>
                <a:gd name="T77" fmla="*/ 417 h 453"/>
                <a:gd name="T78" fmla="*/ 17 w 589"/>
                <a:gd name="T79" fmla="*/ 427 h 453"/>
                <a:gd name="T80" fmla="*/ 26 w 589"/>
                <a:gd name="T81" fmla="*/ 437 h 453"/>
                <a:gd name="T82" fmla="*/ 37 w 589"/>
                <a:gd name="T83" fmla="*/ 445 h 453"/>
                <a:gd name="T84" fmla="*/ 50 w 589"/>
                <a:gd name="T85" fmla="*/ 450 h 453"/>
                <a:gd name="T86" fmla="*/ 63 w 589"/>
                <a:gd name="T87" fmla="*/ 452 h 453"/>
                <a:gd name="T88" fmla="*/ 520 w 589"/>
                <a:gd name="T89" fmla="*/ 453 h 453"/>
                <a:gd name="T90" fmla="*/ 534 w 589"/>
                <a:gd name="T91" fmla="*/ 451 h 453"/>
                <a:gd name="T92" fmla="*/ 547 w 589"/>
                <a:gd name="T93" fmla="*/ 448 h 453"/>
                <a:gd name="T94" fmla="*/ 558 w 589"/>
                <a:gd name="T95" fmla="*/ 441 h 453"/>
                <a:gd name="T96" fmla="*/ 569 w 589"/>
                <a:gd name="T97" fmla="*/ 433 h 453"/>
                <a:gd name="T98" fmla="*/ 578 w 589"/>
                <a:gd name="T99" fmla="*/ 422 h 453"/>
                <a:gd name="T100" fmla="*/ 584 w 589"/>
                <a:gd name="T101" fmla="*/ 410 h 453"/>
                <a:gd name="T102" fmla="*/ 587 w 589"/>
                <a:gd name="T103" fmla="*/ 397 h 453"/>
                <a:gd name="T104" fmla="*/ 589 w 589"/>
                <a:gd name="T105" fmla="*/ 383 h 453"/>
                <a:gd name="T106" fmla="*/ 588 w 589"/>
                <a:gd name="T107" fmla="*/ 62 h 453"/>
                <a:gd name="T108" fmla="*/ 586 w 589"/>
                <a:gd name="T109" fmla="*/ 49 h 453"/>
                <a:gd name="T110" fmla="*/ 581 w 589"/>
                <a:gd name="T111" fmla="*/ 37 h 453"/>
                <a:gd name="T112" fmla="*/ 573 w 589"/>
                <a:gd name="T113" fmla="*/ 25 h 453"/>
                <a:gd name="T114" fmla="*/ 564 w 589"/>
                <a:gd name="T115" fmla="*/ 16 h 453"/>
                <a:gd name="T116" fmla="*/ 553 w 589"/>
                <a:gd name="T117" fmla="*/ 9 h 453"/>
                <a:gd name="T118" fmla="*/ 540 w 589"/>
                <a:gd name="T119" fmla="*/ 3 h 453"/>
                <a:gd name="T120" fmla="*/ 527 w 589"/>
                <a:gd name="T12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453">
                  <a:moveTo>
                    <a:pt x="520" y="0"/>
                  </a:moveTo>
                  <a:lnTo>
                    <a:pt x="344" y="0"/>
                  </a:lnTo>
                  <a:lnTo>
                    <a:pt x="338" y="1"/>
                  </a:lnTo>
                  <a:lnTo>
                    <a:pt x="334" y="4"/>
                  </a:lnTo>
                  <a:lnTo>
                    <a:pt x="331" y="9"/>
                  </a:lnTo>
                  <a:lnTo>
                    <a:pt x="330" y="14"/>
                  </a:lnTo>
                  <a:lnTo>
                    <a:pt x="331" y="20"/>
                  </a:lnTo>
                  <a:lnTo>
                    <a:pt x="334" y="24"/>
                  </a:lnTo>
                  <a:lnTo>
                    <a:pt x="338" y="27"/>
                  </a:lnTo>
                  <a:lnTo>
                    <a:pt x="344" y="28"/>
                  </a:lnTo>
                  <a:lnTo>
                    <a:pt x="520" y="28"/>
                  </a:lnTo>
                  <a:lnTo>
                    <a:pt x="528" y="29"/>
                  </a:lnTo>
                  <a:lnTo>
                    <a:pt x="536" y="31"/>
                  </a:lnTo>
                  <a:lnTo>
                    <a:pt x="543" y="35"/>
                  </a:lnTo>
                  <a:lnTo>
                    <a:pt x="549" y="40"/>
                  </a:lnTo>
                  <a:lnTo>
                    <a:pt x="554" y="46"/>
                  </a:lnTo>
                  <a:lnTo>
                    <a:pt x="558" y="54"/>
                  </a:lnTo>
                  <a:lnTo>
                    <a:pt x="561" y="61"/>
                  </a:lnTo>
                  <a:lnTo>
                    <a:pt x="562" y="70"/>
                  </a:lnTo>
                  <a:lnTo>
                    <a:pt x="562" y="383"/>
                  </a:lnTo>
                  <a:lnTo>
                    <a:pt x="561" y="392"/>
                  </a:lnTo>
                  <a:lnTo>
                    <a:pt x="558" y="400"/>
                  </a:lnTo>
                  <a:lnTo>
                    <a:pt x="554" y="407"/>
                  </a:lnTo>
                  <a:lnTo>
                    <a:pt x="549" y="412"/>
                  </a:lnTo>
                  <a:lnTo>
                    <a:pt x="543" y="418"/>
                  </a:lnTo>
                  <a:lnTo>
                    <a:pt x="536" y="422"/>
                  </a:lnTo>
                  <a:lnTo>
                    <a:pt x="528" y="424"/>
                  </a:lnTo>
                  <a:lnTo>
                    <a:pt x="520" y="425"/>
                  </a:lnTo>
                  <a:lnTo>
                    <a:pt x="70" y="425"/>
                  </a:lnTo>
                  <a:lnTo>
                    <a:pt x="62" y="424"/>
                  </a:lnTo>
                  <a:lnTo>
                    <a:pt x="54" y="422"/>
                  </a:lnTo>
                  <a:lnTo>
                    <a:pt x="47" y="418"/>
                  </a:lnTo>
                  <a:lnTo>
                    <a:pt x="40" y="412"/>
                  </a:lnTo>
                  <a:lnTo>
                    <a:pt x="36" y="407"/>
                  </a:lnTo>
                  <a:lnTo>
                    <a:pt x="32" y="400"/>
                  </a:lnTo>
                  <a:lnTo>
                    <a:pt x="29" y="392"/>
                  </a:lnTo>
                  <a:lnTo>
                    <a:pt x="28" y="383"/>
                  </a:lnTo>
                  <a:lnTo>
                    <a:pt x="28" y="70"/>
                  </a:lnTo>
                  <a:lnTo>
                    <a:pt x="29" y="61"/>
                  </a:lnTo>
                  <a:lnTo>
                    <a:pt x="32" y="54"/>
                  </a:lnTo>
                  <a:lnTo>
                    <a:pt x="36" y="46"/>
                  </a:lnTo>
                  <a:lnTo>
                    <a:pt x="40" y="40"/>
                  </a:lnTo>
                  <a:lnTo>
                    <a:pt x="47" y="35"/>
                  </a:lnTo>
                  <a:lnTo>
                    <a:pt x="54" y="31"/>
                  </a:lnTo>
                  <a:lnTo>
                    <a:pt x="62" y="29"/>
                  </a:lnTo>
                  <a:lnTo>
                    <a:pt x="70" y="28"/>
                  </a:lnTo>
                  <a:lnTo>
                    <a:pt x="245" y="28"/>
                  </a:lnTo>
                  <a:lnTo>
                    <a:pt x="250" y="27"/>
                  </a:lnTo>
                  <a:lnTo>
                    <a:pt x="255" y="24"/>
                  </a:lnTo>
                  <a:lnTo>
                    <a:pt x="258" y="20"/>
                  </a:lnTo>
                  <a:lnTo>
                    <a:pt x="259" y="14"/>
                  </a:lnTo>
                  <a:lnTo>
                    <a:pt x="258" y="9"/>
                  </a:lnTo>
                  <a:lnTo>
                    <a:pt x="255" y="4"/>
                  </a:lnTo>
                  <a:lnTo>
                    <a:pt x="250" y="1"/>
                  </a:lnTo>
                  <a:lnTo>
                    <a:pt x="245" y="0"/>
                  </a:lnTo>
                  <a:lnTo>
                    <a:pt x="70" y="0"/>
                  </a:lnTo>
                  <a:lnTo>
                    <a:pt x="63" y="0"/>
                  </a:lnTo>
                  <a:lnTo>
                    <a:pt x="56" y="1"/>
                  </a:lnTo>
                  <a:lnTo>
                    <a:pt x="50" y="3"/>
                  </a:lnTo>
                  <a:lnTo>
                    <a:pt x="43" y="6"/>
                  </a:lnTo>
                  <a:lnTo>
                    <a:pt x="37" y="9"/>
                  </a:lnTo>
                  <a:lnTo>
                    <a:pt x="32" y="12"/>
                  </a:lnTo>
                  <a:lnTo>
                    <a:pt x="26" y="16"/>
                  </a:lnTo>
                  <a:lnTo>
                    <a:pt x="21" y="21"/>
                  </a:lnTo>
                  <a:lnTo>
                    <a:pt x="17" y="25"/>
                  </a:lnTo>
                  <a:lnTo>
                    <a:pt x="12" y="30"/>
                  </a:lnTo>
                  <a:lnTo>
                    <a:pt x="9" y="37"/>
                  </a:lnTo>
                  <a:lnTo>
                    <a:pt x="6" y="42"/>
                  </a:lnTo>
                  <a:lnTo>
                    <a:pt x="4" y="49"/>
                  </a:lnTo>
                  <a:lnTo>
                    <a:pt x="2" y="56"/>
                  </a:lnTo>
                  <a:lnTo>
                    <a:pt x="0" y="62"/>
                  </a:lnTo>
                  <a:lnTo>
                    <a:pt x="0" y="70"/>
                  </a:lnTo>
                  <a:lnTo>
                    <a:pt x="0" y="383"/>
                  </a:lnTo>
                  <a:lnTo>
                    <a:pt x="0" y="391"/>
                  </a:lnTo>
                  <a:lnTo>
                    <a:pt x="2" y="397"/>
                  </a:lnTo>
                  <a:lnTo>
                    <a:pt x="4" y="404"/>
                  </a:lnTo>
                  <a:lnTo>
                    <a:pt x="6" y="410"/>
                  </a:lnTo>
                  <a:lnTo>
                    <a:pt x="9" y="417"/>
                  </a:lnTo>
                  <a:lnTo>
                    <a:pt x="12" y="422"/>
                  </a:lnTo>
                  <a:lnTo>
                    <a:pt x="17" y="427"/>
                  </a:lnTo>
                  <a:lnTo>
                    <a:pt x="21" y="433"/>
                  </a:lnTo>
                  <a:lnTo>
                    <a:pt x="26" y="437"/>
                  </a:lnTo>
                  <a:lnTo>
                    <a:pt x="32" y="441"/>
                  </a:lnTo>
                  <a:lnTo>
                    <a:pt x="37" y="445"/>
                  </a:lnTo>
                  <a:lnTo>
                    <a:pt x="43" y="448"/>
                  </a:lnTo>
                  <a:lnTo>
                    <a:pt x="50" y="450"/>
                  </a:lnTo>
                  <a:lnTo>
                    <a:pt x="56" y="451"/>
                  </a:lnTo>
                  <a:lnTo>
                    <a:pt x="63" y="452"/>
                  </a:lnTo>
                  <a:lnTo>
                    <a:pt x="70" y="453"/>
                  </a:lnTo>
                  <a:lnTo>
                    <a:pt x="520" y="453"/>
                  </a:lnTo>
                  <a:lnTo>
                    <a:pt x="527" y="452"/>
                  </a:lnTo>
                  <a:lnTo>
                    <a:pt x="534" y="451"/>
                  </a:lnTo>
                  <a:lnTo>
                    <a:pt x="540" y="450"/>
                  </a:lnTo>
                  <a:lnTo>
                    <a:pt x="547" y="448"/>
                  </a:lnTo>
                  <a:lnTo>
                    <a:pt x="553" y="445"/>
                  </a:lnTo>
                  <a:lnTo>
                    <a:pt x="558" y="441"/>
                  </a:lnTo>
                  <a:lnTo>
                    <a:pt x="564" y="437"/>
                  </a:lnTo>
                  <a:lnTo>
                    <a:pt x="569" y="433"/>
                  </a:lnTo>
                  <a:lnTo>
                    <a:pt x="573" y="427"/>
                  </a:lnTo>
                  <a:lnTo>
                    <a:pt x="578" y="422"/>
                  </a:lnTo>
                  <a:lnTo>
                    <a:pt x="581" y="417"/>
                  </a:lnTo>
                  <a:lnTo>
                    <a:pt x="584" y="410"/>
                  </a:lnTo>
                  <a:lnTo>
                    <a:pt x="586" y="404"/>
                  </a:lnTo>
                  <a:lnTo>
                    <a:pt x="587" y="397"/>
                  </a:lnTo>
                  <a:lnTo>
                    <a:pt x="588" y="391"/>
                  </a:lnTo>
                  <a:lnTo>
                    <a:pt x="589" y="383"/>
                  </a:lnTo>
                  <a:lnTo>
                    <a:pt x="589" y="70"/>
                  </a:lnTo>
                  <a:lnTo>
                    <a:pt x="588" y="62"/>
                  </a:lnTo>
                  <a:lnTo>
                    <a:pt x="587" y="56"/>
                  </a:lnTo>
                  <a:lnTo>
                    <a:pt x="586" y="49"/>
                  </a:lnTo>
                  <a:lnTo>
                    <a:pt x="584" y="42"/>
                  </a:lnTo>
                  <a:lnTo>
                    <a:pt x="581" y="37"/>
                  </a:lnTo>
                  <a:lnTo>
                    <a:pt x="578" y="30"/>
                  </a:lnTo>
                  <a:lnTo>
                    <a:pt x="573" y="25"/>
                  </a:lnTo>
                  <a:lnTo>
                    <a:pt x="569" y="21"/>
                  </a:lnTo>
                  <a:lnTo>
                    <a:pt x="564" y="16"/>
                  </a:lnTo>
                  <a:lnTo>
                    <a:pt x="558" y="12"/>
                  </a:lnTo>
                  <a:lnTo>
                    <a:pt x="553" y="9"/>
                  </a:lnTo>
                  <a:lnTo>
                    <a:pt x="547" y="6"/>
                  </a:lnTo>
                  <a:lnTo>
                    <a:pt x="540" y="3"/>
                  </a:lnTo>
                  <a:lnTo>
                    <a:pt x="534" y="1"/>
                  </a:lnTo>
                  <a:lnTo>
                    <a:pt x="527" y="0"/>
                  </a:lnTo>
                  <a:lnTo>
                    <a:pt x="5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317">
              <a:extLst>
                <a:ext uri="{FF2B5EF4-FFF2-40B4-BE49-F238E27FC236}">
                  <a16:creationId xmlns:a16="http://schemas.microsoft.com/office/drawing/2014/main" id="{CAD08587-55EF-45BC-8C8E-09398C864C75}"/>
                </a:ext>
              </a:extLst>
            </p:cNvPr>
            <p:cNvSpPr>
              <a:spLocks noEditPoints="1"/>
            </p:cNvSpPr>
            <p:nvPr/>
          </p:nvSpPr>
          <p:spPr bwMode="auto">
            <a:xfrm>
              <a:off x="8474076" y="1143001"/>
              <a:ext cx="92075" cy="98425"/>
            </a:xfrm>
            <a:custGeom>
              <a:avLst/>
              <a:gdLst>
                <a:gd name="T0" fmla="*/ 64 w 172"/>
                <a:gd name="T1" fmla="*/ 5 h 186"/>
                <a:gd name="T2" fmla="*/ 53 w 172"/>
                <a:gd name="T3" fmla="*/ 1 h 186"/>
                <a:gd name="T4" fmla="*/ 42 w 172"/>
                <a:gd name="T5" fmla="*/ 0 h 186"/>
                <a:gd name="T6" fmla="*/ 31 w 172"/>
                <a:gd name="T7" fmla="*/ 1 h 186"/>
                <a:gd name="T8" fmla="*/ 22 w 172"/>
                <a:gd name="T9" fmla="*/ 5 h 186"/>
                <a:gd name="T10" fmla="*/ 12 w 172"/>
                <a:gd name="T11" fmla="*/ 13 h 186"/>
                <a:gd name="T12" fmla="*/ 6 w 172"/>
                <a:gd name="T13" fmla="*/ 21 h 186"/>
                <a:gd name="T14" fmla="*/ 1 w 172"/>
                <a:gd name="T15" fmla="*/ 31 h 186"/>
                <a:gd name="T16" fmla="*/ 0 w 172"/>
                <a:gd name="T17" fmla="*/ 42 h 186"/>
                <a:gd name="T18" fmla="*/ 0 w 172"/>
                <a:gd name="T19" fmla="*/ 149 h 186"/>
                <a:gd name="T20" fmla="*/ 4 w 172"/>
                <a:gd name="T21" fmla="*/ 160 h 186"/>
                <a:gd name="T22" fmla="*/ 9 w 172"/>
                <a:gd name="T23" fmla="*/ 169 h 186"/>
                <a:gd name="T24" fmla="*/ 16 w 172"/>
                <a:gd name="T25" fmla="*/ 177 h 186"/>
                <a:gd name="T26" fmla="*/ 26 w 172"/>
                <a:gd name="T27" fmla="*/ 182 h 186"/>
                <a:gd name="T28" fmla="*/ 37 w 172"/>
                <a:gd name="T29" fmla="*/ 186 h 186"/>
                <a:gd name="T30" fmla="*/ 48 w 172"/>
                <a:gd name="T31" fmla="*/ 186 h 186"/>
                <a:gd name="T32" fmla="*/ 58 w 172"/>
                <a:gd name="T33" fmla="*/ 182 h 186"/>
                <a:gd name="T34" fmla="*/ 152 w 172"/>
                <a:gd name="T35" fmla="*/ 130 h 186"/>
                <a:gd name="T36" fmla="*/ 160 w 172"/>
                <a:gd name="T37" fmla="*/ 122 h 186"/>
                <a:gd name="T38" fmla="*/ 167 w 172"/>
                <a:gd name="T39" fmla="*/ 114 h 186"/>
                <a:gd name="T40" fmla="*/ 171 w 172"/>
                <a:gd name="T41" fmla="*/ 104 h 186"/>
                <a:gd name="T42" fmla="*/ 172 w 172"/>
                <a:gd name="T43" fmla="*/ 93 h 186"/>
                <a:gd name="T44" fmla="*/ 171 w 172"/>
                <a:gd name="T45" fmla="*/ 81 h 186"/>
                <a:gd name="T46" fmla="*/ 167 w 172"/>
                <a:gd name="T47" fmla="*/ 72 h 186"/>
                <a:gd name="T48" fmla="*/ 160 w 172"/>
                <a:gd name="T49" fmla="*/ 63 h 186"/>
                <a:gd name="T50" fmla="*/ 152 w 172"/>
                <a:gd name="T51" fmla="*/ 57 h 186"/>
                <a:gd name="T52" fmla="*/ 50 w 172"/>
                <a:gd name="T53" fmla="*/ 157 h 186"/>
                <a:gd name="T54" fmla="*/ 41 w 172"/>
                <a:gd name="T55" fmla="*/ 158 h 186"/>
                <a:gd name="T56" fmla="*/ 36 w 172"/>
                <a:gd name="T57" fmla="*/ 157 h 186"/>
                <a:gd name="T58" fmla="*/ 30 w 172"/>
                <a:gd name="T59" fmla="*/ 152 h 186"/>
                <a:gd name="T60" fmla="*/ 28 w 172"/>
                <a:gd name="T61" fmla="*/ 144 h 186"/>
                <a:gd name="T62" fmla="*/ 29 w 172"/>
                <a:gd name="T63" fmla="*/ 37 h 186"/>
                <a:gd name="T64" fmla="*/ 34 w 172"/>
                <a:gd name="T65" fmla="*/ 31 h 186"/>
                <a:gd name="T66" fmla="*/ 38 w 172"/>
                <a:gd name="T67" fmla="*/ 29 h 186"/>
                <a:gd name="T68" fmla="*/ 45 w 172"/>
                <a:gd name="T69" fmla="*/ 28 h 186"/>
                <a:gd name="T70" fmla="*/ 138 w 172"/>
                <a:gd name="T71" fmla="*/ 80 h 186"/>
                <a:gd name="T72" fmla="*/ 143 w 172"/>
                <a:gd name="T73" fmla="*/ 87 h 186"/>
                <a:gd name="T74" fmla="*/ 144 w 172"/>
                <a:gd name="T75" fmla="*/ 93 h 186"/>
                <a:gd name="T76" fmla="*/ 143 w 172"/>
                <a:gd name="T77" fmla="*/ 99 h 186"/>
                <a:gd name="T78" fmla="*/ 138 w 172"/>
                <a:gd name="T79" fmla="*/ 10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86">
                  <a:moveTo>
                    <a:pt x="152" y="57"/>
                  </a:moveTo>
                  <a:lnTo>
                    <a:pt x="64" y="5"/>
                  </a:lnTo>
                  <a:lnTo>
                    <a:pt x="58" y="3"/>
                  </a:lnTo>
                  <a:lnTo>
                    <a:pt x="53" y="1"/>
                  </a:lnTo>
                  <a:lnTo>
                    <a:pt x="48" y="0"/>
                  </a:lnTo>
                  <a:lnTo>
                    <a:pt x="42" y="0"/>
                  </a:lnTo>
                  <a:lnTo>
                    <a:pt x="37" y="0"/>
                  </a:lnTo>
                  <a:lnTo>
                    <a:pt x="31" y="1"/>
                  </a:lnTo>
                  <a:lnTo>
                    <a:pt x="26" y="3"/>
                  </a:lnTo>
                  <a:lnTo>
                    <a:pt x="22" y="5"/>
                  </a:lnTo>
                  <a:lnTo>
                    <a:pt x="16" y="8"/>
                  </a:lnTo>
                  <a:lnTo>
                    <a:pt x="12" y="13"/>
                  </a:lnTo>
                  <a:lnTo>
                    <a:pt x="9" y="17"/>
                  </a:lnTo>
                  <a:lnTo>
                    <a:pt x="6" y="21"/>
                  </a:lnTo>
                  <a:lnTo>
                    <a:pt x="4" y="26"/>
                  </a:lnTo>
                  <a:lnTo>
                    <a:pt x="1" y="31"/>
                  </a:lnTo>
                  <a:lnTo>
                    <a:pt x="0" y="36"/>
                  </a:lnTo>
                  <a:lnTo>
                    <a:pt x="0" y="42"/>
                  </a:lnTo>
                  <a:lnTo>
                    <a:pt x="0" y="144"/>
                  </a:lnTo>
                  <a:lnTo>
                    <a:pt x="0" y="149"/>
                  </a:lnTo>
                  <a:lnTo>
                    <a:pt x="1" y="154"/>
                  </a:lnTo>
                  <a:lnTo>
                    <a:pt x="4" y="160"/>
                  </a:lnTo>
                  <a:lnTo>
                    <a:pt x="6" y="165"/>
                  </a:lnTo>
                  <a:lnTo>
                    <a:pt x="9" y="169"/>
                  </a:lnTo>
                  <a:lnTo>
                    <a:pt x="12" y="174"/>
                  </a:lnTo>
                  <a:lnTo>
                    <a:pt x="16" y="177"/>
                  </a:lnTo>
                  <a:lnTo>
                    <a:pt x="22" y="180"/>
                  </a:lnTo>
                  <a:lnTo>
                    <a:pt x="26" y="182"/>
                  </a:lnTo>
                  <a:lnTo>
                    <a:pt x="31" y="185"/>
                  </a:lnTo>
                  <a:lnTo>
                    <a:pt x="37" y="186"/>
                  </a:lnTo>
                  <a:lnTo>
                    <a:pt x="42" y="186"/>
                  </a:lnTo>
                  <a:lnTo>
                    <a:pt x="48" y="186"/>
                  </a:lnTo>
                  <a:lnTo>
                    <a:pt x="53" y="185"/>
                  </a:lnTo>
                  <a:lnTo>
                    <a:pt x="58" y="182"/>
                  </a:lnTo>
                  <a:lnTo>
                    <a:pt x="64" y="180"/>
                  </a:lnTo>
                  <a:lnTo>
                    <a:pt x="152" y="130"/>
                  </a:lnTo>
                  <a:lnTo>
                    <a:pt x="156" y="127"/>
                  </a:lnTo>
                  <a:lnTo>
                    <a:pt x="160" y="122"/>
                  </a:lnTo>
                  <a:lnTo>
                    <a:pt x="163" y="119"/>
                  </a:lnTo>
                  <a:lnTo>
                    <a:pt x="167" y="114"/>
                  </a:lnTo>
                  <a:lnTo>
                    <a:pt x="169" y="109"/>
                  </a:lnTo>
                  <a:lnTo>
                    <a:pt x="171" y="104"/>
                  </a:lnTo>
                  <a:lnTo>
                    <a:pt x="172" y="99"/>
                  </a:lnTo>
                  <a:lnTo>
                    <a:pt x="172" y="93"/>
                  </a:lnTo>
                  <a:lnTo>
                    <a:pt x="172" y="87"/>
                  </a:lnTo>
                  <a:lnTo>
                    <a:pt x="171" y="81"/>
                  </a:lnTo>
                  <a:lnTo>
                    <a:pt x="169" y="77"/>
                  </a:lnTo>
                  <a:lnTo>
                    <a:pt x="167" y="72"/>
                  </a:lnTo>
                  <a:lnTo>
                    <a:pt x="163" y="68"/>
                  </a:lnTo>
                  <a:lnTo>
                    <a:pt x="160" y="63"/>
                  </a:lnTo>
                  <a:lnTo>
                    <a:pt x="156" y="60"/>
                  </a:lnTo>
                  <a:lnTo>
                    <a:pt x="152" y="57"/>
                  </a:lnTo>
                  <a:close/>
                  <a:moveTo>
                    <a:pt x="138" y="105"/>
                  </a:moveTo>
                  <a:lnTo>
                    <a:pt x="50" y="157"/>
                  </a:lnTo>
                  <a:lnTo>
                    <a:pt x="45" y="158"/>
                  </a:lnTo>
                  <a:lnTo>
                    <a:pt x="41" y="158"/>
                  </a:lnTo>
                  <a:lnTo>
                    <a:pt x="38" y="158"/>
                  </a:lnTo>
                  <a:lnTo>
                    <a:pt x="36" y="157"/>
                  </a:lnTo>
                  <a:lnTo>
                    <a:pt x="34" y="154"/>
                  </a:lnTo>
                  <a:lnTo>
                    <a:pt x="30" y="152"/>
                  </a:lnTo>
                  <a:lnTo>
                    <a:pt x="29" y="149"/>
                  </a:lnTo>
                  <a:lnTo>
                    <a:pt x="28" y="144"/>
                  </a:lnTo>
                  <a:lnTo>
                    <a:pt x="28" y="42"/>
                  </a:lnTo>
                  <a:lnTo>
                    <a:pt x="29" y="37"/>
                  </a:lnTo>
                  <a:lnTo>
                    <a:pt x="30" y="33"/>
                  </a:lnTo>
                  <a:lnTo>
                    <a:pt x="34" y="31"/>
                  </a:lnTo>
                  <a:lnTo>
                    <a:pt x="36" y="30"/>
                  </a:lnTo>
                  <a:lnTo>
                    <a:pt x="38" y="29"/>
                  </a:lnTo>
                  <a:lnTo>
                    <a:pt x="42" y="28"/>
                  </a:lnTo>
                  <a:lnTo>
                    <a:pt x="45" y="28"/>
                  </a:lnTo>
                  <a:lnTo>
                    <a:pt x="50" y="30"/>
                  </a:lnTo>
                  <a:lnTo>
                    <a:pt x="138" y="80"/>
                  </a:lnTo>
                  <a:lnTo>
                    <a:pt x="141" y="84"/>
                  </a:lnTo>
                  <a:lnTo>
                    <a:pt x="143" y="87"/>
                  </a:lnTo>
                  <a:lnTo>
                    <a:pt x="144" y="90"/>
                  </a:lnTo>
                  <a:lnTo>
                    <a:pt x="144" y="93"/>
                  </a:lnTo>
                  <a:lnTo>
                    <a:pt x="144" y="95"/>
                  </a:lnTo>
                  <a:lnTo>
                    <a:pt x="143" y="99"/>
                  </a:lnTo>
                  <a:lnTo>
                    <a:pt x="141" y="102"/>
                  </a:lnTo>
                  <a:lnTo>
                    <a:pt x="13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59" name="Freeform 318">
              <a:extLst>
                <a:ext uri="{FF2B5EF4-FFF2-40B4-BE49-F238E27FC236}">
                  <a16:creationId xmlns:a16="http://schemas.microsoft.com/office/drawing/2014/main" id="{2328B01F-15CD-484E-8D45-C8A2FFEAA60A}"/>
                </a:ext>
              </a:extLst>
            </p:cNvPr>
            <p:cNvSpPr>
              <a:spLocks noEditPoints="1"/>
            </p:cNvSpPr>
            <p:nvPr/>
          </p:nvSpPr>
          <p:spPr bwMode="auto">
            <a:xfrm>
              <a:off x="8394701" y="1246188"/>
              <a:ext cx="239713" cy="44450"/>
            </a:xfrm>
            <a:custGeom>
              <a:avLst/>
              <a:gdLst>
                <a:gd name="T0" fmla="*/ 438 w 452"/>
                <a:gd name="T1" fmla="*/ 28 h 84"/>
                <a:gd name="T2" fmla="*/ 81 w 452"/>
                <a:gd name="T3" fmla="*/ 28 h 84"/>
                <a:gd name="T4" fmla="*/ 78 w 452"/>
                <a:gd name="T5" fmla="*/ 23 h 84"/>
                <a:gd name="T6" fmla="*/ 74 w 452"/>
                <a:gd name="T7" fmla="*/ 18 h 84"/>
                <a:gd name="T8" fmla="*/ 70 w 452"/>
                <a:gd name="T9" fmla="*/ 12 h 84"/>
                <a:gd name="T10" fmla="*/ 66 w 452"/>
                <a:gd name="T11" fmla="*/ 9 h 84"/>
                <a:gd name="T12" fmla="*/ 60 w 452"/>
                <a:gd name="T13" fmla="*/ 6 h 84"/>
                <a:gd name="T14" fmla="*/ 54 w 452"/>
                <a:gd name="T15" fmla="*/ 2 h 84"/>
                <a:gd name="T16" fmla="*/ 48 w 452"/>
                <a:gd name="T17" fmla="*/ 1 h 84"/>
                <a:gd name="T18" fmla="*/ 41 w 452"/>
                <a:gd name="T19" fmla="*/ 0 h 84"/>
                <a:gd name="T20" fmla="*/ 33 w 452"/>
                <a:gd name="T21" fmla="*/ 1 h 84"/>
                <a:gd name="T22" fmla="*/ 25 w 452"/>
                <a:gd name="T23" fmla="*/ 4 h 84"/>
                <a:gd name="T24" fmla="*/ 18 w 452"/>
                <a:gd name="T25" fmla="*/ 8 h 84"/>
                <a:gd name="T26" fmla="*/ 12 w 452"/>
                <a:gd name="T27" fmla="*/ 13 h 84"/>
                <a:gd name="T28" fmla="*/ 7 w 452"/>
                <a:gd name="T29" fmla="*/ 20 h 84"/>
                <a:gd name="T30" fmla="*/ 3 w 452"/>
                <a:gd name="T31" fmla="*/ 26 h 84"/>
                <a:gd name="T32" fmla="*/ 0 w 452"/>
                <a:gd name="T33" fmla="*/ 34 h 84"/>
                <a:gd name="T34" fmla="*/ 0 w 452"/>
                <a:gd name="T35" fmla="*/ 42 h 84"/>
                <a:gd name="T36" fmla="*/ 0 w 452"/>
                <a:gd name="T37" fmla="*/ 51 h 84"/>
                <a:gd name="T38" fmla="*/ 3 w 452"/>
                <a:gd name="T39" fmla="*/ 58 h 84"/>
                <a:gd name="T40" fmla="*/ 7 w 452"/>
                <a:gd name="T41" fmla="*/ 66 h 84"/>
                <a:gd name="T42" fmla="*/ 12 w 452"/>
                <a:gd name="T43" fmla="*/ 72 h 84"/>
                <a:gd name="T44" fmla="*/ 18 w 452"/>
                <a:gd name="T45" fmla="*/ 77 h 84"/>
                <a:gd name="T46" fmla="*/ 25 w 452"/>
                <a:gd name="T47" fmla="*/ 81 h 84"/>
                <a:gd name="T48" fmla="*/ 33 w 452"/>
                <a:gd name="T49" fmla="*/ 83 h 84"/>
                <a:gd name="T50" fmla="*/ 41 w 452"/>
                <a:gd name="T51" fmla="*/ 84 h 84"/>
                <a:gd name="T52" fmla="*/ 48 w 452"/>
                <a:gd name="T53" fmla="*/ 84 h 84"/>
                <a:gd name="T54" fmla="*/ 54 w 452"/>
                <a:gd name="T55" fmla="*/ 82 h 84"/>
                <a:gd name="T56" fmla="*/ 60 w 452"/>
                <a:gd name="T57" fmla="*/ 80 h 84"/>
                <a:gd name="T58" fmla="*/ 66 w 452"/>
                <a:gd name="T59" fmla="*/ 77 h 84"/>
                <a:gd name="T60" fmla="*/ 70 w 452"/>
                <a:gd name="T61" fmla="*/ 72 h 84"/>
                <a:gd name="T62" fmla="*/ 74 w 452"/>
                <a:gd name="T63" fmla="*/ 68 h 84"/>
                <a:gd name="T64" fmla="*/ 78 w 452"/>
                <a:gd name="T65" fmla="*/ 63 h 84"/>
                <a:gd name="T66" fmla="*/ 81 w 452"/>
                <a:gd name="T67" fmla="*/ 56 h 84"/>
                <a:gd name="T68" fmla="*/ 438 w 452"/>
                <a:gd name="T69" fmla="*/ 56 h 84"/>
                <a:gd name="T70" fmla="*/ 443 w 452"/>
                <a:gd name="T71" fmla="*/ 55 h 84"/>
                <a:gd name="T72" fmla="*/ 447 w 452"/>
                <a:gd name="T73" fmla="*/ 52 h 84"/>
                <a:gd name="T74" fmla="*/ 451 w 452"/>
                <a:gd name="T75" fmla="*/ 48 h 84"/>
                <a:gd name="T76" fmla="*/ 452 w 452"/>
                <a:gd name="T77" fmla="*/ 42 h 84"/>
                <a:gd name="T78" fmla="*/ 451 w 452"/>
                <a:gd name="T79" fmla="*/ 37 h 84"/>
                <a:gd name="T80" fmla="*/ 447 w 452"/>
                <a:gd name="T81" fmla="*/ 33 h 84"/>
                <a:gd name="T82" fmla="*/ 443 w 452"/>
                <a:gd name="T83" fmla="*/ 29 h 84"/>
                <a:gd name="T84" fmla="*/ 438 w 452"/>
                <a:gd name="T85" fmla="*/ 28 h 84"/>
                <a:gd name="T86" fmla="*/ 41 w 452"/>
                <a:gd name="T87" fmla="*/ 56 h 84"/>
                <a:gd name="T88" fmla="*/ 35 w 452"/>
                <a:gd name="T89" fmla="*/ 55 h 84"/>
                <a:gd name="T90" fmla="*/ 31 w 452"/>
                <a:gd name="T91" fmla="*/ 52 h 84"/>
                <a:gd name="T92" fmla="*/ 28 w 452"/>
                <a:gd name="T93" fmla="*/ 48 h 84"/>
                <a:gd name="T94" fmla="*/ 27 w 452"/>
                <a:gd name="T95" fmla="*/ 42 h 84"/>
                <a:gd name="T96" fmla="*/ 28 w 452"/>
                <a:gd name="T97" fmla="*/ 37 h 84"/>
                <a:gd name="T98" fmla="*/ 31 w 452"/>
                <a:gd name="T99" fmla="*/ 33 h 84"/>
                <a:gd name="T100" fmla="*/ 35 w 452"/>
                <a:gd name="T101" fmla="*/ 29 h 84"/>
                <a:gd name="T102" fmla="*/ 41 w 452"/>
                <a:gd name="T103" fmla="*/ 28 h 84"/>
                <a:gd name="T104" fmla="*/ 46 w 452"/>
                <a:gd name="T105" fmla="*/ 29 h 84"/>
                <a:gd name="T106" fmla="*/ 52 w 452"/>
                <a:gd name="T107" fmla="*/ 33 h 84"/>
                <a:gd name="T108" fmla="*/ 54 w 452"/>
                <a:gd name="T109" fmla="*/ 37 h 84"/>
                <a:gd name="T110" fmla="*/ 55 w 452"/>
                <a:gd name="T111" fmla="*/ 42 h 84"/>
                <a:gd name="T112" fmla="*/ 54 w 452"/>
                <a:gd name="T113" fmla="*/ 48 h 84"/>
                <a:gd name="T114" fmla="*/ 52 w 452"/>
                <a:gd name="T115" fmla="*/ 52 h 84"/>
                <a:gd name="T116" fmla="*/ 46 w 452"/>
                <a:gd name="T117" fmla="*/ 55 h 84"/>
                <a:gd name="T118" fmla="*/ 41 w 452"/>
                <a:gd name="T119"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84">
                  <a:moveTo>
                    <a:pt x="438" y="28"/>
                  </a:moveTo>
                  <a:lnTo>
                    <a:pt x="81" y="28"/>
                  </a:lnTo>
                  <a:lnTo>
                    <a:pt x="78" y="23"/>
                  </a:lnTo>
                  <a:lnTo>
                    <a:pt x="74" y="18"/>
                  </a:lnTo>
                  <a:lnTo>
                    <a:pt x="70" y="12"/>
                  </a:lnTo>
                  <a:lnTo>
                    <a:pt x="66" y="9"/>
                  </a:lnTo>
                  <a:lnTo>
                    <a:pt x="60" y="6"/>
                  </a:lnTo>
                  <a:lnTo>
                    <a:pt x="54" y="2"/>
                  </a:lnTo>
                  <a:lnTo>
                    <a:pt x="48" y="1"/>
                  </a:lnTo>
                  <a:lnTo>
                    <a:pt x="41" y="0"/>
                  </a:lnTo>
                  <a:lnTo>
                    <a:pt x="33" y="1"/>
                  </a:lnTo>
                  <a:lnTo>
                    <a:pt x="25" y="4"/>
                  </a:lnTo>
                  <a:lnTo>
                    <a:pt x="18" y="8"/>
                  </a:lnTo>
                  <a:lnTo>
                    <a:pt x="12" y="13"/>
                  </a:lnTo>
                  <a:lnTo>
                    <a:pt x="7" y="20"/>
                  </a:lnTo>
                  <a:lnTo>
                    <a:pt x="3" y="26"/>
                  </a:lnTo>
                  <a:lnTo>
                    <a:pt x="0" y="34"/>
                  </a:lnTo>
                  <a:lnTo>
                    <a:pt x="0" y="42"/>
                  </a:lnTo>
                  <a:lnTo>
                    <a:pt x="0" y="51"/>
                  </a:lnTo>
                  <a:lnTo>
                    <a:pt x="3" y="58"/>
                  </a:lnTo>
                  <a:lnTo>
                    <a:pt x="7" y="66"/>
                  </a:lnTo>
                  <a:lnTo>
                    <a:pt x="12" y="72"/>
                  </a:lnTo>
                  <a:lnTo>
                    <a:pt x="18" y="77"/>
                  </a:lnTo>
                  <a:lnTo>
                    <a:pt x="25" y="81"/>
                  </a:lnTo>
                  <a:lnTo>
                    <a:pt x="33" y="83"/>
                  </a:lnTo>
                  <a:lnTo>
                    <a:pt x="41" y="84"/>
                  </a:lnTo>
                  <a:lnTo>
                    <a:pt x="48" y="84"/>
                  </a:lnTo>
                  <a:lnTo>
                    <a:pt x="54" y="82"/>
                  </a:lnTo>
                  <a:lnTo>
                    <a:pt x="60" y="80"/>
                  </a:lnTo>
                  <a:lnTo>
                    <a:pt x="66" y="77"/>
                  </a:lnTo>
                  <a:lnTo>
                    <a:pt x="70" y="72"/>
                  </a:lnTo>
                  <a:lnTo>
                    <a:pt x="74" y="68"/>
                  </a:lnTo>
                  <a:lnTo>
                    <a:pt x="78" y="63"/>
                  </a:lnTo>
                  <a:lnTo>
                    <a:pt x="81" y="56"/>
                  </a:lnTo>
                  <a:lnTo>
                    <a:pt x="438" y="56"/>
                  </a:lnTo>
                  <a:lnTo>
                    <a:pt x="443" y="55"/>
                  </a:lnTo>
                  <a:lnTo>
                    <a:pt x="447" y="52"/>
                  </a:lnTo>
                  <a:lnTo>
                    <a:pt x="451" y="48"/>
                  </a:lnTo>
                  <a:lnTo>
                    <a:pt x="452" y="42"/>
                  </a:lnTo>
                  <a:lnTo>
                    <a:pt x="451" y="37"/>
                  </a:lnTo>
                  <a:lnTo>
                    <a:pt x="447" y="33"/>
                  </a:lnTo>
                  <a:lnTo>
                    <a:pt x="443" y="29"/>
                  </a:lnTo>
                  <a:lnTo>
                    <a:pt x="438" y="28"/>
                  </a:lnTo>
                  <a:close/>
                  <a:moveTo>
                    <a:pt x="41" y="56"/>
                  </a:moveTo>
                  <a:lnTo>
                    <a:pt x="35" y="55"/>
                  </a:lnTo>
                  <a:lnTo>
                    <a:pt x="31" y="52"/>
                  </a:lnTo>
                  <a:lnTo>
                    <a:pt x="28" y="48"/>
                  </a:lnTo>
                  <a:lnTo>
                    <a:pt x="27" y="42"/>
                  </a:lnTo>
                  <a:lnTo>
                    <a:pt x="28" y="37"/>
                  </a:lnTo>
                  <a:lnTo>
                    <a:pt x="31" y="33"/>
                  </a:lnTo>
                  <a:lnTo>
                    <a:pt x="35" y="29"/>
                  </a:lnTo>
                  <a:lnTo>
                    <a:pt x="41" y="28"/>
                  </a:lnTo>
                  <a:lnTo>
                    <a:pt x="46" y="29"/>
                  </a:lnTo>
                  <a:lnTo>
                    <a:pt x="52" y="33"/>
                  </a:lnTo>
                  <a:lnTo>
                    <a:pt x="54" y="37"/>
                  </a:lnTo>
                  <a:lnTo>
                    <a:pt x="55" y="42"/>
                  </a:lnTo>
                  <a:lnTo>
                    <a:pt x="54" y="48"/>
                  </a:lnTo>
                  <a:lnTo>
                    <a:pt x="52" y="52"/>
                  </a:lnTo>
                  <a:lnTo>
                    <a:pt x="46" y="55"/>
                  </a:lnTo>
                  <a:lnTo>
                    <a:pt x="4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319">
              <a:extLst>
                <a:ext uri="{FF2B5EF4-FFF2-40B4-BE49-F238E27FC236}">
                  <a16:creationId xmlns:a16="http://schemas.microsoft.com/office/drawing/2014/main" id="{6AF85BA5-B33D-4481-9A43-4F1BC98D8EA8}"/>
                </a:ext>
              </a:extLst>
            </p:cNvPr>
            <p:cNvSpPr>
              <a:spLocks/>
            </p:cNvSpPr>
            <p:nvPr/>
          </p:nvSpPr>
          <p:spPr bwMode="auto">
            <a:xfrm>
              <a:off x="8507414" y="1074738"/>
              <a:ext cx="14288" cy="15875"/>
            </a:xfrm>
            <a:custGeom>
              <a:avLst/>
              <a:gdLst>
                <a:gd name="T0" fmla="*/ 24 w 27"/>
                <a:gd name="T1" fmla="*/ 4 h 28"/>
                <a:gd name="T2" fmla="*/ 19 w 27"/>
                <a:gd name="T3" fmla="*/ 1 h 28"/>
                <a:gd name="T4" fmla="*/ 13 w 27"/>
                <a:gd name="T5" fmla="*/ 0 h 28"/>
                <a:gd name="T6" fmla="*/ 8 w 27"/>
                <a:gd name="T7" fmla="*/ 1 h 28"/>
                <a:gd name="T8" fmla="*/ 4 w 27"/>
                <a:gd name="T9" fmla="*/ 4 h 28"/>
                <a:gd name="T10" fmla="*/ 1 w 27"/>
                <a:gd name="T11" fmla="*/ 9 h 28"/>
                <a:gd name="T12" fmla="*/ 0 w 27"/>
                <a:gd name="T13" fmla="*/ 14 h 28"/>
                <a:gd name="T14" fmla="*/ 1 w 27"/>
                <a:gd name="T15" fmla="*/ 20 h 28"/>
                <a:gd name="T16" fmla="*/ 4 w 27"/>
                <a:gd name="T17" fmla="*/ 24 h 28"/>
                <a:gd name="T18" fmla="*/ 8 w 27"/>
                <a:gd name="T19" fmla="*/ 27 h 28"/>
                <a:gd name="T20" fmla="*/ 13 w 27"/>
                <a:gd name="T21" fmla="*/ 28 h 28"/>
                <a:gd name="T22" fmla="*/ 19 w 27"/>
                <a:gd name="T23" fmla="*/ 27 h 28"/>
                <a:gd name="T24" fmla="*/ 24 w 27"/>
                <a:gd name="T25" fmla="*/ 24 h 28"/>
                <a:gd name="T26" fmla="*/ 26 w 27"/>
                <a:gd name="T27" fmla="*/ 20 h 28"/>
                <a:gd name="T28" fmla="*/ 27 w 27"/>
                <a:gd name="T29" fmla="*/ 14 h 28"/>
                <a:gd name="T30" fmla="*/ 26 w 27"/>
                <a:gd name="T31" fmla="*/ 9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9" y="1"/>
                  </a:lnTo>
                  <a:lnTo>
                    <a:pt x="13" y="0"/>
                  </a:lnTo>
                  <a:lnTo>
                    <a:pt x="8" y="1"/>
                  </a:lnTo>
                  <a:lnTo>
                    <a:pt x="4" y="4"/>
                  </a:lnTo>
                  <a:lnTo>
                    <a:pt x="1" y="9"/>
                  </a:lnTo>
                  <a:lnTo>
                    <a:pt x="0" y="14"/>
                  </a:lnTo>
                  <a:lnTo>
                    <a:pt x="1" y="20"/>
                  </a:lnTo>
                  <a:lnTo>
                    <a:pt x="4" y="24"/>
                  </a:lnTo>
                  <a:lnTo>
                    <a:pt x="8" y="27"/>
                  </a:lnTo>
                  <a:lnTo>
                    <a:pt x="13" y="28"/>
                  </a:lnTo>
                  <a:lnTo>
                    <a:pt x="19" y="27"/>
                  </a:lnTo>
                  <a:lnTo>
                    <a:pt x="24" y="24"/>
                  </a:lnTo>
                  <a:lnTo>
                    <a:pt x="26" y="20"/>
                  </a:lnTo>
                  <a:lnTo>
                    <a:pt x="27" y="14"/>
                  </a:lnTo>
                  <a:lnTo>
                    <a:pt x="26" y="9"/>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60">
            <a:extLst>
              <a:ext uri="{FF2B5EF4-FFF2-40B4-BE49-F238E27FC236}">
                <a16:creationId xmlns:a16="http://schemas.microsoft.com/office/drawing/2014/main" id="{0F1BC344-064B-478F-AF77-9C8D8603C62A}"/>
              </a:ext>
            </a:extLst>
          </p:cNvPr>
          <p:cNvGrpSpPr/>
          <p:nvPr/>
        </p:nvGrpSpPr>
        <p:grpSpPr>
          <a:xfrm>
            <a:off x="6409688" y="3388931"/>
            <a:ext cx="376238" cy="376238"/>
            <a:chOff x="8326439" y="1042988"/>
            <a:chExt cx="376238" cy="376238"/>
          </a:xfrm>
          <a:solidFill>
            <a:schemeClr val="bg1"/>
          </a:solidFill>
        </p:grpSpPr>
        <p:sp>
          <p:nvSpPr>
            <p:cNvPr id="62" name="Freeform 315">
              <a:extLst>
                <a:ext uri="{FF2B5EF4-FFF2-40B4-BE49-F238E27FC236}">
                  <a16:creationId xmlns:a16="http://schemas.microsoft.com/office/drawing/2014/main" id="{F78FE8D6-16CA-4C4F-A5BB-A416739D3127}"/>
                </a:ext>
              </a:extLst>
            </p:cNvPr>
            <p:cNvSpPr>
              <a:spLocks noEditPoints="1"/>
            </p:cNvSpPr>
            <p:nvPr/>
          </p:nvSpPr>
          <p:spPr bwMode="auto">
            <a:xfrm>
              <a:off x="8326439" y="1042988"/>
              <a:ext cx="376238" cy="376238"/>
            </a:xfrm>
            <a:custGeom>
              <a:avLst/>
              <a:gdLst>
                <a:gd name="T0" fmla="*/ 53 w 712"/>
                <a:gd name="T1" fmla="*/ 0 h 712"/>
                <a:gd name="T2" fmla="*/ 36 w 712"/>
                <a:gd name="T3" fmla="*/ 4 h 712"/>
                <a:gd name="T4" fmla="*/ 22 w 712"/>
                <a:gd name="T5" fmla="*/ 13 h 712"/>
                <a:gd name="T6" fmla="*/ 10 w 712"/>
                <a:gd name="T7" fmla="*/ 26 h 712"/>
                <a:gd name="T8" fmla="*/ 4 w 712"/>
                <a:gd name="T9" fmla="*/ 41 h 712"/>
                <a:gd name="T10" fmla="*/ 0 w 712"/>
                <a:gd name="T11" fmla="*/ 58 h 712"/>
                <a:gd name="T12" fmla="*/ 1 w 712"/>
                <a:gd name="T13" fmla="*/ 528 h 712"/>
                <a:gd name="T14" fmla="*/ 8 w 712"/>
                <a:gd name="T15" fmla="*/ 544 h 712"/>
                <a:gd name="T16" fmla="*/ 17 w 712"/>
                <a:gd name="T17" fmla="*/ 558 h 712"/>
                <a:gd name="T18" fmla="*/ 31 w 712"/>
                <a:gd name="T19" fmla="*/ 568 h 712"/>
                <a:gd name="T20" fmla="*/ 48 w 712"/>
                <a:gd name="T21" fmla="*/ 573 h 712"/>
                <a:gd name="T22" fmla="*/ 304 w 712"/>
                <a:gd name="T23" fmla="*/ 575 h 712"/>
                <a:gd name="T24" fmla="*/ 301 w 712"/>
                <a:gd name="T25" fmla="*/ 627 h 712"/>
                <a:gd name="T26" fmla="*/ 290 w 712"/>
                <a:gd name="T27" fmla="*/ 653 h 712"/>
                <a:gd name="T28" fmla="*/ 270 w 712"/>
                <a:gd name="T29" fmla="*/ 672 h 712"/>
                <a:gd name="T30" fmla="*/ 127 w 712"/>
                <a:gd name="T31" fmla="*/ 685 h 712"/>
                <a:gd name="T32" fmla="*/ 118 w 712"/>
                <a:gd name="T33" fmla="*/ 698 h 712"/>
                <a:gd name="T34" fmla="*/ 127 w 712"/>
                <a:gd name="T35" fmla="*/ 710 h 712"/>
                <a:gd name="T36" fmla="*/ 584 w 712"/>
                <a:gd name="T37" fmla="*/ 710 h 712"/>
                <a:gd name="T38" fmla="*/ 593 w 712"/>
                <a:gd name="T39" fmla="*/ 698 h 712"/>
                <a:gd name="T40" fmla="*/ 584 w 712"/>
                <a:gd name="T41" fmla="*/ 685 h 712"/>
                <a:gd name="T42" fmla="*/ 442 w 712"/>
                <a:gd name="T43" fmla="*/ 672 h 712"/>
                <a:gd name="T44" fmla="*/ 422 w 712"/>
                <a:gd name="T45" fmla="*/ 653 h 712"/>
                <a:gd name="T46" fmla="*/ 410 w 712"/>
                <a:gd name="T47" fmla="*/ 627 h 712"/>
                <a:gd name="T48" fmla="*/ 408 w 712"/>
                <a:gd name="T49" fmla="*/ 575 h 712"/>
                <a:gd name="T50" fmla="*/ 664 w 712"/>
                <a:gd name="T51" fmla="*/ 573 h 712"/>
                <a:gd name="T52" fmla="*/ 681 w 712"/>
                <a:gd name="T53" fmla="*/ 568 h 712"/>
                <a:gd name="T54" fmla="*/ 694 w 712"/>
                <a:gd name="T55" fmla="*/ 558 h 712"/>
                <a:gd name="T56" fmla="*/ 704 w 712"/>
                <a:gd name="T57" fmla="*/ 544 h 712"/>
                <a:gd name="T58" fmla="*/ 711 w 712"/>
                <a:gd name="T59" fmla="*/ 528 h 712"/>
                <a:gd name="T60" fmla="*/ 712 w 712"/>
                <a:gd name="T61" fmla="*/ 58 h 712"/>
                <a:gd name="T62" fmla="*/ 708 w 712"/>
                <a:gd name="T63" fmla="*/ 41 h 712"/>
                <a:gd name="T64" fmla="*/ 701 w 712"/>
                <a:gd name="T65" fmla="*/ 26 h 712"/>
                <a:gd name="T66" fmla="*/ 690 w 712"/>
                <a:gd name="T67" fmla="*/ 13 h 712"/>
                <a:gd name="T68" fmla="*/ 675 w 712"/>
                <a:gd name="T69" fmla="*/ 4 h 712"/>
                <a:gd name="T70" fmla="*/ 659 w 712"/>
                <a:gd name="T71" fmla="*/ 0 h 712"/>
                <a:gd name="T72" fmla="*/ 300 w 712"/>
                <a:gd name="T73" fmla="*/ 684 h 712"/>
                <a:gd name="T74" fmla="*/ 319 w 712"/>
                <a:gd name="T75" fmla="*/ 659 h 712"/>
                <a:gd name="T76" fmla="*/ 330 w 712"/>
                <a:gd name="T77" fmla="*/ 629 h 712"/>
                <a:gd name="T78" fmla="*/ 331 w 712"/>
                <a:gd name="T79" fmla="*/ 575 h 712"/>
                <a:gd name="T80" fmla="*/ 381 w 712"/>
                <a:gd name="T81" fmla="*/ 619 h 712"/>
                <a:gd name="T82" fmla="*/ 389 w 712"/>
                <a:gd name="T83" fmla="*/ 650 h 712"/>
                <a:gd name="T84" fmla="*/ 405 w 712"/>
                <a:gd name="T85" fmla="*/ 675 h 712"/>
                <a:gd name="T86" fmla="*/ 683 w 712"/>
                <a:gd name="T87" fmla="*/ 523 h 712"/>
                <a:gd name="T88" fmla="*/ 674 w 712"/>
                <a:gd name="T89" fmla="*/ 538 h 712"/>
                <a:gd name="T90" fmla="*/ 659 w 712"/>
                <a:gd name="T91" fmla="*/ 546 h 712"/>
                <a:gd name="T92" fmla="*/ 53 w 712"/>
                <a:gd name="T93" fmla="*/ 546 h 712"/>
                <a:gd name="T94" fmla="*/ 37 w 712"/>
                <a:gd name="T95" fmla="*/ 538 h 712"/>
                <a:gd name="T96" fmla="*/ 29 w 712"/>
                <a:gd name="T97" fmla="*/ 523 h 712"/>
                <a:gd name="T98" fmla="*/ 29 w 712"/>
                <a:gd name="T99" fmla="*/ 53 h 712"/>
                <a:gd name="T100" fmla="*/ 37 w 712"/>
                <a:gd name="T101" fmla="*/ 37 h 712"/>
                <a:gd name="T102" fmla="*/ 53 w 712"/>
                <a:gd name="T103" fmla="*/ 28 h 712"/>
                <a:gd name="T104" fmla="*/ 659 w 712"/>
                <a:gd name="T105" fmla="*/ 28 h 712"/>
                <a:gd name="T106" fmla="*/ 674 w 712"/>
                <a:gd name="T107" fmla="*/ 37 h 712"/>
                <a:gd name="T108" fmla="*/ 683 w 712"/>
                <a:gd name="T109" fmla="*/ 53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712">
                  <a:moveTo>
                    <a:pt x="653" y="0"/>
                  </a:moveTo>
                  <a:lnTo>
                    <a:pt x="59" y="0"/>
                  </a:lnTo>
                  <a:lnTo>
                    <a:pt x="53" y="0"/>
                  </a:lnTo>
                  <a:lnTo>
                    <a:pt x="48" y="1"/>
                  </a:lnTo>
                  <a:lnTo>
                    <a:pt x="41" y="2"/>
                  </a:lnTo>
                  <a:lnTo>
                    <a:pt x="36" y="4"/>
                  </a:lnTo>
                  <a:lnTo>
                    <a:pt x="31" y="8"/>
                  </a:lnTo>
                  <a:lnTo>
                    <a:pt x="26" y="10"/>
                  </a:lnTo>
                  <a:lnTo>
                    <a:pt x="22" y="13"/>
                  </a:lnTo>
                  <a:lnTo>
                    <a:pt x="17" y="17"/>
                  </a:lnTo>
                  <a:lnTo>
                    <a:pt x="14" y="21"/>
                  </a:lnTo>
                  <a:lnTo>
                    <a:pt x="10" y="26"/>
                  </a:lnTo>
                  <a:lnTo>
                    <a:pt x="8" y="30"/>
                  </a:lnTo>
                  <a:lnTo>
                    <a:pt x="5" y="35"/>
                  </a:lnTo>
                  <a:lnTo>
                    <a:pt x="4" y="41"/>
                  </a:lnTo>
                  <a:lnTo>
                    <a:pt x="1" y="46"/>
                  </a:lnTo>
                  <a:lnTo>
                    <a:pt x="0" y="53"/>
                  </a:lnTo>
                  <a:lnTo>
                    <a:pt x="0" y="58"/>
                  </a:lnTo>
                  <a:lnTo>
                    <a:pt x="0" y="516"/>
                  </a:lnTo>
                  <a:lnTo>
                    <a:pt x="0" y="523"/>
                  </a:lnTo>
                  <a:lnTo>
                    <a:pt x="1" y="528"/>
                  </a:lnTo>
                  <a:lnTo>
                    <a:pt x="4" y="534"/>
                  </a:lnTo>
                  <a:lnTo>
                    <a:pt x="5" y="539"/>
                  </a:lnTo>
                  <a:lnTo>
                    <a:pt x="8" y="544"/>
                  </a:lnTo>
                  <a:lnTo>
                    <a:pt x="10" y="550"/>
                  </a:lnTo>
                  <a:lnTo>
                    <a:pt x="14" y="554"/>
                  </a:lnTo>
                  <a:lnTo>
                    <a:pt x="17" y="558"/>
                  </a:lnTo>
                  <a:lnTo>
                    <a:pt x="22" y="561"/>
                  </a:lnTo>
                  <a:lnTo>
                    <a:pt x="26" y="565"/>
                  </a:lnTo>
                  <a:lnTo>
                    <a:pt x="31" y="568"/>
                  </a:lnTo>
                  <a:lnTo>
                    <a:pt x="36" y="570"/>
                  </a:lnTo>
                  <a:lnTo>
                    <a:pt x="41" y="572"/>
                  </a:lnTo>
                  <a:lnTo>
                    <a:pt x="48" y="573"/>
                  </a:lnTo>
                  <a:lnTo>
                    <a:pt x="53" y="574"/>
                  </a:lnTo>
                  <a:lnTo>
                    <a:pt x="59" y="575"/>
                  </a:lnTo>
                  <a:lnTo>
                    <a:pt x="304" y="575"/>
                  </a:lnTo>
                  <a:lnTo>
                    <a:pt x="304" y="609"/>
                  </a:lnTo>
                  <a:lnTo>
                    <a:pt x="303" y="618"/>
                  </a:lnTo>
                  <a:lnTo>
                    <a:pt x="301" y="627"/>
                  </a:lnTo>
                  <a:lnTo>
                    <a:pt x="299" y="637"/>
                  </a:lnTo>
                  <a:lnTo>
                    <a:pt x="294" y="645"/>
                  </a:lnTo>
                  <a:lnTo>
                    <a:pt x="290" y="653"/>
                  </a:lnTo>
                  <a:lnTo>
                    <a:pt x="284" y="660"/>
                  </a:lnTo>
                  <a:lnTo>
                    <a:pt x="277" y="667"/>
                  </a:lnTo>
                  <a:lnTo>
                    <a:pt x="270" y="672"/>
                  </a:lnTo>
                  <a:lnTo>
                    <a:pt x="252" y="684"/>
                  </a:lnTo>
                  <a:lnTo>
                    <a:pt x="132" y="684"/>
                  </a:lnTo>
                  <a:lnTo>
                    <a:pt x="127" y="685"/>
                  </a:lnTo>
                  <a:lnTo>
                    <a:pt x="123" y="687"/>
                  </a:lnTo>
                  <a:lnTo>
                    <a:pt x="119" y="692"/>
                  </a:lnTo>
                  <a:lnTo>
                    <a:pt x="118" y="698"/>
                  </a:lnTo>
                  <a:lnTo>
                    <a:pt x="119" y="703"/>
                  </a:lnTo>
                  <a:lnTo>
                    <a:pt x="123" y="707"/>
                  </a:lnTo>
                  <a:lnTo>
                    <a:pt x="127" y="710"/>
                  </a:lnTo>
                  <a:lnTo>
                    <a:pt x="132" y="712"/>
                  </a:lnTo>
                  <a:lnTo>
                    <a:pt x="579" y="712"/>
                  </a:lnTo>
                  <a:lnTo>
                    <a:pt x="584" y="710"/>
                  </a:lnTo>
                  <a:lnTo>
                    <a:pt x="589" y="707"/>
                  </a:lnTo>
                  <a:lnTo>
                    <a:pt x="591" y="703"/>
                  </a:lnTo>
                  <a:lnTo>
                    <a:pt x="593" y="698"/>
                  </a:lnTo>
                  <a:lnTo>
                    <a:pt x="591" y="692"/>
                  </a:lnTo>
                  <a:lnTo>
                    <a:pt x="589" y="687"/>
                  </a:lnTo>
                  <a:lnTo>
                    <a:pt x="584" y="685"/>
                  </a:lnTo>
                  <a:lnTo>
                    <a:pt x="579" y="684"/>
                  </a:lnTo>
                  <a:lnTo>
                    <a:pt x="460" y="684"/>
                  </a:lnTo>
                  <a:lnTo>
                    <a:pt x="442" y="672"/>
                  </a:lnTo>
                  <a:lnTo>
                    <a:pt x="435" y="667"/>
                  </a:lnTo>
                  <a:lnTo>
                    <a:pt x="428" y="660"/>
                  </a:lnTo>
                  <a:lnTo>
                    <a:pt x="422" y="653"/>
                  </a:lnTo>
                  <a:lnTo>
                    <a:pt x="418" y="645"/>
                  </a:lnTo>
                  <a:lnTo>
                    <a:pt x="413" y="637"/>
                  </a:lnTo>
                  <a:lnTo>
                    <a:pt x="410" y="627"/>
                  </a:lnTo>
                  <a:lnTo>
                    <a:pt x="409" y="618"/>
                  </a:lnTo>
                  <a:lnTo>
                    <a:pt x="408" y="609"/>
                  </a:lnTo>
                  <a:lnTo>
                    <a:pt x="408" y="575"/>
                  </a:lnTo>
                  <a:lnTo>
                    <a:pt x="653" y="575"/>
                  </a:lnTo>
                  <a:lnTo>
                    <a:pt x="659" y="574"/>
                  </a:lnTo>
                  <a:lnTo>
                    <a:pt x="664" y="573"/>
                  </a:lnTo>
                  <a:lnTo>
                    <a:pt x="670" y="572"/>
                  </a:lnTo>
                  <a:lnTo>
                    <a:pt x="675" y="570"/>
                  </a:lnTo>
                  <a:lnTo>
                    <a:pt x="681" y="568"/>
                  </a:lnTo>
                  <a:lnTo>
                    <a:pt x="686" y="565"/>
                  </a:lnTo>
                  <a:lnTo>
                    <a:pt x="690" y="561"/>
                  </a:lnTo>
                  <a:lnTo>
                    <a:pt x="694" y="558"/>
                  </a:lnTo>
                  <a:lnTo>
                    <a:pt x="698" y="554"/>
                  </a:lnTo>
                  <a:lnTo>
                    <a:pt x="701" y="550"/>
                  </a:lnTo>
                  <a:lnTo>
                    <a:pt x="704" y="544"/>
                  </a:lnTo>
                  <a:lnTo>
                    <a:pt x="706" y="539"/>
                  </a:lnTo>
                  <a:lnTo>
                    <a:pt x="708" y="534"/>
                  </a:lnTo>
                  <a:lnTo>
                    <a:pt x="711" y="528"/>
                  </a:lnTo>
                  <a:lnTo>
                    <a:pt x="711" y="523"/>
                  </a:lnTo>
                  <a:lnTo>
                    <a:pt x="712" y="516"/>
                  </a:lnTo>
                  <a:lnTo>
                    <a:pt x="712" y="58"/>
                  </a:lnTo>
                  <a:lnTo>
                    <a:pt x="711" y="53"/>
                  </a:lnTo>
                  <a:lnTo>
                    <a:pt x="711" y="46"/>
                  </a:lnTo>
                  <a:lnTo>
                    <a:pt x="708" y="41"/>
                  </a:lnTo>
                  <a:lnTo>
                    <a:pt x="706" y="35"/>
                  </a:lnTo>
                  <a:lnTo>
                    <a:pt x="704" y="30"/>
                  </a:lnTo>
                  <a:lnTo>
                    <a:pt x="701" y="26"/>
                  </a:lnTo>
                  <a:lnTo>
                    <a:pt x="698" y="21"/>
                  </a:lnTo>
                  <a:lnTo>
                    <a:pt x="694" y="17"/>
                  </a:lnTo>
                  <a:lnTo>
                    <a:pt x="690" y="13"/>
                  </a:lnTo>
                  <a:lnTo>
                    <a:pt x="686" y="10"/>
                  </a:lnTo>
                  <a:lnTo>
                    <a:pt x="681" y="8"/>
                  </a:lnTo>
                  <a:lnTo>
                    <a:pt x="675" y="4"/>
                  </a:lnTo>
                  <a:lnTo>
                    <a:pt x="670" y="2"/>
                  </a:lnTo>
                  <a:lnTo>
                    <a:pt x="664" y="1"/>
                  </a:lnTo>
                  <a:lnTo>
                    <a:pt x="659" y="0"/>
                  </a:lnTo>
                  <a:lnTo>
                    <a:pt x="653" y="0"/>
                  </a:lnTo>
                  <a:close/>
                  <a:moveTo>
                    <a:pt x="412" y="684"/>
                  </a:moveTo>
                  <a:lnTo>
                    <a:pt x="300" y="684"/>
                  </a:lnTo>
                  <a:lnTo>
                    <a:pt x="307" y="675"/>
                  </a:lnTo>
                  <a:lnTo>
                    <a:pt x="313" y="668"/>
                  </a:lnTo>
                  <a:lnTo>
                    <a:pt x="319" y="659"/>
                  </a:lnTo>
                  <a:lnTo>
                    <a:pt x="323" y="650"/>
                  </a:lnTo>
                  <a:lnTo>
                    <a:pt x="326" y="640"/>
                  </a:lnTo>
                  <a:lnTo>
                    <a:pt x="330" y="629"/>
                  </a:lnTo>
                  <a:lnTo>
                    <a:pt x="331" y="619"/>
                  </a:lnTo>
                  <a:lnTo>
                    <a:pt x="331" y="609"/>
                  </a:lnTo>
                  <a:lnTo>
                    <a:pt x="331" y="575"/>
                  </a:lnTo>
                  <a:lnTo>
                    <a:pt x="380" y="575"/>
                  </a:lnTo>
                  <a:lnTo>
                    <a:pt x="380" y="609"/>
                  </a:lnTo>
                  <a:lnTo>
                    <a:pt x="381" y="619"/>
                  </a:lnTo>
                  <a:lnTo>
                    <a:pt x="382" y="629"/>
                  </a:lnTo>
                  <a:lnTo>
                    <a:pt x="385" y="640"/>
                  </a:lnTo>
                  <a:lnTo>
                    <a:pt x="389" y="650"/>
                  </a:lnTo>
                  <a:lnTo>
                    <a:pt x="393" y="659"/>
                  </a:lnTo>
                  <a:lnTo>
                    <a:pt x="398" y="668"/>
                  </a:lnTo>
                  <a:lnTo>
                    <a:pt x="405" y="675"/>
                  </a:lnTo>
                  <a:lnTo>
                    <a:pt x="412" y="684"/>
                  </a:lnTo>
                  <a:close/>
                  <a:moveTo>
                    <a:pt x="684" y="516"/>
                  </a:moveTo>
                  <a:lnTo>
                    <a:pt x="683" y="523"/>
                  </a:lnTo>
                  <a:lnTo>
                    <a:pt x="682" y="528"/>
                  </a:lnTo>
                  <a:lnTo>
                    <a:pt x="678" y="534"/>
                  </a:lnTo>
                  <a:lnTo>
                    <a:pt x="674" y="538"/>
                  </a:lnTo>
                  <a:lnTo>
                    <a:pt x="670" y="542"/>
                  </a:lnTo>
                  <a:lnTo>
                    <a:pt x="664" y="544"/>
                  </a:lnTo>
                  <a:lnTo>
                    <a:pt x="659" y="546"/>
                  </a:lnTo>
                  <a:lnTo>
                    <a:pt x="653" y="548"/>
                  </a:lnTo>
                  <a:lnTo>
                    <a:pt x="59" y="548"/>
                  </a:lnTo>
                  <a:lnTo>
                    <a:pt x="53" y="546"/>
                  </a:lnTo>
                  <a:lnTo>
                    <a:pt x="46" y="544"/>
                  </a:lnTo>
                  <a:lnTo>
                    <a:pt x="42" y="542"/>
                  </a:lnTo>
                  <a:lnTo>
                    <a:pt x="37" y="538"/>
                  </a:lnTo>
                  <a:lnTo>
                    <a:pt x="34" y="534"/>
                  </a:lnTo>
                  <a:lnTo>
                    <a:pt x="30" y="528"/>
                  </a:lnTo>
                  <a:lnTo>
                    <a:pt x="29" y="523"/>
                  </a:lnTo>
                  <a:lnTo>
                    <a:pt x="28" y="516"/>
                  </a:lnTo>
                  <a:lnTo>
                    <a:pt x="28" y="58"/>
                  </a:lnTo>
                  <a:lnTo>
                    <a:pt x="29" y="53"/>
                  </a:lnTo>
                  <a:lnTo>
                    <a:pt x="30" y="46"/>
                  </a:lnTo>
                  <a:lnTo>
                    <a:pt x="34" y="41"/>
                  </a:lnTo>
                  <a:lnTo>
                    <a:pt x="37" y="37"/>
                  </a:lnTo>
                  <a:lnTo>
                    <a:pt x="42" y="33"/>
                  </a:lnTo>
                  <a:lnTo>
                    <a:pt x="46" y="30"/>
                  </a:lnTo>
                  <a:lnTo>
                    <a:pt x="53" y="28"/>
                  </a:lnTo>
                  <a:lnTo>
                    <a:pt x="59" y="28"/>
                  </a:lnTo>
                  <a:lnTo>
                    <a:pt x="653" y="28"/>
                  </a:lnTo>
                  <a:lnTo>
                    <a:pt x="659" y="28"/>
                  </a:lnTo>
                  <a:lnTo>
                    <a:pt x="664" y="30"/>
                  </a:lnTo>
                  <a:lnTo>
                    <a:pt x="670" y="33"/>
                  </a:lnTo>
                  <a:lnTo>
                    <a:pt x="674" y="37"/>
                  </a:lnTo>
                  <a:lnTo>
                    <a:pt x="678" y="41"/>
                  </a:lnTo>
                  <a:lnTo>
                    <a:pt x="682" y="46"/>
                  </a:lnTo>
                  <a:lnTo>
                    <a:pt x="683" y="53"/>
                  </a:lnTo>
                  <a:lnTo>
                    <a:pt x="684" y="58"/>
                  </a:lnTo>
                  <a:lnTo>
                    <a:pt x="684"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316">
              <a:extLst>
                <a:ext uri="{FF2B5EF4-FFF2-40B4-BE49-F238E27FC236}">
                  <a16:creationId xmlns:a16="http://schemas.microsoft.com/office/drawing/2014/main" id="{DA5CFEE5-8BF0-48FA-95B8-06D394D73A66}"/>
                </a:ext>
              </a:extLst>
            </p:cNvPr>
            <p:cNvSpPr>
              <a:spLocks/>
            </p:cNvSpPr>
            <p:nvPr/>
          </p:nvSpPr>
          <p:spPr bwMode="auto">
            <a:xfrm>
              <a:off x="8358189" y="1074738"/>
              <a:ext cx="312738" cy="239713"/>
            </a:xfrm>
            <a:custGeom>
              <a:avLst/>
              <a:gdLst>
                <a:gd name="T0" fmla="*/ 344 w 589"/>
                <a:gd name="T1" fmla="*/ 0 h 453"/>
                <a:gd name="T2" fmla="*/ 334 w 589"/>
                <a:gd name="T3" fmla="*/ 4 h 453"/>
                <a:gd name="T4" fmla="*/ 330 w 589"/>
                <a:gd name="T5" fmla="*/ 14 h 453"/>
                <a:gd name="T6" fmla="*/ 334 w 589"/>
                <a:gd name="T7" fmla="*/ 24 h 453"/>
                <a:gd name="T8" fmla="*/ 344 w 589"/>
                <a:gd name="T9" fmla="*/ 28 h 453"/>
                <a:gd name="T10" fmla="*/ 528 w 589"/>
                <a:gd name="T11" fmla="*/ 29 h 453"/>
                <a:gd name="T12" fmla="*/ 543 w 589"/>
                <a:gd name="T13" fmla="*/ 35 h 453"/>
                <a:gd name="T14" fmla="*/ 554 w 589"/>
                <a:gd name="T15" fmla="*/ 46 h 453"/>
                <a:gd name="T16" fmla="*/ 561 w 589"/>
                <a:gd name="T17" fmla="*/ 61 h 453"/>
                <a:gd name="T18" fmla="*/ 562 w 589"/>
                <a:gd name="T19" fmla="*/ 383 h 453"/>
                <a:gd name="T20" fmla="*/ 558 w 589"/>
                <a:gd name="T21" fmla="*/ 400 h 453"/>
                <a:gd name="T22" fmla="*/ 549 w 589"/>
                <a:gd name="T23" fmla="*/ 412 h 453"/>
                <a:gd name="T24" fmla="*/ 536 w 589"/>
                <a:gd name="T25" fmla="*/ 422 h 453"/>
                <a:gd name="T26" fmla="*/ 520 w 589"/>
                <a:gd name="T27" fmla="*/ 425 h 453"/>
                <a:gd name="T28" fmla="*/ 62 w 589"/>
                <a:gd name="T29" fmla="*/ 424 h 453"/>
                <a:gd name="T30" fmla="*/ 47 w 589"/>
                <a:gd name="T31" fmla="*/ 418 h 453"/>
                <a:gd name="T32" fmla="*/ 36 w 589"/>
                <a:gd name="T33" fmla="*/ 407 h 453"/>
                <a:gd name="T34" fmla="*/ 29 w 589"/>
                <a:gd name="T35" fmla="*/ 392 h 453"/>
                <a:gd name="T36" fmla="*/ 28 w 589"/>
                <a:gd name="T37" fmla="*/ 70 h 453"/>
                <a:gd name="T38" fmla="*/ 32 w 589"/>
                <a:gd name="T39" fmla="*/ 54 h 453"/>
                <a:gd name="T40" fmla="*/ 40 w 589"/>
                <a:gd name="T41" fmla="*/ 40 h 453"/>
                <a:gd name="T42" fmla="*/ 54 w 589"/>
                <a:gd name="T43" fmla="*/ 31 h 453"/>
                <a:gd name="T44" fmla="*/ 70 w 589"/>
                <a:gd name="T45" fmla="*/ 28 h 453"/>
                <a:gd name="T46" fmla="*/ 250 w 589"/>
                <a:gd name="T47" fmla="*/ 27 h 453"/>
                <a:gd name="T48" fmla="*/ 258 w 589"/>
                <a:gd name="T49" fmla="*/ 20 h 453"/>
                <a:gd name="T50" fmla="*/ 258 w 589"/>
                <a:gd name="T51" fmla="*/ 9 h 453"/>
                <a:gd name="T52" fmla="*/ 250 w 589"/>
                <a:gd name="T53" fmla="*/ 1 h 453"/>
                <a:gd name="T54" fmla="*/ 70 w 589"/>
                <a:gd name="T55" fmla="*/ 0 h 453"/>
                <a:gd name="T56" fmla="*/ 56 w 589"/>
                <a:gd name="T57" fmla="*/ 1 h 453"/>
                <a:gd name="T58" fmla="*/ 43 w 589"/>
                <a:gd name="T59" fmla="*/ 6 h 453"/>
                <a:gd name="T60" fmla="*/ 32 w 589"/>
                <a:gd name="T61" fmla="*/ 12 h 453"/>
                <a:gd name="T62" fmla="*/ 21 w 589"/>
                <a:gd name="T63" fmla="*/ 21 h 453"/>
                <a:gd name="T64" fmla="*/ 12 w 589"/>
                <a:gd name="T65" fmla="*/ 30 h 453"/>
                <a:gd name="T66" fmla="*/ 6 w 589"/>
                <a:gd name="T67" fmla="*/ 42 h 453"/>
                <a:gd name="T68" fmla="*/ 2 w 589"/>
                <a:gd name="T69" fmla="*/ 56 h 453"/>
                <a:gd name="T70" fmla="*/ 0 w 589"/>
                <a:gd name="T71" fmla="*/ 70 h 453"/>
                <a:gd name="T72" fmla="*/ 0 w 589"/>
                <a:gd name="T73" fmla="*/ 391 h 453"/>
                <a:gd name="T74" fmla="*/ 4 w 589"/>
                <a:gd name="T75" fmla="*/ 404 h 453"/>
                <a:gd name="T76" fmla="*/ 9 w 589"/>
                <a:gd name="T77" fmla="*/ 417 h 453"/>
                <a:gd name="T78" fmla="*/ 17 w 589"/>
                <a:gd name="T79" fmla="*/ 427 h 453"/>
                <a:gd name="T80" fmla="*/ 26 w 589"/>
                <a:gd name="T81" fmla="*/ 437 h 453"/>
                <a:gd name="T82" fmla="*/ 37 w 589"/>
                <a:gd name="T83" fmla="*/ 445 h 453"/>
                <a:gd name="T84" fmla="*/ 50 w 589"/>
                <a:gd name="T85" fmla="*/ 450 h 453"/>
                <a:gd name="T86" fmla="*/ 63 w 589"/>
                <a:gd name="T87" fmla="*/ 452 h 453"/>
                <a:gd name="T88" fmla="*/ 520 w 589"/>
                <a:gd name="T89" fmla="*/ 453 h 453"/>
                <a:gd name="T90" fmla="*/ 534 w 589"/>
                <a:gd name="T91" fmla="*/ 451 h 453"/>
                <a:gd name="T92" fmla="*/ 547 w 589"/>
                <a:gd name="T93" fmla="*/ 448 h 453"/>
                <a:gd name="T94" fmla="*/ 558 w 589"/>
                <a:gd name="T95" fmla="*/ 441 h 453"/>
                <a:gd name="T96" fmla="*/ 569 w 589"/>
                <a:gd name="T97" fmla="*/ 433 h 453"/>
                <a:gd name="T98" fmla="*/ 578 w 589"/>
                <a:gd name="T99" fmla="*/ 422 h 453"/>
                <a:gd name="T100" fmla="*/ 584 w 589"/>
                <a:gd name="T101" fmla="*/ 410 h 453"/>
                <a:gd name="T102" fmla="*/ 587 w 589"/>
                <a:gd name="T103" fmla="*/ 397 h 453"/>
                <a:gd name="T104" fmla="*/ 589 w 589"/>
                <a:gd name="T105" fmla="*/ 383 h 453"/>
                <a:gd name="T106" fmla="*/ 588 w 589"/>
                <a:gd name="T107" fmla="*/ 62 h 453"/>
                <a:gd name="T108" fmla="*/ 586 w 589"/>
                <a:gd name="T109" fmla="*/ 49 h 453"/>
                <a:gd name="T110" fmla="*/ 581 w 589"/>
                <a:gd name="T111" fmla="*/ 37 h 453"/>
                <a:gd name="T112" fmla="*/ 573 w 589"/>
                <a:gd name="T113" fmla="*/ 25 h 453"/>
                <a:gd name="T114" fmla="*/ 564 w 589"/>
                <a:gd name="T115" fmla="*/ 16 h 453"/>
                <a:gd name="T116" fmla="*/ 553 w 589"/>
                <a:gd name="T117" fmla="*/ 9 h 453"/>
                <a:gd name="T118" fmla="*/ 540 w 589"/>
                <a:gd name="T119" fmla="*/ 3 h 453"/>
                <a:gd name="T120" fmla="*/ 527 w 589"/>
                <a:gd name="T12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453">
                  <a:moveTo>
                    <a:pt x="520" y="0"/>
                  </a:moveTo>
                  <a:lnTo>
                    <a:pt x="344" y="0"/>
                  </a:lnTo>
                  <a:lnTo>
                    <a:pt x="338" y="1"/>
                  </a:lnTo>
                  <a:lnTo>
                    <a:pt x="334" y="4"/>
                  </a:lnTo>
                  <a:lnTo>
                    <a:pt x="331" y="9"/>
                  </a:lnTo>
                  <a:lnTo>
                    <a:pt x="330" y="14"/>
                  </a:lnTo>
                  <a:lnTo>
                    <a:pt x="331" y="20"/>
                  </a:lnTo>
                  <a:lnTo>
                    <a:pt x="334" y="24"/>
                  </a:lnTo>
                  <a:lnTo>
                    <a:pt x="338" y="27"/>
                  </a:lnTo>
                  <a:lnTo>
                    <a:pt x="344" y="28"/>
                  </a:lnTo>
                  <a:lnTo>
                    <a:pt x="520" y="28"/>
                  </a:lnTo>
                  <a:lnTo>
                    <a:pt x="528" y="29"/>
                  </a:lnTo>
                  <a:lnTo>
                    <a:pt x="536" y="31"/>
                  </a:lnTo>
                  <a:lnTo>
                    <a:pt x="543" y="35"/>
                  </a:lnTo>
                  <a:lnTo>
                    <a:pt x="549" y="40"/>
                  </a:lnTo>
                  <a:lnTo>
                    <a:pt x="554" y="46"/>
                  </a:lnTo>
                  <a:lnTo>
                    <a:pt x="558" y="54"/>
                  </a:lnTo>
                  <a:lnTo>
                    <a:pt x="561" y="61"/>
                  </a:lnTo>
                  <a:lnTo>
                    <a:pt x="562" y="70"/>
                  </a:lnTo>
                  <a:lnTo>
                    <a:pt x="562" y="383"/>
                  </a:lnTo>
                  <a:lnTo>
                    <a:pt x="561" y="392"/>
                  </a:lnTo>
                  <a:lnTo>
                    <a:pt x="558" y="400"/>
                  </a:lnTo>
                  <a:lnTo>
                    <a:pt x="554" y="407"/>
                  </a:lnTo>
                  <a:lnTo>
                    <a:pt x="549" y="412"/>
                  </a:lnTo>
                  <a:lnTo>
                    <a:pt x="543" y="418"/>
                  </a:lnTo>
                  <a:lnTo>
                    <a:pt x="536" y="422"/>
                  </a:lnTo>
                  <a:lnTo>
                    <a:pt x="528" y="424"/>
                  </a:lnTo>
                  <a:lnTo>
                    <a:pt x="520" y="425"/>
                  </a:lnTo>
                  <a:lnTo>
                    <a:pt x="70" y="425"/>
                  </a:lnTo>
                  <a:lnTo>
                    <a:pt x="62" y="424"/>
                  </a:lnTo>
                  <a:lnTo>
                    <a:pt x="54" y="422"/>
                  </a:lnTo>
                  <a:lnTo>
                    <a:pt x="47" y="418"/>
                  </a:lnTo>
                  <a:lnTo>
                    <a:pt x="40" y="412"/>
                  </a:lnTo>
                  <a:lnTo>
                    <a:pt x="36" y="407"/>
                  </a:lnTo>
                  <a:lnTo>
                    <a:pt x="32" y="400"/>
                  </a:lnTo>
                  <a:lnTo>
                    <a:pt x="29" y="392"/>
                  </a:lnTo>
                  <a:lnTo>
                    <a:pt x="28" y="383"/>
                  </a:lnTo>
                  <a:lnTo>
                    <a:pt x="28" y="70"/>
                  </a:lnTo>
                  <a:lnTo>
                    <a:pt x="29" y="61"/>
                  </a:lnTo>
                  <a:lnTo>
                    <a:pt x="32" y="54"/>
                  </a:lnTo>
                  <a:lnTo>
                    <a:pt x="36" y="46"/>
                  </a:lnTo>
                  <a:lnTo>
                    <a:pt x="40" y="40"/>
                  </a:lnTo>
                  <a:lnTo>
                    <a:pt x="47" y="35"/>
                  </a:lnTo>
                  <a:lnTo>
                    <a:pt x="54" y="31"/>
                  </a:lnTo>
                  <a:lnTo>
                    <a:pt x="62" y="29"/>
                  </a:lnTo>
                  <a:lnTo>
                    <a:pt x="70" y="28"/>
                  </a:lnTo>
                  <a:lnTo>
                    <a:pt x="245" y="28"/>
                  </a:lnTo>
                  <a:lnTo>
                    <a:pt x="250" y="27"/>
                  </a:lnTo>
                  <a:lnTo>
                    <a:pt x="255" y="24"/>
                  </a:lnTo>
                  <a:lnTo>
                    <a:pt x="258" y="20"/>
                  </a:lnTo>
                  <a:lnTo>
                    <a:pt x="259" y="14"/>
                  </a:lnTo>
                  <a:lnTo>
                    <a:pt x="258" y="9"/>
                  </a:lnTo>
                  <a:lnTo>
                    <a:pt x="255" y="4"/>
                  </a:lnTo>
                  <a:lnTo>
                    <a:pt x="250" y="1"/>
                  </a:lnTo>
                  <a:lnTo>
                    <a:pt x="245" y="0"/>
                  </a:lnTo>
                  <a:lnTo>
                    <a:pt x="70" y="0"/>
                  </a:lnTo>
                  <a:lnTo>
                    <a:pt x="63" y="0"/>
                  </a:lnTo>
                  <a:lnTo>
                    <a:pt x="56" y="1"/>
                  </a:lnTo>
                  <a:lnTo>
                    <a:pt x="50" y="3"/>
                  </a:lnTo>
                  <a:lnTo>
                    <a:pt x="43" y="6"/>
                  </a:lnTo>
                  <a:lnTo>
                    <a:pt x="37" y="9"/>
                  </a:lnTo>
                  <a:lnTo>
                    <a:pt x="32" y="12"/>
                  </a:lnTo>
                  <a:lnTo>
                    <a:pt x="26" y="16"/>
                  </a:lnTo>
                  <a:lnTo>
                    <a:pt x="21" y="21"/>
                  </a:lnTo>
                  <a:lnTo>
                    <a:pt x="17" y="25"/>
                  </a:lnTo>
                  <a:lnTo>
                    <a:pt x="12" y="30"/>
                  </a:lnTo>
                  <a:lnTo>
                    <a:pt x="9" y="37"/>
                  </a:lnTo>
                  <a:lnTo>
                    <a:pt x="6" y="42"/>
                  </a:lnTo>
                  <a:lnTo>
                    <a:pt x="4" y="49"/>
                  </a:lnTo>
                  <a:lnTo>
                    <a:pt x="2" y="56"/>
                  </a:lnTo>
                  <a:lnTo>
                    <a:pt x="0" y="62"/>
                  </a:lnTo>
                  <a:lnTo>
                    <a:pt x="0" y="70"/>
                  </a:lnTo>
                  <a:lnTo>
                    <a:pt x="0" y="383"/>
                  </a:lnTo>
                  <a:lnTo>
                    <a:pt x="0" y="391"/>
                  </a:lnTo>
                  <a:lnTo>
                    <a:pt x="2" y="397"/>
                  </a:lnTo>
                  <a:lnTo>
                    <a:pt x="4" y="404"/>
                  </a:lnTo>
                  <a:lnTo>
                    <a:pt x="6" y="410"/>
                  </a:lnTo>
                  <a:lnTo>
                    <a:pt x="9" y="417"/>
                  </a:lnTo>
                  <a:lnTo>
                    <a:pt x="12" y="422"/>
                  </a:lnTo>
                  <a:lnTo>
                    <a:pt x="17" y="427"/>
                  </a:lnTo>
                  <a:lnTo>
                    <a:pt x="21" y="433"/>
                  </a:lnTo>
                  <a:lnTo>
                    <a:pt x="26" y="437"/>
                  </a:lnTo>
                  <a:lnTo>
                    <a:pt x="32" y="441"/>
                  </a:lnTo>
                  <a:lnTo>
                    <a:pt x="37" y="445"/>
                  </a:lnTo>
                  <a:lnTo>
                    <a:pt x="43" y="448"/>
                  </a:lnTo>
                  <a:lnTo>
                    <a:pt x="50" y="450"/>
                  </a:lnTo>
                  <a:lnTo>
                    <a:pt x="56" y="451"/>
                  </a:lnTo>
                  <a:lnTo>
                    <a:pt x="63" y="452"/>
                  </a:lnTo>
                  <a:lnTo>
                    <a:pt x="70" y="453"/>
                  </a:lnTo>
                  <a:lnTo>
                    <a:pt x="520" y="453"/>
                  </a:lnTo>
                  <a:lnTo>
                    <a:pt x="527" y="452"/>
                  </a:lnTo>
                  <a:lnTo>
                    <a:pt x="534" y="451"/>
                  </a:lnTo>
                  <a:lnTo>
                    <a:pt x="540" y="450"/>
                  </a:lnTo>
                  <a:lnTo>
                    <a:pt x="547" y="448"/>
                  </a:lnTo>
                  <a:lnTo>
                    <a:pt x="553" y="445"/>
                  </a:lnTo>
                  <a:lnTo>
                    <a:pt x="558" y="441"/>
                  </a:lnTo>
                  <a:lnTo>
                    <a:pt x="564" y="437"/>
                  </a:lnTo>
                  <a:lnTo>
                    <a:pt x="569" y="433"/>
                  </a:lnTo>
                  <a:lnTo>
                    <a:pt x="573" y="427"/>
                  </a:lnTo>
                  <a:lnTo>
                    <a:pt x="578" y="422"/>
                  </a:lnTo>
                  <a:lnTo>
                    <a:pt x="581" y="417"/>
                  </a:lnTo>
                  <a:lnTo>
                    <a:pt x="584" y="410"/>
                  </a:lnTo>
                  <a:lnTo>
                    <a:pt x="586" y="404"/>
                  </a:lnTo>
                  <a:lnTo>
                    <a:pt x="587" y="397"/>
                  </a:lnTo>
                  <a:lnTo>
                    <a:pt x="588" y="391"/>
                  </a:lnTo>
                  <a:lnTo>
                    <a:pt x="589" y="383"/>
                  </a:lnTo>
                  <a:lnTo>
                    <a:pt x="589" y="70"/>
                  </a:lnTo>
                  <a:lnTo>
                    <a:pt x="588" y="62"/>
                  </a:lnTo>
                  <a:lnTo>
                    <a:pt x="587" y="56"/>
                  </a:lnTo>
                  <a:lnTo>
                    <a:pt x="586" y="49"/>
                  </a:lnTo>
                  <a:lnTo>
                    <a:pt x="584" y="42"/>
                  </a:lnTo>
                  <a:lnTo>
                    <a:pt x="581" y="37"/>
                  </a:lnTo>
                  <a:lnTo>
                    <a:pt x="578" y="30"/>
                  </a:lnTo>
                  <a:lnTo>
                    <a:pt x="573" y="25"/>
                  </a:lnTo>
                  <a:lnTo>
                    <a:pt x="569" y="21"/>
                  </a:lnTo>
                  <a:lnTo>
                    <a:pt x="564" y="16"/>
                  </a:lnTo>
                  <a:lnTo>
                    <a:pt x="558" y="12"/>
                  </a:lnTo>
                  <a:lnTo>
                    <a:pt x="553" y="9"/>
                  </a:lnTo>
                  <a:lnTo>
                    <a:pt x="547" y="6"/>
                  </a:lnTo>
                  <a:lnTo>
                    <a:pt x="540" y="3"/>
                  </a:lnTo>
                  <a:lnTo>
                    <a:pt x="534" y="1"/>
                  </a:lnTo>
                  <a:lnTo>
                    <a:pt x="527" y="0"/>
                  </a:lnTo>
                  <a:lnTo>
                    <a:pt x="5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317">
              <a:extLst>
                <a:ext uri="{FF2B5EF4-FFF2-40B4-BE49-F238E27FC236}">
                  <a16:creationId xmlns:a16="http://schemas.microsoft.com/office/drawing/2014/main" id="{0D6C702C-B36D-4B1B-BB70-44BE1B61EB6E}"/>
                </a:ext>
              </a:extLst>
            </p:cNvPr>
            <p:cNvSpPr>
              <a:spLocks noEditPoints="1"/>
            </p:cNvSpPr>
            <p:nvPr/>
          </p:nvSpPr>
          <p:spPr bwMode="auto">
            <a:xfrm>
              <a:off x="8474076" y="1143001"/>
              <a:ext cx="92075" cy="98425"/>
            </a:xfrm>
            <a:custGeom>
              <a:avLst/>
              <a:gdLst>
                <a:gd name="T0" fmla="*/ 64 w 172"/>
                <a:gd name="T1" fmla="*/ 5 h 186"/>
                <a:gd name="T2" fmla="*/ 53 w 172"/>
                <a:gd name="T3" fmla="*/ 1 h 186"/>
                <a:gd name="T4" fmla="*/ 42 w 172"/>
                <a:gd name="T5" fmla="*/ 0 h 186"/>
                <a:gd name="T6" fmla="*/ 31 w 172"/>
                <a:gd name="T7" fmla="*/ 1 h 186"/>
                <a:gd name="T8" fmla="*/ 22 w 172"/>
                <a:gd name="T9" fmla="*/ 5 h 186"/>
                <a:gd name="T10" fmla="*/ 12 w 172"/>
                <a:gd name="T11" fmla="*/ 13 h 186"/>
                <a:gd name="T12" fmla="*/ 6 w 172"/>
                <a:gd name="T13" fmla="*/ 21 h 186"/>
                <a:gd name="T14" fmla="*/ 1 w 172"/>
                <a:gd name="T15" fmla="*/ 31 h 186"/>
                <a:gd name="T16" fmla="*/ 0 w 172"/>
                <a:gd name="T17" fmla="*/ 42 h 186"/>
                <a:gd name="T18" fmla="*/ 0 w 172"/>
                <a:gd name="T19" fmla="*/ 149 h 186"/>
                <a:gd name="T20" fmla="*/ 4 w 172"/>
                <a:gd name="T21" fmla="*/ 160 h 186"/>
                <a:gd name="T22" fmla="*/ 9 w 172"/>
                <a:gd name="T23" fmla="*/ 169 h 186"/>
                <a:gd name="T24" fmla="*/ 16 w 172"/>
                <a:gd name="T25" fmla="*/ 177 h 186"/>
                <a:gd name="T26" fmla="*/ 26 w 172"/>
                <a:gd name="T27" fmla="*/ 182 h 186"/>
                <a:gd name="T28" fmla="*/ 37 w 172"/>
                <a:gd name="T29" fmla="*/ 186 h 186"/>
                <a:gd name="T30" fmla="*/ 48 w 172"/>
                <a:gd name="T31" fmla="*/ 186 h 186"/>
                <a:gd name="T32" fmla="*/ 58 w 172"/>
                <a:gd name="T33" fmla="*/ 182 h 186"/>
                <a:gd name="T34" fmla="*/ 152 w 172"/>
                <a:gd name="T35" fmla="*/ 130 h 186"/>
                <a:gd name="T36" fmla="*/ 160 w 172"/>
                <a:gd name="T37" fmla="*/ 122 h 186"/>
                <a:gd name="T38" fmla="*/ 167 w 172"/>
                <a:gd name="T39" fmla="*/ 114 h 186"/>
                <a:gd name="T40" fmla="*/ 171 w 172"/>
                <a:gd name="T41" fmla="*/ 104 h 186"/>
                <a:gd name="T42" fmla="*/ 172 w 172"/>
                <a:gd name="T43" fmla="*/ 93 h 186"/>
                <a:gd name="T44" fmla="*/ 171 w 172"/>
                <a:gd name="T45" fmla="*/ 81 h 186"/>
                <a:gd name="T46" fmla="*/ 167 w 172"/>
                <a:gd name="T47" fmla="*/ 72 h 186"/>
                <a:gd name="T48" fmla="*/ 160 w 172"/>
                <a:gd name="T49" fmla="*/ 63 h 186"/>
                <a:gd name="T50" fmla="*/ 152 w 172"/>
                <a:gd name="T51" fmla="*/ 57 h 186"/>
                <a:gd name="T52" fmla="*/ 50 w 172"/>
                <a:gd name="T53" fmla="*/ 157 h 186"/>
                <a:gd name="T54" fmla="*/ 41 w 172"/>
                <a:gd name="T55" fmla="*/ 158 h 186"/>
                <a:gd name="T56" fmla="*/ 36 w 172"/>
                <a:gd name="T57" fmla="*/ 157 h 186"/>
                <a:gd name="T58" fmla="*/ 30 w 172"/>
                <a:gd name="T59" fmla="*/ 152 h 186"/>
                <a:gd name="T60" fmla="*/ 28 w 172"/>
                <a:gd name="T61" fmla="*/ 144 h 186"/>
                <a:gd name="T62" fmla="*/ 29 w 172"/>
                <a:gd name="T63" fmla="*/ 37 h 186"/>
                <a:gd name="T64" fmla="*/ 34 w 172"/>
                <a:gd name="T65" fmla="*/ 31 h 186"/>
                <a:gd name="T66" fmla="*/ 38 w 172"/>
                <a:gd name="T67" fmla="*/ 29 h 186"/>
                <a:gd name="T68" fmla="*/ 45 w 172"/>
                <a:gd name="T69" fmla="*/ 28 h 186"/>
                <a:gd name="T70" fmla="*/ 138 w 172"/>
                <a:gd name="T71" fmla="*/ 80 h 186"/>
                <a:gd name="T72" fmla="*/ 143 w 172"/>
                <a:gd name="T73" fmla="*/ 87 h 186"/>
                <a:gd name="T74" fmla="*/ 144 w 172"/>
                <a:gd name="T75" fmla="*/ 93 h 186"/>
                <a:gd name="T76" fmla="*/ 143 w 172"/>
                <a:gd name="T77" fmla="*/ 99 h 186"/>
                <a:gd name="T78" fmla="*/ 138 w 172"/>
                <a:gd name="T79" fmla="*/ 10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86">
                  <a:moveTo>
                    <a:pt x="152" y="57"/>
                  </a:moveTo>
                  <a:lnTo>
                    <a:pt x="64" y="5"/>
                  </a:lnTo>
                  <a:lnTo>
                    <a:pt x="58" y="3"/>
                  </a:lnTo>
                  <a:lnTo>
                    <a:pt x="53" y="1"/>
                  </a:lnTo>
                  <a:lnTo>
                    <a:pt x="48" y="0"/>
                  </a:lnTo>
                  <a:lnTo>
                    <a:pt x="42" y="0"/>
                  </a:lnTo>
                  <a:lnTo>
                    <a:pt x="37" y="0"/>
                  </a:lnTo>
                  <a:lnTo>
                    <a:pt x="31" y="1"/>
                  </a:lnTo>
                  <a:lnTo>
                    <a:pt x="26" y="3"/>
                  </a:lnTo>
                  <a:lnTo>
                    <a:pt x="22" y="5"/>
                  </a:lnTo>
                  <a:lnTo>
                    <a:pt x="16" y="8"/>
                  </a:lnTo>
                  <a:lnTo>
                    <a:pt x="12" y="13"/>
                  </a:lnTo>
                  <a:lnTo>
                    <a:pt x="9" y="17"/>
                  </a:lnTo>
                  <a:lnTo>
                    <a:pt x="6" y="21"/>
                  </a:lnTo>
                  <a:lnTo>
                    <a:pt x="4" y="26"/>
                  </a:lnTo>
                  <a:lnTo>
                    <a:pt x="1" y="31"/>
                  </a:lnTo>
                  <a:lnTo>
                    <a:pt x="0" y="36"/>
                  </a:lnTo>
                  <a:lnTo>
                    <a:pt x="0" y="42"/>
                  </a:lnTo>
                  <a:lnTo>
                    <a:pt x="0" y="144"/>
                  </a:lnTo>
                  <a:lnTo>
                    <a:pt x="0" y="149"/>
                  </a:lnTo>
                  <a:lnTo>
                    <a:pt x="1" y="154"/>
                  </a:lnTo>
                  <a:lnTo>
                    <a:pt x="4" y="160"/>
                  </a:lnTo>
                  <a:lnTo>
                    <a:pt x="6" y="165"/>
                  </a:lnTo>
                  <a:lnTo>
                    <a:pt x="9" y="169"/>
                  </a:lnTo>
                  <a:lnTo>
                    <a:pt x="12" y="174"/>
                  </a:lnTo>
                  <a:lnTo>
                    <a:pt x="16" y="177"/>
                  </a:lnTo>
                  <a:lnTo>
                    <a:pt x="22" y="180"/>
                  </a:lnTo>
                  <a:lnTo>
                    <a:pt x="26" y="182"/>
                  </a:lnTo>
                  <a:lnTo>
                    <a:pt x="31" y="185"/>
                  </a:lnTo>
                  <a:lnTo>
                    <a:pt x="37" y="186"/>
                  </a:lnTo>
                  <a:lnTo>
                    <a:pt x="42" y="186"/>
                  </a:lnTo>
                  <a:lnTo>
                    <a:pt x="48" y="186"/>
                  </a:lnTo>
                  <a:lnTo>
                    <a:pt x="53" y="185"/>
                  </a:lnTo>
                  <a:lnTo>
                    <a:pt x="58" y="182"/>
                  </a:lnTo>
                  <a:lnTo>
                    <a:pt x="64" y="180"/>
                  </a:lnTo>
                  <a:lnTo>
                    <a:pt x="152" y="130"/>
                  </a:lnTo>
                  <a:lnTo>
                    <a:pt x="156" y="127"/>
                  </a:lnTo>
                  <a:lnTo>
                    <a:pt x="160" y="122"/>
                  </a:lnTo>
                  <a:lnTo>
                    <a:pt x="163" y="119"/>
                  </a:lnTo>
                  <a:lnTo>
                    <a:pt x="167" y="114"/>
                  </a:lnTo>
                  <a:lnTo>
                    <a:pt x="169" y="109"/>
                  </a:lnTo>
                  <a:lnTo>
                    <a:pt x="171" y="104"/>
                  </a:lnTo>
                  <a:lnTo>
                    <a:pt x="172" y="99"/>
                  </a:lnTo>
                  <a:lnTo>
                    <a:pt x="172" y="93"/>
                  </a:lnTo>
                  <a:lnTo>
                    <a:pt x="172" y="87"/>
                  </a:lnTo>
                  <a:lnTo>
                    <a:pt x="171" y="81"/>
                  </a:lnTo>
                  <a:lnTo>
                    <a:pt x="169" y="77"/>
                  </a:lnTo>
                  <a:lnTo>
                    <a:pt x="167" y="72"/>
                  </a:lnTo>
                  <a:lnTo>
                    <a:pt x="163" y="68"/>
                  </a:lnTo>
                  <a:lnTo>
                    <a:pt x="160" y="63"/>
                  </a:lnTo>
                  <a:lnTo>
                    <a:pt x="156" y="60"/>
                  </a:lnTo>
                  <a:lnTo>
                    <a:pt x="152" y="57"/>
                  </a:lnTo>
                  <a:close/>
                  <a:moveTo>
                    <a:pt x="138" y="105"/>
                  </a:moveTo>
                  <a:lnTo>
                    <a:pt x="50" y="157"/>
                  </a:lnTo>
                  <a:lnTo>
                    <a:pt x="45" y="158"/>
                  </a:lnTo>
                  <a:lnTo>
                    <a:pt x="41" y="158"/>
                  </a:lnTo>
                  <a:lnTo>
                    <a:pt x="38" y="158"/>
                  </a:lnTo>
                  <a:lnTo>
                    <a:pt x="36" y="157"/>
                  </a:lnTo>
                  <a:lnTo>
                    <a:pt x="34" y="154"/>
                  </a:lnTo>
                  <a:lnTo>
                    <a:pt x="30" y="152"/>
                  </a:lnTo>
                  <a:lnTo>
                    <a:pt x="29" y="149"/>
                  </a:lnTo>
                  <a:lnTo>
                    <a:pt x="28" y="144"/>
                  </a:lnTo>
                  <a:lnTo>
                    <a:pt x="28" y="42"/>
                  </a:lnTo>
                  <a:lnTo>
                    <a:pt x="29" y="37"/>
                  </a:lnTo>
                  <a:lnTo>
                    <a:pt x="30" y="33"/>
                  </a:lnTo>
                  <a:lnTo>
                    <a:pt x="34" y="31"/>
                  </a:lnTo>
                  <a:lnTo>
                    <a:pt x="36" y="30"/>
                  </a:lnTo>
                  <a:lnTo>
                    <a:pt x="38" y="29"/>
                  </a:lnTo>
                  <a:lnTo>
                    <a:pt x="42" y="28"/>
                  </a:lnTo>
                  <a:lnTo>
                    <a:pt x="45" y="28"/>
                  </a:lnTo>
                  <a:lnTo>
                    <a:pt x="50" y="30"/>
                  </a:lnTo>
                  <a:lnTo>
                    <a:pt x="138" y="80"/>
                  </a:lnTo>
                  <a:lnTo>
                    <a:pt x="141" y="84"/>
                  </a:lnTo>
                  <a:lnTo>
                    <a:pt x="143" y="87"/>
                  </a:lnTo>
                  <a:lnTo>
                    <a:pt x="144" y="90"/>
                  </a:lnTo>
                  <a:lnTo>
                    <a:pt x="144" y="93"/>
                  </a:lnTo>
                  <a:lnTo>
                    <a:pt x="144" y="95"/>
                  </a:lnTo>
                  <a:lnTo>
                    <a:pt x="143" y="99"/>
                  </a:lnTo>
                  <a:lnTo>
                    <a:pt x="141" y="102"/>
                  </a:lnTo>
                  <a:lnTo>
                    <a:pt x="13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318">
              <a:extLst>
                <a:ext uri="{FF2B5EF4-FFF2-40B4-BE49-F238E27FC236}">
                  <a16:creationId xmlns:a16="http://schemas.microsoft.com/office/drawing/2014/main" id="{A61DC427-12B1-468D-9E54-524BDBDCDC8E}"/>
                </a:ext>
              </a:extLst>
            </p:cNvPr>
            <p:cNvSpPr>
              <a:spLocks noEditPoints="1"/>
            </p:cNvSpPr>
            <p:nvPr/>
          </p:nvSpPr>
          <p:spPr bwMode="auto">
            <a:xfrm>
              <a:off x="8394701" y="1246188"/>
              <a:ext cx="239713" cy="44450"/>
            </a:xfrm>
            <a:custGeom>
              <a:avLst/>
              <a:gdLst>
                <a:gd name="T0" fmla="*/ 438 w 452"/>
                <a:gd name="T1" fmla="*/ 28 h 84"/>
                <a:gd name="T2" fmla="*/ 81 w 452"/>
                <a:gd name="T3" fmla="*/ 28 h 84"/>
                <a:gd name="T4" fmla="*/ 78 w 452"/>
                <a:gd name="T5" fmla="*/ 23 h 84"/>
                <a:gd name="T6" fmla="*/ 74 w 452"/>
                <a:gd name="T7" fmla="*/ 18 h 84"/>
                <a:gd name="T8" fmla="*/ 70 w 452"/>
                <a:gd name="T9" fmla="*/ 12 h 84"/>
                <a:gd name="T10" fmla="*/ 66 w 452"/>
                <a:gd name="T11" fmla="*/ 9 h 84"/>
                <a:gd name="T12" fmla="*/ 60 w 452"/>
                <a:gd name="T13" fmla="*/ 6 h 84"/>
                <a:gd name="T14" fmla="*/ 54 w 452"/>
                <a:gd name="T15" fmla="*/ 2 h 84"/>
                <a:gd name="T16" fmla="*/ 48 w 452"/>
                <a:gd name="T17" fmla="*/ 1 h 84"/>
                <a:gd name="T18" fmla="*/ 41 w 452"/>
                <a:gd name="T19" fmla="*/ 0 h 84"/>
                <a:gd name="T20" fmla="*/ 33 w 452"/>
                <a:gd name="T21" fmla="*/ 1 h 84"/>
                <a:gd name="T22" fmla="*/ 25 w 452"/>
                <a:gd name="T23" fmla="*/ 4 h 84"/>
                <a:gd name="T24" fmla="*/ 18 w 452"/>
                <a:gd name="T25" fmla="*/ 8 h 84"/>
                <a:gd name="T26" fmla="*/ 12 w 452"/>
                <a:gd name="T27" fmla="*/ 13 h 84"/>
                <a:gd name="T28" fmla="*/ 7 w 452"/>
                <a:gd name="T29" fmla="*/ 20 h 84"/>
                <a:gd name="T30" fmla="*/ 3 w 452"/>
                <a:gd name="T31" fmla="*/ 26 h 84"/>
                <a:gd name="T32" fmla="*/ 0 w 452"/>
                <a:gd name="T33" fmla="*/ 34 h 84"/>
                <a:gd name="T34" fmla="*/ 0 w 452"/>
                <a:gd name="T35" fmla="*/ 42 h 84"/>
                <a:gd name="T36" fmla="*/ 0 w 452"/>
                <a:gd name="T37" fmla="*/ 51 h 84"/>
                <a:gd name="T38" fmla="*/ 3 w 452"/>
                <a:gd name="T39" fmla="*/ 58 h 84"/>
                <a:gd name="T40" fmla="*/ 7 w 452"/>
                <a:gd name="T41" fmla="*/ 66 h 84"/>
                <a:gd name="T42" fmla="*/ 12 w 452"/>
                <a:gd name="T43" fmla="*/ 72 h 84"/>
                <a:gd name="T44" fmla="*/ 18 w 452"/>
                <a:gd name="T45" fmla="*/ 77 h 84"/>
                <a:gd name="T46" fmla="*/ 25 w 452"/>
                <a:gd name="T47" fmla="*/ 81 h 84"/>
                <a:gd name="T48" fmla="*/ 33 w 452"/>
                <a:gd name="T49" fmla="*/ 83 h 84"/>
                <a:gd name="T50" fmla="*/ 41 w 452"/>
                <a:gd name="T51" fmla="*/ 84 h 84"/>
                <a:gd name="T52" fmla="*/ 48 w 452"/>
                <a:gd name="T53" fmla="*/ 84 h 84"/>
                <a:gd name="T54" fmla="*/ 54 w 452"/>
                <a:gd name="T55" fmla="*/ 82 h 84"/>
                <a:gd name="T56" fmla="*/ 60 w 452"/>
                <a:gd name="T57" fmla="*/ 80 h 84"/>
                <a:gd name="T58" fmla="*/ 66 w 452"/>
                <a:gd name="T59" fmla="*/ 77 h 84"/>
                <a:gd name="T60" fmla="*/ 70 w 452"/>
                <a:gd name="T61" fmla="*/ 72 h 84"/>
                <a:gd name="T62" fmla="*/ 74 w 452"/>
                <a:gd name="T63" fmla="*/ 68 h 84"/>
                <a:gd name="T64" fmla="*/ 78 w 452"/>
                <a:gd name="T65" fmla="*/ 63 h 84"/>
                <a:gd name="T66" fmla="*/ 81 w 452"/>
                <a:gd name="T67" fmla="*/ 56 h 84"/>
                <a:gd name="T68" fmla="*/ 438 w 452"/>
                <a:gd name="T69" fmla="*/ 56 h 84"/>
                <a:gd name="T70" fmla="*/ 443 w 452"/>
                <a:gd name="T71" fmla="*/ 55 h 84"/>
                <a:gd name="T72" fmla="*/ 447 w 452"/>
                <a:gd name="T73" fmla="*/ 52 h 84"/>
                <a:gd name="T74" fmla="*/ 451 w 452"/>
                <a:gd name="T75" fmla="*/ 48 h 84"/>
                <a:gd name="T76" fmla="*/ 452 w 452"/>
                <a:gd name="T77" fmla="*/ 42 h 84"/>
                <a:gd name="T78" fmla="*/ 451 w 452"/>
                <a:gd name="T79" fmla="*/ 37 h 84"/>
                <a:gd name="T80" fmla="*/ 447 w 452"/>
                <a:gd name="T81" fmla="*/ 33 h 84"/>
                <a:gd name="T82" fmla="*/ 443 w 452"/>
                <a:gd name="T83" fmla="*/ 29 h 84"/>
                <a:gd name="T84" fmla="*/ 438 w 452"/>
                <a:gd name="T85" fmla="*/ 28 h 84"/>
                <a:gd name="T86" fmla="*/ 41 w 452"/>
                <a:gd name="T87" fmla="*/ 56 h 84"/>
                <a:gd name="T88" fmla="*/ 35 w 452"/>
                <a:gd name="T89" fmla="*/ 55 h 84"/>
                <a:gd name="T90" fmla="*/ 31 w 452"/>
                <a:gd name="T91" fmla="*/ 52 h 84"/>
                <a:gd name="T92" fmla="*/ 28 w 452"/>
                <a:gd name="T93" fmla="*/ 48 h 84"/>
                <a:gd name="T94" fmla="*/ 27 w 452"/>
                <a:gd name="T95" fmla="*/ 42 h 84"/>
                <a:gd name="T96" fmla="*/ 28 w 452"/>
                <a:gd name="T97" fmla="*/ 37 h 84"/>
                <a:gd name="T98" fmla="*/ 31 w 452"/>
                <a:gd name="T99" fmla="*/ 33 h 84"/>
                <a:gd name="T100" fmla="*/ 35 w 452"/>
                <a:gd name="T101" fmla="*/ 29 h 84"/>
                <a:gd name="T102" fmla="*/ 41 w 452"/>
                <a:gd name="T103" fmla="*/ 28 h 84"/>
                <a:gd name="T104" fmla="*/ 46 w 452"/>
                <a:gd name="T105" fmla="*/ 29 h 84"/>
                <a:gd name="T106" fmla="*/ 52 w 452"/>
                <a:gd name="T107" fmla="*/ 33 h 84"/>
                <a:gd name="T108" fmla="*/ 54 w 452"/>
                <a:gd name="T109" fmla="*/ 37 h 84"/>
                <a:gd name="T110" fmla="*/ 55 w 452"/>
                <a:gd name="T111" fmla="*/ 42 h 84"/>
                <a:gd name="T112" fmla="*/ 54 w 452"/>
                <a:gd name="T113" fmla="*/ 48 h 84"/>
                <a:gd name="T114" fmla="*/ 52 w 452"/>
                <a:gd name="T115" fmla="*/ 52 h 84"/>
                <a:gd name="T116" fmla="*/ 46 w 452"/>
                <a:gd name="T117" fmla="*/ 55 h 84"/>
                <a:gd name="T118" fmla="*/ 41 w 452"/>
                <a:gd name="T119"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84">
                  <a:moveTo>
                    <a:pt x="438" y="28"/>
                  </a:moveTo>
                  <a:lnTo>
                    <a:pt x="81" y="28"/>
                  </a:lnTo>
                  <a:lnTo>
                    <a:pt x="78" y="23"/>
                  </a:lnTo>
                  <a:lnTo>
                    <a:pt x="74" y="18"/>
                  </a:lnTo>
                  <a:lnTo>
                    <a:pt x="70" y="12"/>
                  </a:lnTo>
                  <a:lnTo>
                    <a:pt x="66" y="9"/>
                  </a:lnTo>
                  <a:lnTo>
                    <a:pt x="60" y="6"/>
                  </a:lnTo>
                  <a:lnTo>
                    <a:pt x="54" y="2"/>
                  </a:lnTo>
                  <a:lnTo>
                    <a:pt x="48" y="1"/>
                  </a:lnTo>
                  <a:lnTo>
                    <a:pt x="41" y="0"/>
                  </a:lnTo>
                  <a:lnTo>
                    <a:pt x="33" y="1"/>
                  </a:lnTo>
                  <a:lnTo>
                    <a:pt x="25" y="4"/>
                  </a:lnTo>
                  <a:lnTo>
                    <a:pt x="18" y="8"/>
                  </a:lnTo>
                  <a:lnTo>
                    <a:pt x="12" y="13"/>
                  </a:lnTo>
                  <a:lnTo>
                    <a:pt x="7" y="20"/>
                  </a:lnTo>
                  <a:lnTo>
                    <a:pt x="3" y="26"/>
                  </a:lnTo>
                  <a:lnTo>
                    <a:pt x="0" y="34"/>
                  </a:lnTo>
                  <a:lnTo>
                    <a:pt x="0" y="42"/>
                  </a:lnTo>
                  <a:lnTo>
                    <a:pt x="0" y="51"/>
                  </a:lnTo>
                  <a:lnTo>
                    <a:pt x="3" y="58"/>
                  </a:lnTo>
                  <a:lnTo>
                    <a:pt x="7" y="66"/>
                  </a:lnTo>
                  <a:lnTo>
                    <a:pt x="12" y="72"/>
                  </a:lnTo>
                  <a:lnTo>
                    <a:pt x="18" y="77"/>
                  </a:lnTo>
                  <a:lnTo>
                    <a:pt x="25" y="81"/>
                  </a:lnTo>
                  <a:lnTo>
                    <a:pt x="33" y="83"/>
                  </a:lnTo>
                  <a:lnTo>
                    <a:pt x="41" y="84"/>
                  </a:lnTo>
                  <a:lnTo>
                    <a:pt x="48" y="84"/>
                  </a:lnTo>
                  <a:lnTo>
                    <a:pt x="54" y="82"/>
                  </a:lnTo>
                  <a:lnTo>
                    <a:pt x="60" y="80"/>
                  </a:lnTo>
                  <a:lnTo>
                    <a:pt x="66" y="77"/>
                  </a:lnTo>
                  <a:lnTo>
                    <a:pt x="70" y="72"/>
                  </a:lnTo>
                  <a:lnTo>
                    <a:pt x="74" y="68"/>
                  </a:lnTo>
                  <a:lnTo>
                    <a:pt x="78" y="63"/>
                  </a:lnTo>
                  <a:lnTo>
                    <a:pt x="81" y="56"/>
                  </a:lnTo>
                  <a:lnTo>
                    <a:pt x="438" y="56"/>
                  </a:lnTo>
                  <a:lnTo>
                    <a:pt x="443" y="55"/>
                  </a:lnTo>
                  <a:lnTo>
                    <a:pt x="447" y="52"/>
                  </a:lnTo>
                  <a:lnTo>
                    <a:pt x="451" y="48"/>
                  </a:lnTo>
                  <a:lnTo>
                    <a:pt x="452" y="42"/>
                  </a:lnTo>
                  <a:lnTo>
                    <a:pt x="451" y="37"/>
                  </a:lnTo>
                  <a:lnTo>
                    <a:pt x="447" y="33"/>
                  </a:lnTo>
                  <a:lnTo>
                    <a:pt x="443" y="29"/>
                  </a:lnTo>
                  <a:lnTo>
                    <a:pt x="438" y="28"/>
                  </a:lnTo>
                  <a:close/>
                  <a:moveTo>
                    <a:pt x="41" y="56"/>
                  </a:moveTo>
                  <a:lnTo>
                    <a:pt x="35" y="55"/>
                  </a:lnTo>
                  <a:lnTo>
                    <a:pt x="31" y="52"/>
                  </a:lnTo>
                  <a:lnTo>
                    <a:pt x="28" y="48"/>
                  </a:lnTo>
                  <a:lnTo>
                    <a:pt x="27" y="42"/>
                  </a:lnTo>
                  <a:lnTo>
                    <a:pt x="28" y="37"/>
                  </a:lnTo>
                  <a:lnTo>
                    <a:pt x="31" y="33"/>
                  </a:lnTo>
                  <a:lnTo>
                    <a:pt x="35" y="29"/>
                  </a:lnTo>
                  <a:lnTo>
                    <a:pt x="41" y="28"/>
                  </a:lnTo>
                  <a:lnTo>
                    <a:pt x="46" y="29"/>
                  </a:lnTo>
                  <a:lnTo>
                    <a:pt x="52" y="33"/>
                  </a:lnTo>
                  <a:lnTo>
                    <a:pt x="54" y="37"/>
                  </a:lnTo>
                  <a:lnTo>
                    <a:pt x="55" y="42"/>
                  </a:lnTo>
                  <a:lnTo>
                    <a:pt x="54" y="48"/>
                  </a:lnTo>
                  <a:lnTo>
                    <a:pt x="52" y="52"/>
                  </a:lnTo>
                  <a:lnTo>
                    <a:pt x="46" y="55"/>
                  </a:lnTo>
                  <a:lnTo>
                    <a:pt x="4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319">
              <a:extLst>
                <a:ext uri="{FF2B5EF4-FFF2-40B4-BE49-F238E27FC236}">
                  <a16:creationId xmlns:a16="http://schemas.microsoft.com/office/drawing/2014/main" id="{8C1687A8-0C0A-4824-A701-2F9EC8789CA3}"/>
                </a:ext>
              </a:extLst>
            </p:cNvPr>
            <p:cNvSpPr>
              <a:spLocks/>
            </p:cNvSpPr>
            <p:nvPr/>
          </p:nvSpPr>
          <p:spPr bwMode="auto">
            <a:xfrm>
              <a:off x="8507414" y="1074738"/>
              <a:ext cx="14288" cy="15875"/>
            </a:xfrm>
            <a:custGeom>
              <a:avLst/>
              <a:gdLst>
                <a:gd name="T0" fmla="*/ 24 w 27"/>
                <a:gd name="T1" fmla="*/ 4 h 28"/>
                <a:gd name="T2" fmla="*/ 19 w 27"/>
                <a:gd name="T3" fmla="*/ 1 h 28"/>
                <a:gd name="T4" fmla="*/ 13 w 27"/>
                <a:gd name="T5" fmla="*/ 0 h 28"/>
                <a:gd name="T6" fmla="*/ 8 w 27"/>
                <a:gd name="T7" fmla="*/ 1 h 28"/>
                <a:gd name="T8" fmla="*/ 4 w 27"/>
                <a:gd name="T9" fmla="*/ 4 h 28"/>
                <a:gd name="T10" fmla="*/ 1 w 27"/>
                <a:gd name="T11" fmla="*/ 9 h 28"/>
                <a:gd name="T12" fmla="*/ 0 w 27"/>
                <a:gd name="T13" fmla="*/ 14 h 28"/>
                <a:gd name="T14" fmla="*/ 1 w 27"/>
                <a:gd name="T15" fmla="*/ 20 h 28"/>
                <a:gd name="T16" fmla="*/ 4 w 27"/>
                <a:gd name="T17" fmla="*/ 24 h 28"/>
                <a:gd name="T18" fmla="*/ 8 w 27"/>
                <a:gd name="T19" fmla="*/ 27 h 28"/>
                <a:gd name="T20" fmla="*/ 13 w 27"/>
                <a:gd name="T21" fmla="*/ 28 h 28"/>
                <a:gd name="T22" fmla="*/ 19 w 27"/>
                <a:gd name="T23" fmla="*/ 27 h 28"/>
                <a:gd name="T24" fmla="*/ 24 w 27"/>
                <a:gd name="T25" fmla="*/ 24 h 28"/>
                <a:gd name="T26" fmla="*/ 26 w 27"/>
                <a:gd name="T27" fmla="*/ 20 h 28"/>
                <a:gd name="T28" fmla="*/ 27 w 27"/>
                <a:gd name="T29" fmla="*/ 14 h 28"/>
                <a:gd name="T30" fmla="*/ 26 w 27"/>
                <a:gd name="T31" fmla="*/ 9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9" y="1"/>
                  </a:lnTo>
                  <a:lnTo>
                    <a:pt x="13" y="0"/>
                  </a:lnTo>
                  <a:lnTo>
                    <a:pt x="8" y="1"/>
                  </a:lnTo>
                  <a:lnTo>
                    <a:pt x="4" y="4"/>
                  </a:lnTo>
                  <a:lnTo>
                    <a:pt x="1" y="9"/>
                  </a:lnTo>
                  <a:lnTo>
                    <a:pt x="0" y="14"/>
                  </a:lnTo>
                  <a:lnTo>
                    <a:pt x="1" y="20"/>
                  </a:lnTo>
                  <a:lnTo>
                    <a:pt x="4" y="24"/>
                  </a:lnTo>
                  <a:lnTo>
                    <a:pt x="8" y="27"/>
                  </a:lnTo>
                  <a:lnTo>
                    <a:pt x="13" y="28"/>
                  </a:lnTo>
                  <a:lnTo>
                    <a:pt x="19" y="27"/>
                  </a:lnTo>
                  <a:lnTo>
                    <a:pt x="24" y="24"/>
                  </a:lnTo>
                  <a:lnTo>
                    <a:pt x="26" y="20"/>
                  </a:lnTo>
                  <a:lnTo>
                    <a:pt x="27" y="14"/>
                  </a:lnTo>
                  <a:lnTo>
                    <a:pt x="26" y="9"/>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8" name="Group 87">
            <a:extLst>
              <a:ext uri="{FF2B5EF4-FFF2-40B4-BE49-F238E27FC236}">
                <a16:creationId xmlns:a16="http://schemas.microsoft.com/office/drawing/2014/main" id="{BA8D1E3C-077E-414A-8EFB-A436539E8C5D}"/>
              </a:ext>
            </a:extLst>
          </p:cNvPr>
          <p:cNvGrpSpPr/>
          <p:nvPr/>
        </p:nvGrpSpPr>
        <p:grpSpPr>
          <a:xfrm>
            <a:off x="5660671" y="5569260"/>
            <a:ext cx="376238" cy="376238"/>
            <a:chOff x="8326439" y="1042988"/>
            <a:chExt cx="376238" cy="376238"/>
          </a:xfrm>
          <a:solidFill>
            <a:schemeClr val="bg1"/>
          </a:solidFill>
        </p:grpSpPr>
        <p:sp>
          <p:nvSpPr>
            <p:cNvPr id="89" name="Freeform 315">
              <a:extLst>
                <a:ext uri="{FF2B5EF4-FFF2-40B4-BE49-F238E27FC236}">
                  <a16:creationId xmlns:a16="http://schemas.microsoft.com/office/drawing/2014/main" id="{44CBAB1F-FDEB-4D7D-936B-F20F27523040}"/>
                </a:ext>
              </a:extLst>
            </p:cNvPr>
            <p:cNvSpPr>
              <a:spLocks noEditPoints="1"/>
            </p:cNvSpPr>
            <p:nvPr/>
          </p:nvSpPr>
          <p:spPr bwMode="auto">
            <a:xfrm>
              <a:off x="8326439" y="1042988"/>
              <a:ext cx="376238" cy="376238"/>
            </a:xfrm>
            <a:custGeom>
              <a:avLst/>
              <a:gdLst>
                <a:gd name="T0" fmla="*/ 53 w 712"/>
                <a:gd name="T1" fmla="*/ 0 h 712"/>
                <a:gd name="T2" fmla="*/ 36 w 712"/>
                <a:gd name="T3" fmla="*/ 4 h 712"/>
                <a:gd name="T4" fmla="*/ 22 w 712"/>
                <a:gd name="T5" fmla="*/ 13 h 712"/>
                <a:gd name="T6" fmla="*/ 10 w 712"/>
                <a:gd name="T7" fmla="*/ 26 h 712"/>
                <a:gd name="T8" fmla="*/ 4 w 712"/>
                <a:gd name="T9" fmla="*/ 41 h 712"/>
                <a:gd name="T10" fmla="*/ 0 w 712"/>
                <a:gd name="T11" fmla="*/ 58 h 712"/>
                <a:gd name="T12" fmla="*/ 1 w 712"/>
                <a:gd name="T13" fmla="*/ 528 h 712"/>
                <a:gd name="T14" fmla="*/ 8 w 712"/>
                <a:gd name="T15" fmla="*/ 544 h 712"/>
                <a:gd name="T16" fmla="*/ 17 w 712"/>
                <a:gd name="T17" fmla="*/ 558 h 712"/>
                <a:gd name="T18" fmla="*/ 31 w 712"/>
                <a:gd name="T19" fmla="*/ 568 h 712"/>
                <a:gd name="T20" fmla="*/ 48 w 712"/>
                <a:gd name="T21" fmla="*/ 573 h 712"/>
                <a:gd name="T22" fmla="*/ 304 w 712"/>
                <a:gd name="T23" fmla="*/ 575 h 712"/>
                <a:gd name="T24" fmla="*/ 301 w 712"/>
                <a:gd name="T25" fmla="*/ 627 h 712"/>
                <a:gd name="T26" fmla="*/ 290 w 712"/>
                <a:gd name="T27" fmla="*/ 653 h 712"/>
                <a:gd name="T28" fmla="*/ 270 w 712"/>
                <a:gd name="T29" fmla="*/ 672 h 712"/>
                <a:gd name="T30" fmla="*/ 127 w 712"/>
                <a:gd name="T31" fmla="*/ 685 h 712"/>
                <a:gd name="T32" fmla="*/ 118 w 712"/>
                <a:gd name="T33" fmla="*/ 698 h 712"/>
                <a:gd name="T34" fmla="*/ 127 w 712"/>
                <a:gd name="T35" fmla="*/ 710 h 712"/>
                <a:gd name="T36" fmla="*/ 584 w 712"/>
                <a:gd name="T37" fmla="*/ 710 h 712"/>
                <a:gd name="T38" fmla="*/ 593 w 712"/>
                <a:gd name="T39" fmla="*/ 698 h 712"/>
                <a:gd name="T40" fmla="*/ 584 w 712"/>
                <a:gd name="T41" fmla="*/ 685 h 712"/>
                <a:gd name="T42" fmla="*/ 442 w 712"/>
                <a:gd name="T43" fmla="*/ 672 h 712"/>
                <a:gd name="T44" fmla="*/ 422 w 712"/>
                <a:gd name="T45" fmla="*/ 653 h 712"/>
                <a:gd name="T46" fmla="*/ 410 w 712"/>
                <a:gd name="T47" fmla="*/ 627 h 712"/>
                <a:gd name="T48" fmla="*/ 408 w 712"/>
                <a:gd name="T49" fmla="*/ 575 h 712"/>
                <a:gd name="T50" fmla="*/ 664 w 712"/>
                <a:gd name="T51" fmla="*/ 573 h 712"/>
                <a:gd name="T52" fmla="*/ 681 w 712"/>
                <a:gd name="T53" fmla="*/ 568 h 712"/>
                <a:gd name="T54" fmla="*/ 694 w 712"/>
                <a:gd name="T55" fmla="*/ 558 h 712"/>
                <a:gd name="T56" fmla="*/ 704 w 712"/>
                <a:gd name="T57" fmla="*/ 544 h 712"/>
                <a:gd name="T58" fmla="*/ 711 w 712"/>
                <a:gd name="T59" fmla="*/ 528 h 712"/>
                <a:gd name="T60" fmla="*/ 712 w 712"/>
                <a:gd name="T61" fmla="*/ 58 h 712"/>
                <a:gd name="T62" fmla="*/ 708 w 712"/>
                <a:gd name="T63" fmla="*/ 41 h 712"/>
                <a:gd name="T64" fmla="*/ 701 w 712"/>
                <a:gd name="T65" fmla="*/ 26 h 712"/>
                <a:gd name="T66" fmla="*/ 690 w 712"/>
                <a:gd name="T67" fmla="*/ 13 h 712"/>
                <a:gd name="T68" fmla="*/ 675 w 712"/>
                <a:gd name="T69" fmla="*/ 4 h 712"/>
                <a:gd name="T70" fmla="*/ 659 w 712"/>
                <a:gd name="T71" fmla="*/ 0 h 712"/>
                <a:gd name="T72" fmla="*/ 300 w 712"/>
                <a:gd name="T73" fmla="*/ 684 h 712"/>
                <a:gd name="T74" fmla="*/ 319 w 712"/>
                <a:gd name="T75" fmla="*/ 659 h 712"/>
                <a:gd name="T76" fmla="*/ 330 w 712"/>
                <a:gd name="T77" fmla="*/ 629 h 712"/>
                <a:gd name="T78" fmla="*/ 331 w 712"/>
                <a:gd name="T79" fmla="*/ 575 h 712"/>
                <a:gd name="T80" fmla="*/ 381 w 712"/>
                <a:gd name="T81" fmla="*/ 619 h 712"/>
                <a:gd name="T82" fmla="*/ 389 w 712"/>
                <a:gd name="T83" fmla="*/ 650 h 712"/>
                <a:gd name="T84" fmla="*/ 405 w 712"/>
                <a:gd name="T85" fmla="*/ 675 h 712"/>
                <a:gd name="T86" fmla="*/ 683 w 712"/>
                <a:gd name="T87" fmla="*/ 523 h 712"/>
                <a:gd name="T88" fmla="*/ 674 w 712"/>
                <a:gd name="T89" fmla="*/ 538 h 712"/>
                <a:gd name="T90" fmla="*/ 659 w 712"/>
                <a:gd name="T91" fmla="*/ 546 h 712"/>
                <a:gd name="T92" fmla="*/ 53 w 712"/>
                <a:gd name="T93" fmla="*/ 546 h 712"/>
                <a:gd name="T94" fmla="*/ 37 w 712"/>
                <a:gd name="T95" fmla="*/ 538 h 712"/>
                <a:gd name="T96" fmla="*/ 29 w 712"/>
                <a:gd name="T97" fmla="*/ 523 h 712"/>
                <a:gd name="T98" fmla="*/ 29 w 712"/>
                <a:gd name="T99" fmla="*/ 53 h 712"/>
                <a:gd name="T100" fmla="*/ 37 w 712"/>
                <a:gd name="T101" fmla="*/ 37 h 712"/>
                <a:gd name="T102" fmla="*/ 53 w 712"/>
                <a:gd name="T103" fmla="*/ 28 h 712"/>
                <a:gd name="T104" fmla="*/ 659 w 712"/>
                <a:gd name="T105" fmla="*/ 28 h 712"/>
                <a:gd name="T106" fmla="*/ 674 w 712"/>
                <a:gd name="T107" fmla="*/ 37 h 712"/>
                <a:gd name="T108" fmla="*/ 683 w 712"/>
                <a:gd name="T109" fmla="*/ 53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712">
                  <a:moveTo>
                    <a:pt x="653" y="0"/>
                  </a:moveTo>
                  <a:lnTo>
                    <a:pt x="59" y="0"/>
                  </a:lnTo>
                  <a:lnTo>
                    <a:pt x="53" y="0"/>
                  </a:lnTo>
                  <a:lnTo>
                    <a:pt x="48" y="1"/>
                  </a:lnTo>
                  <a:lnTo>
                    <a:pt x="41" y="2"/>
                  </a:lnTo>
                  <a:lnTo>
                    <a:pt x="36" y="4"/>
                  </a:lnTo>
                  <a:lnTo>
                    <a:pt x="31" y="8"/>
                  </a:lnTo>
                  <a:lnTo>
                    <a:pt x="26" y="10"/>
                  </a:lnTo>
                  <a:lnTo>
                    <a:pt x="22" y="13"/>
                  </a:lnTo>
                  <a:lnTo>
                    <a:pt x="17" y="17"/>
                  </a:lnTo>
                  <a:lnTo>
                    <a:pt x="14" y="21"/>
                  </a:lnTo>
                  <a:lnTo>
                    <a:pt x="10" y="26"/>
                  </a:lnTo>
                  <a:lnTo>
                    <a:pt x="8" y="30"/>
                  </a:lnTo>
                  <a:lnTo>
                    <a:pt x="5" y="35"/>
                  </a:lnTo>
                  <a:lnTo>
                    <a:pt x="4" y="41"/>
                  </a:lnTo>
                  <a:lnTo>
                    <a:pt x="1" y="46"/>
                  </a:lnTo>
                  <a:lnTo>
                    <a:pt x="0" y="53"/>
                  </a:lnTo>
                  <a:lnTo>
                    <a:pt x="0" y="58"/>
                  </a:lnTo>
                  <a:lnTo>
                    <a:pt x="0" y="516"/>
                  </a:lnTo>
                  <a:lnTo>
                    <a:pt x="0" y="523"/>
                  </a:lnTo>
                  <a:lnTo>
                    <a:pt x="1" y="528"/>
                  </a:lnTo>
                  <a:lnTo>
                    <a:pt x="4" y="534"/>
                  </a:lnTo>
                  <a:lnTo>
                    <a:pt x="5" y="539"/>
                  </a:lnTo>
                  <a:lnTo>
                    <a:pt x="8" y="544"/>
                  </a:lnTo>
                  <a:lnTo>
                    <a:pt x="10" y="550"/>
                  </a:lnTo>
                  <a:lnTo>
                    <a:pt x="14" y="554"/>
                  </a:lnTo>
                  <a:lnTo>
                    <a:pt x="17" y="558"/>
                  </a:lnTo>
                  <a:lnTo>
                    <a:pt x="22" y="561"/>
                  </a:lnTo>
                  <a:lnTo>
                    <a:pt x="26" y="565"/>
                  </a:lnTo>
                  <a:lnTo>
                    <a:pt x="31" y="568"/>
                  </a:lnTo>
                  <a:lnTo>
                    <a:pt x="36" y="570"/>
                  </a:lnTo>
                  <a:lnTo>
                    <a:pt x="41" y="572"/>
                  </a:lnTo>
                  <a:lnTo>
                    <a:pt x="48" y="573"/>
                  </a:lnTo>
                  <a:lnTo>
                    <a:pt x="53" y="574"/>
                  </a:lnTo>
                  <a:lnTo>
                    <a:pt x="59" y="575"/>
                  </a:lnTo>
                  <a:lnTo>
                    <a:pt x="304" y="575"/>
                  </a:lnTo>
                  <a:lnTo>
                    <a:pt x="304" y="609"/>
                  </a:lnTo>
                  <a:lnTo>
                    <a:pt x="303" y="618"/>
                  </a:lnTo>
                  <a:lnTo>
                    <a:pt x="301" y="627"/>
                  </a:lnTo>
                  <a:lnTo>
                    <a:pt x="299" y="637"/>
                  </a:lnTo>
                  <a:lnTo>
                    <a:pt x="294" y="645"/>
                  </a:lnTo>
                  <a:lnTo>
                    <a:pt x="290" y="653"/>
                  </a:lnTo>
                  <a:lnTo>
                    <a:pt x="284" y="660"/>
                  </a:lnTo>
                  <a:lnTo>
                    <a:pt x="277" y="667"/>
                  </a:lnTo>
                  <a:lnTo>
                    <a:pt x="270" y="672"/>
                  </a:lnTo>
                  <a:lnTo>
                    <a:pt x="252" y="684"/>
                  </a:lnTo>
                  <a:lnTo>
                    <a:pt x="132" y="684"/>
                  </a:lnTo>
                  <a:lnTo>
                    <a:pt x="127" y="685"/>
                  </a:lnTo>
                  <a:lnTo>
                    <a:pt x="123" y="687"/>
                  </a:lnTo>
                  <a:lnTo>
                    <a:pt x="119" y="692"/>
                  </a:lnTo>
                  <a:lnTo>
                    <a:pt x="118" y="698"/>
                  </a:lnTo>
                  <a:lnTo>
                    <a:pt x="119" y="703"/>
                  </a:lnTo>
                  <a:lnTo>
                    <a:pt x="123" y="707"/>
                  </a:lnTo>
                  <a:lnTo>
                    <a:pt x="127" y="710"/>
                  </a:lnTo>
                  <a:lnTo>
                    <a:pt x="132" y="712"/>
                  </a:lnTo>
                  <a:lnTo>
                    <a:pt x="579" y="712"/>
                  </a:lnTo>
                  <a:lnTo>
                    <a:pt x="584" y="710"/>
                  </a:lnTo>
                  <a:lnTo>
                    <a:pt x="589" y="707"/>
                  </a:lnTo>
                  <a:lnTo>
                    <a:pt x="591" y="703"/>
                  </a:lnTo>
                  <a:lnTo>
                    <a:pt x="593" y="698"/>
                  </a:lnTo>
                  <a:lnTo>
                    <a:pt x="591" y="692"/>
                  </a:lnTo>
                  <a:lnTo>
                    <a:pt x="589" y="687"/>
                  </a:lnTo>
                  <a:lnTo>
                    <a:pt x="584" y="685"/>
                  </a:lnTo>
                  <a:lnTo>
                    <a:pt x="579" y="684"/>
                  </a:lnTo>
                  <a:lnTo>
                    <a:pt x="460" y="684"/>
                  </a:lnTo>
                  <a:lnTo>
                    <a:pt x="442" y="672"/>
                  </a:lnTo>
                  <a:lnTo>
                    <a:pt x="435" y="667"/>
                  </a:lnTo>
                  <a:lnTo>
                    <a:pt x="428" y="660"/>
                  </a:lnTo>
                  <a:lnTo>
                    <a:pt x="422" y="653"/>
                  </a:lnTo>
                  <a:lnTo>
                    <a:pt x="418" y="645"/>
                  </a:lnTo>
                  <a:lnTo>
                    <a:pt x="413" y="637"/>
                  </a:lnTo>
                  <a:lnTo>
                    <a:pt x="410" y="627"/>
                  </a:lnTo>
                  <a:lnTo>
                    <a:pt x="409" y="618"/>
                  </a:lnTo>
                  <a:lnTo>
                    <a:pt x="408" y="609"/>
                  </a:lnTo>
                  <a:lnTo>
                    <a:pt x="408" y="575"/>
                  </a:lnTo>
                  <a:lnTo>
                    <a:pt x="653" y="575"/>
                  </a:lnTo>
                  <a:lnTo>
                    <a:pt x="659" y="574"/>
                  </a:lnTo>
                  <a:lnTo>
                    <a:pt x="664" y="573"/>
                  </a:lnTo>
                  <a:lnTo>
                    <a:pt x="670" y="572"/>
                  </a:lnTo>
                  <a:lnTo>
                    <a:pt x="675" y="570"/>
                  </a:lnTo>
                  <a:lnTo>
                    <a:pt x="681" y="568"/>
                  </a:lnTo>
                  <a:lnTo>
                    <a:pt x="686" y="565"/>
                  </a:lnTo>
                  <a:lnTo>
                    <a:pt x="690" y="561"/>
                  </a:lnTo>
                  <a:lnTo>
                    <a:pt x="694" y="558"/>
                  </a:lnTo>
                  <a:lnTo>
                    <a:pt x="698" y="554"/>
                  </a:lnTo>
                  <a:lnTo>
                    <a:pt x="701" y="550"/>
                  </a:lnTo>
                  <a:lnTo>
                    <a:pt x="704" y="544"/>
                  </a:lnTo>
                  <a:lnTo>
                    <a:pt x="706" y="539"/>
                  </a:lnTo>
                  <a:lnTo>
                    <a:pt x="708" y="534"/>
                  </a:lnTo>
                  <a:lnTo>
                    <a:pt x="711" y="528"/>
                  </a:lnTo>
                  <a:lnTo>
                    <a:pt x="711" y="523"/>
                  </a:lnTo>
                  <a:lnTo>
                    <a:pt x="712" y="516"/>
                  </a:lnTo>
                  <a:lnTo>
                    <a:pt x="712" y="58"/>
                  </a:lnTo>
                  <a:lnTo>
                    <a:pt x="711" y="53"/>
                  </a:lnTo>
                  <a:lnTo>
                    <a:pt x="711" y="46"/>
                  </a:lnTo>
                  <a:lnTo>
                    <a:pt x="708" y="41"/>
                  </a:lnTo>
                  <a:lnTo>
                    <a:pt x="706" y="35"/>
                  </a:lnTo>
                  <a:lnTo>
                    <a:pt x="704" y="30"/>
                  </a:lnTo>
                  <a:lnTo>
                    <a:pt x="701" y="26"/>
                  </a:lnTo>
                  <a:lnTo>
                    <a:pt x="698" y="21"/>
                  </a:lnTo>
                  <a:lnTo>
                    <a:pt x="694" y="17"/>
                  </a:lnTo>
                  <a:lnTo>
                    <a:pt x="690" y="13"/>
                  </a:lnTo>
                  <a:lnTo>
                    <a:pt x="686" y="10"/>
                  </a:lnTo>
                  <a:lnTo>
                    <a:pt x="681" y="8"/>
                  </a:lnTo>
                  <a:lnTo>
                    <a:pt x="675" y="4"/>
                  </a:lnTo>
                  <a:lnTo>
                    <a:pt x="670" y="2"/>
                  </a:lnTo>
                  <a:lnTo>
                    <a:pt x="664" y="1"/>
                  </a:lnTo>
                  <a:lnTo>
                    <a:pt x="659" y="0"/>
                  </a:lnTo>
                  <a:lnTo>
                    <a:pt x="653" y="0"/>
                  </a:lnTo>
                  <a:close/>
                  <a:moveTo>
                    <a:pt x="412" y="684"/>
                  </a:moveTo>
                  <a:lnTo>
                    <a:pt x="300" y="684"/>
                  </a:lnTo>
                  <a:lnTo>
                    <a:pt x="307" y="675"/>
                  </a:lnTo>
                  <a:lnTo>
                    <a:pt x="313" y="668"/>
                  </a:lnTo>
                  <a:lnTo>
                    <a:pt x="319" y="659"/>
                  </a:lnTo>
                  <a:lnTo>
                    <a:pt x="323" y="650"/>
                  </a:lnTo>
                  <a:lnTo>
                    <a:pt x="326" y="640"/>
                  </a:lnTo>
                  <a:lnTo>
                    <a:pt x="330" y="629"/>
                  </a:lnTo>
                  <a:lnTo>
                    <a:pt x="331" y="619"/>
                  </a:lnTo>
                  <a:lnTo>
                    <a:pt x="331" y="609"/>
                  </a:lnTo>
                  <a:lnTo>
                    <a:pt x="331" y="575"/>
                  </a:lnTo>
                  <a:lnTo>
                    <a:pt x="380" y="575"/>
                  </a:lnTo>
                  <a:lnTo>
                    <a:pt x="380" y="609"/>
                  </a:lnTo>
                  <a:lnTo>
                    <a:pt x="381" y="619"/>
                  </a:lnTo>
                  <a:lnTo>
                    <a:pt x="382" y="629"/>
                  </a:lnTo>
                  <a:lnTo>
                    <a:pt x="385" y="640"/>
                  </a:lnTo>
                  <a:lnTo>
                    <a:pt x="389" y="650"/>
                  </a:lnTo>
                  <a:lnTo>
                    <a:pt x="393" y="659"/>
                  </a:lnTo>
                  <a:lnTo>
                    <a:pt x="398" y="668"/>
                  </a:lnTo>
                  <a:lnTo>
                    <a:pt x="405" y="675"/>
                  </a:lnTo>
                  <a:lnTo>
                    <a:pt x="412" y="684"/>
                  </a:lnTo>
                  <a:close/>
                  <a:moveTo>
                    <a:pt x="684" y="516"/>
                  </a:moveTo>
                  <a:lnTo>
                    <a:pt x="683" y="523"/>
                  </a:lnTo>
                  <a:lnTo>
                    <a:pt x="682" y="528"/>
                  </a:lnTo>
                  <a:lnTo>
                    <a:pt x="678" y="534"/>
                  </a:lnTo>
                  <a:lnTo>
                    <a:pt x="674" y="538"/>
                  </a:lnTo>
                  <a:lnTo>
                    <a:pt x="670" y="542"/>
                  </a:lnTo>
                  <a:lnTo>
                    <a:pt x="664" y="544"/>
                  </a:lnTo>
                  <a:lnTo>
                    <a:pt x="659" y="546"/>
                  </a:lnTo>
                  <a:lnTo>
                    <a:pt x="653" y="548"/>
                  </a:lnTo>
                  <a:lnTo>
                    <a:pt x="59" y="548"/>
                  </a:lnTo>
                  <a:lnTo>
                    <a:pt x="53" y="546"/>
                  </a:lnTo>
                  <a:lnTo>
                    <a:pt x="46" y="544"/>
                  </a:lnTo>
                  <a:lnTo>
                    <a:pt x="42" y="542"/>
                  </a:lnTo>
                  <a:lnTo>
                    <a:pt x="37" y="538"/>
                  </a:lnTo>
                  <a:lnTo>
                    <a:pt x="34" y="534"/>
                  </a:lnTo>
                  <a:lnTo>
                    <a:pt x="30" y="528"/>
                  </a:lnTo>
                  <a:lnTo>
                    <a:pt x="29" y="523"/>
                  </a:lnTo>
                  <a:lnTo>
                    <a:pt x="28" y="516"/>
                  </a:lnTo>
                  <a:lnTo>
                    <a:pt x="28" y="58"/>
                  </a:lnTo>
                  <a:lnTo>
                    <a:pt x="29" y="53"/>
                  </a:lnTo>
                  <a:lnTo>
                    <a:pt x="30" y="46"/>
                  </a:lnTo>
                  <a:lnTo>
                    <a:pt x="34" y="41"/>
                  </a:lnTo>
                  <a:lnTo>
                    <a:pt x="37" y="37"/>
                  </a:lnTo>
                  <a:lnTo>
                    <a:pt x="42" y="33"/>
                  </a:lnTo>
                  <a:lnTo>
                    <a:pt x="46" y="30"/>
                  </a:lnTo>
                  <a:lnTo>
                    <a:pt x="53" y="28"/>
                  </a:lnTo>
                  <a:lnTo>
                    <a:pt x="59" y="28"/>
                  </a:lnTo>
                  <a:lnTo>
                    <a:pt x="653" y="28"/>
                  </a:lnTo>
                  <a:lnTo>
                    <a:pt x="659" y="28"/>
                  </a:lnTo>
                  <a:lnTo>
                    <a:pt x="664" y="30"/>
                  </a:lnTo>
                  <a:lnTo>
                    <a:pt x="670" y="33"/>
                  </a:lnTo>
                  <a:lnTo>
                    <a:pt x="674" y="37"/>
                  </a:lnTo>
                  <a:lnTo>
                    <a:pt x="678" y="41"/>
                  </a:lnTo>
                  <a:lnTo>
                    <a:pt x="682" y="46"/>
                  </a:lnTo>
                  <a:lnTo>
                    <a:pt x="683" y="53"/>
                  </a:lnTo>
                  <a:lnTo>
                    <a:pt x="684" y="58"/>
                  </a:lnTo>
                  <a:lnTo>
                    <a:pt x="684"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316">
              <a:extLst>
                <a:ext uri="{FF2B5EF4-FFF2-40B4-BE49-F238E27FC236}">
                  <a16:creationId xmlns:a16="http://schemas.microsoft.com/office/drawing/2014/main" id="{E4DFD9E8-9064-4D57-8AEF-2C4CDC505289}"/>
                </a:ext>
              </a:extLst>
            </p:cNvPr>
            <p:cNvSpPr>
              <a:spLocks/>
            </p:cNvSpPr>
            <p:nvPr/>
          </p:nvSpPr>
          <p:spPr bwMode="auto">
            <a:xfrm>
              <a:off x="8358189" y="1074738"/>
              <a:ext cx="312738" cy="239713"/>
            </a:xfrm>
            <a:custGeom>
              <a:avLst/>
              <a:gdLst>
                <a:gd name="T0" fmla="*/ 344 w 589"/>
                <a:gd name="T1" fmla="*/ 0 h 453"/>
                <a:gd name="T2" fmla="*/ 334 w 589"/>
                <a:gd name="T3" fmla="*/ 4 h 453"/>
                <a:gd name="T4" fmla="*/ 330 w 589"/>
                <a:gd name="T5" fmla="*/ 14 h 453"/>
                <a:gd name="T6" fmla="*/ 334 w 589"/>
                <a:gd name="T7" fmla="*/ 24 h 453"/>
                <a:gd name="T8" fmla="*/ 344 w 589"/>
                <a:gd name="T9" fmla="*/ 28 h 453"/>
                <a:gd name="T10" fmla="*/ 528 w 589"/>
                <a:gd name="T11" fmla="*/ 29 h 453"/>
                <a:gd name="T12" fmla="*/ 543 w 589"/>
                <a:gd name="T13" fmla="*/ 35 h 453"/>
                <a:gd name="T14" fmla="*/ 554 w 589"/>
                <a:gd name="T15" fmla="*/ 46 h 453"/>
                <a:gd name="T16" fmla="*/ 561 w 589"/>
                <a:gd name="T17" fmla="*/ 61 h 453"/>
                <a:gd name="T18" fmla="*/ 562 w 589"/>
                <a:gd name="T19" fmla="*/ 383 h 453"/>
                <a:gd name="T20" fmla="*/ 558 w 589"/>
                <a:gd name="T21" fmla="*/ 400 h 453"/>
                <a:gd name="T22" fmla="*/ 549 w 589"/>
                <a:gd name="T23" fmla="*/ 412 h 453"/>
                <a:gd name="T24" fmla="*/ 536 w 589"/>
                <a:gd name="T25" fmla="*/ 422 h 453"/>
                <a:gd name="T26" fmla="*/ 520 w 589"/>
                <a:gd name="T27" fmla="*/ 425 h 453"/>
                <a:gd name="T28" fmla="*/ 62 w 589"/>
                <a:gd name="T29" fmla="*/ 424 h 453"/>
                <a:gd name="T30" fmla="*/ 47 w 589"/>
                <a:gd name="T31" fmla="*/ 418 h 453"/>
                <a:gd name="T32" fmla="*/ 36 w 589"/>
                <a:gd name="T33" fmla="*/ 407 h 453"/>
                <a:gd name="T34" fmla="*/ 29 w 589"/>
                <a:gd name="T35" fmla="*/ 392 h 453"/>
                <a:gd name="T36" fmla="*/ 28 w 589"/>
                <a:gd name="T37" fmla="*/ 70 h 453"/>
                <a:gd name="T38" fmla="*/ 32 w 589"/>
                <a:gd name="T39" fmla="*/ 54 h 453"/>
                <a:gd name="T40" fmla="*/ 40 w 589"/>
                <a:gd name="T41" fmla="*/ 40 h 453"/>
                <a:gd name="T42" fmla="*/ 54 w 589"/>
                <a:gd name="T43" fmla="*/ 31 h 453"/>
                <a:gd name="T44" fmla="*/ 70 w 589"/>
                <a:gd name="T45" fmla="*/ 28 h 453"/>
                <a:gd name="T46" fmla="*/ 250 w 589"/>
                <a:gd name="T47" fmla="*/ 27 h 453"/>
                <a:gd name="T48" fmla="*/ 258 w 589"/>
                <a:gd name="T49" fmla="*/ 20 h 453"/>
                <a:gd name="T50" fmla="*/ 258 w 589"/>
                <a:gd name="T51" fmla="*/ 9 h 453"/>
                <a:gd name="T52" fmla="*/ 250 w 589"/>
                <a:gd name="T53" fmla="*/ 1 h 453"/>
                <a:gd name="T54" fmla="*/ 70 w 589"/>
                <a:gd name="T55" fmla="*/ 0 h 453"/>
                <a:gd name="T56" fmla="*/ 56 w 589"/>
                <a:gd name="T57" fmla="*/ 1 h 453"/>
                <a:gd name="T58" fmla="*/ 43 w 589"/>
                <a:gd name="T59" fmla="*/ 6 h 453"/>
                <a:gd name="T60" fmla="*/ 32 w 589"/>
                <a:gd name="T61" fmla="*/ 12 h 453"/>
                <a:gd name="T62" fmla="*/ 21 w 589"/>
                <a:gd name="T63" fmla="*/ 21 h 453"/>
                <a:gd name="T64" fmla="*/ 12 w 589"/>
                <a:gd name="T65" fmla="*/ 30 h 453"/>
                <a:gd name="T66" fmla="*/ 6 w 589"/>
                <a:gd name="T67" fmla="*/ 42 h 453"/>
                <a:gd name="T68" fmla="*/ 2 w 589"/>
                <a:gd name="T69" fmla="*/ 56 h 453"/>
                <a:gd name="T70" fmla="*/ 0 w 589"/>
                <a:gd name="T71" fmla="*/ 70 h 453"/>
                <a:gd name="T72" fmla="*/ 0 w 589"/>
                <a:gd name="T73" fmla="*/ 391 h 453"/>
                <a:gd name="T74" fmla="*/ 4 w 589"/>
                <a:gd name="T75" fmla="*/ 404 h 453"/>
                <a:gd name="T76" fmla="*/ 9 w 589"/>
                <a:gd name="T77" fmla="*/ 417 h 453"/>
                <a:gd name="T78" fmla="*/ 17 w 589"/>
                <a:gd name="T79" fmla="*/ 427 h 453"/>
                <a:gd name="T80" fmla="*/ 26 w 589"/>
                <a:gd name="T81" fmla="*/ 437 h 453"/>
                <a:gd name="T82" fmla="*/ 37 w 589"/>
                <a:gd name="T83" fmla="*/ 445 h 453"/>
                <a:gd name="T84" fmla="*/ 50 w 589"/>
                <a:gd name="T85" fmla="*/ 450 h 453"/>
                <a:gd name="T86" fmla="*/ 63 w 589"/>
                <a:gd name="T87" fmla="*/ 452 h 453"/>
                <a:gd name="T88" fmla="*/ 520 w 589"/>
                <a:gd name="T89" fmla="*/ 453 h 453"/>
                <a:gd name="T90" fmla="*/ 534 w 589"/>
                <a:gd name="T91" fmla="*/ 451 h 453"/>
                <a:gd name="T92" fmla="*/ 547 w 589"/>
                <a:gd name="T93" fmla="*/ 448 h 453"/>
                <a:gd name="T94" fmla="*/ 558 w 589"/>
                <a:gd name="T95" fmla="*/ 441 h 453"/>
                <a:gd name="T96" fmla="*/ 569 w 589"/>
                <a:gd name="T97" fmla="*/ 433 h 453"/>
                <a:gd name="T98" fmla="*/ 578 w 589"/>
                <a:gd name="T99" fmla="*/ 422 h 453"/>
                <a:gd name="T100" fmla="*/ 584 w 589"/>
                <a:gd name="T101" fmla="*/ 410 h 453"/>
                <a:gd name="T102" fmla="*/ 587 w 589"/>
                <a:gd name="T103" fmla="*/ 397 h 453"/>
                <a:gd name="T104" fmla="*/ 589 w 589"/>
                <a:gd name="T105" fmla="*/ 383 h 453"/>
                <a:gd name="T106" fmla="*/ 588 w 589"/>
                <a:gd name="T107" fmla="*/ 62 h 453"/>
                <a:gd name="T108" fmla="*/ 586 w 589"/>
                <a:gd name="T109" fmla="*/ 49 h 453"/>
                <a:gd name="T110" fmla="*/ 581 w 589"/>
                <a:gd name="T111" fmla="*/ 37 h 453"/>
                <a:gd name="T112" fmla="*/ 573 w 589"/>
                <a:gd name="T113" fmla="*/ 25 h 453"/>
                <a:gd name="T114" fmla="*/ 564 w 589"/>
                <a:gd name="T115" fmla="*/ 16 h 453"/>
                <a:gd name="T116" fmla="*/ 553 w 589"/>
                <a:gd name="T117" fmla="*/ 9 h 453"/>
                <a:gd name="T118" fmla="*/ 540 w 589"/>
                <a:gd name="T119" fmla="*/ 3 h 453"/>
                <a:gd name="T120" fmla="*/ 527 w 589"/>
                <a:gd name="T12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453">
                  <a:moveTo>
                    <a:pt x="520" y="0"/>
                  </a:moveTo>
                  <a:lnTo>
                    <a:pt x="344" y="0"/>
                  </a:lnTo>
                  <a:lnTo>
                    <a:pt x="338" y="1"/>
                  </a:lnTo>
                  <a:lnTo>
                    <a:pt x="334" y="4"/>
                  </a:lnTo>
                  <a:lnTo>
                    <a:pt x="331" y="9"/>
                  </a:lnTo>
                  <a:lnTo>
                    <a:pt x="330" y="14"/>
                  </a:lnTo>
                  <a:lnTo>
                    <a:pt x="331" y="20"/>
                  </a:lnTo>
                  <a:lnTo>
                    <a:pt x="334" y="24"/>
                  </a:lnTo>
                  <a:lnTo>
                    <a:pt x="338" y="27"/>
                  </a:lnTo>
                  <a:lnTo>
                    <a:pt x="344" y="28"/>
                  </a:lnTo>
                  <a:lnTo>
                    <a:pt x="520" y="28"/>
                  </a:lnTo>
                  <a:lnTo>
                    <a:pt x="528" y="29"/>
                  </a:lnTo>
                  <a:lnTo>
                    <a:pt x="536" y="31"/>
                  </a:lnTo>
                  <a:lnTo>
                    <a:pt x="543" y="35"/>
                  </a:lnTo>
                  <a:lnTo>
                    <a:pt x="549" y="40"/>
                  </a:lnTo>
                  <a:lnTo>
                    <a:pt x="554" y="46"/>
                  </a:lnTo>
                  <a:lnTo>
                    <a:pt x="558" y="54"/>
                  </a:lnTo>
                  <a:lnTo>
                    <a:pt x="561" y="61"/>
                  </a:lnTo>
                  <a:lnTo>
                    <a:pt x="562" y="70"/>
                  </a:lnTo>
                  <a:lnTo>
                    <a:pt x="562" y="383"/>
                  </a:lnTo>
                  <a:lnTo>
                    <a:pt x="561" y="392"/>
                  </a:lnTo>
                  <a:lnTo>
                    <a:pt x="558" y="400"/>
                  </a:lnTo>
                  <a:lnTo>
                    <a:pt x="554" y="407"/>
                  </a:lnTo>
                  <a:lnTo>
                    <a:pt x="549" y="412"/>
                  </a:lnTo>
                  <a:lnTo>
                    <a:pt x="543" y="418"/>
                  </a:lnTo>
                  <a:lnTo>
                    <a:pt x="536" y="422"/>
                  </a:lnTo>
                  <a:lnTo>
                    <a:pt x="528" y="424"/>
                  </a:lnTo>
                  <a:lnTo>
                    <a:pt x="520" y="425"/>
                  </a:lnTo>
                  <a:lnTo>
                    <a:pt x="70" y="425"/>
                  </a:lnTo>
                  <a:lnTo>
                    <a:pt x="62" y="424"/>
                  </a:lnTo>
                  <a:lnTo>
                    <a:pt x="54" y="422"/>
                  </a:lnTo>
                  <a:lnTo>
                    <a:pt x="47" y="418"/>
                  </a:lnTo>
                  <a:lnTo>
                    <a:pt x="40" y="412"/>
                  </a:lnTo>
                  <a:lnTo>
                    <a:pt x="36" y="407"/>
                  </a:lnTo>
                  <a:lnTo>
                    <a:pt x="32" y="400"/>
                  </a:lnTo>
                  <a:lnTo>
                    <a:pt x="29" y="392"/>
                  </a:lnTo>
                  <a:lnTo>
                    <a:pt x="28" y="383"/>
                  </a:lnTo>
                  <a:lnTo>
                    <a:pt x="28" y="70"/>
                  </a:lnTo>
                  <a:lnTo>
                    <a:pt x="29" y="61"/>
                  </a:lnTo>
                  <a:lnTo>
                    <a:pt x="32" y="54"/>
                  </a:lnTo>
                  <a:lnTo>
                    <a:pt x="36" y="46"/>
                  </a:lnTo>
                  <a:lnTo>
                    <a:pt x="40" y="40"/>
                  </a:lnTo>
                  <a:lnTo>
                    <a:pt x="47" y="35"/>
                  </a:lnTo>
                  <a:lnTo>
                    <a:pt x="54" y="31"/>
                  </a:lnTo>
                  <a:lnTo>
                    <a:pt x="62" y="29"/>
                  </a:lnTo>
                  <a:lnTo>
                    <a:pt x="70" y="28"/>
                  </a:lnTo>
                  <a:lnTo>
                    <a:pt x="245" y="28"/>
                  </a:lnTo>
                  <a:lnTo>
                    <a:pt x="250" y="27"/>
                  </a:lnTo>
                  <a:lnTo>
                    <a:pt x="255" y="24"/>
                  </a:lnTo>
                  <a:lnTo>
                    <a:pt x="258" y="20"/>
                  </a:lnTo>
                  <a:lnTo>
                    <a:pt x="259" y="14"/>
                  </a:lnTo>
                  <a:lnTo>
                    <a:pt x="258" y="9"/>
                  </a:lnTo>
                  <a:lnTo>
                    <a:pt x="255" y="4"/>
                  </a:lnTo>
                  <a:lnTo>
                    <a:pt x="250" y="1"/>
                  </a:lnTo>
                  <a:lnTo>
                    <a:pt x="245" y="0"/>
                  </a:lnTo>
                  <a:lnTo>
                    <a:pt x="70" y="0"/>
                  </a:lnTo>
                  <a:lnTo>
                    <a:pt x="63" y="0"/>
                  </a:lnTo>
                  <a:lnTo>
                    <a:pt x="56" y="1"/>
                  </a:lnTo>
                  <a:lnTo>
                    <a:pt x="50" y="3"/>
                  </a:lnTo>
                  <a:lnTo>
                    <a:pt x="43" y="6"/>
                  </a:lnTo>
                  <a:lnTo>
                    <a:pt x="37" y="9"/>
                  </a:lnTo>
                  <a:lnTo>
                    <a:pt x="32" y="12"/>
                  </a:lnTo>
                  <a:lnTo>
                    <a:pt x="26" y="16"/>
                  </a:lnTo>
                  <a:lnTo>
                    <a:pt x="21" y="21"/>
                  </a:lnTo>
                  <a:lnTo>
                    <a:pt x="17" y="25"/>
                  </a:lnTo>
                  <a:lnTo>
                    <a:pt x="12" y="30"/>
                  </a:lnTo>
                  <a:lnTo>
                    <a:pt x="9" y="37"/>
                  </a:lnTo>
                  <a:lnTo>
                    <a:pt x="6" y="42"/>
                  </a:lnTo>
                  <a:lnTo>
                    <a:pt x="4" y="49"/>
                  </a:lnTo>
                  <a:lnTo>
                    <a:pt x="2" y="56"/>
                  </a:lnTo>
                  <a:lnTo>
                    <a:pt x="0" y="62"/>
                  </a:lnTo>
                  <a:lnTo>
                    <a:pt x="0" y="70"/>
                  </a:lnTo>
                  <a:lnTo>
                    <a:pt x="0" y="383"/>
                  </a:lnTo>
                  <a:lnTo>
                    <a:pt x="0" y="391"/>
                  </a:lnTo>
                  <a:lnTo>
                    <a:pt x="2" y="397"/>
                  </a:lnTo>
                  <a:lnTo>
                    <a:pt x="4" y="404"/>
                  </a:lnTo>
                  <a:lnTo>
                    <a:pt x="6" y="410"/>
                  </a:lnTo>
                  <a:lnTo>
                    <a:pt x="9" y="417"/>
                  </a:lnTo>
                  <a:lnTo>
                    <a:pt x="12" y="422"/>
                  </a:lnTo>
                  <a:lnTo>
                    <a:pt x="17" y="427"/>
                  </a:lnTo>
                  <a:lnTo>
                    <a:pt x="21" y="433"/>
                  </a:lnTo>
                  <a:lnTo>
                    <a:pt x="26" y="437"/>
                  </a:lnTo>
                  <a:lnTo>
                    <a:pt x="32" y="441"/>
                  </a:lnTo>
                  <a:lnTo>
                    <a:pt x="37" y="445"/>
                  </a:lnTo>
                  <a:lnTo>
                    <a:pt x="43" y="448"/>
                  </a:lnTo>
                  <a:lnTo>
                    <a:pt x="50" y="450"/>
                  </a:lnTo>
                  <a:lnTo>
                    <a:pt x="56" y="451"/>
                  </a:lnTo>
                  <a:lnTo>
                    <a:pt x="63" y="452"/>
                  </a:lnTo>
                  <a:lnTo>
                    <a:pt x="70" y="453"/>
                  </a:lnTo>
                  <a:lnTo>
                    <a:pt x="520" y="453"/>
                  </a:lnTo>
                  <a:lnTo>
                    <a:pt x="527" y="452"/>
                  </a:lnTo>
                  <a:lnTo>
                    <a:pt x="534" y="451"/>
                  </a:lnTo>
                  <a:lnTo>
                    <a:pt x="540" y="450"/>
                  </a:lnTo>
                  <a:lnTo>
                    <a:pt x="547" y="448"/>
                  </a:lnTo>
                  <a:lnTo>
                    <a:pt x="553" y="445"/>
                  </a:lnTo>
                  <a:lnTo>
                    <a:pt x="558" y="441"/>
                  </a:lnTo>
                  <a:lnTo>
                    <a:pt x="564" y="437"/>
                  </a:lnTo>
                  <a:lnTo>
                    <a:pt x="569" y="433"/>
                  </a:lnTo>
                  <a:lnTo>
                    <a:pt x="573" y="427"/>
                  </a:lnTo>
                  <a:lnTo>
                    <a:pt x="578" y="422"/>
                  </a:lnTo>
                  <a:lnTo>
                    <a:pt x="581" y="417"/>
                  </a:lnTo>
                  <a:lnTo>
                    <a:pt x="584" y="410"/>
                  </a:lnTo>
                  <a:lnTo>
                    <a:pt x="586" y="404"/>
                  </a:lnTo>
                  <a:lnTo>
                    <a:pt x="587" y="397"/>
                  </a:lnTo>
                  <a:lnTo>
                    <a:pt x="588" y="391"/>
                  </a:lnTo>
                  <a:lnTo>
                    <a:pt x="589" y="383"/>
                  </a:lnTo>
                  <a:lnTo>
                    <a:pt x="589" y="70"/>
                  </a:lnTo>
                  <a:lnTo>
                    <a:pt x="588" y="62"/>
                  </a:lnTo>
                  <a:lnTo>
                    <a:pt x="587" y="56"/>
                  </a:lnTo>
                  <a:lnTo>
                    <a:pt x="586" y="49"/>
                  </a:lnTo>
                  <a:lnTo>
                    <a:pt x="584" y="42"/>
                  </a:lnTo>
                  <a:lnTo>
                    <a:pt x="581" y="37"/>
                  </a:lnTo>
                  <a:lnTo>
                    <a:pt x="578" y="30"/>
                  </a:lnTo>
                  <a:lnTo>
                    <a:pt x="573" y="25"/>
                  </a:lnTo>
                  <a:lnTo>
                    <a:pt x="569" y="21"/>
                  </a:lnTo>
                  <a:lnTo>
                    <a:pt x="564" y="16"/>
                  </a:lnTo>
                  <a:lnTo>
                    <a:pt x="558" y="12"/>
                  </a:lnTo>
                  <a:lnTo>
                    <a:pt x="553" y="9"/>
                  </a:lnTo>
                  <a:lnTo>
                    <a:pt x="547" y="6"/>
                  </a:lnTo>
                  <a:lnTo>
                    <a:pt x="540" y="3"/>
                  </a:lnTo>
                  <a:lnTo>
                    <a:pt x="534" y="1"/>
                  </a:lnTo>
                  <a:lnTo>
                    <a:pt x="527" y="0"/>
                  </a:lnTo>
                  <a:lnTo>
                    <a:pt x="5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317">
              <a:extLst>
                <a:ext uri="{FF2B5EF4-FFF2-40B4-BE49-F238E27FC236}">
                  <a16:creationId xmlns:a16="http://schemas.microsoft.com/office/drawing/2014/main" id="{139DBA96-856F-4B16-B0E1-404CBF58E481}"/>
                </a:ext>
              </a:extLst>
            </p:cNvPr>
            <p:cNvSpPr>
              <a:spLocks noEditPoints="1"/>
            </p:cNvSpPr>
            <p:nvPr/>
          </p:nvSpPr>
          <p:spPr bwMode="auto">
            <a:xfrm>
              <a:off x="8474076" y="1143001"/>
              <a:ext cx="92075" cy="98425"/>
            </a:xfrm>
            <a:custGeom>
              <a:avLst/>
              <a:gdLst>
                <a:gd name="T0" fmla="*/ 64 w 172"/>
                <a:gd name="T1" fmla="*/ 5 h 186"/>
                <a:gd name="T2" fmla="*/ 53 w 172"/>
                <a:gd name="T3" fmla="*/ 1 h 186"/>
                <a:gd name="T4" fmla="*/ 42 w 172"/>
                <a:gd name="T5" fmla="*/ 0 h 186"/>
                <a:gd name="T6" fmla="*/ 31 w 172"/>
                <a:gd name="T7" fmla="*/ 1 h 186"/>
                <a:gd name="T8" fmla="*/ 22 w 172"/>
                <a:gd name="T9" fmla="*/ 5 h 186"/>
                <a:gd name="T10" fmla="*/ 12 w 172"/>
                <a:gd name="T11" fmla="*/ 13 h 186"/>
                <a:gd name="T12" fmla="*/ 6 w 172"/>
                <a:gd name="T13" fmla="*/ 21 h 186"/>
                <a:gd name="T14" fmla="*/ 1 w 172"/>
                <a:gd name="T15" fmla="*/ 31 h 186"/>
                <a:gd name="T16" fmla="*/ 0 w 172"/>
                <a:gd name="T17" fmla="*/ 42 h 186"/>
                <a:gd name="T18" fmla="*/ 0 w 172"/>
                <a:gd name="T19" fmla="*/ 149 h 186"/>
                <a:gd name="T20" fmla="*/ 4 w 172"/>
                <a:gd name="T21" fmla="*/ 160 h 186"/>
                <a:gd name="T22" fmla="*/ 9 w 172"/>
                <a:gd name="T23" fmla="*/ 169 h 186"/>
                <a:gd name="T24" fmla="*/ 16 w 172"/>
                <a:gd name="T25" fmla="*/ 177 h 186"/>
                <a:gd name="T26" fmla="*/ 26 w 172"/>
                <a:gd name="T27" fmla="*/ 182 h 186"/>
                <a:gd name="T28" fmla="*/ 37 w 172"/>
                <a:gd name="T29" fmla="*/ 186 h 186"/>
                <a:gd name="T30" fmla="*/ 48 w 172"/>
                <a:gd name="T31" fmla="*/ 186 h 186"/>
                <a:gd name="T32" fmla="*/ 58 w 172"/>
                <a:gd name="T33" fmla="*/ 182 h 186"/>
                <a:gd name="T34" fmla="*/ 152 w 172"/>
                <a:gd name="T35" fmla="*/ 130 h 186"/>
                <a:gd name="T36" fmla="*/ 160 w 172"/>
                <a:gd name="T37" fmla="*/ 122 h 186"/>
                <a:gd name="T38" fmla="*/ 167 w 172"/>
                <a:gd name="T39" fmla="*/ 114 h 186"/>
                <a:gd name="T40" fmla="*/ 171 w 172"/>
                <a:gd name="T41" fmla="*/ 104 h 186"/>
                <a:gd name="T42" fmla="*/ 172 w 172"/>
                <a:gd name="T43" fmla="*/ 93 h 186"/>
                <a:gd name="T44" fmla="*/ 171 w 172"/>
                <a:gd name="T45" fmla="*/ 81 h 186"/>
                <a:gd name="T46" fmla="*/ 167 w 172"/>
                <a:gd name="T47" fmla="*/ 72 h 186"/>
                <a:gd name="T48" fmla="*/ 160 w 172"/>
                <a:gd name="T49" fmla="*/ 63 h 186"/>
                <a:gd name="T50" fmla="*/ 152 w 172"/>
                <a:gd name="T51" fmla="*/ 57 h 186"/>
                <a:gd name="T52" fmla="*/ 50 w 172"/>
                <a:gd name="T53" fmla="*/ 157 h 186"/>
                <a:gd name="T54" fmla="*/ 41 w 172"/>
                <a:gd name="T55" fmla="*/ 158 h 186"/>
                <a:gd name="T56" fmla="*/ 36 w 172"/>
                <a:gd name="T57" fmla="*/ 157 h 186"/>
                <a:gd name="T58" fmla="*/ 30 w 172"/>
                <a:gd name="T59" fmla="*/ 152 h 186"/>
                <a:gd name="T60" fmla="*/ 28 w 172"/>
                <a:gd name="T61" fmla="*/ 144 h 186"/>
                <a:gd name="T62" fmla="*/ 29 w 172"/>
                <a:gd name="T63" fmla="*/ 37 h 186"/>
                <a:gd name="T64" fmla="*/ 34 w 172"/>
                <a:gd name="T65" fmla="*/ 31 h 186"/>
                <a:gd name="T66" fmla="*/ 38 w 172"/>
                <a:gd name="T67" fmla="*/ 29 h 186"/>
                <a:gd name="T68" fmla="*/ 45 w 172"/>
                <a:gd name="T69" fmla="*/ 28 h 186"/>
                <a:gd name="T70" fmla="*/ 138 w 172"/>
                <a:gd name="T71" fmla="*/ 80 h 186"/>
                <a:gd name="T72" fmla="*/ 143 w 172"/>
                <a:gd name="T73" fmla="*/ 87 h 186"/>
                <a:gd name="T74" fmla="*/ 144 w 172"/>
                <a:gd name="T75" fmla="*/ 93 h 186"/>
                <a:gd name="T76" fmla="*/ 143 w 172"/>
                <a:gd name="T77" fmla="*/ 99 h 186"/>
                <a:gd name="T78" fmla="*/ 138 w 172"/>
                <a:gd name="T79" fmla="*/ 10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86">
                  <a:moveTo>
                    <a:pt x="152" y="57"/>
                  </a:moveTo>
                  <a:lnTo>
                    <a:pt x="64" y="5"/>
                  </a:lnTo>
                  <a:lnTo>
                    <a:pt x="58" y="3"/>
                  </a:lnTo>
                  <a:lnTo>
                    <a:pt x="53" y="1"/>
                  </a:lnTo>
                  <a:lnTo>
                    <a:pt x="48" y="0"/>
                  </a:lnTo>
                  <a:lnTo>
                    <a:pt x="42" y="0"/>
                  </a:lnTo>
                  <a:lnTo>
                    <a:pt x="37" y="0"/>
                  </a:lnTo>
                  <a:lnTo>
                    <a:pt x="31" y="1"/>
                  </a:lnTo>
                  <a:lnTo>
                    <a:pt x="26" y="3"/>
                  </a:lnTo>
                  <a:lnTo>
                    <a:pt x="22" y="5"/>
                  </a:lnTo>
                  <a:lnTo>
                    <a:pt x="16" y="8"/>
                  </a:lnTo>
                  <a:lnTo>
                    <a:pt x="12" y="13"/>
                  </a:lnTo>
                  <a:lnTo>
                    <a:pt x="9" y="17"/>
                  </a:lnTo>
                  <a:lnTo>
                    <a:pt x="6" y="21"/>
                  </a:lnTo>
                  <a:lnTo>
                    <a:pt x="4" y="26"/>
                  </a:lnTo>
                  <a:lnTo>
                    <a:pt x="1" y="31"/>
                  </a:lnTo>
                  <a:lnTo>
                    <a:pt x="0" y="36"/>
                  </a:lnTo>
                  <a:lnTo>
                    <a:pt x="0" y="42"/>
                  </a:lnTo>
                  <a:lnTo>
                    <a:pt x="0" y="144"/>
                  </a:lnTo>
                  <a:lnTo>
                    <a:pt x="0" y="149"/>
                  </a:lnTo>
                  <a:lnTo>
                    <a:pt x="1" y="154"/>
                  </a:lnTo>
                  <a:lnTo>
                    <a:pt x="4" y="160"/>
                  </a:lnTo>
                  <a:lnTo>
                    <a:pt x="6" y="165"/>
                  </a:lnTo>
                  <a:lnTo>
                    <a:pt x="9" y="169"/>
                  </a:lnTo>
                  <a:lnTo>
                    <a:pt x="12" y="174"/>
                  </a:lnTo>
                  <a:lnTo>
                    <a:pt x="16" y="177"/>
                  </a:lnTo>
                  <a:lnTo>
                    <a:pt x="22" y="180"/>
                  </a:lnTo>
                  <a:lnTo>
                    <a:pt x="26" y="182"/>
                  </a:lnTo>
                  <a:lnTo>
                    <a:pt x="31" y="185"/>
                  </a:lnTo>
                  <a:lnTo>
                    <a:pt x="37" y="186"/>
                  </a:lnTo>
                  <a:lnTo>
                    <a:pt x="42" y="186"/>
                  </a:lnTo>
                  <a:lnTo>
                    <a:pt x="48" y="186"/>
                  </a:lnTo>
                  <a:lnTo>
                    <a:pt x="53" y="185"/>
                  </a:lnTo>
                  <a:lnTo>
                    <a:pt x="58" y="182"/>
                  </a:lnTo>
                  <a:lnTo>
                    <a:pt x="64" y="180"/>
                  </a:lnTo>
                  <a:lnTo>
                    <a:pt x="152" y="130"/>
                  </a:lnTo>
                  <a:lnTo>
                    <a:pt x="156" y="127"/>
                  </a:lnTo>
                  <a:lnTo>
                    <a:pt x="160" y="122"/>
                  </a:lnTo>
                  <a:lnTo>
                    <a:pt x="163" y="119"/>
                  </a:lnTo>
                  <a:lnTo>
                    <a:pt x="167" y="114"/>
                  </a:lnTo>
                  <a:lnTo>
                    <a:pt x="169" y="109"/>
                  </a:lnTo>
                  <a:lnTo>
                    <a:pt x="171" y="104"/>
                  </a:lnTo>
                  <a:lnTo>
                    <a:pt x="172" y="99"/>
                  </a:lnTo>
                  <a:lnTo>
                    <a:pt x="172" y="93"/>
                  </a:lnTo>
                  <a:lnTo>
                    <a:pt x="172" y="87"/>
                  </a:lnTo>
                  <a:lnTo>
                    <a:pt x="171" y="81"/>
                  </a:lnTo>
                  <a:lnTo>
                    <a:pt x="169" y="77"/>
                  </a:lnTo>
                  <a:lnTo>
                    <a:pt x="167" y="72"/>
                  </a:lnTo>
                  <a:lnTo>
                    <a:pt x="163" y="68"/>
                  </a:lnTo>
                  <a:lnTo>
                    <a:pt x="160" y="63"/>
                  </a:lnTo>
                  <a:lnTo>
                    <a:pt x="156" y="60"/>
                  </a:lnTo>
                  <a:lnTo>
                    <a:pt x="152" y="57"/>
                  </a:lnTo>
                  <a:close/>
                  <a:moveTo>
                    <a:pt x="138" y="105"/>
                  </a:moveTo>
                  <a:lnTo>
                    <a:pt x="50" y="157"/>
                  </a:lnTo>
                  <a:lnTo>
                    <a:pt x="45" y="158"/>
                  </a:lnTo>
                  <a:lnTo>
                    <a:pt x="41" y="158"/>
                  </a:lnTo>
                  <a:lnTo>
                    <a:pt x="38" y="158"/>
                  </a:lnTo>
                  <a:lnTo>
                    <a:pt x="36" y="157"/>
                  </a:lnTo>
                  <a:lnTo>
                    <a:pt x="34" y="154"/>
                  </a:lnTo>
                  <a:lnTo>
                    <a:pt x="30" y="152"/>
                  </a:lnTo>
                  <a:lnTo>
                    <a:pt x="29" y="149"/>
                  </a:lnTo>
                  <a:lnTo>
                    <a:pt x="28" y="144"/>
                  </a:lnTo>
                  <a:lnTo>
                    <a:pt x="28" y="42"/>
                  </a:lnTo>
                  <a:lnTo>
                    <a:pt x="29" y="37"/>
                  </a:lnTo>
                  <a:lnTo>
                    <a:pt x="30" y="33"/>
                  </a:lnTo>
                  <a:lnTo>
                    <a:pt x="34" y="31"/>
                  </a:lnTo>
                  <a:lnTo>
                    <a:pt x="36" y="30"/>
                  </a:lnTo>
                  <a:lnTo>
                    <a:pt x="38" y="29"/>
                  </a:lnTo>
                  <a:lnTo>
                    <a:pt x="42" y="28"/>
                  </a:lnTo>
                  <a:lnTo>
                    <a:pt x="45" y="28"/>
                  </a:lnTo>
                  <a:lnTo>
                    <a:pt x="50" y="30"/>
                  </a:lnTo>
                  <a:lnTo>
                    <a:pt x="138" y="80"/>
                  </a:lnTo>
                  <a:lnTo>
                    <a:pt x="141" y="84"/>
                  </a:lnTo>
                  <a:lnTo>
                    <a:pt x="143" y="87"/>
                  </a:lnTo>
                  <a:lnTo>
                    <a:pt x="144" y="90"/>
                  </a:lnTo>
                  <a:lnTo>
                    <a:pt x="144" y="93"/>
                  </a:lnTo>
                  <a:lnTo>
                    <a:pt x="144" y="95"/>
                  </a:lnTo>
                  <a:lnTo>
                    <a:pt x="143" y="99"/>
                  </a:lnTo>
                  <a:lnTo>
                    <a:pt x="141" y="102"/>
                  </a:lnTo>
                  <a:lnTo>
                    <a:pt x="138"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318">
              <a:extLst>
                <a:ext uri="{FF2B5EF4-FFF2-40B4-BE49-F238E27FC236}">
                  <a16:creationId xmlns:a16="http://schemas.microsoft.com/office/drawing/2014/main" id="{C567BCC5-4ABA-4042-98B5-8DBB85E02E2C}"/>
                </a:ext>
              </a:extLst>
            </p:cNvPr>
            <p:cNvSpPr>
              <a:spLocks noEditPoints="1"/>
            </p:cNvSpPr>
            <p:nvPr/>
          </p:nvSpPr>
          <p:spPr bwMode="auto">
            <a:xfrm>
              <a:off x="8394701" y="1246188"/>
              <a:ext cx="239713" cy="44450"/>
            </a:xfrm>
            <a:custGeom>
              <a:avLst/>
              <a:gdLst>
                <a:gd name="T0" fmla="*/ 438 w 452"/>
                <a:gd name="T1" fmla="*/ 28 h 84"/>
                <a:gd name="T2" fmla="*/ 81 w 452"/>
                <a:gd name="T3" fmla="*/ 28 h 84"/>
                <a:gd name="T4" fmla="*/ 78 w 452"/>
                <a:gd name="T5" fmla="*/ 23 h 84"/>
                <a:gd name="T6" fmla="*/ 74 w 452"/>
                <a:gd name="T7" fmla="*/ 18 h 84"/>
                <a:gd name="T8" fmla="*/ 70 w 452"/>
                <a:gd name="T9" fmla="*/ 12 h 84"/>
                <a:gd name="T10" fmla="*/ 66 w 452"/>
                <a:gd name="T11" fmla="*/ 9 h 84"/>
                <a:gd name="T12" fmla="*/ 60 w 452"/>
                <a:gd name="T13" fmla="*/ 6 h 84"/>
                <a:gd name="T14" fmla="*/ 54 w 452"/>
                <a:gd name="T15" fmla="*/ 2 h 84"/>
                <a:gd name="T16" fmla="*/ 48 w 452"/>
                <a:gd name="T17" fmla="*/ 1 h 84"/>
                <a:gd name="T18" fmla="*/ 41 w 452"/>
                <a:gd name="T19" fmla="*/ 0 h 84"/>
                <a:gd name="T20" fmla="*/ 33 w 452"/>
                <a:gd name="T21" fmla="*/ 1 h 84"/>
                <a:gd name="T22" fmla="*/ 25 w 452"/>
                <a:gd name="T23" fmla="*/ 4 h 84"/>
                <a:gd name="T24" fmla="*/ 18 w 452"/>
                <a:gd name="T25" fmla="*/ 8 h 84"/>
                <a:gd name="T26" fmla="*/ 12 w 452"/>
                <a:gd name="T27" fmla="*/ 13 h 84"/>
                <a:gd name="T28" fmla="*/ 7 w 452"/>
                <a:gd name="T29" fmla="*/ 20 h 84"/>
                <a:gd name="T30" fmla="*/ 3 w 452"/>
                <a:gd name="T31" fmla="*/ 26 h 84"/>
                <a:gd name="T32" fmla="*/ 0 w 452"/>
                <a:gd name="T33" fmla="*/ 34 h 84"/>
                <a:gd name="T34" fmla="*/ 0 w 452"/>
                <a:gd name="T35" fmla="*/ 42 h 84"/>
                <a:gd name="T36" fmla="*/ 0 w 452"/>
                <a:gd name="T37" fmla="*/ 51 h 84"/>
                <a:gd name="T38" fmla="*/ 3 w 452"/>
                <a:gd name="T39" fmla="*/ 58 h 84"/>
                <a:gd name="T40" fmla="*/ 7 w 452"/>
                <a:gd name="T41" fmla="*/ 66 h 84"/>
                <a:gd name="T42" fmla="*/ 12 w 452"/>
                <a:gd name="T43" fmla="*/ 72 h 84"/>
                <a:gd name="T44" fmla="*/ 18 w 452"/>
                <a:gd name="T45" fmla="*/ 77 h 84"/>
                <a:gd name="T46" fmla="*/ 25 w 452"/>
                <a:gd name="T47" fmla="*/ 81 h 84"/>
                <a:gd name="T48" fmla="*/ 33 w 452"/>
                <a:gd name="T49" fmla="*/ 83 h 84"/>
                <a:gd name="T50" fmla="*/ 41 w 452"/>
                <a:gd name="T51" fmla="*/ 84 h 84"/>
                <a:gd name="T52" fmla="*/ 48 w 452"/>
                <a:gd name="T53" fmla="*/ 84 h 84"/>
                <a:gd name="T54" fmla="*/ 54 w 452"/>
                <a:gd name="T55" fmla="*/ 82 h 84"/>
                <a:gd name="T56" fmla="*/ 60 w 452"/>
                <a:gd name="T57" fmla="*/ 80 h 84"/>
                <a:gd name="T58" fmla="*/ 66 w 452"/>
                <a:gd name="T59" fmla="*/ 77 h 84"/>
                <a:gd name="T60" fmla="*/ 70 w 452"/>
                <a:gd name="T61" fmla="*/ 72 h 84"/>
                <a:gd name="T62" fmla="*/ 74 w 452"/>
                <a:gd name="T63" fmla="*/ 68 h 84"/>
                <a:gd name="T64" fmla="*/ 78 w 452"/>
                <a:gd name="T65" fmla="*/ 63 h 84"/>
                <a:gd name="T66" fmla="*/ 81 w 452"/>
                <a:gd name="T67" fmla="*/ 56 h 84"/>
                <a:gd name="T68" fmla="*/ 438 w 452"/>
                <a:gd name="T69" fmla="*/ 56 h 84"/>
                <a:gd name="T70" fmla="*/ 443 w 452"/>
                <a:gd name="T71" fmla="*/ 55 h 84"/>
                <a:gd name="T72" fmla="*/ 447 w 452"/>
                <a:gd name="T73" fmla="*/ 52 h 84"/>
                <a:gd name="T74" fmla="*/ 451 w 452"/>
                <a:gd name="T75" fmla="*/ 48 h 84"/>
                <a:gd name="T76" fmla="*/ 452 w 452"/>
                <a:gd name="T77" fmla="*/ 42 h 84"/>
                <a:gd name="T78" fmla="*/ 451 w 452"/>
                <a:gd name="T79" fmla="*/ 37 h 84"/>
                <a:gd name="T80" fmla="*/ 447 w 452"/>
                <a:gd name="T81" fmla="*/ 33 h 84"/>
                <a:gd name="T82" fmla="*/ 443 w 452"/>
                <a:gd name="T83" fmla="*/ 29 h 84"/>
                <a:gd name="T84" fmla="*/ 438 w 452"/>
                <a:gd name="T85" fmla="*/ 28 h 84"/>
                <a:gd name="T86" fmla="*/ 41 w 452"/>
                <a:gd name="T87" fmla="*/ 56 h 84"/>
                <a:gd name="T88" fmla="*/ 35 w 452"/>
                <a:gd name="T89" fmla="*/ 55 h 84"/>
                <a:gd name="T90" fmla="*/ 31 w 452"/>
                <a:gd name="T91" fmla="*/ 52 h 84"/>
                <a:gd name="T92" fmla="*/ 28 w 452"/>
                <a:gd name="T93" fmla="*/ 48 h 84"/>
                <a:gd name="T94" fmla="*/ 27 w 452"/>
                <a:gd name="T95" fmla="*/ 42 h 84"/>
                <a:gd name="T96" fmla="*/ 28 w 452"/>
                <a:gd name="T97" fmla="*/ 37 h 84"/>
                <a:gd name="T98" fmla="*/ 31 w 452"/>
                <a:gd name="T99" fmla="*/ 33 h 84"/>
                <a:gd name="T100" fmla="*/ 35 w 452"/>
                <a:gd name="T101" fmla="*/ 29 h 84"/>
                <a:gd name="T102" fmla="*/ 41 w 452"/>
                <a:gd name="T103" fmla="*/ 28 h 84"/>
                <a:gd name="T104" fmla="*/ 46 w 452"/>
                <a:gd name="T105" fmla="*/ 29 h 84"/>
                <a:gd name="T106" fmla="*/ 52 w 452"/>
                <a:gd name="T107" fmla="*/ 33 h 84"/>
                <a:gd name="T108" fmla="*/ 54 w 452"/>
                <a:gd name="T109" fmla="*/ 37 h 84"/>
                <a:gd name="T110" fmla="*/ 55 w 452"/>
                <a:gd name="T111" fmla="*/ 42 h 84"/>
                <a:gd name="T112" fmla="*/ 54 w 452"/>
                <a:gd name="T113" fmla="*/ 48 h 84"/>
                <a:gd name="T114" fmla="*/ 52 w 452"/>
                <a:gd name="T115" fmla="*/ 52 h 84"/>
                <a:gd name="T116" fmla="*/ 46 w 452"/>
                <a:gd name="T117" fmla="*/ 55 h 84"/>
                <a:gd name="T118" fmla="*/ 41 w 452"/>
                <a:gd name="T119"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84">
                  <a:moveTo>
                    <a:pt x="438" y="28"/>
                  </a:moveTo>
                  <a:lnTo>
                    <a:pt x="81" y="28"/>
                  </a:lnTo>
                  <a:lnTo>
                    <a:pt x="78" y="23"/>
                  </a:lnTo>
                  <a:lnTo>
                    <a:pt x="74" y="18"/>
                  </a:lnTo>
                  <a:lnTo>
                    <a:pt x="70" y="12"/>
                  </a:lnTo>
                  <a:lnTo>
                    <a:pt x="66" y="9"/>
                  </a:lnTo>
                  <a:lnTo>
                    <a:pt x="60" y="6"/>
                  </a:lnTo>
                  <a:lnTo>
                    <a:pt x="54" y="2"/>
                  </a:lnTo>
                  <a:lnTo>
                    <a:pt x="48" y="1"/>
                  </a:lnTo>
                  <a:lnTo>
                    <a:pt x="41" y="0"/>
                  </a:lnTo>
                  <a:lnTo>
                    <a:pt x="33" y="1"/>
                  </a:lnTo>
                  <a:lnTo>
                    <a:pt x="25" y="4"/>
                  </a:lnTo>
                  <a:lnTo>
                    <a:pt x="18" y="8"/>
                  </a:lnTo>
                  <a:lnTo>
                    <a:pt x="12" y="13"/>
                  </a:lnTo>
                  <a:lnTo>
                    <a:pt x="7" y="20"/>
                  </a:lnTo>
                  <a:lnTo>
                    <a:pt x="3" y="26"/>
                  </a:lnTo>
                  <a:lnTo>
                    <a:pt x="0" y="34"/>
                  </a:lnTo>
                  <a:lnTo>
                    <a:pt x="0" y="42"/>
                  </a:lnTo>
                  <a:lnTo>
                    <a:pt x="0" y="51"/>
                  </a:lnTo>
                  <a:lnTo>
                    <a:pt x="3" y="58"/>
                  </a:lnTo>
                  <a:lnTo>
                    <a:pt x="7" y="66"/>
                  </a:lnTo>
                  <a:lnTo>
                    <a:pt x="12" y="72"/>
                  </a:lnTo>
                  <a:lnTo>
                    <a:pt x="18" y="77"/>
                  </a:lnTo>
                  <a:lnTo>
                    <a:pt x="25" y="81"/>
                  </a:lnTo>
                  <a:lnTo>
                    <a:pt x="33" y="83"/>
                  </a:lnTo>
                  <a:lnTo>
                    <a:pt x="41" y="84"/>
                  </a:lnTo>
                  <a:lnTo>
                    <a:pt x="48" y="84"/>
                  </a:lnTo>
                  <a:lnTo>
                    <a:pt x="54" y="82"/>
                  </a:lnTo>
                  <a:lnTo>
                    <a:pt x="60" y="80"/>
                  </a:lnTo>
                  <a:lnTo>
                    <a:pt x="66" y="77"/>
                  </a:lnTo>
                  <a:lnTo>
                    <a:pt x="70" y="72"/>
                  </a:lnTo>
                  <a:lnTo>
                    <a:pt x="74" y="68"/>
                  </a:lnTo>
                  <a:lnTo>
                    <a:pt x="78" y="63"/>
                  </a:lnTo>
                  <a:lnTo>
                    <a:pt x="81" y="56"/>
                  </a:lnTo>
                  <a:lnTo>
                    <a:pt x="438" y="56"/>
                  </a:lnTo>
                  <a:lnTo>
                    <a:pt x="443" y="55"/>
                  </a:lnTo>
                  <a:lnTo>
                    <a:pt x="447" y="52"/>
                  </a:lnTo>
                  <a:lnTo>
                    <a:pt x="451" y="48"/>
                  </a:lnTo>
                  <a:lnTo>
                    <a:pt x="452" y="42"/>
                  </a:lnTo>
                  <a:lnTo>
                    <a:pt x="451" y="37"/>
                  </a:lnTo>
                  <a:lnTo>
                    <a:pt x="447" y="33"/>
                  </a:lnTo>
                  <a:lnTo>
                    <a:pt x="443" y="29"/>
                  </a:lnTo>
                  <a:lnTo>
                    <a:pt x="438" y="28"/>
                  </a:lnTo>
                  <a:close/>
                  <a:moveTo>
                    <a:pt x="41" y="56"/>
                  </a:moveTo>
                  <a:lnTo>
                    <a:pt x="35" y="55"/>
                  </a:lnTo>
                  <a:lnTo>
                    <a:pt x="31" y="52"/>
                  </a:lnTo>
                  <a:lnTo>
                    <a:pt x="28" y="48"/>
                  </a:lnTo>
                  <a:lnTo>
                    <a:pt x="27" y="42"/>
                  </a:lnTo>
                  <a:lnTo>
                    <a:pt x="28" y="37"/>
                  </a:lnTo>
                  <a:lnTo>
                    <a:pt x="31" y="33"/>
                  </a:lnTo>
                  <a:lnTo>
                    <a:pt x="35" y="29"/>
                  </a:lnTo>
                  <a:lnTo>
                    <a:pt x="41" y="28"/>
                  </a:lnTo>
                  <a:lnTo>
                    <a:pt x="46" y="29"/>
                  </a:lnTo>
                  <a:lnTo>
                    <a:pt x="52" y="33"/>
                  </a:lnTo>
                  <a:lnTo>
                    <a:pt x="54" y="37"/>
                  </a:lnTo>
                  <a:lnTo>
                    <a:pt x="55" y="42"/>
                  </a:lnTo>
                  <a:lnTo>
                    <a:pt x="54" y="48"/>
                  </a:lnTo>
                  <a:lnTo>
                    <a:pt x="52" y="52"/>
                  </a:lnTo>
                  <a:lnTo>
                    <a:pt x="46" y="55"/>
                  </a:lnTo>
                  <a:lnTo>
                    <a:pt x="4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319">
              <a:extLst>
                <a:ext uri="{FF2B5EF4-FFF2-40B4-BE49-F238E27FC236}">
                  <a16:creationId xmlns:a16="http://schemas.microsoft.com/office/drawing/2014/main" id="{9B7397E4-B3A0-4FB1-B34F-E8880CF56BCD}"/>
                </a:ext>
              </a:extLst>
            </p:cNvPr>
            <p:cNvSpPr>
              <a:spLocks/>
            </p:cNvSpPr>
            <p:nvPr/>
          </p:nvSpPr>
          <p:spPr bwMode="auto">
            <a:xfrm>
              <a:off x="8507414" y="1074738"/>
              <a:ext cx="14288" cy="15875"/>
            </a:xfrm>
            <a:custGeom>
              <a:avLst/>
              <a:gdLst>
                <a:gd name="T0" fmla="*/ 24 w 27"/>
                <a:gd name="T1" fmla="*/ 4 h 28"/>
                <a:gd name="T2" fmla="*/ 19 w 27"/>
                <a:gd name="T3" fmla="*/ 1 h 28"/>
                <a:gd name="T4" fmla="*/ 13 w 27"/>
                <a:gd name="T5" fmla="*/ 0 h 28"/>
                <a:gd name="T6" fmla="*/ 8 w 27"/>
                <a:gd name="T7" fmla="*/ 1 h 28"/>
                <a:gd name="T8" fmla="*/ 4 w 27"/>
                <a:gd name="T9" fmla="*/ 4 h 28"/>
                <a:gd name="T10" fmla="*/ 1 w 27"/>
                <a:gd name="T11" fmla="*/ 9 h 28"/>
                <a:gd name="T12" fmla="*/ 0 w 27"/>
                <a:gd name="T13" fmla="*/ 14 h 28"/>
                <a:gd name="T14" fmla="*/ 1 w 27"/>
                <a:gd name="T15" fmla="*/ 20 h 28"/>
                <a:gd name="T16" fmla="*/ 4 w 27"/>
                <a:gd name="T17" fmla="*/ 24 h 28"/>
                <a:gd name="T18" fmla="*/ 8 w 27"/>
                <a:gd name="T19" fmla="*/ 27 h 28"/>
                <a:gd name="T20" fmla="*/ 13 w 27"/>
                <a:gd name="T21" fmla="*/ 28 h 28"/>
                <a:gd name="T22" fmla="*/ 19 w 27"/>
                <a:gd name="T23" fmla="*/ 27 h 28"/>
                <a:gd name="T24" fmla="*/ 24 w 27"/>
                <a:gd name="T25" fmla="*/ 24 h 28"/>
                <a:gd name="T26" fmla="*/ 26 w 27"/>
                <a:gd name="T27" fmla="*/ 20 h 28"/>
                <a:gd name="T28" fmla="*/ 27 w 27"/>
                <a:gd name="T29" fmla="*/ 14 h 28"/>
                <a:gd name="T30" fmla="*/ 26 w 27"/>
                <a:gd name="T31" fmla="*/ 9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9" y="1"/>
                  </a:lnTo>
                  <a:lnTo>
                    <a:pt x="13" y="0"/>
                  </a:lnTo>
                  <a:lnTo>
                    <a:pt x="8" y="1"/>
                  </a:lnTo>
                  <a:lnTo>
                    <a:pt x="4" y="4"/>
                  </a:lnTo>
                  <a:lnTo>
                    <a:pt x="1" y="9"/>
                  </a:lnTo>
                  <a:lnTo>
                    <a:pt x="0" y="14"/>
                  </a:lnTo>
                  <a:lnTo>
                    <a:pt x="1" y="20"/>
                  </a:lnTo>
                  <a:lnTo>
                    <a:pt x="4" y="24"/>
                  </a:lnTo>
                  <a:lnTo>
                    <a:pt x="8" y="27"/>
                  </a:lnTo>
                  <a:lnTo>
                    <a:pt x="13" y="28"/>
                  </a:lnTo>
                  <a:lnTo>
                    <a:pt x="19" y="27"/>
                  </a:lnTo>
                  <a:lnTo>
                    <a:pt x="24" y="24"/>
                  </a:lnTo>
                  <a:lnTo>
                    <a:pt x="26" y="20"/>
                  </a:lnTo>
                  <a:lnTo>
                    <a:pt x="27" y="14"/>
                  </a:lnTo>
                  <a:lnTo>
                    <a:pt x="26" y="9"/>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Freeform 427">
            <a:extLst>
              <a:ext uri="{FF2B5EF4-FFF2-40B4-BE49-F238E27FC236}">
                <a16:creationId xmlns:a16="http://schemas.microsoft.com/office/drawing/2014/main" id="{6CB6A9AA-0904-4F3A-AB7C-D8C8611BCFB3}"/>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95" name="Rectangle 94">
            <a:extLst>
              <a:ext uri="{FF2B5EF4-FFF2-40B4-BE49-F238E27FC236}">
                <a16:creationId xmlns:a16="http://schemas.microsoft.com/office/drawing/2014/main" id="{678BD362-1A37-441A-AA2D-BB32D190B711}"/>
              </a:ext>
            </a:extLst>
          </p:cNvPr>
          <p:cNvSpPr/>
          <p:nvPr/>
        </p:nvSpPr>
        <p:spPr>
          <a:xfrm>
            <a:off x="11200002" y="77234"/>
            <a:ext cx="853119" cy="369332"/>
          </a:xfrm>
          <a:prstGeom prst="rect">
            <a:avLst/>
          </a:prstGeom>
        </p:spPr>
        <p:txBody>
          <a:bodyPr wrap="none">
            <a:spAutoFit/>
          </a:bodyPr>
          <a:lstStyle/>
          <a:p>
            <a:r>
              <a:rPr lang="en-US" dirty="0">
                <a:solidFill>
                  <a:schemeClr val="bg1"/>
                </a:solidFill>
              </a:rPr>
              <a:t>- Nadia</a:t>
            </a:r>
          </a:p>
        </p:txBody>
      </p:sp>
      <p:grpSp>
        <p:nvGrpSpPr>
          <p:cNvPr id="69" name="Group 68">
            <a:extLst>
              <a:ext uri="{FF2B5EF4-FFF2-40B4-BE49-F238E27FC236}">
                <a16:creationId xmlns:a16="http://schemas.microsoft.com/office/drawing/2014/main" id="{C08E9F38-6A34-4114-8EB5-336324720C97}"/>
              </a:ext>
            </a:extLst>
          </p:cNvPr>
          <p:cNvGrpSpPr/>
          <p:nvPr/>
        </p:nvGrpSpPr>
        <p:grpSpPr>
          <a:xfrm>
            <a:off x="6597806" y="5253309"/>
            <a:ext cx="4964288" cy="1011537"/>
            <a:chOff x="221237" y="3431335"/>
            <a:chExt cx="4964288" cy="1011537"/>
          </a:xfrm>
        </p:grpSpPr>
        <p:sp>
          <p:nvSpPr>
            <p:cNvPr id="70" name="Rectangle 69">
              <a:extLst>
                <a:ext uri="{FF2B5EF4-FFF2-40B4-BE49-F238E27FC236}">
                  <a16:creationId xmlns:a16="http://schemas.microsoft.com/office/drawing/2014/main" id="{55931606-4427-496A-8530-404EDFA6434C}"/>
                </a:ext>
              </a:extLst>
            </p:cNvPr>
            <p:cNvSpPr/>
            <p:nvPr/>
          </p:nvSpPr>
          <p:spPr>
            <a:xfrm>
              <a:off x="1375829" y="4129838"/>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71" name="Rectangle 70">
              <a:extLst>
                <a:ext uri="{FF2B5EF4-FFF2-40B4-BE49-F238E27FC236}">
                  <a16:creationId xmlns:a16="http://schemas.microsoft.com/office/drawing/2014/main" id="{A956CB25-7A67-4C9A-861F-9AF374EA6FD3}"/>
                </a:ext>
              </a:extLst>
            </p:cNvPr>
            <p:cNvSpPr/>
            <p:nvPr/>
          </p:nvSpPr>
          <p:spPr>
            <a:xfrm>
              <a:off x="221237" y="3431335"/>
              <a:ext cx="4964288" cy="783420"/>
            </a:xfrm>
            <a:prstGeom prst="rect">
              <a:avLst/>
            </a:prstGeom>
          </p:spPr>
          <p:txBody>
            <a:bodyPr wrap="square">
              <a:spAutoFit/>
            </a:bodyPr>
            <a:lstStyle/>
            <a:p>
              <a:pP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No manual intervention was required as data was displayed using database instead of hardcoding</a:t>
              </a:r>
            </a:p>
          </p:txBody>
        </p:sp>
      </p:grpSp>
    </p:spTree>
    <p:extLst>
      <p:ext uri="{BB962C8B-B14F-4D97-AF65-F5344CB8AC3E}">
        <p14:creationId xmlns:p14="http://schemas.microsoft.com/office/powerpoint/2010/main" val="1810734526"/>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6" presetClass="emph" presetSubtype="0" repeatCount="indefinite" autoRev="1" fill="hold" grpId="1" nodeType="withEffect">
                                  <p:stCondLst>
                                    <p:cond delay="0"/>
                                  </p:stCondLst>
                                  <p:childTnLst>
                                    <p:animScale>
                                      <p:cBhvr>
                                        <p:cTn id="9" dur="1000" fill="hold"/>
                                        <p:tgtEl>
                                          <p:spTgt spid="67"/>
                                        </p:tgtEl>
                                      </p:cBhvr>
                                      <p:by x="107000" y="107000"/>
                                    </p:animScale>
                                  </p:childTnLst>
                                </p:cTn>
                              </p:par>
                              <p:par>
                                <p:cTn id="10" presetID="23" presetClass="entr" presetSubtype="16" repeatCount="indefinite"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p:cTn id="12" dur="1500" fill="hold"/>
                                        <p:tgtEl>
                                          <p:spTgt spid="66"/>
                                        </p:tgtEl>
                                        <p:attrNameLst>
                                          <p:attrName>ppt_w</p:attrName>
                                        </p:attrNameLst>
                                      </p:cBhvr>
                                      <p:tavLst>
                                        <p:tav tm="0">
                                          <p:val>
                                            <p:fltVal val="0"/>
                                          </p:val>
                                        </p:tav>
                                        <p:tav tm="100000">
                                          <p:val>
                                            <p:strVal val="#ppt_w"/>
                                          </p:val>
                                        </p:tav>
                                      </p:tavLst>
                                    </p:anim>
                                    <p:anim calcmode="lin" valueType="num">
                                      <p:cBhvr>
                                        <p:cTn id="13" dur="1500" fill="hold"/>
                                        <p:tgtEl>
                                          <p:spTgt spid="66"/>
                                        </p:tgtEl>
                                        <p:attrNameLst>
                                          <p:attrName>ppt_h</p:attrName>
                                        </p:attrNameLst>
                                      </p:cBhvr>
                                      <p:tavLst>
                                        <p:tav tm="0">
                                          <p:val>
                                            <p:fltVal val="0"/>
                                          </p:val>
                                        </p:tav>
                                        <p:tav tm="100000">
                                          <p:val>
                                            <p:strVal val="#ppt_h"/>
                                          </p:val>
                                        </p:tav>
                                      </p:tavLst>
                                    </p:anim>
                                  </p:childTnLst>
                                </p:cTn>
                              </p:par>
                              <p:par>
                                <p:cTn id="14" presetID="6" presetClass="emph" presetSubtype="0" repeatCount="indefinite" decel="40000" fill="hold" grpId="1" nodeType="withEffect">
                                  <p:stCondLst>
                                    <p:cond delay="0"/>
                                  </p:stCondLst>
                                  <p:childTnLst>
                                    <p:animScale>
                                      <p:cBhvr>
                                        <p:cTn id="15" dur="1500" fill="hold"/>
                                        <p:tgtEl>
                                          <p:spTgt spid="66"/>
                                        </p:tgtEl>
                                      </p:cBhvr>
                                      <p:by x="130000" y="130000"/>
                                    </p:animScale>
                                  </p:childTnLst>
                                </p:cTn>
                              </p:par>
                              <p:par>
                                <p:cTn id="16" presetID="10" presetClass="exit" presetSubtype="0" repeatCount="indefinite" fill="hold" grpId="2" nodeType="withEffect">
                                  <p:stCondLst>
                                    <p:cond delay="0"/>
                                  </p:stCondLst>
                                  <p:childTnLst>
                                    <p:animEffect transition="out" filter="fade">
                                      <p:cBhvr>
                                        <p:cTn id="17" dur="1500"/>
                                        <p:tgtEl>
                                          <p:spTgt spid="66"/>
                                        </p:tgtEl>
                                      </p:cBhvr>
                                    </p:animEffect>
                                    <p:set>
                                      <p:cBhvr>
                                        <p:cTn id="18" dur="1" fill="hold">
                                          <p:stCondLst>
                                            <p:cond delay="1499"/>
                                          </p:stCondLst>
                                        </p:cTn>
                                        <p:tgtEl>
                                          <p:spTgt spid="66"/>
                                        </p:tgtEl>
                                        <p:attrNameLst>
                                          <p:attrName>style.visibility</p:attrName>
                                        </p:attrNameLst>
                                      </p:cBhvr>
                                      <p:to>
                                        <p:strVal val="hidden"/>
                                      </p:to>
                                    </p:set>
                                  </p:childTnLst>
                                </p:cTn>
                              </p:par>
                              <p:par>
                                <p:cTn id="19" presetID="23" presetClass="entr" presetSubtype="16" repeatCount="indefinite"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1500" fill="hold"/>
                                        <p:tgtEl>
                                          <p:spTgt spid="72"/>
                                        </p:tgtEl>
                                        <p:attrNameLst>
                                          <p:attrName>ppt_w</p:attrName>
                                        </p:attrNameLst>
                                      </p:cBhvr>
                                      <p:tavLst>
                                        <p:tav tm="0">
                                          <p:val>
                                            <p:fltVal val="0"/>
                                          </p:val>
                                        </p:tav>
                                        <p:tav tm="100000">
                                          <p:val>
                                            <p:strVal val="#ppt_w"/>
                                          </p:val>
                                        </p:tav>
                                      </p:tavLst>
                                    </p:anim>
                                    <p:anim calcmode="lin" valueType="num">
                                      <p:cBhvr>
                                        <p:cTn id="22" dur="1500" fill="hold"/>
                                        <p:tgtEl>
                                          <p:spTgt spid="72"/>
                                        </p:tgtEl>
                                        <p:attrNameLst>
                                          <p:attrName>ppt_h</p:attrName>
                                        </p:attrNameLst>
                                      </p:cBhvr>
                                      <p:tavLst>
                                        <p:tav tm="0">
                                          <p:val>
                                            <p:fltVal val="0"/>
                                          </p:val>
                                        </p:tav>
                                        <p:tav tm="100000">
                                          <p:val>
                                            <p:strVal val="#ppt_h"/>
                                          </p:val>
                                        </p:tav>
                                      </p:tavLst>
                                    </p:anim>
                                  </p:childTnLst>
                                </p:cTn>
                              </p:par>
                              <p:par>
                                <p:cTn id="23" presetID="6" presetClass="emph" presetSubtype="0" repeatCount="indefinite" decel="40000" fill="hold" grpId="1" nodeType="withEffect">
                                  <p:stCondLst>
                                    <p:cond delay="0"/>
                                  </p:stCondLst>
                                  <p:childTnLst>
                                    <p:animScale>
                                      <p:cBhvr>
                                        <p:cTn id="24" dur="1500" fill="hold"/>
                                        <p:tgtEl>
                                          <p:spTgt spid="72"/>
                                        </p:tgtEl>
                                      </p:cBhvr>
                                      <p:by x="130000" y="130000"/>
                                    </p:animScale>
                                  </p:childTnLst>
                                </p:cTn>
                              </p:par>
                              <p:par>
                                <p:cTn id="25" presetID="10" presetClass="exit" presetSubtype="0" repeatCount="indefinite" fill="hold" grpId="2" nodeType="withEffect">
                                  <p:stCondLst>
                                    <p:cond delay="0"/>
                                  </p:stCondLst>
                                  <p:childTnLst>
                                    <p:animEffect transition="out" filter="fade">
                                      <p:cBhvr>
                                        <p:cTn id="26" dur="1500"/>
                                        <p:tgtEl>
                                          <p:spTgt spid="72"/>
                                        </p:tgtEl>
                                      </p:cBhvr>
                                    </p:animEffect>
                                    <p:set>
                                      <p:cBhvr>
                                        <p:cTn id="27" dur="1" fill="hold">
                                          <p:stCondLst>
                                            <p:cond delay="1499"/>
                                          </p:stCondLst>
                                        </p:cTn>
                                        <p:tgtEl>
                                          <p:spTgt spid="72"/>
                                        </p:tgtEl>
                                        <p:attrNameLst>
                                          <p:attrName>style.visibility</p:attrName>
                                        </p:attrNameLst>
                                      </p:cBhvr>
                                      <p:to>
                                        <p:strVal val="hidden"/>
                                      </p:to>
                                    </p:set>
                                  </p:childTnLst>
                                </p:cTn>
                              </p:par>
                              <p:par>
                                <p:cTn id="28" presetID="49" presetClass="entr" presetSubtype="0" decel="100000" fill="hold" grpId="0" nodeType="withEffect">
                                  <p:stCondLst>
                                    <p:cond delay="1250"/>
                                  </p:stCondLst>
                                  <p:childTnLst>
                                    <p:set>
                                      <p:cBhvr>
                                        <p:cTn id="29" dur="1" fill="hold">
                                          <p:stCondLst>
                                            <p:cond delay="0"/>
                                          </p:stCondLst>
                                        </p:cTn>
                                        <p:tgtEl>
                                          <p:spTgt spid="33"/>
                                        </p:tgtEl>
                                        <p:attrNameLst>
                                          <p:attrName>style.visibility</p:attrName>
                                        </p:attrNameLst>
                                      </p:cBhvr>
                                      <p:to>
                                        <p:strVal val="visible"/>
                                      </p:to>
                                    </p:set>
                                    <p:anim calcmode="lin" valueType="num">
                                      <p:cBhvr>
                                        <p:cTn id="30" dur="750" fill="hold"/>
                                        <p:tgtEl>
                                          <p:spTgt spid="33"/>
                                        </p:tgtEl>
                                        <p:attrNameLst>
                                          <p:attrName>ppt_w</p:attrName>
                                        </p:attrNameLst>
                                      </p:cBhvr>
                                      <p:tavLst>
                                        <p:tav tm="0">
                                          <p:val>
                                            <p:fltVal val="0"/>
                                          </p:val>
                                        </p:tav>
                                        <p:tav tm="100000">
                                          <p:val>
                                            <p:strVal val="#ppt_w"/>
                                          </p:val>
                                        </p:tav>
                                      </p:tavLst>
                                    </p:anim>
                                    <p:anim calcmode="lin" valueType="num">
                                      <p:cBhvr>
                                        <p:cTn id="31" dur="750" fill="hold"/>
                                        <p:tgtEl>
                                          <p:spTgt spid="33"/>
                                        </p:tgtEl>
                                        <p:attrNameLst>
                                          <p:attrName>ppt_h</p:attrName>
                                        </p:attrNameLst>
                                      </p:cBhvr>
                                      <p:tavLst>
                                        <p:tav tm="0">
                                          <p:val>
                                            <p:fltVal val="0"/>
                                          </p:val>
                                        </p:tav>
                                        <p:tav tm="100000">
                                          <p:val>
                                            <p:strVal val="#ppt_h"/>
                                          </p:val>
                                        </p:tav>
                                      </p:tavLst>
                                    </p:anim>
                                    <p:anim calcmode="lin" valueType="num">
                                      <p:cBhvr>
                                        <p:cTn id="32" dur="750" fill="hold"/>
                                        <p:tgtEl>
                                          <p:spTgt spid="33"/>
                                        </p:tgtEl>
                                        <p:attrNameLst>
                                          <p:attrName>style.rotation</p:attrName>
                                        </p:attrNameLst>
                                      </p:cBhvr>
                                      <p:tavLst>
                                        <p:tav tm="0">
                                          <p:val>
                                            <p:fltVal val="360"/>
                                          </p:val>
                                        </p:tav>
                                        <p:tav tm="100000">
                                          <p:val>
                                            <p:fltVal val="0"/>
                                          </p:val>
                                        </p:tav>
                                      </p:tavLst>
                                    </p:anim>
                                    <p:animEffect transition="in" filter="fade">
                                      <p:cBhvr>
                                        <p:cTn id="33" dur="750"/>
                                        <p:tgtEl>
                                          <p:spTgt spid="33"/>
                                        </p:tgtEl>
                                      </p:cBhvr>
                                    </p:animEffect>
                                  </p:childTnLst>
                                </p:cTn>
                              </p:par>
                              <p:par>
                                <p:cTn id="34" presetID="8" presetClass="emph" presetSubtype="0" repeatCount="indefinite" fill="hold" grpId="1" nodeType="withEffect">
                                  <p:stCondLst>
                                    <p:cond delay="1750"/>
                                  </p:stCondLst>
                                  <p:childTnLst>
                                    <p:animRot by="-21600000">
                                      <p:cBhvr>
                                        <p:cTn id="35" dur="2000" fill="hold"/>
                                        <p:tgtEl>
                                          <p:spTgt spid="33"/>
                                        </p:tgtEl>
                                        <p:attrNameLst>
                                          <p:attrName>r</p:attrName>
                                        </p:attrNameLst>
                                      </p:cBhvr>
                                    </p:animRot>
                                  </p:childTnLst>
                                </p:cTn>
                              </p:par>
                              <p:par>
                                <p:cTn id="36" presetID="49" presetClass="entr" presetSubtype="0" decel="100000" fill="hold" grpId="0" nodeType="withEffect">
                                  <p:stCondLst>
                                    <p:cond delay="2750"/>
                                  </p:stCondLst>
                                  <p:childTnLst>
                                    <p:set>
                                      <p:cBhvr>
                                        <p:cTn id="37" dur="1" fill="hold">
                                          <p:stCondLst>
                                            <p:cond delay="0"/>
                                          </p:stCondLst>
                                        </p:cTn>
                                        <p:tgtEl>
                                          <p:spTgt spid="26"/>
                                        </p:tgtEl>
                                        <p:attrNameLst>
                                          <p:attrName>style.visibility</p:attrName>
                                        </p:attrNameLst>
                                      </p:cBhvr>
                                      <p:to>
                                        <p:strVal val="visible"/>
                                      </p:to>
                                    </p:set>
                                    <p:anim calcmode="lin" valueType="num">
                                      <p:cBhvr>
                                        <p:cTn id="38" dur="750" fill="hold"/>
                                        <p:tgtEl>
                                          <p:spTgt spid="26"/>
                                        </p:tgtEl>
                                        <p:attrNameLst>
                                          <p:attrName>ppt_w</p:attrName>
                                        </p:attrNameLst>
                                      </p:cBhvr>
                                      <p:tavLst>
                                        <p:tav tm="0">
                                          <p:val>
                                            <p:fltVal val="0"/>
                                          </p:val>
                                        </p:tav>
                                        <p:tav tm="100000">
                                          <p:val>
                                            <p:strVal val="#ppt_w"/>
                                          </p:val>
                                        </p:tav>
                                      </p:tavLst>
                                    </p:anim>
                                    <p:anim calcmode="lin" valueType="num">
                                      <p:cBhvr>
                                        <p:cTn id="39" dur="750" fill="hold"/>
                                        <p:tgtEl>
                                          <p:spTgt spid="26"/>
                                        </p:tgtEl>
                                        <p:attrNameLst>
                                          <p:attrName>ppt_h</p:attrName>
                                        </p:attrNameLst>
                                      </p:cBhvr>
                                      <p:tavLst>
                                        <p:tav tm="0">
                                          <p:val>
                                            <p:fltVal val="0"/>
                                          </p:val>
                                        </p:tav>
                                        <p:tav tm="100000">
                                          <p:val>
                                            <p:strVal val="#ppt_h"/>
                                          </p:val>
                                        </p:tav>
                                      </p:tavLst>
                                    </p:anim>
                                    <p:anim calcmode="lin" valueType="num">
                                      <p:cBhvr>
                                        <p:cTn id="40" dur="750" fill="hold"/>
                                        <p:tgtEl>
                                          <p:spTgt spid="26"/>
                                        </p:tgtEl>
                                        <p:attrNameLst>
                                          <p:attrName>style.rotation</p:attrName>
                                        </p:attrNameLst>
                                      </p:cBhvr>
                                      <p:tavLst>
                                        <p:tav tm="0">
                                          <p:val>
                                            <p:fltVal val="360"/>
                                          </p:val>
                                        </p:tav>
                                        <p:tav tm="100000">
                                          <p:val>
                                            <p:fltVal val="0"/>
                                          </p:val>
                                        </p:tav>
                                      </p:tavLst>
                                    </p:anim>
                                    <p:animEffect transition="in" filter="fade">
                                      <p:cBhvr>
                                        <p:cTn id="41" dur="750"/>
                                        <p:tgtEl>
                                          <p:spTgt spid="26"/>
                                        </p:tgtEl>
                                      </p:cBhvr>
                                    </p:animEffect>
                                  </p:childTnLst>
                                </p:cTn>
                              </p:par>
                              <p:par>
                                <p:cTn id="42" presetID="8" presetClass="emph" presetSubtype="0" repeatCount="indefinite" fill="hold" grpId="1" nodeType="withEffect">
                                  <p:stCondLst>
                                    <p:cond delay="3250"/>
                                  </p:stCondLst>
                                  <p:childTnLst>
                                    <p:animRot by="-21600000">
                                      <p:cBhvr>
                                        <p:cTn id="43" dur="2000" fill="hold"/>
                                        <p:tgtEl>
                                          <p:spTgt spid="26"/>
                                        </p:tgtEl>
                                        <p:attrNameLst>
                                          <p:attrName>r</p:attrName>
                                        </p:attrNameLst>
                                      </p:cBhvr>
                                    </p:animRot>
                                  </p:childTnLst>
                                </p:cTn>
                              </p:par>
                              <p:par>
                                <p:cTn id="44" presetID="49" presetClass="entr" presetSubtype="0" decel="100000" fill="hold" grpId="0" nodeType="withEffect">
                                  <p:stCondLst>
                                    <p:cond delay="4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750" fill="hold"/>
                                        <p:tgtEl>
                                          <p:spTgt spid="2"/>
                                        </p:tgtEl>
                                        <p:attrNameLst>
                                          <p:attrName>ppt_w</p:attrName>
                                        </p:attrNameLst>
                                      </p:cBhvr>
                                      <p:tavLst>
                                        <p:tav tm="0">
                                          <p:val>
                                            <p:fltVal val="0"/>
                                          </p:val>
                                        </p:tav>
                                        <p:tav tm="100000">
                                          <p:val>
                                            <p:strVal val="#ppt_w"/>
                                          </p:val>
                                        </p:tav>
                                      </p:tavLst>
                                    </p:anim>
                                    <p:anim calcmode="lin" valueType="num">
                                      <p:cBhvr>
                                        <p:cTn id="47" dur="750" fill="hold"/>
                                        <p:tgtEl>
                                          <p:spTgt spid="2"/>
                                        </p:tgtEl>
                                        <p:attrNameLst>
                                          <p:attrName>ppt_h</p:attrName>
                                        </p:attrNameLst>
                                      </p:cBhvr>
                                      <p:tavLst>
                                        <p:tav tm="0">
                                          <p:val>
                                            <p:fltVal val="0"/>
                                          </p:val>
                                        </p:tav>
                                        <p:tav tm="100000">
                                          <p:val>
                                            <p:strVal val="#ppt_h"/>
                                          </p:val>
                                        </p:tav>
                                      </p:tavLst>
                                    </p:anim>
                                    <p:anim calcmode="lin" valueType="num">
                                      <p:cBhvr>
                                        <p:cTn id="48" dur="750" fill="hold"/>
                                        <p:tgtEl>
                                          <p:spTgt spid="2"/>
                                        </p:tgtEl>
                                        <p:attrNameLst>
                                          <p:attrName>style.rotation</p:attrName>
                                        </p:attrNameLst>
                                      </p:cBhvr>
                                      <p:tavLst>
                                        <p:tav tm="0">
                                          <p:val>
                                            <p:fltVal val="360"/>
                                          </p:val>
                                        </p:tav>
                                        <p:tav tm="100000">
                                          <p:val>
                                            <p:fltVal val="0"/>
                                          </p:val>
                                        </p:tav>
                                      </p:tavLst>
                                    </p:anim>
                                    <p:animEffect transition="in" filter="fade">
                                      <p:cBhvr>
                                        <p:cTn id="49" dur="750"/>
                                        <p:tgtEl>
                                          <p:spTgt spid="2"/>
                                        </p:tgtEl>
                                      </p:cBhvr>
                                    </p:animEffect>
                                  </p:childTnLst>
                                </p:cTn>
                              </p:par>
                              <p:par>
                                <p:cTn id="50" presetID="8" presetClass="emph" presetSubtype="0" repeatCount="indefinite" fill="hold" grpId="1" nodeType="withEffect">
                                  <p:stCondLst>
                                    <p:cond delay="4750"/>
                                  </p:stCondLst>
                                  <p:childTnLst>
                                    <p:animRot by="-21600000">
                                      <p:cBhvr>
                                        <p:cTn id="51" dur="2000" fill="hold"/>
                                        <p:tgtEl>
                                          <p:spTgt spid="2"/>
                                        </p:tgtEl>
                                        <p:attrNameLst>
                                          <p:attrName>r</p:attrName>
                                        </p:attrNameLst>
                                      </p:cBhvr>
                                    </p:animRot>
                                  </p:childTnLst>
                                </p:cTn>
                              </p:par>
                              <p:par>
                                <p:cTn id="52" presetID="2" presetClass="entr" presetSubtype="4" decel="100000" fill="hold" grpId="0" nodeType="withEffect">
                                  <p:stCondLst>
                                    <p:cond delay="5500"/>
                                  </p:stCondLst>
                                  <p:childTnLst>
                                    <p:set>
                                      <p:cBhvr>
                                        <p:cTn id="53" dur="1" fill="hold">
                                          <p:stCondLst>
                                            <p:cond delay="0"/>
                                          </p:stCondLst>
                                        </p:cTn>
                                        <p:tgtEl>
                                          <p:spTgt spid="84"/>
                                        </p:tgtEl>
                                        <p:attrNameLst>
                                          <p:attrName>style.visibility</p:attrName>
                                        </p:attrNameLst>
                                      </p:cBhvr>
                                      <p:to>
                                        <p:strVal val="visible"/>
                                      </p:to>
                                    </p:set>
                                    <p:anim calcmode="lin" valueType="num">
                                      <p:cBhvr additive="base">
                                        <p:cTn id="54" dur="750" fill="hold"/>
                                        <p:tgtEl>
                                          <p:spTgt spid="84"/>
                                        </p:tgtEl>
                                        <p:attrNameLst>
                                          <p:attrName>ppt_x</p:attrName>
                                        </p:attrNameLst>
                                      </p:cBhvr>
                                      <p:tavLst>
                                        <p:tav tm="0">
                                          <p:val>
                                            <p:strVal val="#ppt_x"/>
                                          </p:val>
                                        </p:tav>
                                        <p:tav tm="100000">
                                          <p:val>
                                            <p:strVal val="#ppt_x"/>
                                          </p:val>
                                        </p:tav>
                                      </p:tavLst>
                                    </p:anim>
                                    <p:anim calcmode="lin" valueType="num">
                                      <p:cBhvr additive="base">
                                        <p:cTn id="55" dur="750" fill="hold"/>
                                        <p:tgtEl>
                                          <p:spTgt spid="84"/>
                                        </p:tgtEl>
                                        <p:attrNameLst>
                                          <p:attrName>ppt_y</p:attrName>
                                        </p:attrNameLst>
                                      </p:cBhvr>
                                      <p:tavLst>
                                        <p:tav tm="0">
                                          <p:val>
                                            <p:strVal val="1+#ppt_h/2"/>
                                          </p:val>
                                        </p:tav>
                                        <p:tav tm="100000">
                                          <p:val>
                                            <p:strVal val="#ppt_y"/>
                                          </p:val>
                                        </p:tav>
                                      </p:tavLst>
                                    </p:anim>
                                  </p:childTnLst>
                                </p:cTn>
                              </p:par>
                              <p:par>
                                <p:cTn id="56" presetID="42" presetClass="path" presetSubtype="0" repeatCount="indefinite" accel="50000" decel="50000" autoRev="1" fill="hold" grpId="1" nodeType="withEffect">
                                  <p:stCondLst>
                                    <p:cond delay="6250"/>
                                  </p:stCondLst>
                                  <p:childTnLst>
                                    <p:animMotion origin="layout" path="M 1.66667E-6 0 L 1.66667E-6 0.02847 " pathEditMode="relative" rAng="0" ptsTypes="AA">
                                      <p:cBhvr>
                                        <p:cTn id="57" dur="1000" fill="hold"/>
                                        <p:tgtEl>
                                          <p:spTgt spid="84"/>
                                        </p:tgtEl>
                                        <p:attrNameLst>
                                          <p:attrName>ppt_x</p:attrName>
                                          <p:attrName>ppt_y</p:attrName>
                                        </p:attrNameLst>
                                      </p:cBhvr>
                                      <p:rCtr x="0" y="1412"/>
                                    </p:animMotion>
                                  </p:childTnLst>
                                </p:cTn>
                              </p:par>
                              <p:par>
                                <p:cTn id="58" presetID="2" presetClass="entr" presetSubtype="4" decel="100000" fill="hold" grpId="0" nodeType="withEffect">
                                  <p:stCondLst>
                                    <p:cond delay="5750"/>
                                  </p:stCondLst>
                                  <p:childTnLst>
                                    <p:set>
                                      <p:cBhvr>
                                        <p:cTn id="59" dur="1" fill="hold">
                                          <p:stCondLst>
                                            <p:cond delay="0"/>
                                          </p:stCondLst>
                                        </p:cTn>
                                        <p:tgtEl>
                                          <p:spTgt spid="83"/>
                                        </p:tgtEl>
                                        <p:attrNameLst>
                                          <p:attrName>style.visibility</p:attrName>
                                        </p:attrNameLst>
                                      </p:cBhvr>
                                      <p:to>
                                        <p:strVal val="visible"/>
                                      </p:to>
                                    </p:set>
                                    <p:anim calcmode="lin" valueType="num">
                                      <p:cBhvr additive="base">
                                        <p:cTn id="60" dur="750" fill="hold"/>
                                        <p:tgtEl>
                                          <p:spTgt spid="83"/>
                                        </p:tgtEl>
                                        <p:attrNameLst>
                                          <p:attrName>ppt_x</p:attrName>
                                        </p:attrNameLst>
                                      </p:cBhvr>
                                      <p:tavLst>
                                        <p:tav tm="0">
                                          <p:val>
                                            <p:strVal val="#ppt_x"/>
                                          </p:val>
                                        </p:tav>
                                        <p:tav tm="100000">
                                          <p:val>
                                            <p:strVal val="#ppt_x"/>
                                          </p:val>
                                        </p:tav>
                                      </p:tavLst>
                                    </p:anim>
                                    <p:anim calcmode="lin" valueType="num">
                                      <p:cBhvr additive="base">
                                        <p:cTn id="61" dur="750" fill="hold"/>
                                        <p:tgtEl>
                                          <p:spTgt spid="83"/>
                                        </p:tgtEl>
                                        <p:attrNameLst>
                                          <p:attrName>ppt_y</p:attrName>
                                        </p:attrNameLst>
                                      </p:cBhvr>
                                      <p:tavLst>
                                        <p:tav tm="0">
                                          <p:val>
                                            <p:strVal val="1+#ppt_h/2"/>
                                          </p:val>
                                        </p:tav>
                                        <p:tav tm="100000">
                                          <p:val>
                                            <p:strVal val="#ppt_y"/>
                                          </p:val>
                                        </p:tav>
                                      </p:tavLst>
                                    </p:anim>
                                  </p:childTnLst>
                                </p:cTn>
                              </p:par>
                              <p:par>
                                <p:cTn id="62" presetID="42" presetClass="path" presetSubtype="0" repeatCount="indefinite" accel="50000" decel="50000" autoRev="1" fill="hold" grpId="1" nodeType="withEffect">
                                  <p:stCondLst>
                                    <p:cond delay="6500"/>
                                  </p:stCondLst>
                                  <p:childTnLst>
                                    <p:animMotion origin="layout" path="M 1.66667E-6 0 L 1.66667E-6 0.02847 " pathEditMode="relative" rAng="0" ptsTypes="AA">
                                      <p:cBhvr>
                                        <p:cTn id="63" dur="1000" fill="hold"/>
                                        <p:tgtEl>
                                          <p:spTgt spid="83"/>
                                        </p:tgtEl>
                                        <p:attrNameLst>
                                          <p:attrName>ppt_x</p:attrName>
                                          <p:attrName>ppt_y</p:attrName>
                                        </p:attrNameLst>
                                      </p:cBhvr>
                                      <p:rCtr x="0" y="1412"/>
                                    </p:animMotion>
                                  </p:childTnLst>
                                </p:cTn>
                              </p:par>
                              <p:par>
                                <p:cTn id="64" presetID="2" presetClass="entr" presetSubtype="4" decel="100000" fill="hold" grpId="0" nodeType="withEffect">
                                  <p:stCondLst>
                                    <p:cond delay="5500"/>
                                  </p:stCondLst>
                                  <p:childTnLst>
                                    <p:set>
                                      <p:cBhvr>
                                        <p:cTn id="65" dur="1" fill="hold">
                                          <p:stCondLst>
                                            <p:cond delay="0"/>
                                          </p:stCondLst>
                                        </p:cTn>
                                        <p:tgtEl>
                                          <p:spTgt spid="82"/>
                                        </p:tgtEl>
                                        <p:attrNameLst>
                                          <p:attrName>style.visibility</p:attrName>
                                        </p:attrNameLst>
                                      </p:cBhvr>
                                      <p:to>
                                        <p:strVal val="visible"/>
                                      </p:to>
                                    </p:set>
                                    <p:anim calcmode="lin" valueType="num">
                                      <p:cBhvr additive="base">
                                        <p:cTn id="66" dur="750" fill="hold"/>
                                        <p:tgtEl>
                                          <p:spTgt spid="82"/>
                                        </p:tgtEl>
                                        <p:attrNameLst>
                                          <p:attrName>ppt_x</p:attrName>
                                        </p:attrNameLst>
                                      </p:cBhvr>
                                      <p:tavLst>
                                        <p:tav tm="0">
                                          <p:val>
                                            <p:strVal val="#ppt_x"/>
                                          </p:val>
                                        </p:tav>
                                        <p:tav tm="100000">
                                          <p:val>
                                            <p:strVal val="#ppt_x"/>
                                          </p:val>
                                        </p:tav>
                                      </p:tavLst>
                                    </p:anim>
                                    <p:anim calcmode="lin" valueType="num">
                                      <p:cBhvr additive="base">
                                        <p:cTn id="67" dur="750" fill="hold"/>
                                        <p:tgtEl>
                                          <p:spTgt spid="82"/>
                                        </p:tgtEl>
                                        <p:attrNameLst>
                                          <p:attrName>ppt_y</p:attrName>
                                        </p:attrNameLst>
                                      </p:cBhvr>
                                      <p:tavLst>
                                        <p:tav tm="0">
                                          <p:val>
                                            <p:strVal val="1+#ppt_h/2"/>
                                          </p:val>
                                        </p:tav>
                                        <p:tav tm="100000">
                                          <p:val>
                                            <p:strVal val="#ppt_y"/>
                                          </p:val>
                                        </p:tav>
                                      </p:tavLst>
                                    </p:anim>
                                  </p:childTnLst>
                                </p:cTn>
                              </p:par>
                              <p:par>
                                <p:cTn id="68" presetID="42" presetClass="path" presetSubtype="0" repeatCount="indefinite" accel="50000" decel="50000" autoRev="1" fill="hold" grpId="1" nodeType="withEffect">
                                  <p:stCondLst>
                                    <p:cond delay="6250"/>
                                  </p:stCondLst>
                                  <p:childTnLst>
                                    <p:animMotion origin="layout" path="M 1.66667E-6 0 L 1.66667E-6 0.02847 " pathEditMode="relative" rAng="0" ptsTypes="AA">
                                      <p:cBhvr>
                                        <p:cTn id="69" dur="1000" fill="hold"/>
                                        <p:tgtEl>
                                          <p:spTgt spid="82"/>
                                        </p:tgtEl>
                                        <p:attrNameLst>
                                          <p:attrName>ppt_x</p:attrName>
                                          <p:attrName>ppt_y</p:attrName>
                                        </p:attrNameLst>
                                      </p:cBhvr>
                                      <p:rCtr x="0" y="1412"/>
                                    </p:animMotion>
                                  </p:childTnLst>
                                </p:cTn>
                              </p:par>
                              <p:par>
                                <p:cTn id="70" presetID="2" presetClass="entr" presetSubtype="4" decel="100000" fill="hold" grpId="0" nodeType="withEffect">
                                  <p:stCondLst>
                                    <p:cond delay="5500"/>
                                  </p:stCondLst>
                                  <p:childTnLst>
                                    <p:set>
                                      <p:cBhvr>
                                        <p:cTn id="71" dur="1" fill="hold">
                                          <p:stCondLst>
                                            <p:cond delay="0"/>
                                          </p:stCondLst>
                                        </p:cTn>
                                        <p:tgtEl>
                                          <p:spTgt spid="81"/>
                                        </p:tgtEl>
                                        <p:attrNameLst>
                                          <p:attrName>style.visibility</p:attrName>
                                        </p:attrNameLst>
                                      </p:cBhvr>
                                      <p:to>
                                        <p:strVal val="visible"/>
                                      </p:to>
                                    </p:set>
                                    <p:anim calcmode="lin" valueType="num">
                                      <p:cBhvr additive="base">
                                        <p:cTn id="72" dur="750" fill="hold"/>
                                        <p:tgtEl>
                                          <p:spTgt spid="81"/>
                                        </p:tgtEl>
                                        <p:attrNameLst>
                                          <p:attrName>ppt_x</p:attrName>
                                        </p:attrNameLst>
                                      </p:cBhvr>
                                      <p:tavLst>
                                        <p:tav tm="0">
                                          <p:val>
                                            <p:strVal val="#ppt_x"/>
                                          </p:val>
                                        </p:tav>
                                        <p:tav tm="100000">
                                          <p:val>
                                            <p:strVal val="#ppt_x"/>
                                          </p:val>
                                        </p:tav>
                                      </p:tavLst>
                                    </p:anim>
                                    <p:anim calcmode="lin" valueType="num">
                                      <p:cBhvr additive="base">
                                        <p:cTn id="73" dur="750" fill="hold"/>
                                        <p:tgtEl>
                                          <p:spTgt spid="81"/>
                                        </p:tgtEl>
                                        <p:attrNameLst>
                                          <p:attrName>ppt_y</p:attrName>
                                        </p:attrNameLst>
                                      </p:cBhvr>
                                      <p:tavLst>
                                        <p:tav tm="0">
                                          <p:val>
                                            <p:strVal val="1+#ppt_h/2"/>
                                          </p:val>
                                        </p:tav>
                                        <p:tav tm="100000">
                                          <p:val>
                                            <p:strVal val="#ppt_y"/>
                                          </p:val>
                                        </p:tav>
                                      </p:tavLst>
                                    </p:anim>
                                  </p:childTnLst>
                                </p:cTn>
                              </p:par>
                              <p:par>
                                <p:cTn id="74" presetID="42" presetClass="path" presetSubtype="0" repeatCount="indefinite" accel="50000" decel="50000" autoRev="1" fill="hold" grpId="1" nodeType="withEffect">
                                  <p:stCondLst>
                                    <p:cond delay="6500"/>
                                  </p:stCondLst>
                                  <p:childTnLst>
                                    <p:animMotion origin="layout" path="M 1.66667E-6 0 L 1.66667E-6 0.02847 " pathEditMode="relative" rAng="0" ptsTypes="AA">
                                      <p:cBhvr>
                                        <p:cTn id="75" dur="1000" fill="hold"/>
                                        <p:tgtEl>
                                          <p:spTgt spid="81"/>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3" grpId="0" animBg="1"/>
      <p:bldP spid="33" grpId="1" animBg="1"/>
      <p:bldP spid="26" grpId="0" animBg="1"/>
      <p:bldP spid="26" grpId="1" animBg="1"/>
      <p:bldP spid="72" grpId="0" animBg="1"/>
      <p:bldP spid="72" grpId="1" animBg="1"/>
      <p:bldP spid="72" grpId="2" animBg="1"/>
      <p:bldP spid="66" grpId="0" animBg="1"/>
      <p:bldP spid="66" grpId="1" animBg="1"/>
      <p:bldP spid="66" grpId="2" animBg="1"/>
      <p:bldP spid="67" grpId="0" animBg="1"/>
      <p:bldP spid="67" grpId="1" animBg="1"/>
      <p:bldP spid="81" grpId="0" animBg="1"/>
      <p:bldP spid="81" grpId="1" animBg="1"/>
      <p:bldP spid="82" grpId="0" animBg="1"/>
      <p:bldP spid="82" grpId="1" animBg="1"/>
      <p:bldP spid="83" grpId="0" animBg="1"/>
      <p:bldP spid="83"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Oval 664">
            <a:extLst>
              <a:ext uri="{FF2B5EF4-FFF2-40B4-BE49-F238E27FC236}">
                <a16:creationId xmlns:a16="http://schemas.microsoft.com/office/drawing/2014/main" id="{354386AF-A437-44F3-84B0-1F3B85BD42C6}"/>
              </a:ext>
            </a:extLst>
          </p:cNvPr>
          <p:cNvSpPr/>
          <p:nvPr/>
        </p:nvSpPr>
        <p:spPr>
          <a:xfrm>
            <a:off x="578105" y="2242779"/>
            <a:ext cx="666542" cy="66654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roup 19">
            <a:extLst>
              <a:ext uri="{FF2B5EF4-FFF2-40B4-BE49-F238E27FC236}">
                <a16:creationId xmlns:a16="http://schemas.microsoft.com/office/drawing/2014/main" id="{872AB84D-11DD-46C2-942A-333A0A93A0D8}"/>
              </a:ext>
            </a:extLst>
          </p:cNvPr>
          <p:cNvGrpSpPr/>
          <p:nvPr/>
        </p:nvGrpSpPr>
        <p:grpSpPr>
          <a:xfrm>
            <a:off x="5759873" y="1541652"/>
            <a:ext cx="707873" cy="5316348"/>
            <a:chOff x="5742065" y="1495932"/>
            <a:chExt cx="707873" cy="5316348"/>
          </a:xfrm>
        </p:grpSpPr>
        <p:grpSp>
          <p:nvGrpSpPr>
            <p:cNvPr id="416" name="Group 415">
              <a:extLst>
                <a:ext uri="{FF2B5EF4-FFF2-40B4-BE49-F238E27FC236}">
                  <a16:creationId xmlns:a16="http://schemas.microsoft.com/office/drawing/2014/main" id="{ADE57B82-14BF-4263-8BC3-2FE353F6EC9E}"/>
                </a:ext>
              </a:extLst>
            </p:cNvPr>
            <p:cNvGrpSpPr/>
            <p:nvPr/>
          </p:nvGrpSpPr>
          <p:grpSpPr>
            <a:xfrm>
              <a:off x="5772548" y="2600078"/>
              <a:ext cx="650771" cy="4212202"/>
              <a:chOff x="5772548" y="2219078"/>
              <a:chExt cx="650771" cy="5486920"/>
            </a:xfrm>
          </p:grpSpPr>
          <p:sp>
            <p:nvSpPr>
              <p:cNvPr id="251" name="Rectangle 233">
                <a:extLst>
                  <a:ext uri="{FF2B5EF4-FFF2-40B4-BE49-F238E27FC236}">
                    <a16:creationId xmlns:a16="http://schemas.microsoft.com/office/drawing/2014/main" id="{2B4E670D-3A9F-4F70-8C7A-F21C88E4217D}"/>
                  </a:ext>
                </a:extLst>
              </p:cNvPr>
              <p:cNvSpPr>
                <a:spLocks noChangeArrowheads="1"/>
              </p:cNvSpPr>
              <p:nvPr/>
            </p:nvSpPr>
            <p:spPr bwMode="auto">
              <a:xfrm>
                <a:off x="5772548" y="2219078"/>
                <a:ext cx="74513" cy="5486920"/>
              </a:xfrm>
              <a:prstGeom prst="rect">
                <a:avLst/>
              </a:prstGeom>
              <a:gradFill>
                <a:gsLst>
                  <a:gs pos="0">
                    <a:schemeClr val="accent1">
                      <a:lumMod val="75000"/>
                      <a:alpha val="70000"/>
                    </a:schemeClr>
                  </a:gs>
                  <a:gs pos="100000">
                    <a:schemeClr val="accent1">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253" name="Rectangle 235">
                <a:extLst>
                  <a:ext uri="{FF2B5EF4-FFF2-40B4-BE49-F238E27FC236}">
                    <a16:creationId xmlns:a16="http://schemas.microsoft.com/office/drawing/2014/main" id="{BC70F99F-AE22-42DB-8E60-2A888EC448A8}"/>
                  </a:ext>
                </a:extLst>
              </p:cNvPr>
              <p:cNvSpPr>
                <a:spLocks noChangeArrowheads="1"/>
              </p:cNvSpPr>
              <p:nvPr/>
            </p:nvSpPr>
            <p:spPr bwMode="auto">
              <a:xfrm>
                <a:off x="6097695" y="2298671"/>
                <a:ext cx="94835" cy="5378478"/>
              </a:xfrm>
              <a:prstGeom prst="rect">
                <a:avLst/>
              </a:prstGeom>
              <a:gradFill flip="none" rotWithShape="1">
                <a:gsLst>
                  <a:gs pos="0">
                    <a:schemeClr val="accent1">
                      <a:alpha val="70000"/>
                    </a:schemeClr>
                  </a:gs>
                  <a:gs pos="100000">
                    <a:schemeClr val="accent1">
                      <a:alpha val="0"/>
                    </a:schemeClr>
                  </a:gs>
                </a:gsLst>
                <a:lin ang="5400000" scaled="0"/>
                <a:tileRect/>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250" name="Rectangle 232">
                <a:extLst>
                  <a:ext uri="{FF2B5EF4-FFF2-40B4-BE49-F238E27FC236}">
                    <a16:creationId xmlns:a16="http://schemas.microsoft.com/office/drawing/2014/main" id="{A2C41444-9CAC-477E-A323-0A9EC950AF32}"/>
                  </a:ext>
                </a:extLst>
              </p:cNvPr>
              <p:cNvSpPr>
                <a:spLocks noChangeArrowheads="1"/>
              </p:cNvSpPr>
              <p:nvPr/>
            </p:nvSpPr>
            <p:spPr bwMode="auto">
              <a:xfrm>
                <a:off x="6347112" y="2219773"/>
                <a:ext cx="76207" cy="5379333"/>
              </a:xfrm>
              <a:prstGeom prst="rect">
                <a:avLst/>
              </a:prstGeom>
              <a:gradFill flip="none" rotWithShape="1">
                <a:gsLst>
                  <a:gs pos="0">
                    <a:schemeClr val="accent1">
                      <a:alpha val="70000"/>
                    </a:schemeClr>
                  </a:gs>
                  <a:gs pos="100000">
                    <a:schemeClr val="accent1">
                      <a:alpha val="0"/>
                    </a:schemeClr>
                  </a:gs>
                </a:gsLst>
                <a:lin ang="5400000" scaled="0"/>
                <a:tileRect/>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55" name="Rectangle 237">
                <a:extLst>
                  <a:ext uri="{FF2B5EF4-FFF2-40B4-BE49-F238E27FC236}">
                    <a16:creationId xmlns:a16="http://schemas.microsoft.com/office/drawing/2014/main" id="{688C7F5C-DE0D-4D79-A91E-DE0BDBAC69E6}"/>
                  </a:ext>
                </a:extLst>
              </p:cNvPr>
              <p:cNvSpPr>
                <a:spLocks noChangeArrowheads="1"/>
              </p:cNvSpPr>
              <p:nvPr/>
            </p:nvSpPr>
            <p:spPr bwMode="auto">
              <a:xfrm>
                <a:off x="6002860" y="2298454"/>
                <a:ext cx="94835" cy="4559545"/>
              </a:xfrm>
              <a:prstGeom prst="rect">
                <a:avLst/>
              </a:prstGeom>
              <a:gradFill>
                <a:gsLst>
                  <a:gs pos="0">
                    <a:schemeClr val="accent1">
                      <a:lumMod val="75000"/>
                      <a:alpha val="70000"/>
                    </a:schemeClr>
                  </a:gs>
                  <a:gs pos="100000">
                    <a:schemeClr val="accent1">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12" name="Group 11">
              <a:extLst>
                <a:ext uri="{FF2B5EF4-FFF2-40B4-BE49-F238E27FC236}">
                  <a16:creationId xmlns:a16="http://schemas.microsoft.com/office/drawing/2014/main" id="{E101899E-4543-4816-9738-11FF68A71F34}"/>
                </a:ext>
              </a:extLst>
            </p:cNvPr>
            <p:cNvGrpSpPr/>
            <p:nvPr/>
          </p:nvGrpSpPr>
          <p:grpSpPr>
            <a:xfrm>
              <a:off x="5742065" y="1495932"/>
              <a:ext cx="707873" cy="1183739"/>
              <a:chOff x="5742065" y="1114932"/>
              <a:chExt cx="707873" cy="1183739"/>
            </a:xfrm>
          </p:grpSpPr>
          <p:sp>
            <p:nvSpPr>
              <p:cNvPr id="257" name="Freeform 239">
                <a:extLst>
                  <a:ext uri="{FF2B5EF4-FFF2-40B4-BE49-F238E27FC236}">
                    <a16:creationId xmlns:a16="http://schemas.microsoft.com/office/drawing/2014/main" id="{802F39A4-58FD-44D3-8001-54A2F478BC17}"/>
                  </a:ext>
                </a:extLst>
              </p:cNvPr>
              <p:cNvSpPr>
                <a:spLocks/>
              </p:cNvSpPr>
              <p:nvPr/>
            </p:nvSpPr>
            <p:spPr bwMode="auto">
              <a:xfrm>
                <a:off x="5840287" y="1936267"/>
                <a:ext cx="149026" cy="206604"/>
              </a:xfrm>
              <a:custGeom>
                <a:avLst/>
                <a:gdLst>
                  <a:gd name="T0" fmla="*/ 10 w 60"/>
                  <a:gd name="T1" fmla="*/ 0 h 83"/>
                  <a:gd name="T2" fmla="*/ 47 w 60"/>
                  <a:gd name="T3" fmla="*/ 0 h 83"/>
                  <a:gd name="T4" fmla="*/ 60 w 60"/>
                  <a:gd name="T5" fmla="*/ 64 h 83"/>
                  <a:gd name="T6" fmla="*/ 0 w 60"/>
                  <a:gd name="T7" fmla="*/ 83 h 83"/>
                  <a:gd name="T8" fmla="*/ 10 w 60"/>
                  <a:gd name="T9" fmla="*/ 0 h 83"/>
                </a:gdLst>
                <a:ahLst/>
                <a:cxnLst>
                  <a:cxn ang="0">
                    <a:pos x="T0" y="T1"/>
                  </a:cxn>
                  <a:cxn ang="0">
                    <a:pos x="T2" y="T3"/>
                  </a:cxn>
                  <a:cxn ang="0">
                    <a:pos x="T4" y="T5"/>
                  </a:cxn>
                  <a:cxn ang="0">
                    <a:pos x="T6" y="T7"/>
                  </a:cxn>
                  <a:cxn ang="0">
                    <a:pos x="T8" y="T9"/>
                  </a:cxn>
                </a:cxnLst>
                <a:rect l="0" t="0" r="r" b="b"/>
                <a:pathLst>
                  <a:path w="60" h="83">
                    <a:moveTo>
                      <a:pt x="10" y="0"/>
                    </a:moveTo>
                    <a:cubicBezTo>
                      <a:pt x="10" y="0"/>
                      <a:pt x="25" y="16"/>
                      <a:pt x="47" y="0"/>
                    </a:cubicBezTo>
                    <a:cubicBezTo>
                      <a:pt x="60" y="64"/>
                      <a:pt x="60" y="64"/>
                      <a:pt x="60" y="64"/>
                    </a:cubicBezTo>
                    <a:cubicBezTo>
                      <a:pt x="60" y="64"/>
                      <a:pt x="17" y="59"/>
                      <a:pt x="0" y="83"/>
                    </a:cubicBezTo>
                    <a:lnTo>
                      <a:pt x="1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8" name="Freeform 240">
                <a:extLst>
                  <a:ext uri="{FF2B5EF4-FFF2-40B4-BE49-F238E27FC236}">
                    <a16:creationId xmlns:a16="http://schemas.microsoft.com/office/drawing/2014/main" id="{C7A58912-2B30-4AFA-B24F-C2222B9092A1}"/>
                  </a:ext>
                </a:extLst>
              </p:cNvPr>
              <p:cNvSpPr>
                <a:spLocks/>
              </p:cNvSpPr>
              <p:nvPr/>
            </p:nvSpPr>
            <p:spPr bwMode="auto">
              <a:xfrm>
                <a:off x="5742065" y="1788935"/>
                <a:ext cx="132091" cy="384418"/>
              </a:xfrm>
              <a:custGeom>
                <a:avLst/>
                <a:gdLst>
                  <a:gd name="T0" fmla="*/ 42 w 53"/>
                  <a:gd name="T1" fmla="*/ 154 h 154"/>
                  <a:gd name="T2" fmla="*/ 53 w 53"/>
                  <a:gd name="T3" fmla="*/ 108 h 154"/>
                  <a:gd name="T4" fmla="*/ 27 w 53"/>
                  <a:gd name="T5" fmla="*/ 0 h 154"/>
                  <a:gd name="T6" fmla="*/ 0 w 53"/>
                  <a:gd name="T7" fmla="*/ 108 h 154"/>
                  <a:gd name="T8" fmla="*/ 12 w 53"/>
                  <a:gd name="T9" fmla="*/ 154 h 154"/>
                  <a:gd name="T10" fmla="*/ 42 w 53"/>
                  <a:gd name="T11" fmla="*/ 154 h 154"/>
                </a:gdLst>
                <a:ahLst/>
                <a:cxnLst>
                  <a:cxn ang="0">
                    <a:pos x="T0" y="T1"/>
                  </a:cxn>
                  <a:cxn ang="0">
                    <a:pos x="T2" y="T3"/>
                  </a:cxn>
                  <a:cxn ang="0">
                    <a:pos x="T4" y="T5"/>
                  </a:cxn>
                  <a:cxn ang="0">
                    <a:pos x="T6" y="T7"/>
                  </a:cxn>
                  <a:cxn ang="0">
                    <a:pos x="T8" y="T9"/>
                  </a:cxn>
                  <a:cxn ang="0">
                    <a:pos x="T10" y="T11"/>
                  </a:cxn>
                </a:cxnLst>
                <a:rect l="0" t="0" r="r" b="b"/>
                <a:pathLst>
                  <a:path w="53" h="154">
                    <a:moveTo>
                      <a:pt x="42" y="154"/>
                    </a:moveTo>
                    <a:cubicBezTo>
                      <a:pt x="49" y="135"/>
                      <a:pt x="53" y="144"/>
                      <a:pt x="53" y="108"/>
                    </a:cubicBezTo>
                    <a:cubicBezTo>
                      <a:pt x="53" y="48"/>
                      <a:pt x="42" y="0"/>
                      <a:pt x="27" y="0"/>
                    </a:cubicBezTo>
                    <a:cubicBezTo>
                      <a:pt x="12" y="0"/>
                      <a:pt x="0" y="48"/>
                      <a:pt x="0" y="108"/>
                    </a:cubicBezTo>
                    <a:cubicBezTo>
                      <a:pt x="0" y="144"/>
                      <a:pt x="5" y="135"/>
                      <a:pt x="12" y="154"/>
                    </a:cubicBezTo>
                    <a:lnTo>
                      <a:pt x="42"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59" name="Freeform 241">
                <a:extLst>
                  <a:ext uri="{FF2B5EF4-FFF2-40B4-BE49-F238E27FC236}">
                    <a16:creationId xmlns:a16="http://schemas.microsoft.com/office/drawing/2014/main" id="{36BE4855-56C6-4E5F-A28E-4EEF97BC89D2}"/>
                  </a:ext>
                </a:extLst>
              </p:cNvPr>
              <p:cNvSpPr>
                <a:spLocks/>
              </p:cNvSpPr>
              <p:nvPr/>
            </p:nvSpPr>
            <p:spPr bwMode="auto">
              <a:xfrm>
                <a:off x="5753919" y="1788935"/>
                <a:ext cx="110076" cy="121930"/>
              </a:xfrm>
              <a:custGeom>
                <a:avLst/>
                <a:gdLst>
                  <a:gd name="T0" fmla="*/ 44 w 44"/>
                  <a:gd name="T1" fmla="*/ 49 h 49"/>
                  <a:gd name="T2" fmla="*/ 22 w 44"/>
                  <a:gd name="T3" fmla="*/ 0 h 49"/>
                  <a:gd name="T4" fmla="*/ 0 w 44"/>
                  <a:gd name="T5" fmla="*/ 49 h 49"/>
                  <a:gd name="T6" fmla="*/ 44 w 44"/>
                  <a:gd name="T7" fmla="*/ 49 h 49"/>
                </a:gdLst>
                <a:ahLst/>
                <a:cxnLst>
                  <a:cxn ang="0">
                    <a:pos x="T0" y="T1"/>
                  </a:cxn>
                  <a:cxn ang="0">
                    <a:pos x="T2" y="T3"/>
                  </a:cxn>
                  <a:cxn ang="0">
                    <a:pos x="T4" y="T5"/>
                  </a:cxn>
                  <a:cxn ang="0">
                    <a:pos x="T6" y="T7"/>
                  </a:cxn>
                </a:cxnLst>
                <a:rect l="0" t="0" r="r" b="b"/>
                <a:pathLst>
                  <a:path w="44" h="49">
                    <a:moveTo>
                      <a:pt x="44" y="49"/>
                    </a:moveTo>
                    <a:cubicBezTo>
                      <a:pt x="39" y="20"/>
                      <a:pt x="31" y="0"/>
                      <a:pt x="22" y="0"/>
                    </a:cubicBezTo>
                    <a:cubicBezTo>
                      <a:pt x="13" y="0"/>
                      <a:pt x="4" y="20"/>
                      <a:pt x="0" y="49"/>
                    </a:cubicBezTo>
                    <a:lnTo>
                      <a:pt x="44" y="49"/>
                    </a:lnTo>
                    <a:close/>
                  </a:path>
                </a:pathLst>
              </a:custGeom>
              <a:gradFill>
                <a:gsLst>
                  <a:gs pos="26000">
                    <a:schemeClr val="accent1"/>
                  </a:gs>
                  <a:gs pos="100000">
                    <a:schemeClr val="accent1">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264" name="Group 263">
                <a:extLst>
                  <a:ext uri="{FF2B5EF4-FFF2-40B4-BE49-F238E27FC236}">
                    <a16:creationId xmlns:a16="http://schemas.microsoft.com/office/drawing/2014/main" id="{9E1A6A1B-0033-4C0A-A238-29AD372B5143}"/>
                  </a:ext>
                </a:extLst>
              </p:cNvPr>
              <p:cNvGrpSpPr/>
              <p:nvPr/>
            </p:nvGrpSpPr>
            <p:grpSpPr>
              <a:xfrm>
                <a:off x="5772548" y="2173354"/>
                <a:ext cx="74513" cy="45724"/>
                <a:chOff x="1741488" y="2517775"/>
                <a:chExt cx="69850" cy="42863"/>
              </a:xfrm>
              <a:solidFill>
                <a:schemeClr val="accent1"/>
              </a:solidFill>
            </p:grpSpPr>
            <p:sp>
              <p:nvSpPr>
                <p:cNvPr id="324" name="Rectangle 242">
                  <a:extLst>
                    <a:ext uri="{FF2B5EF4-FFF2-40B4-BE49-F238E27FC236}">
                      <a16:creationId xmlns:a16="http://schemas.microsoft.com/office/drawing/2014/main" id="{58307B8F-7D20-4839-86E4-F8B88D7A0FF4}"/>
                    </a:ext>
                  </a:extLst>
                </p:cNvPr>
                <p:cNvSpPr>
                  <a:spLocks noChangeArrowheads="1"/>
                </p:cNvSpPr>
                <p:nvPr/>
              </p:nvSpPr>
              <p:spPr bwMode="auto">
                <a:xfrm>
                  <a:off x="1741488" y="2517775"/>
                  <a:ext cx="69850" cy="14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5" name="Rectangle 244">
                  <a:extLst>
                    <a:ext uri="{FF2B5EF4-FFF2-40B4-BE49-F238E27FC236}">
                      <a16:creationId xmlns:a16="http://schemas.microsoft.com/office/drawing/2014/main" id="{A44F437D-D437-432B-BE87-BF172945D848}"/>
                    </a:ext>
                  </a:extLst>
                </p:cNvPr>
                <p:cNvSpPr>
                  <a:spLocks noChangeArrowheads="1"/>
                </p:cNvSpPr>
                <p:nvPr/>
              </p:nvSpPr>
              <p:spPr bwMode="auto">
                <a:xfrm>
                  <a:off x="174625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6" name="Rectangle 246">
                  <a:extLst>
                    <a:ext uri="{FF2B5EF4-FFF2-40B4-BE49-F238E27FC236}">
                      <a16:creationId xmlns:a16="http://schemas.microsoft.com/office/drawing/2014/main" id="{EFD6D0D0-3515-4925-8FB6-04645BFAD6F5}"/>
                    </a:ext>
                  </a:extLst>
                </p:cNvPr>
                <p:cNvSpPr>
                  <a:spLocks noChangeArrowheads="1"/>
                </p:cNvSpPr>
                <p:nvPr/>
              </p:nvSpPr>
              <p:spPr bwMode="auto">
                <a:xfrm>
                  <a:off x="1765300"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7" name="Rectangle 248">
                  <a:extLst>
                    <a:ext uri="{FF2B5EF4-FFF2-40B4-BE49-F238E27FC236}">
                      <a16:creationId xmlns:a16="http://schemas.microsoft.com/office/drawing/2014/main" id="{13538800-4196-4A49-BA7C-E29E9D4A69BC}"/>
                    </a:ext>
                  </a:extLst>
                </p:cNvPr>
                <p:cNvSpPr>
                  <a:spLocks noChangeArrowheads="1"/>
                </p:cNvSpPr>
                <p:nvPr/>
              </p:nvSpPr>
              <p:spPr bwMode="auto">
                <a:xfrm>
                  <a:off x="1781175"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8" name="Rectangle 250">
                  <a:extLst>
                    <a:ext uri="{FF2B5EF4-FFF2-40B4-BE49-F238E27FC236}">
                      <a16:creationId xmlns:a16="http://schemas.microsoft.com/office/drawing/2014/main" id="{DEF2842C-56A5-454A-95E5-94620390F4F5}"/>
                    </a:ext>
                  </a:extLst>
                </p:cNvPr>
                <p:cNvSpPr>
                  <a:spLocks noChangeArrowheads="1"/>
                </p:cNvSpPr>
                <p:nvPr/>
              </p:nvSpPr>
              <p:spPr bwMode="auto">
                <a:xfrm>
                  <a:off x="1797050" y="2532063"/>
                  <a:ext cx="7938"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11" name="Group 10">
                <a:extLst>
                  <a:ext uri="{FF2B5EF4-FFF2-40B4-BE49-F238E27FC236}">
                    <a16:creationId xmlns:a16="http://schemas.microsoft.com/office/drawing/2014/main" id="{DAB76634-FC94-4268-BC7B-BC809AAD9879}"/>
                  </a:ext>
                </a:extLst>
              </p:cNvPr>
              <p:cNvGrpSpPr/>
              <p:nvPr/>
            </p:nvGrpSpPr>
            <p:grpSpPr>
              <a:xfrm>
                <a:off x="5772548" y="2188596"/>
                <a:ext cx="74513" cy="30483"/>
                <a:chOff x="5772548" y="2188596"/>
                <a:chExt cx="74513" cy="30483"/>
              </a:xfrm>
              <a:solidFill>
                <a:schemeClr val="accent1">
                  <a:lumMod val="75000"/>
                </a:schemeClr>
              </a:solidFill>
            </p:grpSpPr>
            <p:sp>
              <p:nvSpPr>
                <p:cNvPr id="260" name="Rectangle 243">
                  <a:extLst>
                    <a:ext uri="{FF2B5EF4-FFF2-40B4-BE49-F238E27FC236}">
                      <a16:creationId xmlns:a16="http://schemas.microsoft.com/office/drawing/2014/main" id="{ADDE2989-6D85-4589-9878-40B0928DF89B}"/>
                    </a:ext>
                  </a:extLst>
                </p:cNvPr>
                <p:cNvSpPr>
                  <a:spLocks noChangeArrowheads="1"/>
                </p:cNvSpPr>
                <p:nvPr/>
              </p:nvSpPr>
              <p:spPr bwMode="auto">
                <a:xfrm>
                  <a:off x="5772548" y="2188596"/>
                  <a:ext cx="508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61" name="Rectangle 245">
                  <a:extLst>
                    <a:ext uri="{FF2B5EF4-FFF2-40B4-BE49-F238E27FC236}">
                      <a16:creationId xmlns:a16="http://schemas.microsoft.com/office/drawing/2014/main" id="{17E6C7CB-8FB7-45BA-8802-A0331054A1BD}"/>
                    </a:ext>
                  </a:extLst>
                </p:cNvPr>
                <p:cNvSpPr>
                  <a:spLocks noChangeArrowheads="1"/>
                </p:cNvSpPr>
                <p:nvPr/>
              </p:nvSpPr>
              <p:spPr bwMode="auto">
                <a:xfrm>
                  <a:off x="5787788" y="2188596"/>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62" name="Rectangle 247">
                  <a:extLst>
                    <a:ext uri="{FF2B5EF4-FFF2-40B4-BE49-F238E27FC236}">
                      <a16:creationId xmlns:a16="http://schemas.microsoft.com/office/drawing/2014/main" id="{946CFA04-5E40-4F71-B089-56B93FB69DCE}"/>
                    </a:ext>
                  </a:extLst>
                </p:cNvPr>
                <p:cNvSpPr>
                  <a:spLocks noChangeArrowheads="1"/>
                </p:cNvSpPr>
                <p:nvPr/>
              </p:nvSpPr>
              <p:spPr bwMode="auto">
                <a:xfrm>
                  <a:off x="5804723" y="2188596"/>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63" name="Rectangle 249">
                  <a:extLst>
                    <a:ext uri="{FF2B5EF4-FFF2-40B4-BE49-F238E27FC236}">
                      <a16:creationId xmlns:a16="http://schemas.microsoft.com/office/drawing/2014/main" id="{3BD7FF22-7705-428E-9A37-111CAF3D2E6F}"/>
                    </a:ext>
                  </a:extLst>
                </p:cNvPr>
                <p:cNvSpPr>
                  <a:spLocks noChangeArrowheads="1"/>
                </p:cNvSpPr>
                <p:nvPr/>
              </p:nvSpPr>
              <p:spPr bwMode="auto">
                <a:xfrm>
                  <a:off x="5821658" y="2188596"/>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65" name="Rectangle 251">
                  <a:extLst>
                    <a:ext uri="{FF2B5EF4-FFF2-40B4-BE49-F238E27FC236}">
                      <a16:creationId xmlns:a16="http://schemas.microsoft.com/office/drawing/2014/main" id="{146621ED-B861-4F52-8344-E3CFBA728ACF}"/>
                    </a:ext>
                  </a:extLst>
                </p:cNvPr>
                <p:cNvSpPr>
                  <a:spLocks noChangeArrowheads="1"/>
                </p:cNvSpPr>
                <p:nvPr/>
              </p:nvSpPr>
              <p:spPr bwMode="auto">
                <a:xfrm>
                  <a:off x="5840287" y="2188596"/>
                  <a:ext cx="6774"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266" name="Freeform 252">
                <a:extLst>
                  <a:ext uri="{FF2B5EF4-FFF2-40B4-BE49-F238E27FC236}">
                    <a16:creationId xmlns:a16="http://schemas.microsoft.com/office/drawing/2014/main" id="{231D7744-C9FD-44CC-BC7F-47110E0E8229}"/>
                  </a:ext>
                </a:extLst>
              </p:cNvPr>
              <p:cNvSpPr>
                <a:spLocks/>
              </p:cNvSpPr>
              <p:nvPr/>
            </p:nvSpPr>
            <p:spPr bwMode="auto">
              <a:xfrm>
                <a:off x="6204383" y="1936267"/>
                <a:ext cx="147333" cy="206604"/>
              </a:xfrm>
              <a:custGeom>
                <a:avLst/>
                <a:gdLst>
                  <a:gd name="T0" fmla="*/ 50 w 59"/>
                  <a:gd name="T1" fmla="*/ 0 h 83"/>
                  <a:gd name="T2" fmla="*/ 12 w 59"/>
                  <a:gd name="T3" fmla="*/ 0 h 83"/>
                  <a:gd name="T4" fmla="*/ 0 w 59"/>
                  <a:gd name="T5" fmla="*/ 64 h 83"/>
                  <a:gd name="T6" fmla="*/ 59 w 59"/>
                  <a:gd name="T7" fmla="*/ 83 h 83"/>
                  <a:gd name="T8" fmla="*/ 50 w 59"/>
                  <a:gd name="T9" fmla="*/ 0 h 83"/>
                </a:gdLst>
                <a:ahLst/>
                <a:cxnLst>
                  <a:cxn ang="0">
                    <a:pos x="T0" y="T1"/>
                  </a:cxn>
                  <a:cxn ang="0">
                    <a:pos x="T2" y="T3"/>
                  </a:cxn>
                  <a:cxn ang="0">
                    <a:pos x="T4" y="T5"/>
                  </a:cxn>
                  <a:cxn ang="0">
                    <a:pos x="T6" y="T7"/>
                  </a:cxn>
                  <a:cxn ang="0">
                    <a:pos x="T8" y="T9"/>
                  </a:cxn>
                </a:cxnLst>
                <a:rect l="0" t="0" r="r" b="b"/>
                <a:pathLst>
                  <a:path w="59" h="83">
                    <a:moveTo>
                      <a:pt x="50" y="0"/>
                    </a:moveTo>
                    <a:cubicBezTo>
                      <a:pt x="50" y="0"/>
                      <a:pt x="35" y="16"/>
                      <a:pt x="12" y="0"/>
                    </a:cubicBezTo>
                    <a:cubicBezTo>
                      <a:pt x="0" y="64"/>
                      <a:pt x="0" y="64"/>
                      <a:pt x="0" y="64"/>
                    </a:cubicBezTo>
                    <a:cubicBezTo>
                      <a:pt x="0" y="64"/>
                      <a:pt x="43" y="59"/>
                      <a:pt x="59" y="83"/>
                    </a:cubicBezTo>
                    <a:lnTo>
                      <a:pt x="5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7" name="Freeform 253">
                <a:extLst>
                  <a:ext uri="{FF2B5EF4-FFF2-40B4-BE49-F238E27FC236}">
                    <a16:creationId xmlns:a16="http://schemas.microsoft.com/office/drawing/2014/main" id="{63CAAEC6-ACB7-4447-B645-C47B92F26932}"/>
                  </a:ext>
                </a:extLst>
              </p:cNvPr>
              <p:cNvSpPr>
                <a:spLocks/>
              </p:cNvSpPr>
              <p:nvPr/>
            </p:nvSpPr>
            <p:spPr bwMode="auto">
              <a:xfrm>
                <a:off x="5931734" y="1114932"/>
                <a:ext cx="328534" cy="1109226"/>
              </a:xfrm>
              <a:custGeom>
                <a:avLst/>
                <a:gdLst>
                  <a:gd name="T0" fmla="*/ 28 w 131"/>
                  <a:gd name="T1" fmla="*/ 443 h 443"/>
                  <a:gd name="T2" fmla="*/ 0 w 131"/>
                  <a:gd name="T3" fmla="*/ 266 h 443"/>
                  <a:gd name="T4" fmla="*/ 66 w 131"/>
                  <a:gd name="T5" fmla="*/ 0 h 443"/>
                  <a:gd name="T6" fmla="*/ 131 w 131"/>
                  <a:gd name="T7" fmla="*/ 266 h 443"/>
                  <a:gd name="T8" fmla="*/ 103 w 131"/>
                  <a:gd name="T9" fmla="*/ 443 h 443"/>
                  <a:gd name="T10" fmla="*/ 28 w 131"/>
                  <a:gd name="T11" fmla="*/ 443 h 443"/>
                </a:gdLst>
                <a:ahLst/>
                <a:cxnLst>
                  <a:cxn ang="0">
                    <a:pos x="T0" y="T1"/>
                  </a:cxn>
                  <a:cxn ang="0">
                    <a:pos x="T2" y="T3"/>
                  </a:cxn>
                  <a:cxn ang="0">
                    <a:pos x="T4" y="T5"/>
                  </a:cxn>
                  <a:cxn ang="0">
                    <a:pos x="T6" y="T7"/>
                  </a:cxn>
                  <a:cxn ang="0">
                    <a:pos x="T8" y="T9"/>
                  </a:cxn>
                  <a:cxn ang="0">
                    <a:pos x="T10" y="T11"/>
                  </a:cxn>
                </a:cxnLst>
                <a:rect l="0" t="0" r="r" b="b"/>
                <a:pathLst>
                  <a:path w="131" h="443">
                    <a:moveTo>
                      <a:pt x="28" y="443"/>
                    </a:moveTo>
                    <a:cubicBezTo>
                      <a:pt x="11" y="395"/>
                      <a:pt x="0" y="356"/>
                      <a:pt x="0" y="266"/>
                    </a:cubicBezTo>
                    <a:cubicBezTo>
                      <a:pt x="0" y="119"/>
                      <a:pt x="30" y="0"/>
                      <a:pt x="66" y="0"/>
                    </a:cubicBezTo>
                    <a:cubicBezTo>
                      <a:pt x="102" y="0"/>
                      <a:pt x="131" y="119"/>
                      <a:pt x="131" y="266"/>
                    </a:cubicBezTo>
                    <a:cubicBezTo>
                      <a:pt x="131" y="356"/>
                      <a:pt x="120" y="395"/>
                      <a:pt x="103" y="443"/>
                    </a:cubicBezTo>
                    <a:lnTo>
                      <a:pt x="28" y="44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8" name="Freeform 254">
                <a:extLst>
                  <a:ext uri="{FF2B5EF4-FFF2-40B4-BE49-F238E27FC236}">
                    <a16:creationId xmlns:a16="http://schemas.microsoft.com/office/drawing/2014/main" id="{80EC5F6C-8DEE-45F2-93AE-59B18D55EFB2}"/>
                  </a:ext>
                </a:extLst>
              </p:cNvPr>
              <p:cNvSpPr>
                <a:spLocks/>
              </p:cNvSpPr>
              <p:nvPr/>
            </p:nvSpPr>
            <p:spPr bwMode="auto">
              <a:xfrm>
                <a:off x="5931734" y="1780467"/>
                <a:ext cx="328534" cy="62658"/>
              </a:xfrm>
              <a:custGeom>
                <a:avLst/>
                <a:gdLst>
                  <a:gd name="T0" fmla="*/ 1 w 131"/>
                  <a:gd name="T1" fmla="*/ 25 h 25"/>
                  <a:gd name="T2" fmla="*/ 0 w 131"/>
                  <a:gd name="T3" fmla="*/ 0 h 25"/>
                  <a:gd name="T4" fmla="*/ 131 w 131"/>
                  <a:gd name="T5" fmla="*/ 0 h 25"/>
                  <a:gd name="T6" fmla="*/ 131 w 131"/>
                  <a:gd name="T7" fmla="*/ 25 h 25"/>
                  <a:gd name="T8" fmla="*/ 1 w 131"/>
                  <a:gd name="T9" fmla="*/ 25 h 25"/>
                </a:gdLst>
                <a:ahLst/>
                <a:cxnLst>
                  <a:cxn ang="0">
                    <a:pos x="T0" y="T1"/>
                  </a:cxn>
                  <a:cxn ang="0">
                    <a:pos x="T2" y="T3"/>
                  </a:cxn>
                  <a:cxn ang="0">
                    <a:pos x="T4" y="T5"/>
                  </a:cxn>
                  <a:cxn ang="0">
                    <a:pos x="T6" y="T7"/>
                  </a:cxn>
                  <a:cxn ang="0">
                    <a:pos x="T8" y="T9"/>
                  </a:cxn>
                </a:cxnLst>
                <a:rect l="0" t="0" r="r" b="b"/>
                <a:pathLst>
                  <a:path w="131" h="25">
                    <a:moveTo>
                      <a:pt x="1" y="25"/>
                    </a:moveTo>
                    <a:cubicBezTo>
                      <a:pt x="1" y="17"/>
                      <a:pt x="0" y="9"/>
                      <a:pt x="0" y="0"/>
                    </a:cubicBezTo>
                    <a:cubicBezTo>
                      <a:pt x="131" y="0"/>
                      <a:pt x="131" y="0"/>
                      <a:pt x="131" y="0"/>
                    </a:cubicBezTo>
                    <a:cubicBezTo>
                      <a:pt x="131" y="9"/>
                      <a:pt x="131" y="17"/>
                      <a:pt x="131" y="25"/>
                    </a:cubicBezTo>
                    <a:lnTo>
                      <a:pt x="1" y="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69" name="Freeform 255">
                <a:extLst>
                  <a:ext uri="{FF2B5EF4-FFF2-40B4-BE49-F238E27FC236}">
                    <a16:creationId xmlns:a16="http://schemas.microsoft.com/office/drawing/2014/main" id="{D79287CD-04B2-42AC-AEE8-FF0F059D05B7}"/>
                  </a:ext>
                </a:extLst>
              </p:cNvPr>
              <p:cNvSpPr>
                <a:spLocks/>
              </p:cNvSpPr>
              <p:nvPr/>
            </p:nvSpPr>
            <p:spPr bwMode="auto">
              <a:xfrm>
                <a:off x="5979152" y="1114932"/>
                <a:ext cx="235394" cy="206604"/>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cubicBezTo>
                      <a:pt x="12" y="31"/>
                      <a:pt x="28" y="0"/>
                      <a:pt x="47" y="0"/>
                    </a:cubicBezTo>
                    <a:cubicBezTo>
                      <a:pt x="65" y="0"/>
                      <a:pt x="82" y="31"/>
                      <a:pt x="94" y="82"/>
                    </a:cubicBezTo>
                    <a:lnTo>
                      <a:pt x="0"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70" name="Oval 256">
                <a:extLst>
                  <a:ext uri="{FF2B5EF4-FFF2-40B4-BE49-F238E27FC236}">
                    <a16:creationId xmlns:a16="http://schemas.microsoft.com/office/drawing/2014/main" id="{22D0C627-4F2B-4C93-97CD-1F8D524F08FF}"/>
                  </a:ext>
                </a:extLst>
              </p:cNvPr>
              <p:cNvSpPr>
                <a:spLocks noChangeArrowheads="1"/>
              </p:cNvSpPr>
              <p:nvPr/>
            </p:nvSpPr>
            <p:spPr bwMode="auto">
              <a:xfrm>
                <a:off x="6019795" y="1448546"/>
                <a:ext cx="152413" cy="1524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71" name="Freeform 257">
                <a:extLst>
                  <a:ext uri="{FF2B5EF4-FFF2-40B4-BE49-F238E27FC236}">
                    <a16:creationId xmlns:a16="http://schemas.microsoft.com/office/drawing/2014/main" id="{16ECE311-4323-4383-A85D-9AF5EE04953E}"/>
                  </a:ext>
                </a:extLst>
              </p:cNvPr>
              <p:cNvSpPr>
                <a:spLocks/>
              </p:cNvSpPr>
              <p:nvPr/>
            </p:nvSpPr>
            <p:spPr bwMode="auto">
              <a:xfrm>
                <a:off x="6035036" y="1463788"/>
                <a:ext cx="125317" cy="125317"/>
              </a:xfrm>
              <a:custGeom>
                <a:avLst/>
                <a:gdLst>
                  <a:gd name="T0" fmla="*/ 9 w 50"/>
                  <a:gd name="T1" fmla="*/ 41 h 50"/>
                  <a:gd name="T2" fmla="*/ 41 w 50"/>
                  <a:gd name="T3" fmla="*/ 41 h 50"/>
                  <a:gd name="T4" fmla="*/ 41 w 50"/>
                  <a:gd name="T5" fmla="*/ 9 h 50"/>
                  <a:gd name="T6" fmla="*/ 9 w 50"/>
                  <a:gd name="T7" fmla="*/ 9 h 50"/>
                  <a:gd name="T8" fmla="*/ 9 w 50"/>
                  <a:gd name="T9" fmla="*/ 41 h 50"/>
                </a:gdLst>
                <a:ahLst/>
                <a:cxnLst>
                  <a:cxn ang="0">
                    <a:pos x="T0" y="T1"/>
                  </a:cxn>
                  <a:cxn ang="0">
                    <a:pos x="T2" y="T3"/>
                  </a:cxn>
                  <a:cxn ang="0">
                    <a:pos x="T4" y="T5"/>
                  </a:cxn>
                  <a:cxn ang="0">
                    <a:pos x="T6" y="T7"/>
                  </a:cxn>
                  <a:cxn ang="0">
                    <a:pos x="T8" y="T9"/>
                  </a:cxn>
                </a:cxnLst>
                <a:rect l="0" t="0" r="r" b="b"/>
                <a:pathLst>
                  <a:path w="50" h="50">
                    <a:moveTo>
                      <a:pt x="9" y="41"/>
                    </a:moveTo>
                    <a:cubicBezTo>
                      <a:pt x="18" y="50"/>
                      <a:pt x="32" y="50"/>
                      <a:pt x="41" y="41"/>
                    </a:cubicBezTo>
                    <a:cubicBezTo>
                      <a:pt x="50" y="32"/>
                      <a:pt x="50" y="18"/>
                      <a:pt x="41" y="9"/>
                    </a:cubicBezTo>
                    <a:cubicBezTo>
                      <a:pt x="32" y="0"/>
                      <a:pt x="18" y="0"/>
                      <a:pt x="9" y="9"/>
                    </a:cubicBezTo>
                    <a:cubicBezTo>
                      <a:pt x="0" y="18"/>
                      <a:pt x="0" y="32"/>
                      <a:pt x="9" y="41"/>
                    </a:cubicBezTo>
                    <a:close/>
                  </a:path>
                </a:pathLst>
              </a:custGeom>
              <a:solidFill>
                <a:srgbClr val="B6D4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2" name="Freeform 258">
                <a:extLst>
                  <a:ext uri="{FF2B5EF4-FFF2-40B4-BE49-F238E27FC236}">
                    <a16:creationId xmlns:a16="http://schemas.microsoft.com/office/drawing/2014/main" id="{9964EBED-8ABF-4AAF-987C-763EFB05CABC}"/>
                  </a:ext>
                </a:extLst>
              </p:cNvPr>
              <p:cNvSpPr>
                <a:spLocks/>
              </p:cNvSpPr>
              <p:nvPr/>
            </p:nvSpPr>
            <p:spPr bwMode="auto">
              <a:xfrm>
                <a:off x="6045197" y="1492577"/>
                <a:ext cx="84674" cy="86367"/>
              </a:xfrm>
              <a:custGeom>
                <a:avLst/>
                <a:gdLst>
                  <a:gd name="T0" fmla="*/ 0 w 34"/>
                  <a:gd name="T1" fmla="*/ 4 h 34"/>
                  <a:gd name="T2" fmla="*/ 2 w 34"/>
                  <a:gd name="T3" fmla="*/ 0 h 34"/>
                  <a:gd name="T4" fmla="*/ 34 w 34"/>
                  <a:gd name="T5" fmla="*/ 32 h 34"/>
                  <a:gd name="T6" fmla="*/ 30 w 34"/>
                  <a:gd name="T7" fmla="*/ 34 h 34"/>
                  <a:gd name="T8" fmla="*/ 0 w 34"/>
                  <a:gd name="T9" fmla="*/ 4 h 34"/>
                </a:gdLst>
                <a:ahLst/>
                <a:cxnLst>
                  <a:cxn ang="0">
                    <a:pos x="T0" y="T1"/>
                  </a:cxn>
                  <a:cxn ang="0">
                    <a:pos x="T2" y="T3"/>
                  </a:cxn>
                  <a:cxn ang="0">
                    <a:pos x="T4" y="T5"/>
                  </a:cxn>
                  <a:cxn ang="0">
                    <a:pos x="T6" y="T7"/>
                  </a:cxn>
                  <a:cxn ang="0">
                    <a:pos x="T8" y="T9"/>
                  </a:cxn>
                </a:cxnLst>
                <a:rect l="0" t="0" r="r" b="b"/>
                <a:pathLst>
                  <a:path w="34" h="34">
                    <a:moveTo>
                      <a:pt x="0" y="4"/>
                    </a:moveTo>
                    <a:cubicBezTo>
                      <a:pt x="1" y="2"/>
                      <a:pt x="1" y="1"/>
                      <a:pt x="2" y="0"/>
                    </a:cubicBezTo>
                    <a:cubicBezTo>
                      <a:pt x="34" y="32"/>
                      <a:pt x="34" y="32"/>
                      <a:pt x="34" y="32"/>
                    </a:cubicBezTo>
                    <a:cubicBezTo>
                      <a:pt x="33" y="33"/>
                      <a:pt x="31" y="33"/>
                      <a:pt x="30" y="34"/>
                    </a:cubicBezTo>
                    <a:lnTo>
                      <a:pt x="0" y="4"/>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3" name="Freeform 259">
                <a:extLst>
                  <a:ext uri="{FF2B5EF4-FFF2-40B4-BE49-F238E27FC236}">
                    <a16:creationId xmlns:a16="http://schemas.microsoft.com/office/drawing/2014/main" id="{D8C41FBF-69E7-49CF-87BE-6D57C8770D99}"/>
                  </a:ext>
                </a:extLst>
              </p:cNvPr>
              <p:cNvSpPr>
                <a:spLocks/>
              </p:cNvSpPr>
              <p:nvPr/>
            </p:nvSpPr>
            <p:spPr bwMode="auto">
              <a:xfrm>
                <a:off x="6060439" y="1468868"/>
                <a:ext cx="91448" cy="94835"/>
              </a:xfrm>
              <a:custGeom>
                <a:avLst/>
                <a:gdLst>
                  <a:gd name="T0" fmla="*/ 0 w 37"/>
                  <a:gd name="T1" fmla="*/ 6 h 38"/>
                  <a:gd name="T2" fmla="*/ 10 w 37"/>
                  <a:gd name="T3" fmla="*/ 0 h 38"/>
                  <a:gd name="T4" fmla="*/ 37 w 37"/>
                  <a:gd name="T5" fmla="*/ 27 h 38"/>
                  <a:gd name="T6" fmla="*/ 32 w 37"/>
                  <a:gd name="T7" fmla="*/ 38 h 38"/>
                  <a:gd name="T8" fmla="*/ 0 w 37"/>
                  <a:gd name="T9" fmla="*/ 6 h 38"/>
                </a:gdLst>
                <a:ahLst/>
                <a:cxnLst>
                  <a:cxn ang="0">
                    <a:pos x="T0" y="T1"/>
                  </a:cxn>
                  <a:cxn ang="0">
                    <a:pos x="T2" y="T3"/>
                  </a:cxn>
                  <a:cxn ang="0">
                    <a:pos x="T4" y="T5"/>
                  </a:cxn>
                  <a:cxn ang="0">
                    <a:pos x="T6" y="T7"/>
                  </a:cxn>
                  <a:cxn ang="0">
                    <a:pos x="T8" y="T9"/>
                  </a:cxn>
                </a:cxnLst>
                <a:rect l="0" t="0" r="r" b="b"/>
                <a:pathLst>
                  <a:path w="37" h="38">
                    <a:moveTo>
                      <a:pt x="0" y="6"/>
                    </a:moveTo>
                    <a:cubicBezTo>
                      <a:pt x="3" y="3"/>
                      <a:pt x="7" y="1"/>
                      <a:pt x="10" y="0"/>
                    </a:cubicBezTo>
                    <a:cubicBezTo>
                      <a:pt x="37" y="27"/>
                      <a:pt x="37" y="27"/>
                      <a:pt x="37" y="27"/>
                    </a:cubicBezTo>
                    <a:cubicBezTo>
                      <a:pt x="37" y="31"/>
                      <a:pt x="35" y="35"/>
                      <a:pt x="32" y="38"/>
                    </a:cubicBezTo>
                    <a:lnTo>
                      <a:pt x="0" y="6"/>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4" name="Oval 260">
                <a:extLst>
                  <a:ext uri="{FF2B5EF4-FFF2-40B4-BE49-F238E27FC236}">
                    <a16:creationId xmlns:a16="http://schemas.microsoft.com/office/drawing/2014/main" id="{5CF4810B-FAFC-4943-BEF2-505FD8E7885E}"/>
                  </a:ext>
                </a:extLst>
              </p:cNvPr>
              <p:cNvSpPr>
                <a:spLocks noChangeArrowheads="1"/>
              </p:cNvSpPr>
              <p:nvPr/>
            </p:nvSpPr>
            <p:spPr bwMode="auto">
              <a:xfrm>
                <a:off x="6092614" y="1453627"/>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5" name="Freeform 261">
                <a:extLst>
                  <a:ext uri="{FF2B5EF4-FFF2-40B4-BE49-F238E27FC236}">
                    <a16:creationId xmlns:a16="http://schemas.microsoft.com/office/drawing/2014/main" id="{A796F558-F989-4CBB-B6EB-6FE1243401AF}"/>
                  </a:ext>
                </a:extLst>
              </p:cNvPr>
              <p:cNvSpPr>
                <a:spLocks/>
              </p:cNvSpPr>
              <p:nvPr/>
            </p:nvSpPr>
            <p:spPr bwMode="auto">
              <a:xfrm>
                <a:off x="6124791" y="1460401"/>
                <a:ext cx="11855" cy="13548"/>
              </a:xfrm>
              <a:custGeom>
                <a:avLst/>
                <a:gdLst>
                  <a:gd name="T0" fmla="*/ 0 w 5"/>
                  <a:gd name="T1" fmla="*/ 2 h 5"/>
                  <a:gd name="T2" fmla="*/ 1 w 5"/>
                  <a:gd name="T3" fmla="*/ 5 h 5"/>
                  <a:gd name="T4" fmla="*/ 4 w 5"/>
                  <a:gd name="T5" fmla="*/ 4 h 5"/>
                  <a:gd name="T6" fmla="*/ 3 w 5"/>
                  <a:gd name="T7" fmla="*/ 1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0" y="4"/>
                      <a:pt x="1" y="5"/>
                    </a:cubicBezTo>
                    <a:cubicBezTo>
                      <a:pt x="2" y="5"/>
                      <a:pt x="4" y="5"/>
                      <a:pt x="4" y="4"/>
                    </a:cubicBezTo>
                    <a:cubicBezTo>
                      <a:pt x="5" y="3"/>
                      <a:pt x="4" y="1"/>
                      <a:pt x="3" y="1"/>
                    </a:cubicBezTo>
                    <a:cubicBezTo>
                      <a:pt x="2" y="0"/>
                      <a:pt x="1" y="1"/>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6" name="Freeform 262">
                <a:extLst>
                  <a:ext uri="{FF2B5EF4-FFF2-40B4-BE49-F238E27FC236}">
                    <a16:creationId xmlns:a16="http://schemas.microsoft.com/office/drawing/2014/main" id="{A521A09F-88E2-4CF8-90C3-E9EA57DB03AD}"/>
                  </a:ext>
                </a:extLst>
              </p:cNvPr>
              <p:cNvSpPr>
                <a:spLocks/>
              </p:cNvSpPr>
              <p:nvPr/>
            </p:nvSpPr>
            <p:spPr bwMode="auto">
              <a:xfrm>
                <a:off x="6146805" y="1485803"/>
                <a:ext cx="15242" cy="11854"/>
              </a:xfrm>
              <a:custGeom>
                <a:avLst/>
                <a:gdLst>
                  <a:gd name="T0" fmla="*/ 2 w 6"/>
                  <a:gd name="T1" fmla="*/ 1 h 5"/>
                  <a:gd name="T2" fmla="*/ 1 w 6"/>
                  <a:gd name="T3" fmla="*/ 4 h 5"/>
                  <a:gd name="T4" fmla="*/ 4 w 6"/>
                  <a:gd name="T5" fmla="*/ 5 h 5"/>
                  <a:gd name="T6" fmla="*/ 5 w 6"/>
                  <a:gd name="T7" fmla="*/ 1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3"/>
                      <a:pt x="1" y="4"/>
                    </a:cubicBezTo>
                    <a:cubicBezTo>
                      <a:pt x="2" y="5"/>
                      <a:pt x="3" y="5"/>
                      <a:pt x="4" y="5"/>
                    </a:cubicBezTo>
                    <a:cubicBezTo>
                      <a:pt x="5" y="4"/>
                      <a:pt x="6" y="3"/>
                      <a:pt x="5" y="1"/>
                    </a:cubicBezTo>
                    <a:cubicBezTo>
                      <a:pt x="4" y="0"/>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7" name="Oval 263">
                <a:extLst>
                  <a:ext uri="{FF2B5EF4-FFF2-40B4-BE49-F238E27FC236}">
                    <a16:creationId xmlns:a16="http://schemas.microsoft.com/office/drawing/2014/main" id="{0904DFCC-D91E-4BE3-A960-FFFF3FE97274}"/>
                  </a:ext>
                </a:extLst>
              </p:cNvPr>
              <p:cNvSpPr>
                <a:spLocks noChangeArrowheads="1"/>
              </p:cNvSpPr>
              <p:nvPr/>
            </p:nvSpPr>
            <p:spPr bwMode="auto">
              <a:xfrm>
                <a:off x="6156966" y="1521366"/>
                <a:ext cx="13548"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8" name="Freeform 264">
                <a:extLst>
                  <a:ext uri="{FF2B5EF4-FFF2-40B4-BE49-F238E27FC236}">
                    <a16:creationId xmlns:a16="http://schemas.microsoft.com/office/drawing/2014/main" id="{146543A3-62A2-45AA-8FCC-8A8A0A0B1630}"/>
                  </a:ext>
                </a:extLst>
              </p:cNvPr>
              <p:cNvSpPr>
                <a:spLocks/>
              </p:cNvSpPr>
              <p:nvPr/>
            </p:nvSpPr>
            <p:spPr bwMode="auto">
              <a:xfrm>
                <a:off x="6146805" y="1550155"/>
                <a:ext cx="15242" cy="15241"/>
              </a:xfrm>
              <a:custGeom>
                <a:avLst/>
                <a:gdLst>
                  <a:gd name="T0" fmla="*/ 4 w 6"/>
                  <a:gd name="T1" fmla="*/ 1 h 6"/>
                  <a:gd name="T2" fmla="*/ 1 w 6"/>
                  <a:gd name="T3" fmla="*/ 2 h 6"/>
                  <a:gd name="T4" fmla="*/ 2 w 6"/>
                  <a:gd name="T5" fmla="*/ 5 h 6"/>
                  <a:gd name="T6" fmla="*/ 5 w 6"/>
                  <a:gd name="T7" fmla="*/ 4 h 6"/>
                  <a:gd name="T8" fmla="*/ 4 w 6"/>
                  <a:gd name="T9" fmla="*/ 1 h 6"/>
                </a:gdLst>
                <a:ahLst/>
                <a:cxnLst>
                  <a:cxn ang="0">
                    <a:pos x="T0" y="T1"/>
                  </a:cxn>
                  <a:cxn ang="0">
                    <a:pos x="T2" y="T3"/>
                  </a:cxn>
                  <a:cxn ang="0">
                    <a:pos x="T4" y="T5"/>
                  </a:cxn>
                  <a:cxn ang="0">
                    <a:pos x="T6" y="T7"/>
                  </a:cxn>
                  <a:cxn ang="0">
                    <a:pos x="T8" y="T9"/>
                  </a:cxn>
                </a:cxnLst>
                <a:rect l="0" t="0" r="r" b="b"/>
                <a:pathLst>
                  <a:path w="6" h="6">
                    <a:moveTo>
                      <a:pt x="4" y="1"/>
                    </a:moveTo>
                    <a:cubicBezTo>
                      <a:pt x="3" y="0"/>
                      <a:pt x="2" y="1"/>
                      <a:pt x="1" y="2"/>
                    </a:cubicBezTo>
                    <a:cubicBezTo>
                      <a:pt x="0" y="3"/>
                      <a:pt x="1" y="4"/>
                      <a:pt x="2" y="5"/>
                    </a:cubicBezTo>
                    <a:cubicBezTo>
                      <a:pt x="3" y="6"/>
                      <a:pt x="4" y="5"/>
                      <a:pt x="5" y="4"/>
                    </a:cubicBezTo>
                    <a:cubicBezTo>
                      <a:pt x="6" y="3"/>
                      <a:pt x="5" y="2"/>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79" name="Freeform 265">
                <a:extLst>
                  <a:ext uri="{FF2B5EF4-FFF2-40B4-BE49-F238E27FC236}">
                    <a16:creationId xmlns:a16="http://schemas.microsoft.com/office/drawing/2014/main" id="{D3BC4FD4-BF57-4BB4-B9A4-8391EB614B52}"/>
                  </a:ext>
                </a:extLst>
              </p:cNvPr>
              <p:cNvSpPr>
                <a:spLocks/>
              </p:cNvSpPr>
              <p:nvPr/>
            </p:nvSpPr>
            <p:spPr bwMode="auto">
              <a:xfrm>
                <a:off x="6124791" y="1575557"/>
                <a:ext cx="11855" cy="13548"/>
              </a:xfrm>
              <a:custGeom>
                <a:avLst/>
                <a:gdLst>
                  <a:gd name="T0" fmla="*/ 4 w 5"/>
                  <a:gd name="T1" fmla="*/ 2 h 5"/>
                  <a:gd name="T2" fmla="*/ 1 w 5"/>
                  <a:gd name="T3" fmla="*/ 1 h 5"/>
                  <a:gd name="T4" fmla="*/ 0 w 5"/>
                  <a:gd name="T5" fmla="*/ 4 h 5"/>
                  <a:gd name="T6" fmla="*/ 3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4" y="1"/>
                      <a:pt x="2" y="0"/>
                      <a:pt x="1" y="1"/>
                    </a:cubicBezTo>
                    <a:cubicBezTo>
                      <a:pt x="0" y="1"/>
                      <a:pt x="0" y="3"/>
                      <a:pt x="0" y="4"/>
                    </a:cubicBezTo>
                    <a:cubicBezTo>
                      <a:pt x="1" y="5"/>
                      <a:pt x="2" y="5"/>
                      <a:pt x="3" y="5"/>
                    </a:cubicBezTo>
                    <a:cubicBezTo>
                      <a:pt x="4" y="4"/>
                      <a:pt x="5" y="3"/>
                      <a:pt x="4"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0" name="Oval 266">
                <a:extLst>
                  <a:ext uri="{FF2B5EF4-FFF2-40B4-BE49-F238E27FC236}">
                    <a16:creationId xmlns:a16="http://schemas.microsoft.com/office/drawing/2014/main" id="{0564D8E8-D479-49B9-9FF9-A2365A52D355}"/>
                  </a:ext>
                </a:extLst>
              </p:cNvPr>
              <p:cNvSpPr>
                <a:spLocks noChangeArrowheads="1"/>
              </p:cNvSpPr>
              <p:nvPr/>
            </p:nvSpPr>
            <p:spPr bwMode="auto">
              <a:xfrm>
                <a:off x="6092614" y="1585718"/>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1" name="Freeform 267">
                <a:extLst>
                  <a:ext uri="{FF2B5EF4-FFF2-40B4-BE49-F238E27FC236}">
                    <a16:creationId xmlns:a16="http://schemas.microsoft.com/office/drawing/2014/main" id="{A86F3FCE-4720-49E8-9008-B3281B5FF5E3}"/>
                  </a:ext>
                </a:extLst>
              </p:cNvPr>
              <p:cNvSpPr>
                <a:spLocks/>
              </p:cNvSpPr>
              <p:nvPr/>
            </p:nvSpPr>
            <p:spPr bwMode="auto">
              <a:xfrm>
                <a:off x="6057052" y="1575557"/>
                <a:ext cx="13548" cy="13548"/>
              </a:xfrm>
              <a:custGeom>
                <a:avLst/>
                <a:gdLst>
                  <a:gd name="T0" fmla="*/ 5 w 5"/>
                  <a:gd name="T1" fmla="*/ 4 h 5"/>
                  <a:gd name="T2" fmla="*/ 4 w 5"/>
                  <a:gd name="T3" fmla="*/ 1 h 5"/>
                  <a:gd name="T4" fmla="*/ 1 w 5"/>
                  <a:gd name="T5" fmla="*/ 2 h 5"/>
                  <a:gd name="T6" fmla="*/ 2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5" y="3"/>
                      <a:pt x="5" y="1"/>
                      <a:pt x="4" y="1"/>
                    </a:cubicBezTo>
                    <a:cubicBezTo>
                      <a:pt x="3" y="0"/>
                      <a:pt x="1" y="1"/>
                      <a:pt x="1" y="2"/>
                    </a:cubicBezTo>
                    <a:cubicBezTo>
                      <a:pt x="0" y="3"/>
                      <a:pt x="0" y="4"/>
                      <a:pt x="2" y="5"/>
                    </a:cubicBezTo>
                    <a:cubicBezTo>
                      <a:pt x="3" y="5"/>
                      <a:pt x="4" y="5"/>
                      <a:pt x="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2" name="Freeform 268">
                <a:extLst>
                  <a:ext uri="{FF2B5EF4-FFF2-40B4-BE49-F238E27FC236}">
                    <a16:creationId xmlns:a16="http://schemas.microsoft.com/office/drawing/2014/main" id="{C02FFFA0-D3B3-453D-96DE-5884ABBE5DF8}"/>
                  </a:ext>
                </a:extLst>
              </p:cNvPr>
              <p:cNvSpPr>
                <a:spLocks/>
              </p:cNvSpPr>
              <p:nvPr/>
            </p:nvSpPr>
            <p:spPr bwMode="auto">
              <a:xfrm>
                <a:off x="6031649" y="1550155"/>
                <a:ext cx="15242" cy="15241"/>
              </a:xfrm>
              <a:custGeom>
                <a:avLst/>
                <a:gdLst>
                  <a:gd name="T0" fmla="*/ 4 w 6"/>
                  <a:gd name="T1" fmla="*/ 5 h 6"/>
                  <a:gd name="T2" fmla="*/ 5 w 6"/>
                  <a:gd name="T3" fmla="*/ 2 h 6"/>
                  <a:gd name="T4" fmla="*/ 2 w 6"/>
                  <a:gd name="T5" fmla="*/ 1 h 6"/>
                  <a:gd name="T6" fmla="*/ 1 w 6"/>
                  <a:gd name="T7" fmla="*/ 4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5" y="4"/>
                      <a:pt x="6" y="3"/>
                      <a:pt x="5" y="2"/>
                    </a:cubicBezTo>
                    <a:cubicBezTo>
                      <a:pt x="4" y="1"/>
                      <a:pt x="3" y="0"/>
                      <a:pt x="2" y="1"/>
                    </a:cubicBezTo>
                    <a:cubicBezTo>
                      <a:pt x="1" y="2"/>
                      <a:pt x="0" y="3"/>
                      <a:pt x="1" y="4"/>
                    </a:cubicBezTo>
                    <a:cubicBezTo>
                      <a:pt x="2" y="5"/>
                      <a:pt x="3" y="6"/>
                      <a:pt x="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3" name="Oval 269">
                <a:extLst>
                  <a:ext uri="{FF2B5EF4-FFF2-40B4-BE49-F238E27FC236}">
                    <a16:creationId xmlns:a16="http://schemas.microsoft.com/office/drawing/2014/main" id="{0781A45E-C20F-4266-8A8A-6E6C6DBDA1CB}"/>
                  </a:ext>
                </a:extLst>
              </p:cNvPr>
              <p:cNvSpPr>
                <a:spLocks noChangeArrowheads="1"/>
              </p:cNvSpPr>
              <p:nvPr/>
            </p:nvSpPr>
            <p:spPr bwMode="auto">
              <a:xfrm>
                <a:off x="6024875" y="1521366"/>
                <a:ext cx="11855"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4" name="Freeform 270">
                <a:extLst>
                  <a:ext uri="{FF2B5EF4-FFF2-40B4-BE49-F238E27FC236}">
                    <a16:creationId xmlns:a16="http://schemas.microsoft.com/office/drawing/2014/main" id="{2B91BE57-465C-4F5B-9FFD-F333D40601FA}"/>
                  </a:ext>
                </a:extLst>
              </p:cNvPr>
              <p:cNvSpPr>
                <a:spLocks/>
              </p:cNvSpPr>
              <p:nvPr/>
            </p:nvSpPr>
            <p:spPr bwMode="auto">
              <a:xfrm>
                <a:off x="6031649" y="1485803"/>
                <a:ext cx="15242" cy="11854"/>
              </a:xfrm>
              <a:custGeom>
                <a:avLst/>
                <a:gdLst>
                  <a:gd name="T0" fmla="*/ 2 w 6"/>
                  <a:gd name="T1" fmla="*/ 5 h 5"/>
                  <a:gd name="T2" fmla="*/ 5 w 6"/>
                  <a:gd name="T3" fmla="*/ 4 h 5"/>
                  <a:gd name="T4" fmla="*/ 4 w 6"/>
                  <a:gd name="T5" fmla="*/ 1 h 5"/>
                  <a:gd name="T6" fmla="*/ 1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5"/>
                      <a:pt x="5" y="4"/>
                    </a:cubicBezTo>
                    <a:cubicBezTo>
                      <a:pt x="6" y="3"/>
                      <a:pt x="5" y="1"/>
                      <a:pt x="4" y="1"/>
                    </a:cubicBezTo>
                    <a:cubicBezTo>
                      <a:pt x="3" y="0"/>
                      <a:pt x="2" y="0"/>
                      <a:pt x="1" y="1"/>
                    </a:cubicBezTo>
                    <a:cubicBezTo>
                      <a:pt x="0" y="3"/>
                      <a:pt x="1" y="4"/>
                      <a:pt x="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85" name="Freeform 271">
                <a:extLst>
                  <a:ext uri="{FF2B5EF4-FFF2-40B4-BE49-F238E27FC236}">
                    <a16:creationId xmlns:a16="http://schemas.microsoft.com/office/drawing/2014/main" id="{E1956F42-F490-4E13-8115-C67839CAE7C5}"/>
                  </a:ext>
                </a:extLst>
              </p:cNvPr>
              <p:cNvSpPr>
                <a:spLocks/>
              </p:cNvSpPr>
              <p:nvPr/>
            </p:nvSpPr>
            <p:spPr bwMode="auto">
              <a:xfrm>
                <a:off x="6057052" y="1460401"/>
                <a:ext cx="13548" cy="13548"/>
              </a:xfrm>
              <a:custGeom>
                <a:avLst/>
                <a:gdLst>
                  <a:gd name="T0" fmla="*/ 1 w 5"/>
                  <a:gd name="T1" fmla="*/ 4 h 5"/>
                  <a:gd name="T2" fmla="*/ 4 w 5"/>
                  <a:gd name="T3" fmla="*/ 5 h 5"/>
                  <a:gd name="T4" fmla="*/ 5 w 5"/>
                  <a:gd name="T5" fmla="*/ 2 h 5"/>
                  <a:gd name="T6" fmla="*/ 2 w 5"/>
                  <a:gd name="T7" fmla="*/ 1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5"/>
                      <a:pt x="3" y="5"/>
                      <a:pt x="4" y="5"/>
                    </a:cubicBezTo>
                    <a:cubicBezTo>
                      <a:pt x="5" y="4"/>
                      <a:pt x="5" y="3"/>
                      <a:pt x="5" y="2"/>
                    </a:cubicBezTo>
                    <a:cubicBezTo>
                      <a:pt x="4" y="1"/>
                      <a:pt x="3" y="0"/>
                      <a:pt x="2" y="1"/>
                    </a:cubicBezTo>
                    <a:cubicBezTo>
                      <a:pt x="0" y="1"/>
                      <a:pt x="0" y="3"/>
                      <a:pt x="1"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286" name="Group 285">
                <a:extLst>
                  <a:ext uri="{FF2B5EF4-FFF2-40B4-BE49-F238E27FC236}">
                    <a16:creationId xmlns:a16="http://schemas.microsoft.com/office/drawing/2014/main" id="{8A6410A9-6C89-4BE7-B8BD-F136C76EBC81}"/>
                  </a:ext>
                </a:extLst>
              </p:cNvPr>
              <p:cNvGrpSpPr/>
              <p:nvPr/>
            </p:nvGrpSpPr>
            <p:grpSpPr>
              <a:xfrm>
                <a:off x="6002860" y="2224158"/>
                <a:ext cx="186282" cy="74513"/>
                <a:chOff x="1957388" y="2565400"/>
                <a:chExt cx="174625" cy="69850"/>
              </a:xfrm>
              <a:solidFill>
                <a:schemeClr val="accent1"/>
              </a:solidFill>
            </p:grpSpPr>
            <p:sp>
              <p:nvSpPr>
                <p:cNvPr id="313" name="Rectangle 272">
                  <a:extLst>
                    <a:ext uri="{FF2B5EF4-FFF2-40B4-BE49-F238E27FC236}">
                      <a16:creationId xmlns:a16="http://schemas.microsoft.com/office/drawing/2014/main" id="{FAD39D6A-AED5-43FB-9C0F-D5593A84C9FC}"/>
                    </a:ext>
                  </a:extLst>
                </p:cNvPr>
                <p:cNvSpPr>
                  <a:spLocks noChangeArrowheads="1"/>
                </p:cNvSpPr>
                <p:nvPr/>
              </p:nvSpPr>
              <p:spPr bwMode="auto">
                <a:xfrm>
                  <a:off x="1957388" y="2565400"/>
                  <a:ext cx="174625" cy="1111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4" name="Rectangle 274">
                  <a:extLst>
                    <a:ext uri="{FF2B5EF4-FFF2-40B4-BE49-F238E27FC236}">
                      <a16:creationId xmlns:a16="http://schemas.microsoft.com/office/drawing/2014/main" id="{C84C204E-C532-4B6A-B59F-BE34DD623821}"/>
                    </a:ext>
                  </a:extLst>
                </p:cNvPr>
                <p:cNvSpPr>
                  <a:spLocks noChangeArrowheads="1"/>
                </p:cNvSpPr>
                <p:nvPr/>
              </p:nvSpPr>
              <p:spPr bwMode="auto">
                <a:xfrm>
                  <a:off x="211613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5" name="Rectangle 276">
                  <a:extLst>
                    <a:ext uri="{FF2B5EF4-FFF2-40B4-BE49-F238E27FC236}">
                      <a16:creationId xmlns:a16="http://schemas.microsoft.com/office/drawing/2014/main" id="{8D984D37-F21A-4753-B34E-C4A9ADEE2E90}"/>
                    </a:ext>
                  </a:extLst>
                </p:cNvPr>
                <p:cNvSpPr>
                  <a:spLocks noChangeArrowheads="1"/>
                </p:cNvSpPr>
                <p:nvPr/>
              </p:nvSpPr>
              <p:spPr bwMode="auto">
                <a:xfrm>
                  <a:off x="21002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6" name="Rectangle 278">
                  <a:extLst>
                    <a:ext uri="{FF2B5EF4-FFF2-40B4-BE49-F238E27FC236}">
                      <a16:creationId xmlns:a16="http://schemas.microsoft.com/office/drawing/2014/main" id="{7B9210CA-5A91-46E8-ADB5-4D7D981022DB}"/>
                    </a:ext>
                  </a:extLst>
                </p:cNvPr>
                <p:cNvSpPr>
                  <a:spLocks noChangeArrowheads="1"/>
                </p:cNvSpPr>
                <p:nvPr/>
              </p:nvSpPr>
              <p:spPr bwMode="auto">
                <a:xfrm>
                  <a:off x="20828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7" name="Rectangle 280">
                  <a:extLst>
                    <a:ext uri="{FF2B5EF4-FFF2-40B4-BE49-F238E27FC236}">
                      <a16:creationId xmlns:a16="http://schemas.microsoft.com/office/drawing/2014/main" id="{6AE8ED68-DB53-4FDD-A0A6-49E1C2DA57B6}"/>
                    </a:ext>
                  </a:extLst>
                </p:cNvPr>
                <p:cNvSpPr>
                  <a:spLocks noChangeArrowheads="1"/>
                </p:cNvSpPr>
                <p:nvPr/>
              </p:nvSpPr>
              <p:spPr bwMode="auto">
                <a:xfrm>
                  <a:off x="2066925" y="2576513"/>
                  <a:ext cx="7938"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8" name="Rectangle 282">
                  <a:extLst>
                    <a:ext uri="{FF2B5EF4-FFF2-40B4-BE49-F238E27FC236}">
                      <a16:creationId xmlns:a16="http://schemas.microsoft.com/office/drawing/2014/main" id="{63A4560E-06E6-4E96-B4CC-5A7B4631AE3F}"/>
                    </a:ext>
                  </a:extLst>
                </p:cNvPr>
                <p:cNvSpPr>
                  <a:spLocks noChangeArrowheads="1"/>
                </p:cNvSpPr>
                <p:nvPr/>
              </p:nvSpPr>
              <p:spPr bwMode="auto">
                <a:xfrm>
                  <a:off x="2051050"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19" name="Rectangle 284">
                  <a:extLst>
                    <a:ext uri="{FF2B5EF4-FFF2-40B4-BE49-F238E27FC236}">
                      <a16:creationId xmlns:a16="http://schemas.microsoft.com/office/drawing/2014/main" id="{A15390AB-E30B-431F-A617-8C50CF300672}"/>
                    </a:ext>
                  </a:extLst>
                </p:cNvPr>
                <p:cNvSpPr>
                  <a:spLocks noChangeArrowheads="1"/>
                </p:cNvSpPr>
                <p:nvPr/>
              </p:nvSpPr>
              <p:spPr bwMode="auto">
                <a:xfrm>
                  <a:off x="20320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0" name="Rectangle 286">
                  <a:extLst>
                    <a:ext uri="{FF2B5EF4-FFF2-40B4-BE49-F238E27FC236}">
                      <a16:creationId xmlns:a16="http://schemas.microsoft.com/office/drawing/2014/main" id="{95D8B6FE-9F31-4D65-8571-AF82B524F6C9}"/>
                    </a:ext>
                  </a:extLst>
                </p:cNvPr>
                <p:cNvSpPr>
                  <a:spLocks noChangeArrowheads="1"/>
                </p:cNvSpPr>
                <p:nvPr/>
              </p:nvSpPr>
              <p:spPr bwMode="auto">
                <a:xfrm>
                  <a:off x="2016125"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1" name="Rectangle 288">
                  <a:extLst>
                    <a:ext uri="{FF2B5EF4-FFF2-40B4-BE49-F238E27FC236}">
                      <a16:creationId xmlns:a16="http://schemas.microsoft.com/office/drawing/2014/main" id="{02B73B36-04ED-49DC-8EC2-30D5791ADB66}"/>
                    </a:ext>
                  </a:extLst>
                </p:cNvPr>
                <p:cNvSpPr>
                  <a:spLocks noChangeArrowheads="1"/>
                </p:cNvSpPr>
                <p:nvPr/>
              </p:nvSpPr>
              <p:spPr bwMode="auto">
                <a:xfrm>
                  <a:off x="19986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2" name="Rectangle 290">
                  <a:extLst>
                    <a:ext uri="{FF2B5EF4-FFF2-40B4-BE49-F238E27FC236}">
                      <a16:creationId xmlns:a16="http://schemas.microsoft.com/office/drawing/2014/main" id="{D99C0308-732B-4E3E-94DC-61ECF7C05214}"/>
                    </a:ext>
                  </a:extLst>
                </p:cNvPr>
                <p:cNvSpPr>
                  <a:spLocks noChangeArrowheads="1"/>
                </p:cNvSpPr>
                <p:nvPr/>
              </p:nvSpPr>
              <p:spPr bwMode="auto">
                <a:xfrm>
                  <a:off x="198278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23" name="Rectangle 292">
                  <a:extLst>
                    <a:ext uri="{FF2B5EF4-FFF2-40B4-BE49-F238E27FC236}">
                      <a16:creationId xmlns:a16="http://schemas.microsoft.com/office/drawing/2014/main" id="{F4F3FBB7-A86A-48E8-BF05-325EBB24A77A}"/>
                    </a:ext>
                  </a:extLst>
                </p:cNvPr>
                <p:cNvSpPr>
                  <a:spLocks noChangeArrowheads="1"/>
                </p:cNvSpPr>
                <p:nvPr/>
              </p:nvSpPr>
              <p:spPr bwMode="auto">
                <a:xfrm>
                  <a:off x="1966913"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287" name="Group 286">
                <a:extLst>
                  <a:ext uri="{FF2B5EF4-FFF2-40B4-BE49-F238E27FC236}">
                    <a16:creationId xmlns:a16="http://schemas.microsoft.com/office/drawing/2014/main" id="{52A5C32B-7752-4C99-9836-95F51FEA8F8E}"/>
                  </a:ext>
                </a:extLst>
              </p:cNvPr>
              <p:cNvGrpSpPr/>
              <p:nvPr/>
            </p:nvGrpSpPr>
            <p:grpSpPr>
              <a:xfrm>
                <a:off x="6002860" y="2236013"/>
                <a:ext cx="186282" cy="62658"/>
                <a:chOff x="1957388" y="2576513"/>
                <a:chExt cx="174625" cy="58737"/>
              </a:xfrm>
              <a:solidFill>
                <a:schemeClr val="accent1">
                  <a:lumMod val="75000"/>
                </a:schemeClr>
              </a:solidFill>
            </p:grpSpPr>
            <p:sp>
              <p:nvSpPr>
                <p:cNvPr id="302" name="Rectangle 273">
                  <a:extLst>
                    <a:ext uri="{FF2B5EF4-FFF2-40B4-BE49-F238E27FC236}">
                      <a16:creationId xmlns:a16="http://schemas.microsoft.com/office/drawing/2014/main" id="{6B45E5DA-1D23-4773-BE49-83DF460B5D73}"/>
                    </a:ext>
                  </a:extLst>
                </p:cNvPr>
                <p:cNvSpPr>
                  <a:spLocks noChangeArrowheads="1"/>
                </p:cNvSpPr>
                <p:nvPr/>
              </p:nvSpPr>
              <p:spPr bwMode="auto">
                <a:xfrm>
                  <a:off x="212566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3" name="Rectangle 275">
                  <a:extLst>
                    <a:ext uri="{FF2B5EF4-FFF2-40B4-BE49-F238E27FC236}">
                      <a16:creationId xmlns:a16="http://schemas.microsoft.com/office/drawing/2014/main" id="{163E0D8D-9134-47CC-ACCE-6E93C1BBE7CA}"/>
                    </a:ext>
                  </a:extLst>
                </p:cNvPr>
                <p:cNvSpPr>
                  <a:spLocks noChangeArrowheads="1"/>
                </p:cNvSpPr>
                <p:nvPr/>
              </p:nvSpPr>
              <p:spPr bwMode="auto">
                <a:xfrm>
                  <a:off x="2109788"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4" name="Rectangle 277">
                  <a:extLst>
                    <a:ext uri="{FF2B5EF4-FFF2-40B4-BE49-F238E27FC236}">
                      <a16:creationId xmlns:a16="http://schemas.microsoft.com/office/drawing/2014/main" id="{6FA221E4-2178-4823-9E4B-7526E08D32F7}"/>
                    </a:ext>
                  </a:extLst>
                </p:cNvPr>
                <p:cNvSpPr>
                  <a:spLocks noChangeArrowheads="1"/>
                </p:cNvSpPr>
                <p:nvPr/>
              </p:nvSpPr>
              <p:spPr bwMode="auto">
                <a:xfrm>
                  <a:off x="2092325"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5" name="Rectangle 279">
                  <a:extLst>
                    <a:ext uri="{FF2B5EF4-FFF2-40B4-BE49-F238E27FC236}">
                      <a16:creationId xmlns:a16="http://schemas.microsoft.com/office/drawing/2014/main" id="{99861E52-00F3-4F46-8B4B-088676127FCC}"/>
                    </a:ext>
                  </a:extLst>
                </p:cNvPr>
                <p:cNvSpPr>
                  <a:spLocks noChangeArrowheads="1"/>
                </p:cNvSpPr>
                <p:nvPr/>
              </p:nvSpPr>
              <p:spPr bwMode="auto">
                <a:xfrm>
                  <a:off x="2074863"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6" name="Rectangle 281">
                  <a:extLst>
                    <a:ext uri="{FF2B5EF4-FFF2-40B4-BE49-F238E27FC236}">
                      <a16:creationId xmlns:a16="http://schemas.microsoft.com/office/drawing/2014/main" id="{39A8DCF9-B0DC-445E-84AE-7DBCDB6C1E17}"/>
                    </a:ext>
                  </a:extLst>
                </p:cNvPr>
                <p:cNvSpPr>
                  <a:spLocks noChangeArrowheads="1"/>
                </p:cNvSpPr>
                <p:nvPr/>
              </p:nvSpPr>
              <p:spPr bwMode="auto">
                <a:xfrm>
                  <a:off x="2057400"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7" name="Rectangle 283">
                  <a:extLst>
                    <a:ext uri="{FF2B5EF4-FFF2-40B4-BE49-F238E27FC236}">
                      <a16:creationId xmlns:a16="http://schemas.microsoft.com/office/drawing/2014/main" id="{48C87B1D-7A47-4929-9F97-051EE29DA2BD}"/>
                    </a:ext>
                  </a:extLst>
                </p:cNvPr>
                <p:cNvSpPr>
                  <a:spLocks noChangeArrowheads="1"/>
                </p:cNvSpPr>
                <p:nvPr/>
              </p:nvSpPr>
              <p:spPr bwMode="auto">
                <a:xfrm>
                  <a:off x="2041525"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8" name="Rectangle 285">
                  <a:extLst>
                    <a:ext uri="{FF2B5EF4-FFF2-40B4-BE49-F238E27FC236}">
                      <a16:creationId xmlns:a16="http://schemas.microsoft.com/office/drawing/2014/main" id="{D7E2AA36-4E98-4699-B960-E1FFD5F4262A}"/>
                    </a:ext>
                  </a:extLst>
                </p:cNvPr>
                <p:cNvSpPr>
                  <a:spLocks noChangeArrowheads="1"/>
                </p:cNvSpPr>
                <p:nvPr/>
              </p:nvSpPr>
              <p:spPr bwMode="auto">
                <a:xfrm>
                  <a:off x="2025650"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9" name="Rectangle 287">
                  <a:extLst>
                    <a:ext uri="{FF2B5EF4-FFF2-40B4-BE49-F238E27FC236}">
                      <a16:creationId xmlns:a16="http://schemas.microsoft.com/office/drawing/2014/main" id="{1FC39566-E30C-4C6E-AA60-88247279239D}"/>
                    </a:ext>
                  </a:extLst>
                </p:cNvPr>
                <p:cNvSpPr>
                  <a:spLocks noChangeArrowheads="1"/>
                </p:cNvSpPr>
                <p:nvPr/>
              </p:nvSpPr>
              <p:spPr bwMode="auto">
                <a:xfrm>
                  <a:off x="2008188"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10" name="Rectangle 289">
                  <a:extLst>
                    <a:ext uri="{FF2B5EF4-FFF2-40B4-BE49-F238E27FC236}">
                      <a16:creationId xmlns:a16="http://schemas.microsoft.com/office/drawing/2014/main" id="{DAF8F218-92E2-4EFF-A308-BFF590AD4C28}"/>
                    </a:ext>
                  </a:extLst>
                </p:cNvPr>
                <p:cNvSpPr>
                  <a:spLocks noChangeArrowheads="1"/>
                </p:cNvSpPr>
                <p:nvPr/>
              </p:nvSpPr>
              <p:spPr bwMode="auto">
                <a:xfrm>
                  <a:off x="199231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11" name="Rectangle 291">
                  <a:extLst>
                    <a:ext uri="{FF2B5EF4-FFF2-40B4-BE49-F238E27FC236}">
                      <a16:creationId xmlns:a16="http://schemas.microsoft.com/office/drawing/2014/main" id="{F0A8045D-1561-4BEC-8933-3A4E767DB96E}"/>
                    </a:ext>
                  </a:extLst>
                </p:cNvPr>
                <p:cNvSpPr>
                  <a:spLocks noChangeArrowheads="1"/>
                </p:cNvSpPr>
                <p:nvPr/>
              </p:nvSpPr>
              <p:spPr bwMode="auto">
                <a:xfrm>
                  <a:off x="1973263"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12" name="Rectangle 293">
                  <a:extLst>
                    <a:ext uri="{FF2B5EF4-FFF2-40B4-BE49-F238E27FC236}">
                      <a16:creationId xmlns:a16="http://schemas.microsoft.com/office/drawing/2014/main" id="{E1D62EA2-F4D8-4FF6-B0FE-AFAAC8BE2B33}"/>
                    </a:ext>
                  </a:extLst>
                </p:cNvPr>
                <p:cNvSpPr>
                  <a:spLocks noChangeArrowheads="1"/>
                </p:cNvSpPr>
                <p:nvPr/>
              </p:nvSpPr>
              <p:spPr bwMode="auto">
                <a:xfrm>
                  <a:off x="1957388"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288" name="Freeform 294">
                <a:extLst>
                  <a:ext uri="{FF2B5EF4-FFF2-40B4-BE49-F238E27FC236}">
                    <a16:creationId xmlns:a16="http://schemas.microsoft.com/office/drawing/2014/main" id="{5F362A5E-47B2-4379-8EF2-D8D374C7B8DB}"/>
                  </a:ext>
                </a:extLst>
              </p:cNvPr>
              <p:cNvSpPr>
                <a:spLocks/>
              </p:cNvSpPr>
              <p:nvPr/>
            </p:nvSpPr>
            <p:spPr bwMode="auto">
              <a:xfrm>
                <a:off x="6319540" y="1788935"/>
                <a:ext cx="130398" cy="384418"/>
              </a:xfrm>
              <a:custGeom>
                <a:avLst/>
                <a:gdLst>
                  <a:gd name="T0" fmla="*/ 11 w 52"/>
                  <a:gd name="T1" fmla="*/ 154 h 154"/>
                  <a:gd name="T2" fmla="*/ 0 w 52"/>
                  <a:gd name="T3" fmla="*/ 108 h 154"/>
                  <a:gd name="T4" fmla="*/ 26 w 52"/>
                  <a:gd name="T5" fmla="*/ 0 h 154"/>
                  <a:gd name="T6" fmla="*/ 52 w 52"/>
                  <a:gd name="T7" fmla="*/ 108 h 154"/>
                  <a:gd name="T8" fmla="*/ 41 w 52"/>
                  <a:gd name="T9" fmla="*/ 154 h 154"/>
                  <a:gd name="T10" fmla="*/ 11 w 52"/>
                  <a:gd name="T11" fmla="*/ 154 h 154"/>
                </a:gdLst>
                <a:ahLst/>
                <a:cxnLst>
                  <a:cxn ang="0">
                    <a:pos x="T0" y="T1"/>
                  </a:cxn>
                  <a:cxn ang="0">
                    <a:pos x="T2" y="T3"/>
                  </a:cxn>
                  <a:cxn ang="0">
                    <a:pos x="T4" y="T5"/>
                  </a:cxn>
                  <a:cxn ang="0">
                    <a:pos x="T6" y="T7"/>
                  </a:cxn>
                  <a:cxn ang="0">
                    <a:pos x="T8" y="T9"/>
                  </a:cxn>
                  <a:cxn ang="0">
                    <a:pos x="T10" y="T11"/>
                  </a:cxn>
                </a:cxnLst>
                <a:rect l="0" t="0" r="r" b="b"/>
                <a:pathLst>
                  <a:path w="52" h="154">
                    <a:moveTo>
                      <a:pt x="11" y="154"/>
                    </a:moveTo>
                    <a:cubicBezTo>
                      <a:pt x="4" y="135"/>
                      <a:pt x="0" y="144"/>
                      <a:pt x="0" y="108"/>
                    </a:cubicBezTo>
                    <a:cubicBezTo>
                      <a:pt x="0" y="48"/>
                      <a:pt x="11" y="0"/>
                      <a:pt x="26" y="0"/>
                    </a:cubicBezTo>
                    <a:cubicBezTo>
                      <a:pt x="41" y="0"/>
                      <a:pt x="52" y="48"/>
                      <a:pt x="52" y="108"/>
                    </a:cubicBezTo>
                    <a:cubicBezTo>
                      <a:pt x="52" y="144"/>
                      <a:pt x="48" y="135"/>
                      <a:pt x="41" y="154"/>
                    </a:cubicBezTo>
                    <a:lnTo>
                      <a:pt x="11"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289" name="Freeform 295">
                <a:extLst>
                  <a:ext uri="{FF2B5EF4-FFF2-40B4-BE49-F238E27FC236}">
                    <a16:creationId xmlns:a16="http://schemas.microsoft.com/office/drawing/2014/main" id="{4903C1B3-BDA3-49D8-8904-6A6035A850E8}"/>
                  </a:ext>
                </a:extLst>
              </p:cNvPr>
              <p:cNvSpPr>
                <a:spLocks/>
              </p:cNvSpPr>
              <p:nvPr/>
            </p:nvSpPr>
            <p:spPr bwMode="auto">
              <a:xfrm>
                <a:off x="6329701" y="1788935"/>
                <a:ext cx="110076" cy="121930"/>
              </a:xfrm>
              <a:custGeom>
                <a:avLst/>
                <a:gdLst>
                  <a:gd name="T0" fmla="*/ 0 w 44"/>
                  <a:gd name="T1" fmla="*/ 49 h 49"/>
                  <a:gd name="T2" fmla="*/ 22 w 44"/>
                  <a:gd name="T3" fmla="*/ 0 h 49"/>
                  <a:gd name="T4" fmla="*/ 44 w 44"/>
                  <a:gd name="T5" fmla="*/ 49 h 49"/>
                  <a:gd name="T6" fmla="*/ 0 w 44"/>
                  <a:gd name="T7" fmla="*/ 49 h 49"/>
                </a:gdLst>
                <a:ahLst/>
                <a:cxnLst>
                  <a:cxn ang="0">
                    <a:pos x="T0" y="T1"/>
                  </a:cxn>
                  <a:cxn ang="0">
                    <a:pos x="T2" y="T3"/>
                  </a:cxn>
                  <a:cxn ang="0">
                    <a:pos x="T4" y="T5"/>
                  </a:cxn>
                  <a:cxn ang="0">
                    <a:pos x="T6" y="T7"/>
                  </a:cxn>
                </a:cxnLst>
                <a:rect l="0" t="0" r="r" b="b"/>
                <a:pathLst>
                  <a:path w="44" h="49">
                    <a:moveTo>
                      <a:pt x="0" y="49"/>
                    </a:moveTo>
                    <a:cubicBezTo>
                      <a:pt x="4" y="20"/>
                      <a:pt x="13" y="0"/>
                      <a:pt x="22" y="0"/>
                    </a:cubicBezTo>
                    <a:cubicBezTo>
                      <a:pt x="31" y="0"/>
                      <a:pt x="39" y="20"/>
                      <a:pt x="44" y="49"/>
                    </a:cubicBezTo>
                    <a:lnTo>
                      <a:pt x="0" y="49"/>
                    </a:lnTo>
                    <a:close/>
                  </a:path>
                </a:pathLst>
              </a:custGeom>
              <a:gradFill>
                <a:gsLst>
                  <a:gs pos="26000">
                    <a:schemeClr val="accent1"/>
                  </a:gs>
                  <a:gs pos="100000">
                    <a:schemeClr val="accent1">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290" name="Group 289">
                <a:extLst>
                  <a:ext uri="{FF2B5EF4-FFF2-40B4-BE49-F238E27FC236}">
                    <a16:creationId xmlns:a16="http://schemas.microsoft.com/office/drawing/2014/main" id="{E04D0FBB-F44B-4FDB-B1D6-EF4101607CA9}"/>
                  </a:ext>
                </a:extLst>
              </p:cNvPr>
              <p:cNvGrpSpPr/>
              <p:nvPr/>
            </p:nvGrpSpPr>
            <p:grpSpPr>
              <a:xfrm>
                <a:off x="6346635" y="2173354"/>
                <a:ext cx="76207" cy="45724"/>
                <a:chOff x="2279650" y="2517775"/>
                <a:chExt cx="71438" cy="42863"/>
              </a:xfrm>
              <a:solidFill>
                <a:schemeClr val="accent1"/>
              </a:solidFill>
            </p:grpSpPr>
            <p:sp>
              <p:nvSpPr>
                <p:cNvPr id="297" name="Rectangle 296">
                  <a:extLst>
                    <a:ext uri="{FF2B5EF4-FFF2-40B4-BE49-F238E27FC236}">
                      <a16:creationId xmlns:a16="http://schemas.microsoft.com/office/drawing/2014/main" id="{263E889C-4812-42AE-B57A-7B6C3F1525D8}"/>
                    </a:ext>
                  </a:extLst>
                </p:cNvPr>
                <p:cNvSpPr>
                  <a:spLocks noChangeArrowheads="1"/>
                </p:cNvSpPr>
                <p:nvPr/>
              </p:nvSpPr>
              <p:spPr bwMode="auto">
                <a:xfrm>
                  <a:off x="2279650" y="2517775"/>
                  <a:ext cx="71438" cy="142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98" name="Rectangle 298">
                  <a:extLst>
                    <a:ext uri="{FF2B5EF4-FFF2-40B4-BE49-F238E27FC236}">
                      <a16:creationId xmlns:a16="http://schemas.microsoft.com/office/drawing/2014/main" id="{38237758-9B8C-45FE-827F-CBB78F40D490}"/>
                    </a:ext>
                  </a:extLst>
                </p:cNvPr>
                <p:cNvSpPr>
                  <a:spLocks noChangeArrowheads="1"/>
                </p:cNvSpPr>
                <p:nvPr/>
              </p:nvSpPr>
              <p:spPr bwMode="auto">
                <a:xfrm>
                  <a:off x="2336800"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99" name="Rectangle 300">
                  <a:extLst>
                    <a:ext uri="{FF2B5EF4-FFF2-40B4-BE49-F238E27FC236}">
                      <a16:creationId xmlns:a16="http://schemas.microsoft.com/office/drawing/2014/main" id="{54B05DD4-2B05-4950-8B48-F4BA867743B4}"/>
                    </a:ext>
                  </a:extLst>
                </p:cNvPr>
                <p:cNvSpPr>
                  <a:spLocks noChangeArrowheads="1"/>
                </p:cNvSpPr>
                <p:nvPr/>
              </p:nvSpPr>
              <p:spPr bwMode="auto">
                <a:xfrm>
                  <a:off x="2320925" y="2532063"/>
                  <a:ext cx="6350"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0" name="Rectangle 302">
                  <a:extLst>
                    <a:ext uri="{FF2B5EF4-FFF2-40B4-BE49-F238E27FC236}">
                      <a16:creationId xmlns:a16="http://schemas.microsoft.com/office/drawing/2014/main" id="{3B91E4A1-31EE-4D95-927F-A89034B29952}"/>
                    </a:ext>
                  </a:extLst>
                </p:cNvPr>
                <p:cNvSpPr>
                  <a:spLocks noChangeArrowheads="1"/>
                </p:cNvSpPr>
                <p:nvPr/>
              </p:nvSpPr>
              <p:spPr bwMode="auto">
                <a:xfrm>
                  <a:off x="2303463" y="2532063"/>
                  <a:ext cx="793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01" name="Rectangle 304">
                  <a:extLst>
                    <a:ext uri="{FF2B5EF4-FFF2-40B4-BE49-F238E27FC236}">
                      <a16:creationId xmlns:a16="http://schemas.microsoft.com/office/drawing/2014/main" id="{A8A1A49E-AEEB-4A88-8DA7-8A7463E1AC3A}"/>
                    </a:ext>
                  </a:extLst>
                </p:cNvPr>
                <p:cNvSpPr>
                  <a:spLocks noChangeArrowheads="1"/>
                </p:cNvSpPr>
                <p:nvPr/>
              </p:nvSpPr>
              <p:spPr bwMode="auto">
                <a:xfrm>
                  <a:off x="2284413"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291" name="Group 290">
                <a:extLst>
                  <a:ext uri="{FF2B5EF4-FFF2-40B4-BE49-F238E27FC236}">
                    <a16:creationId xmlns:a16="http://schemas.microsoft.com/office/drawing/2014/main" id="{3A777208-6CD8-4065-9DDF-1FB08973583A}"/>
                  </a:ext>
                </a:extLst>
              </p:cNvPr>
              <p:cNvGrpSpPr/>
              <p:nvPr/>
            </p:nvGrpSpPr>
            <p:grpSpPr>
              <a:xfrm>
                <a:off x="6346635" y="2188596"/>
                <a:ext cx="76207" cy="30483"/>
                <a:chOff x="2279650" y="2532063"/>
                <a:chExt cx="71438" cy="28575"/>
              </a:xfrm>
              <a:solidFill>
                <a:schemeClr val="accent1">
                  <a:lumMod val="75000"/>
                </a:schemeClr>
              </a:solidFill>
            </p:grpSpPr>
            <p:sp>
              <p:nvSpPr>
                <p:cNvPr id="292" name="Rectangle 297">
                  <a:extLst>
                    <a:ext uri="{FF2B5EF4-FFF2-40B4-BE49-F238E27FC236}">
                      <a16:creationId xmlns:a16="http://schemas.microsoft.com/office/drawing/2014/main" id="{A440F8F2-2A00-4911-AD03-505891F91522}"/>
                    </a:ext>
                  </a:extLst>
                </p:cNvPr>
                <p:cNvSpPr>
                  <a:spLocks noChangeArrowheads="1"/>
                </p:cNvSpPr>
                <p:nvPr/>
              </p:nvSpPr>
              <p:spPr bwMode="auto">
                <a:xfrm>
                  <a:off x="2346325"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93" name="Rectangle 299">
                  <a:extLst>
                    <a:ext uri="{FF2B5EF4-FFF2-40B4-BE49-F238E27FC236}">
                      <a16:creationId xmlns:a16="http://schemas.microsoft.com/office/drawing/2014/main" id="{9DACD4BA-34F2-4D2E-A759-01D6C97577CB}"/>
                    </a:ext>
                  </a:extLst>
                </p:cNvPr>
                <p:cNvSpPr>
                  <a:spLocks noChangeArrowheads="1"/>
                </p:cNvSpPr>
                <p:nvPr/>
              </p:nvSpPr>
              <p:spPr bwMode="auto">
                <a:xfrm>
                  <a:off x="2327275"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94" name="Rectangle 301">
                  <a:extLst>
                    <a:ext uri="{FF2B5EF4-FFF2-40B4-BE49-F238E27FC236}">
                      <a16:creationId xmlns:a16="http://schemas.microsoft.com/office/drawing/2014/main" id="{D732759D-9237-4430-9DEE-867B249F7ECE}"/>
                    </a:ext>
                  </a:extLst>
                </p:cNvPr>
                <p:cNvSpPr>
                  <a:spLocks noChangeArrowheads="1"/>
                </p:cNvSpPr>
                <p:nvPr/>
              </p:nvSpPr>
              <p:spPr bwMode="auto">
                <a:xfrm>
                  <a:off x="231140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95" name="Rectangle 303">
                  <a:extLst>
                    <a:ext uri="{FF2B5EF4-FFF2-40B4-BE49-F238E27FC236}">
                      <a16:creationId xmlns:a16="http://schemas.microsoft.com/office/drawing/2014/main" id="{390A79E9-C013-42E9-BD1C-6957CD895BE2}"/>
                    </a:ext>
                  </a:extLst>
                </p:cNvPr>
                <p:cNvSpPr>
                  <a:spLocks noChangeArrowheads="1"/>
                </p:cNvSpPr>
                <p:nvPr/>
              </p:nvSpPr>
              <p:spPr bwMode="auto">
                <a:xfrm>
                  <a:off x="2293938"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296" name="Rectangle 305">
                  <a:extLst>
                    <a:ext uri="{FF2B5EF4-FFF2-40B4-BE49-F238E27FC236}">
                      <a16:creationId xmlns:a16="http://schemas.microsoft.com/office/drawing/2014/main" id="{53C27F43-FE7D-449A-AD50-70AAC18C27F8}"/>
                    </a:ext>
                  </a:extLst>
                </p:cNvPr>
                <p:cNvSpPr>
                  <a:spLocks noChangeArrowheads="1"/>
                </p:cNvSpPr>
                <p:nvPr/>
              </p:nvSpPr>
              <p:spPr bwMode="auto">
                <a:xfrm>
                  <a:off x="2279650"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grpSp>
      <p:grpSp>
        <p:nvGrpSpPr>
          <p:cNvPr id="21" name="Group 20">
            <a:extLst>
              <a:ext uri="{FF2B5EF4-FFF2-40B4-BE49-F238E27FC236}">
                <a16:creationId xmlns:a16="http://schemas.microsoft.com/office/drawing/2014/main" id="{1ACABD24-9F73-46C8-8C4C-1FFB2CDAC8E2}"/>
              </a:ext>
            </a:extLst>
          </p:cNvPr>
          <p:cNvGrpSpPr/>
          <p:nvPr/>
        </p:nvGrpSpPr>
        <p:grpSpPr>
          <a:xfrm>
            <a:off x="6771567" y="2647276"/>
            <a:ext cx="707873" cy="4178545"/>
            <a:chOff x="6685040" y="2679454"/>
            <a:chExt cx="707873" cy="4178545"/>
          </a:xfrm>
        </p:grpSpPr>
        <p:grpSp>
          <p:nvGrpSpPr>
            <p:cNvPr id="426" name="Group 425">
              <a:extLst>
                <a:ext uri="{FF2B5EF4-FFF2-40B4-BE49-F238E27FC236}">
                  <a16:creationId xmlns:a16="http://schemas.microsoft.com/office/drawing/2014/main" id="{3AB0C7D0-DF6E-4AAE-B9F9-91EF195D22BA}"/>
                </a:ext>
              </a:extLst>
            </p:cNvPr>
            <p:cNvGrpSpPr/>
            <p:nvPr/>
          </p:nvGrpSpPr>
          <p:grpSpPr>
            <a:xfrm>
              <a:off x="6715523" y="3783600"/>
              <a:ext cx="650771" cy="3074399"/>
              <a:chOff x="5772548" y="2219078"/>
              <a:chExt cx="650771" cy="5486920"/>
            </a:xfrm>
          </p:grpSpPr>
          <p:sp>
            <p:nvSpPr>
              <p:cNvPr id="499" name="Rectangle 233">
                <a:extLst>
                  <a:ext uri="{FF2B5EF4-FFF2-40B4-BE49-F238E27FC236}">
                    <a16:creationId xmlns:a16="http://schemas.microsoft.com/office/drawing/2014/main" id="{4C60CE0E-F1DB-4CFB-8E1B-78518CE9BE30}"/>
                  </a:ext>
                </a:extLst>
              </p:cNvPr>
              <p:cNvSpPr>
                <a:spLocks noChangeArrowheads="1"/>
              </p:cNvSpPr>
              <p:nvPr/>
            </p:nvSpPr>
            <p:spPr bwMode="auto">
              <a:xfrm>
                <a:off x="5772548" y="2219078"/>
                <a:ext cx="74513" cy="5486920"/>
              </a:xfrm>
              <a:prstGeom prst="rect">
                <a:avLst/>
              </a:prstGeom>
              <a:gradFill>
                <a:gsLst>
                  <a:gs pos="0">
                    <a:schemeClr val="accent2">
                      <a:lumMod val="75000"/>
                      <a:alpha val="70000"/>
                    </a:schemeClr>
                  </a:gs>
                  <a:gs pos="100000">
                    <a:schemeClr val="accent2">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500" name="Rectangle 235">
                <a:extLst>
                  <a:ext uri="{FF2B5EF4-FFF2-40B4-BE49-F238E27FC236}">
                    <a16:creationId xmlns:a16="http://schemas.microsoft.com/office/drawing/2014/main" id="{5D9313FD-1431-42C2-A31E-556482A14632}"/>
                  </a:ext>
                </a:extLst>
              </p:cNvPr>
              <p:cNvSpPr>
                <a:spLocks noChangeArrowheads="1"/>
              </p:cNvSpPr>
              <p:nvPr/>
            </p:nvSpPr>
            <p:spPr bwMode="auto">
              <a:xfrm>
                <a:off x="6097695" y="2298671"/>
                <a:ext cx="94835" cy="5378478"/>
              </a:xfrm>
              <a:prstGeom prst="rect">
                <a:avLst/>
              </a:prstGeom>
              <a:gradFill flip="none" rotWithShape="1">
                <a:gsLst>
                  <a:gs pos="0">
                    <a:schemeClr val="accent2">
                      <a:alpha val="70000"/>
                    </a:schemeClr>
                  </a:gs>
                  <a:gs pos="100000">
                    <a:schemeClr val="accent2">
                      <a:alpha val="0"/>
                    </a:schemeClr>
                  </a:gs>
                </a:gsLst>
                <a:lin ang="5400000" scaled="0"/>
                <a:tileRect/>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501" name="Rectangle 232">
                <a:extLst>
                  <a:ext uri="{FF2B5EF4-FFF2-40B4-BE49-F238E27FC236}">
                    <a16:creationId xmlns:a16="http://schemas.microsoft.com/office/drawing/2014/main" id="{97DB1D2D-5DAA-4358-AFFB-E763A8860FCB}"/>
                  </a:ext>
                </a:extLst>
              </p:cNvPr>
              <p:cNvSpPr>
                <a:spLocks noChangeArrowheads="1"/>
              </p:cNvSpPr>
              <p:nvPr/>
            </p:nvSpPr>
            <p:spPr bwMode="auto">
              <a:xfrm>
                <a:off x="6347112" y="2219773"/>
                <a:ext cx="76207" cy="5379333"/>
              </a:xfrm>
              <a:prstGeom prst="rect">
                <a:avLst/>
              </a:prstGeom>
              <a:gradFill flip="none" rotWithShape="1">
                <a:gsLst>
                  <a:gs pos="0">
                    <a:schemeClr val="accent2">
                      <a:alpha val="70000"/>
                    </a:schemeClr>
                  </a:gs>
                  <a:gs pos="100000">
                    <a:schemeClr val="accent2">
                      <a:alpha val="0"/>
                    </a:schemeClr>
                  </a:gs>
                </a:gsLst>
                <a:lin ang="5400000" scaled="0"/>
                <a:tileRect/>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02" name="Rectangle 237">
                <a:extLst>
                  <a:ext uri="{FF2B5EF4-FFF2-40B4-BE49-F238E27FC236}">
                    <a16:creationId xmlns:a16="http://schemas.microsoft.com/office/drawing/2014/main" id="{EF1D11F7-B348-4E28-B533-36E8C8D84892}"/>
                  </a:ext>
                </a:extLst>
              </p:cNvPr>
              <p:cNvSpPr>
                <a:spLocks noChangeArrowheads="1"/>
              </p:cNvSpPr>
              <p:nvPr/>
            </p:nvSpPr>
            <p:spPr bwMode="auto">
              <a:xfrm>
                <a:off x="6002860" y="2298454"/>
                <a:ext cx="94835" cy="4559545"/>
              </a:xfrm>
              <a:prstGeom prst="rect">
                <a:avLst/>
              </a:prstGeom>
              <a:gradFill>
                <a:gsLst>
                  <a:gs pos="0">
                    <a:schemeClr val="accent2">
                      <a:lumMod val="75000"/>
                      <a:alpha val="70000"/>
                    </a:schemeClr>
                  </a:gs>
                  <a:gs pos="100000">
                    <a:schemeClr val="accent2">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14" name="Group 13">
              <a:extLst>
                <a:ext uri="{FF2B5EF4-FFF2-40B4-BE49-F238E27FC236}">
                  <a16:creationId xmlns:a16="http://schemas.microsoft.com/office/drawing/2014/main" id="{2803003D-E4C7-4FCB-A9F7-53DCA675E0FF}"/>
                </a:ext>
              </a:extLst>
            </p:cNvPr>
            <p:cNvGrpSpPr/>
            <p:nvPr/>
          </p:nvGrpSpPr>
          <p:grpSpPr>
            <a:xfrm>
              <a:off x="6685040" y="2679454"/>
              <a:ext cx="707873" cy="1183739"/>
              <a:chOff x="6685040" y="2298454"/>
              <a:chExt cx="707873" cy="1183739"/>
            </a:xfrm>
          </p:grpSpPr>
          <p:sp>
            <p:nvSpPr>
              <p:cNvPr id="427" name="Freeform 239">
                <a:extLst>
                  <a:ext uri="{FF2B5EF4-FFF2-40B4-BE49-F238E27FC236}">
                    <a16:creationId xmlns:a16="http://schemas.microsoft.com/office/drawing/2014/main" id="{B566C51D-FF01-4B75-BD04-E1CDF0B73263}"/>
                  </a:ext>
                </a:extLst>
              </p:cNvPr>
              <p:cNvSpPr>
                <a:spLocks/>
              </p:cNvSpPr>
              <p:nvPr/>
            </p:nvSpPr>
            <p:spPr bwMode="auto">
              <a:xfrm>
                <a:off x="6783262" y="3119789"/>
                <a:ext cx="149026" cy="206604"/>
              </a:xfrm>
              <a:custGeom>
                <a:avLst/>
                <a:gdLst>
                  <a:gd name="T0" fmla="*/ 10 w 60"/>
                  <a:gd name="T1" fmla="*/ 0 h 83"/>
                  <a:gd name="T2" fmla="*/ 47 w 60"/>
                  <a:gd name="T3" fmla="*/ 0 h 83"/>
                  <a:gd name="T4" fmla="*/ 60 w 60"/>
                  <a:gd name="T5" fmla="*/ 64 h 83"/>
                  <a:gd name="T6" fmla="*/ 0 w 60"/>
                  <a:gd name="T7" fmla="*/ 83 h 83"/>
                  <a:gd name="T8" fmla="*/ 10 w 60"/>
                  <a:gd name="T9" fmla="*/ 0 h 83"/>
                </a:gdLst>
                <a:ahLst/>
                <a:cxnLst>
                  <a:cxn ang="0">
                    <a:pos x="T0" y="T1"/>
                  </a:cxn>
                  <a:cxn ang="0">
                    <a:pos x="T2" y="T3"/>
                  </a:cxn>
                  <a:cxn ang="0">
                    <a:pos x="T4" y="T5"/>
                  </a:cxn>
                  <a:cxn ang="0">
                    <a:pos x="T6" y="T7"/>
                  </a:cxn>
                  <a:cxn ang="0">
                    <a:pos x="T8" y="T9"/>
                  </a:cxn>
                </a:cxnLst>
                <a:rect l="0" t="0" r="r" b="b"/>
                <a:pathLst>
                  <a:path w="60" h="83">
                    <a:moveTo>
                      <a:pt x="10" y="0"/>
                    </a:moveTo>
                    <a:cubicBezTo>
                      <a:pt x="10" y="0"/>
                      <a:pt x="25" y="16"/>
                      <a:pt x="47" y="0"/>
                    </a:cubicBezTo>
                    <a:cubicBezTo>
                      <a:pt x="60" y="64"/>
                      <a:pt x="60" y="64"/>
                      <a:pt x="60" y="64"/>
                    </a:cubicBezTo>
                    <a:cubicBezTo>
                      <a:pt x="60" y="64"/>
                      <a:pt x="17" y="59"/>
                      <a:pt x="0" y="83"/>
                    </a:cubicBezTo>
                    <a:lnTo>
                      <a:pt x="1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28" name="Freeform 240">
                <a:extLst>
                  <a:ext uri="{FF2B5EF4-FFF2-40B4-BE49-F238E27FC236}">
                    <a16:creationId xmlns:a16="http://schemas.microsoft.com/office/drawing/2014/main" id="{74754374-2DEA-437F-A523-BF7B6428DE85}"/>
                  </a:ext>
                </a:extLst>
              </p:cNvPr>
              <p:cNvSpPr>
                <a:spLocks/>
              </p:cNvSpPr>
              <p:nvPr/>
            </p:nvSpPr>
            <p:spPr bwMode="auto">
              <a:xfrm>
                <a:off x="6685040" y="2972457"/>
                <a:ext cx="132091" cy="384418"/>
              </a:xfrm>
              <a:custGeom>
                <a:avLst/>
                <a:gdLst>
                  <a:gd name="T0" fmla="*/ 42 w 53"/>
                  <a:gd name="T1" fmla="*/ 154 h 154"/>
                  <a:gd name="T2" fmla="*/ 53 w 53"/>
                  <a:gd name="T3" fmla="*/ 108 h 154"/>
                  <a:gd name="T4" fmla="*/ 27 w 53"/>
                  <a:gd name="T5" fmla="*/ 0 h 154"/>
                  <a:gd name="T6" fmla="*/ 0 w 53"/>
                  <a:gd name="T7" fmla="*/ 108 h 154"/>
                  <a:gd name="T8" fmla="*/ 12 w 53"/>
                  <a:gd name="T9" fmla="*/ 154 h 154"/>
                  <a:gd name="T10" fmla="*/ 42 w 53"/>
                  <a:gd name="T11" fmla="*/ 154 h 154"/>
                </a:gdLst>
                <a:ahLst/>
                <a:cxnLst>
                  <a:cxn ang="0">
                    <a:pos x="T0" y="T1"/>
                  </a:cxn>
                  <a:cxn ang="0">
                    <a:pos x="T2" y="T3"/>
                  </a:cxn>
                  <a:cxn ang="0">
                    <a:pos x="T4" y="T5"/>
                  </a:cxn>
                  <a:cxn ang="0">
                    <a:pos x="T6" y="T7"/>
                  </a:cxn>
                  <a:cxn ang="0">
                    <a:pos x="T8" y="T9"/>
                  </a:cxn>
                  <a:cxn ang="0">
                    <a:pos x="T10" y="T11"/>
                  </a:cxn>
                </a:cxnLst>
                <a:rect l="0" t="0" r="r" b="b"/>
                <a:pathLst>
                  <a:path w="53" h="154">
                    <a:moveTo>
                      <a:pt x="42" y="154"/>
                    </a:moveTo>
                    <a:cubicBezTo>
                      <a:pt x="49" y="135"/>
                      <a:pt x="53" y="144"/>
                      <a:pt x="53" y="108"/>
                    </a:cubicBezTo>
                    <a:cubicBezTo>
                      <a:pt x="53" y="48"/>
                      <a:pt x="42" y="0"/>
                      <a:pt x="27" y="0"/>
                    </a:cubicBezTo>
                    <a:cubicBezTo>
                      <a:pt x="12" y="0"/>
                      <a:pt x="0" y="48"/>
                      <a:pt x="0" y="108"/>
                    </a:cubicBezTo>
                    <a:cubicBezTo>
                      <a:pt x="0" y="144"/>
                      <a:pt x="5" y="135"/>
                      <a:pt x="12" y="154"/>
                    </a:cubicBezTo>
                    <a:lnTo>
                      <a:pt x="42"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29" name="Freeform 241">
                <a:extLst>
                  <a:ext uri="{FF2B5EF4-FFF2-40B4-BE49-F238E27FC236}">
                    <a16:creationId xmlns:a16="http://schemas.microsoft.com/office/drawing/2014/main" id="{197C92D4-EE6C-4FE5-8F89-064572B23ED0}"/>
                  </a:ext>
                </a:extLst>
              </p:cNvPr>
              <p:cNvSpPr>
                <a:spLocks/>
              </p:cNvSpPr>
              <p:nvPr/>
            </p:nvSpPr>
            <p:spPr bwMode="auto">
              <a:xfrm>
                <a:off x="6696894" y="2972457"/>
                <a:ext cx="110076" cy="121930"/>
              </a:xfrm>
              <a:custGeom>
                <a:avLst/>
                <a:gdLst>
                  <a:gd name="T0" fmla="*/ 44 w 44"/>
                  <a:gd name="T1" fmla="*/ 49 h 49"/>
                  <a:gd name="T2" fmla="*/ 22 w 44"/>
                  <a:gd name="T3" fmla="*/ 0 h 49"/>
                  <a:gd name="T4" fmla="*/ 0 w 44"/>
                  <a:gd name="T5" fmla="*/ 49 h 49"/>
                  <a:gd name="T6" fmla="*/ 44 w 44"/>
                  <a:gd name="T7" fmla="*/ 49 h 49"/>
                </a:gdLst>
                <a:ahLst/>
                <a:cxnLst>
                  <a:cxn ang="0">
                    <a:pos x="T0" y="T1"/>
                  </a:cxn>
                  <a:cxn ang="0">
                    <a:pos x="T2" y="T3"/>
                  </a:cxn>
                  <a:cxn ang="0">
                    <a:pos x="T4" y="T5"/>
                  </a:cxn>
                  <a:cxn ang="0">
                    <a:pos x="T6" y="T7"/>
                  </a:cxn>
                </a:cxnLst>
                <a:rect l="0" t="0" r="r" b="b"/>
                <a:pathLst>
                  <a:path w="44" h="49">
                    <a:moveTo>
                      <a:pt x="44" y="49"/>
                    </a:moveTo>
                    <a:cubicBezTo>
                      <a:pt x="39" y="20"/>
                      <a:pt x="31" y="0"/>
                      <a:pt x="22" y="0"/>
                    </a:cubicBezTo>
                    <a:cubicBezTo>
                      <a:pt x="13" y="0"/>
                      <a:pt x="4" y="20"/>
                      <a:pt x="0" y="49"/>
                    </a:cubicBezTo>
                    <a:lnTo>
                      <a:pt x="44" y="49"/>
                    </a:lnTo>
                    <a:close/>
                  </a:path>
                </a:pathLst>
              </a:custGeom>
              <a:gradFill>
                <a:gsLst>
                  <a:gs pos="26000">
                    <a:schemeClr val="accent2"/>
                  </a:gs>
                  <a:gs pos="100000">
                    <a:schemeClr val="accent2">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434" name="Group 433">
                <a:extLst>
                  <a:ext uri="{FF2B5EF4-FFF2-40B4-BE49-F238E27FC236}">
                    <a16:creationId xmlns:a16="http://schemas.microsoft.com/office/drawing/2014/main" id="{DC3A3CD8-2E98-4423-B607-A2CFCC9114F7}"/>
                  </a:ext>
                </a:extLst>
              </p:cNvPr>
              <p:cNvGrpSpPr/>
              <p:nvPr/>
            </p:nvGrpSpPr>
            <p:grpSpPr>
              <a:xfrm>
                <a:off x="6715523" y="3356876"/>
                <a:ext cx="74513" cy="45724"/>
                <a:chOff x="1741488" y="2517775"/>
                <a:chExt cx="69850" cy="42863"/>
              </a:xfrm>
              <a:solidFill>
                <a:schemeClr val="accent2"/>
              </a:solidFill>
            </p:grpSpPr>
            <p:sp>
              <p:nvSpPr>
                <p:cNvPr id="494" name="Rectangle 242">
                  <a:extLst>
                    <a:ext uri="{FF2B5EF4-FFF2-40B4-BE49-F238E27FC236}">
                      <a16:creationId xmlns:a16="http://schemas.microsoft.com/office/drawing/2014/main" id="{3930E4AB-1B26-4A88-AC26-A0C92D815164}"/>
                    </a:ext>
                  </a:extLst>
                </p:cNvPr>
                <p:cNvSpPr>
                  <a:spLocks noChangeArrowheads="1"/>
                </p:cNvSpPr>
                <p:nvPr/>
              </p:nvSpPr>
              <p:spPr bwMode="auto">
                <a:xfrm>
                  <a:off x="1741488" y="2517775"/>
                  <a:ext cx="69850" cy="14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5" name="Rectangle 244">
                  <a:extLst>
                    <a:ext uri="{FF2B5EF4-FFF2-40B4-BE49-F238E27FC236}">
                      <a16:creationId xmlns:a16="http://schemas.microsoft.com/office/drawing/2014/main" id="{150E8830-C7A7-4069-9235-1C07B7B6DE4C}"/>
                    </a:ext>
                  </a:extLst>
                </p:cNvPr>
                <p:cNvSpPr>
                  <a:spLocks noChangeArrowheads="1"/>
                </p:cNvSpPr>
                <p:nvPr/>
              </p:nvSpPr>
              <p:spPr bwMode="auto">
                <a:xfrm>
                  <a:off x="174625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6" name="Rectangle 246">
                  <a:extLst>
                    <a:ext uri="{FF2B5EF4-FFF2-40B4-BE49-F238E27FC236}">
                      <a16:creationId xmlns:a16="http://schemas.microsoft.com/office/drawing/2014/main" id="{480EF5C5-1D4A-41DC-9A9E-1AE335747D6A}"/>
                    </a:ext>
                  </a:extLst>
                </p:cNvPr>
                <p:cNvSpPr>
                  <a:spLocks noChangeArrowheads="1"/>
                </p:cNvSpPr>
                <p:nvPr/>
              </p:nvSpPr>
              <p:spPr bwMode="auto">
                <a:xfrm>
                  <a:off x="1765300"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7" name="Rectangle 248">
                  <a:extLst>
                    <a:ext uri="{FF2B5EF4-FFF2-40B4-BE49-F238E27FC236}">
                      <a16:creationId xmlns:a16="http://schemas.microsoft.com/office/drawing/2014/main" id="{46ADD14F-4F80-400B-9013-40E56A244AB9}"/>
                    </a:ext>
                  </a:extLst>
                </p:cNvPr>
                <p:cNvSpPr>
                  <a:spLocks noChangeArrowheads="1"/>
                </p:cNvSpPr>
                <p:nvPr/>
              </p:nvSpPr>
              <p:spPr bwMode="auto">
                <a:xfrm>
                  <a:off x="1781175"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8" name="Rectangle 250">
                  <a:extLst>
                    <a:ext uri="{FF2B5EF4-FFF2-40B4-BE49-F238E27FC236}">
                      <a16:creationId xmlns:a16="http://schemas.microsoft.com/office/drawing/2014/main" id="{0CFC362F-1777-45F7-9E15-F71FFF902F74}"/>
                    </a:ext>
                  </a:extLst>
                </p:cNvPr>
                <p:cNvSpPr>
                  <a:spLocks noChangeArrowheads="1"/>
                </p:cNvSpPr>
                <p:nvPr/>
              </p:nvSpPr>
              <p:spPr bwMode="auto">
                <a:xfrm>
                  <a:off x="1797050" y="2532063"/>
                  <a:ext cx="7938"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503" name="Group 502">
                <a:extLst>
                  <a:ext uri="{FF2B5EF4-FFF2-40B4-BE49-F238E27FC236}">
                    <a16:creationId xmlns:a16="http://schemas.microsoft.com/office/drawing/2014/main" id="{DD624A27-158A-40CF-90C4-2145F3666975}"/>
                  </a:ext>
                </a:extLst>
              </p:cNvPr>
              <p:cNvGrpSpPr/>
              <p:nvPr/>
            </p:nvGrpSpPr>
            <p:grpSpPr>
              <a:xfrm>
                <a:off x="6715523" y="3372118"/>
                <a:ext cx="74513" cy="30483"/>
                <a:chOff x="6715523" y="3372118"/>
                <a:chExt cx="74513" cy="30483"/>
              </a:xfrm>
              <a:solidFill>
                <a:schemeClr val="accent2">
                  <a:lumMod val="75000"/>
                </a:schemeClr>
              </a:solidFill>
            </p:grpSpPr>
            <p:sp>
              <p:nvSpPr>
                <p:cNvPr id="430" name="Rectangle 243">
                  <a:extLst>
                    <a:ext uri="{FF2B5EF4-FFF2-40B4-BE49-F238E27FC236}">
                      <a16:creationId xmlns:a16="http://schemas.microsoft.com/office/drawing/2014/main" id="{E4E8E75A-2071-4DE8-8A87-BBE426CCAC6F}"/>
                    </a:ext>
                  </a:extLst>
                </p:cNvPr>
                <p:cNvSpPr>
                  <a:spLocks noChangeArrowheads="1"/>
                </p:cNvSpPr>
                <p:nvPr/>
              </p:nvSpPr>
              <p:spPr bwMode="auto">
                <a:xfrm>
                  <a:off x="6715523" y="3372118"/>
                  <a:ext cx="508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31" name="Rectangle 245">
                  <a:extLst>
                    <a:ext uri="{FF2B5EF4-FFF2-40B4-BE49-F238E27FC236}">
                      <a16:creationId xmlns:a16="http://schemas.microsoft.com/office/drawing/2014/main" id="{8C2A1120-97F8-446B-AD29-D1FCC82439F5}"/>
                    </a:ext>
                  </a:extLst>
                </p:cNvPr>
                <p:cNvSpPr>
                  <a:spLocks noChangeArrowheads="1"/>
                </p:cNvSpPr>
                <p:nvPr/>
              </p:nvSpPr>
              <p:spPr bwMode="auto">
                <a:xfrm>
                  <a:off x="673076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32" name="Rectangle 247">
                  <a:extLst>
                    <a:ext uri="{FF2B5EF4-FFF2-40B4-BE49-F238E27FC236}">
                      <a16:creationId xmlns:a16="http://schemas.microsoft.com/office/drawing/2014/main" id="{9914523C-61FA-4CE2-A343-599DB52D0E96}"/>
                    </a:ext>
                  </a:extLst>
                </p:cNvPr>
                <p:cNvSpPr>
                  <a:spLocks noChangeArrowheads="1"/>
                </p:cNvSpPr>
                <p:nvPr/>
              </p:nvSpPr>
              <p:spPr bwMode="auto">
                <a:xfrm>
                  <a:off x="6747698"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33" name="Rectangle 249">
                  <a:extLst>
                    <a:ext uri="{FF2B5EF4-FFF2-40B4-BE49-F238E27FC236}">
                      <a16:creationId xmlns:a16="http://schemas.microsoft.com/office/drawing/2014/main" id="{40BD1C4D-8413-4697-A4A6-36CC632C9984}"/>
                    </a:ext>
                  </a:extLst>
                </p:cNvPr>
                <p:cNvSpPr>
                  <a:spLocks noChangeArrowheads="1"/>
                </p:cNvSpPr>
                <p:nvPr/>
              </p:nvSpPr>
              <p:spPr bwMode="auto">
                <a:xfrm>
                  <a:off x="676463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35" name="Rectangle 251">
                  <a:extLst>
                    <a:ext uri="{FF2B5EF4-FFF2-40B4-BE49-F238E27FC236}">
                      <a16:creationId xmlns:a16="http://schemas.microsoft.com/office/drawing/2014/main" id="{A269FAC9-F814-4BDD-9C47-358AC7B16598}"/>
                    </a:ext>
                  </a:extLst>
                </p:cNvPr>
                <p:cNvSpPr>
                  <a:spLocks noChangeArrowheads="1"/>
                </p:cNvSpPr>
                <p:nvPr/>
              </p:nvSpPr>
              <p:spPr bwMode="auto">
                <a:xfrm>
                  <a:off x="6783262" y="3372118"/>
                  <a:ext cx="6774"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436" name="Freeform 252">
                <a:extLst>
                  <a:ext uri="{FF2B5EF4-FFF2-40B4-BE49-F238E27FC236}">
                    <a16:creationId xmlns:a16="http://schemas.microsoft.com/office/drawing/2014/main" id="{7434EFEC-885C-43F0-B305-0BAF55A015D1}"/>
                  </a:ext>
                </a:extLst>
              </p:cNvPr>
              <p:cNvSpPr>
                <a:spLocks/>
              </p:cNvSpPr>
              <p:nvPr/>
            </p:nvSpPr>
            <p:spPr bwMode="auto">
              <a:xfrm>
                <a:off x="7147358" y="3119789"/>
                <a:ext cx="147333" cy="206604"/>
              </a:xfrm>
              <a:custGeom>
                <a:avLst/>
                <a:gdLst>
                  <a:gd name="T0" fmla="*/ 50 w 59"/>
                  <a:gd name="T1" fmla="*/ 0 h 83"/>
                  <a:gd name="T2" fmla="*/ 12 w 59"/>
                  <a:gd name="T3" fmla="*/ 0 h 83"/>
                  <a:gd name="T4" fmla="*/ 0 w 59"/>
                  <a:gd name="T5" fmla="*/ 64 h 83"/>
                  <a:gd name="T6" fmla="*/ 59 w 59"/>
                  <a:gd name="T7" fmla="*/ 83 h 83"/>
                  <a:gd name="T8" fmla="*/ 50 w 59"/>
                  <a:gd name="T9" fmla="*/ 0 h 83"/>
                </a:gdLst>
                <a:ahLst/>
                <a:cxnLst>
                  <a:cxn ang="0">
                    <a:pos x="T0" y="T1"/>
                  </a:cxn>
                  <a:cxn ang="0">
                    <a:pos x="T2" y="T3"/>
                  </a:cxn>
                  <a:cxn ang="0">
                    <a:pos x="T4" y="T5"/>
                  </a:cxn>
                  <a:cxn ang="0">
                    <a:pos x="T6" y="T7"/>
                  </a:cxn>
                  <a:cxn ang="0">
                    <a:pos x="T8" y="T9"/>
                  </a:cxn>
                </a:cxnLst>
                <a:rect l="0" t="0" r="r" b="b"/>
                <a:pathLst>
                  <a:path w="59" h="83">
                    <a:moveTo>
                      <a:pt x="50" y="0"/>
                    </a:moveTo>
                    <a:cubicBezTo>
                      <a:pt x="50" y="0"/>
                      <a:pt x="35" y="16"/>
                      <a:pt x="12" y="0"/>
                    </a:cubicBezTo>
                    <a:cubicBezTo>
                      <a:pt x="0" y="64"/>
                      <a:pt x="0" y="64"/>
                      <a:pt x="0" y="64"/>
                    </a:cubicBezTo>
                    <a:cubicBezTo>
                      <a:pt x="0" y="64"/>
                      <a:pt x="43" y="59"/>
                      <a:pt x="59" y="83"/>
                    </a:cubicBezTo>
                    <a:lnTo>
                      <a:pt x="5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37" name="Freeform 253">
                <a:extLst>
                  <a:ext uri="{FF2B5EF4-FFF2-40B4-BE49-F238E27FC236}">
                    <a16:creationId xmlns:a16="http://schemas.microsoft.com/office/drawing/2014/main" id="{45C415F4-4B22-4E5E-8687-7FF01464D0B3}"/>
                  </a:ext>
                </a:extLst>
              </p:cNvPr>
              <p:cNvSpPr>
                <a:spLocks/>
              </p:cNvSpPr>
              <p:nvPr/>
            </p:nvSpPr>
            <p:spPr bwMode="auto">
              <a:xfrm>
                <a:off x="6874709" y="2298454"/>
                <a:ext cx="328534" cy="1109226"/>
              </a:xfrm>
              <a:custGeom>
                <a:avLst/>
                <a:gdLst>
                  <a:gd name="T0" fmla="*/ 28 w 131"/>
                  <a:gd name="T1" fmla="*/ 443 h 443"/>
                  <a:gd name="T2" fmla="*/ 0 w 131"/>
                  <a:gd name="T3" fmla="*/ 266 h 443"/>
                  <a:gd name="T4" fmla="*/ 66 w 131"/>
                  <a:gd name="T5" fmla="*/ 0 h 443"/>
                  <a:gd name="T6" fmla="*/ 131 w 131"/>
                  <a:gd name="T7" fmla="*/ 266 h 443"/>
                  <a:gd name="T8" fmla="*/ 103 w 131"/>
                  <a:gd name="T9" fmla="*/ 443 h 443"/>
                  <a:gd name="T10" fmla="*/ 28 w 131"/>
                  <a:gd name="T11" fmla="*/ 443 h 443"/>
                </a:gdLst>
                <a:ahLst/>
                <a:cxnLst>
                  <a:cxn ang="0">
                    <a:pos x="T0" y="T1"/>
                  </a:cxn>
                  <a:cxn ang="0">
                    <a:pos x="T2" y="T3"/>
                  </a:cxn>
                  <a:cxn ang="0">
                    <a:pos x="T4" y="T5"/>
                  </a:cxn>
                  <a:cxn ang="0">
                    <a:pos x="T6" y="T7"/>
                  </a:cxn>
                  <a:cxn ang="0">
                    <a:pos x="T8" y="T9"/>
                  </a:cxn>
                  <a:cxn ang="0">
                    <a:pos x="T10" y="T11"/>
                  </a:cxn>
                </a:cxnLst>
                <a:rect l="0" t="0" r="r" b="b"/>
                <a:pathLst>
                  <a:path w="131" h="443">
                    <a:moveTo>
                      <a:pt x="28" y="443"/>
                    </a:moveTo>
                    <a:cubicBezTo>
                      <a:pt x="11" y="395"/>
                      <a:pt x="0" y="356"/>
                      <a:pt x="0" y="266"/>
                    </a:cubicBezTo>
                    <a:cubicBezTo>
                      <a:pt x="0" y="119"/>
                      <a:pt x="30" y="0"/>
                      <a:pt x="66" y="0"/>
                    </a:cubicBezTo>
                    <a:cubicBezTo>
                      <a:pt x="102" y="0"/>
                      <a:pt x="131" y="119"/>
                      <a:pt x="131" y="266"/>
                    </a:cubicBezTo>
                    <a:cubicBezTo>
                      <a:pt x="131" y="356"/>
                      <a:pt x="120" y="395"/>
                      <a:pt x="103" y="443"/>
                    </a:cubicBezTo>
                    <a:lnTo>
                      <a:pt x="28" y="44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38" name="Freeform 254">
                <a:extLst>
                  <a:ext uri="{FF2B5EF4-FFF2-40B4-BE49-F238E27FC236}">
                    <a16:creationId xmlns:a16="http://schemas.microsoft.com/office/drawing/2014/main" id="{EB461007-47B5-4E98-AB54-4C898BA5FE96}"/>
                  </a:ext>
                </a:extLst>
              </p:cNvPr>
              <p:cNvSpPr>
                <a:spLocks/>
              </p:cNvSpPr>
              <p:nvPr/>
            </p:nvSpPr>
            <p:spPr bwMode="auto">
              <a:xfrm>
                <a:off x="6874709" y="2963989"/>
                <a:ext cx="328534" cy="62658"/>
              </a:xfrm>
              <a:custGeom>
                <a:avLst/>
                <a:gdLst>
                  <a:gd name="T0" fmla="*/ 1 w 131"/>
                  <a:gd name="T1" fmla="*/ 25 h 25"/>
                  <a:gd name="T2" fmla="*/ 0 w 131"/>
                  <a:gd name="T3" fmla="*/ 0 h 25"/>
                  <a:gd name="T4" fmla="*/ 131 w 131"/>
                  <a:gd name="T5" fmla="*/ 0 h 25"/>
                  <a:gd name="T6" fmla="*/ 131 w 131"/>
                  <a:gd name="T7" fmla="*/ 25 h 25"/>
                  <a:gd name="T8" fmla="*/ 1 w 131"/>
                  <a:gd name="T9" fmla="*/ 25 h 25"/>
                </a:gdLst>
                <a:ahLst/>
                <a:cxnLst>
                  <a:cxn ang="0">
                    <a:pos x="T0" y="T1"/>
                  </a:cxn>
                  <a:cxn ang="0">
                    <a:pos x="T2" y="T3"/>
                  </a:cxn>
                  <a:cxn ang="0">
                    <a:pos x="T4" y="T5"/>
                  </a:cxn>
                  <a:cxn ang="0">
                    <a:pos x="T6" y="T7"/>
                  </a:cxn>
                  <a:cxn ang="0">
                    <a:pos x="T8" y="T9"/>
                  </a:cxn>
                </a:cxnLst>
                <a:rect l="0" t="0" r="r" b="b"/>
                <a:pathLst>
                  <a:path w="131" h="25">
                    <a:moveTo>
                      <a:pt x="1" y="25"/>
                    </a:moveTo>
                    <a:cubicBezTo>
                      <a:pt x="1" y="17"/>
                      <a:pt x="0" y="9"/>
                      <a:pt x="0" y="0"/>
                    </a:cubicBezTo>
                    <a:cubicBezTo>
                      <a:pt x="131" y="0"/>
                      <a:pt x="131" y="0"/>
                      <a:pt x="131" y="0"/>
                    </a:cubicBezTo>
                    <a:cubicBezTo>
                      <a:pt x="131" y="9"/>
                      <a:pt x="131" y="17"/>
                      <a:pt x="131" y="25"/>
                    </a:cubicBezTo>
                    <a:lnTo>
                      <a:pt x="1" y="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39" name="Freeform 255">
                <a:extLst>
                  <a:ext uri="{FF2B5EF4-FFF2-40B4-BE49-F238E27FC236}">
                    <a16:creationId xmlns:a16="http://schemas.microsoft.com/office/drawing/2014/main" id="{12CB64AF-85FE-411C-B7D4-78FA58B9E230}"/>
                  </a:ext>
                </a:extLst>
              </p:cNvPr>
              <p:cNvSpPr>
                <a:spLocks/>
              </p:cNvSpPr>
              <p:nvPr/>
            </p:nvSpPr>
            <p:spPr bwMode="auto">
              <a:xfrm>
                <a:off x="6922127" y="2298454"/>
                <a:ext cx="235394" cy="206604"/>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cubicBezTo>
                      <a:pt x="12" y="31"/>
                      <a:pt x="28" y="0"/>
                      <a:pt x="47" y="0"/>
                    </a:cubicBezTo>
                    <a:cubicBezTo>
                      <a:pt x="65" y="0"/>
                      <a:pt x="82" y="31"/>
                      <a:pt x="94" y="82"/>
                    </a:cubicBezTo>
                    <a:lnTo>
                      <a:pt x="0"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0" name="Oval 256">
                <a:extLst>
                  <a:ext uri="{FF2B5EF4-FFF2-40B4-BE49-F238E27FC236}">
                    <a16:creationId xmlns:a16="http://schemas.microsoft.com/office/drawing/2014/main" id="{F992E0F3-223B-4B62-88E5-C1BFC8D5AF71}"/>
                  </a:ext>
                </a:extLst>
              </p:cNvPr>
              <p:cNvSpPr>
                <a:spLocks noChangeArrowheads="1"/>
              </p:cNvSpPr>
              <p:nvPr/>
            </p:nvSpPr>
            <p:spPr bwMode="auto">
              <a:xfrm>
                <a:off x="6962770" y="2632068"/>
                <a:ext cx="152413" cy="1524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41" name="Freeform 257">
                <a:extLst>
                  <a:ext uri="{FF2B5EF4-FFF2-40B4-BE49-F238E27FC236}">
                    <a16:creationId xmlns:a16="http://schemas.microsoft.com/office/drawing/2014/main" id="{9DCD7A2C-C300-4F62-B088-28139B471A90}"/>
                  </a:ext>
                </a:extLst>
              </p:cNvPr>
              <p:cNvSpPr>
                <a:spLocks/>
              </p:cNvSpPr>
              <p:nvPr/>
            </p:nvSpPr>
            <p:spPr bwMode="auto">
              <a:xfrm>
                <a:off x="6978011" y="2647310"/>
                <a:ext cx="125317" cy="125317"/>
              </a:xfrm>
              <a:custGeom>
                <a:avLst/>
                <a:gdLst>
                  <a:gd name="T0" fmla="*/ 9 w 50"/>
                  <a:gd name="T1" fmla="*/ 41 h 50"/>
                  <a:gd name="T2" fmla="*/ 41 w 50"/>
                  <a:gd name="T3" fmla="*/ 41 h 50"/>
                  <a:gd name="T4" fmla="*/ 41 w 50"/>
                  <a:gd name="T5" fmla="*/ 9 h 50"/>
                  <a:gd name="T6" fmla="*/ 9 w 50"/>
                  <a:gd name="T7" fmla="*/ 9 h 50"/>
                  <a:gd name="T8" fmla="*/ 9 w 50"/>
                  <a:gd name="T9" fmla="*/ 41 h 50"/>
                </a:gdLst>
                <a:ahLst/>
                <a:cxnLst>
                  <a:cxn ang="0">
                    <a:pos x="T0" y="T1"/>
                  </a:cxn>
                  <a:cxn ang="0">
                    <a:pos x="T2" y="T3"/>
                  </a:cxn>
                  <a:cxn ang="0">
                    <a:pos x="T4" y="T5"/>
                  </a:cxn>
                  <a:cxn ang="0">
                    <a:pos x="T6" y="T7"/>
                  </a:cxn>
                  <a:cxn ang="0">
                    <a:pos x="T8" y="T9"/>
                  </a:cxn>
                </a:cxnLst>
                <a:rect l="0" t="0" r="r" b="b"/>
                <a:pathLst>
                  <a:path w="50" h="50">
                    <a:moveTo>
                      <a:pt x="9" y="41"/>
                    </a:moveTo>
                    <a:cubicBezTo>
                      <a:pt x="18" y="50"/>
                      <a:pt x="32" y="50"/>
                      <a:pt x="41" y="41"/>
                    </a:cubicBezTo>
                    <a:cubicBezTo>
                      <a:pt x="50" y="32"/>
                      <a:pt x="50" y="18"/>
                      <a:pt x="41" y="9"/>
                    </a:cubicBezTo>
                    <a:cubicBezTo>
                      <a:pt x="32" y="0"/>
                      <a:pt x="18" y="0"/>
                      <a:pt x="9" y="9"/>
                    </a:cubicBezTo>
                    <a:cubicBezTo>
                      <a:pt x="0" y="18"/>
                      <a:pt x="0" y="32"/>
                      <a:pt x="9" y="41"/>
                    </a:cubicBezTo>
                    <a:close/>
                  </a:path>
                </a:pathLst>
              </a:custGeom>
              <a:solidFill>
                <a:srgbClr val="B6D4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2" name="Freeform 258">
                <a:extLst>
                  <a:ext uri="{FF2B5EF4-FFF2-40B4-BE49-F238E27FC236}">
                    <a16:creationId xmlns:a16="http://schemas.microsoft.com/office/drawing/2014/main" id="{27B616A9-6566-4003-AD7B-B62B2E81A7F8}"/>
                  </a:ext>
                </a:extLst>
              </p:cNvPr>
              <p:cNvSpPr>
                <a:spLocks/>
              </p:cNvSpPr>
              <p:nvPr/>
            </p:nvSpPr>
            <p:spPr bwMode="auto">
              <a:xfrm>
                <a:off x="6988172" y="2676099"/>
                <a:ext cx="84674" cy="86367"/>
              </a:xfrm>
              <a:custGeom>
                <a:avLst/>
                <a:gdLst>
                  <a:gd name="T0" fmla="*/ 0 w 34"/>
                  <a:gd name="T1" fmla="*/ 4 h 34"/>
                  <a:gd name="T2" fmla="*/ 2 w 34"/>
                  <a:gd name="T3" fmla="*/ 0 h 34"/>
                  <a:gd name="T4" fmla="*/ 34 w 34"/>
                  <a:gd name="T5" fmla="*/ 32 h 34"/>
                  <a:gd name="T6" fmla="*/ 30 w 34"/>
                  <a:gd name="T7" fmla="*/ 34 h 34"/>
                  <a:gd name="T8" fmla="*/ 0 w 34"/>
                  <a:gd name="T9" fmla="*/ 4 h 34"/>
                </a:gdLst>
                <a:ahLst/>
                <a:cxnLst>
                  <a:cxn ang="0">
                    <a:pos x="T0" y="T1"/>
                  </a:cxn>
                  <a:cxn ang="0">
                    <a:pos x="T2" y="T3"/>
                  </a:cxn>
                  <a:cxn ang="0">
                    <a:pos x="T4" y="T5"/>
                  </a:cxn>
                  <a:cxn ang="0">
                    <a:pos x="T6" y="T7"/>
                  </a:cxn>
                  <a:cxn ang="0">
                    <a:pos x="T8" y="T9"/>
                  </a:cxn>
                </a:cxnLst>
                <a:rect l="0" t="0" r="r" b="b"/>
                <a:pathLst>
                  <a:path w="34" h="34">
                    <a:moveTo>
                      <a:pt x="0" y="4"/>
                    </a:moveTo>
                    <a:cubicBezTo>
                      <a:pt x="1" y="2"/>
                      <a:pt x="1" y="1"/>
                      <a:pt x="2" y="0"/>
                    </a:cubicBezTo>
                    <a:cubicBezTo>
                      <a:pt x="34" y="32"/>
                      <a:pt x="34" y="32"/>
                      <a:pt x="34" y="32"/>
                    </a:cubicBezTo>
                    <a:cubicBezTo>
                      <a:pt x="33" y="33"/>
                      <a:pt x="31" y="33"/>
                      <a:pt x="30" y="34"/>
                    </a:cubicBezTo>
                    <a:lnTo>
                      <a:pt x="0" y="4"/>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3" name="Freeform 259">
                <a:extLst>
                  <a:ext uri="{FF2B5EF4-FFF2-40B4-BE49-F238E27FC236}">
                    <a16:creationId xmlns:a16="http://schemas.microsoft.com/office/drawing/2014/main" id="{515C5B50-11AB-4E5F-817F-73A25542998E}"/>
                  </a:ext>
                </a:extLst>
              </p:cNvPr>
              <p:cNvSpPr>
                <a:spLocks/>
              </p:cNvSpPr>
              <p:nvPr/>
            </p:nvSpPr>
            <p:spPr bwMode="auto">
              <a:xfrm>
                <a:off x="7003414" y="2652390"/>
                <a:ext cx="91448" cy="94835"/>
              </a:xfrm>
              <a:custGeom>
                <a:avLst/>
                <a:gdLst>
                  <a:gd name="T0" fmla="*/ 0 w 37"/>
                  <a:gd name="T1" fmla="*/ 6 h 38"/>
                  <a:gd name="T2" fmla="*/ 10 w 37"/>
                  <a:gd name="T3" fmla="*/ 0 h 38"/>
                  <a:gd name="T4" fmla="*/ 37 w 37"/>
                  <a:gd name="T5" fmla="*/ 27 h 38"/>
                  <a:gd name="T6" fmla="*/ 32 w 37"/>
                  <a:gd name="T7" fmla="*/ 38 h 38"/>
                  <a:gd name="T8" fmla="*/ 0 w 37"/>
                  <a:gd name="T9" fmla="*/ 6 h 38"/>
                </a:gdLst>
                <a:ahLst/>
                <a:cxnLst>
                  <a:cxn ang="0">
                    <a:pos x="T0" y="T1"/>
                  </a:cxn>
                  <a:cxn ang="0">
                    <a:pos x="T2" y="T3"/>
                  </a:cxn>
                  <a:cxn ang="0">
                    <a:pos x="T4" y="T5"/>
                  </a:cxn>
                  <a:cxn ang="0">
                    <a:pos x="T6" y="T7"/>
                  </a:cxn>
                  <a:cxn ang="0">
                    <a:pos x="T8" y="T9"/>
                  </a:cxn>
                </a:cxnLst>
                <a:rect l="0" t="0" r="r" b="b"/>
                <a:pathLst>
                  <a:path w="37" h="38">
                    <a:moveTo>
                      <a:pt x="0" y="6"/>
                    </a:moveTo>
                    <a:cubicBezTo>
                      <a:pt x="3" y="3"/>
                      <a:pt x="7" y="1"/>
                      <a:pt x="10" y="0"/>
                    </a:cubicBezTo>
                    <a:cubicBezTo>
                      <a:pt x="37" y="27"/>
                      <a:pt x="37" y="27"/>
                      <a:pt x="37" y="27"/>
                    </a:cubicBezTo>
                    <a:cubicBezTo>
                      <a:pt x="37" y="31"/>
                      <a:pt x="35" y="35"/>
                      <a:pt x="32" y="38"/>
                    </a:cubicBezTo>
                    <a:lnTo>
                      <a:pt x="0" y="6"/>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4" name="Oval 260">
                <a:extLst>
                  <a:ext uri="{FF2B5EF4-FFF2-40B4-BE49-F238E27FC236}">
                    <a16:creationId xmlns:a16="http://schemas.microsoft.com/office/drawing/2014/main" id="{6A733CA7-816F-43FF-973D-DC35D872E36E}"/>
                  </a:ext>
                </a:extLst>
              </p:cNvPr>
              <p:cNvSpPr>
                <a:spLocks noChangeArrowheads="1"/>
              </p:cNvSpPr>
              <p:nvPr/>
            </p:nvSpPr>
            <p:spPr bwMode="auto">
              <a:xfrm>
                <a:off x="7035589" y="2637149"/>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5" name="Freeform 261">
                <a:extLst>
                  <a:ext uri="{FF2B5EF4-FFF2-40B4-BE49-F238E27FC236}">
                    <a16:creationId xmlns:a16="http://schemas.microsoft.com/office/drawing/2014/main" id="{A570B1E0-E23B-4D2D-B7C9-9D1F275655A7}"/>
                  </a:ext>
                </a:extLst>
              </p:cNvPr>
              <p:cNvSpPr>
                <a:spLocks/>
              </p:cNvSpPr>
              <p:nvPr/>
            </p:nvSpPr>
            <p:spPr bwMode="auto">
              <a:xfrm>
                <a:off x="7067766" y="2643923"/>
                <a:ext cx="11855" cy="13548"/>
              </a:xfrm>
              <a:custGeom>
                <a:avLst/>
                <a:gdLst>
                  <a:gd name="T0" fmla="*/ 0 w 5"/>
                  <a:gd name="T1" fmla="*/ 2 h 5"/>
                  <a:gd name="T2" fmla="*/ 1 w 5"/>
                  <a:gd name="T3" fmla="*/ 5 h 5"/>
                  <a:gd name="T4" fmla="*/ 4 w 5"/>
                  <a:gd name="T5" fmla="*/ 4 h 5"/>
                  <a:gd name="T6" fmla="*/ 3 w 5"/>
                  <a:gd name="T7" fmla="*/ 1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0" y="4"/>
                      <a:pt x="1" y="5"/>
                    </a:cubicBezTo>
                    <a:cubicBezTo>
                      <a:pt x="2" y="5"/>
                      <a:pt x="4" y="5"/>
                      <a:pt x="4" y="4"/>
                    </a:cubicBezTo>
                    <a:cubicBezTo>
                      <a:pt x="5" y="3"/>
                      <a:pt x="4" y="1"/>
                      <a:pt x="3" y="1"/>
                    </a:cubicBezTo>
                    <a:cubicBezTo>
                      <a:pt x="2" y="0"/>
                      <a:pt x="1" y="1"/>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6" name="Freeform 262">
                <a:extLst>
                  <a:ext uri="{FF2B5EF4-FFF2-40B4-BE49-F238E27FC236}">
                    <a16:creationId xmlns:a16="http://schemas.microsoft.com/office/drawing/2014/main" id="{8DD0786C-5F8E-477A-BD36-AFBD34C90B25}"/>
                  </a:ext>
                </a:extLst>
              </p:cNvPr>
              <p:cNvSpPr>
                <a:spLocks/>
              </p:cNvSpPr>
              <p:nvPr/>
            </p:nvSpPr>
            <p:spPr bwMode="auto">
              <a:xfrm>
                <a:off x="7089780" y="2669325"/>
                <a:ext cx="15242" cy="11854"/>
              </a:xfrm>
              <a:custGeom>
                <a:avLst/>
                <a:gdLst>
                  <a:gd name="T0" fmla="*/ 2 w 6"/>
                  <a:gd name="T1" fmla="*/ 1 h 5"/>
                  <a:gd name="T2" fmla="*/ 1 w 6"/>
                  <a:gd name="T3" fmla="*/ 4 h 5"/>
                  <a:gd name="T4" fmla="*/ 4 w 6"/>
                  <a:gd name="T5" fmla="*/ 5 h 5"/>
                  <a:gd name="T6" fmla="*/ 5 w 6"/>
                  <a:gd name="T7" fmla="*/ 1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3"/>
                      <a:pt x="1" y="4"/>
                    </a:cubicBezTo>
                    <a:cubicBezTo>
                      <a:pt x="2" y="5"/>
                      <a:pt x="3" y="5"/>
                      <a:pt x="4" y="5"/>
                    </a:cubicBezTo>
                    <a:cubicBezTo>
                      <a:pt x="5" y="4"/>
                      <a:pt x="6" y="3"/>
                      <a:pt x="5" y="1"/>
                    </a:cubicBezTo>
                    <a:cubicBezTo>
                      <a:pt x="4" y="0"/>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7" name="Oval 263">
                <a:extLst>
                  <a:ext uri="{FF2B5EF4-FFF2-40B4-BE49-F238E27FC236}">
                    <a16:creationId xmlns:a16="http://schemas.microsoft.com/office/drawing/2014/main" id="{88A8B074-5885-41A6-8CB6-A14524F0A9DA}"/>
                  </a:ext>
                </a:extLst>
              </p:cNvPr>
              <p:cNvSpPr>
                <a:spLocks noChangeArrowheads="1"/>
              </p:cNvSpPr>
              <p:nvPr/>
            </p:nvSpPr>
            <p:spPr bwMode="auto">
              <a:xfrm>
                <a:off x="7099941" y="2704888"/>
                <a:ext cx="13548"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8" name="Freeform 264">
                <a:extLst>
                  <a:ext uri="{FF2B5EF4-FFF2-40B4-BE49-F238E27FC236}">
                    <a16:creationId xmlns:a16="http://schemas.microsoft.com/office/drawing/2014/main" id="{D3F050B6-4673-4D98-908D-9B4EBE4DA0A0}"/>
                  </a:ext>
                </a:extLst>
              </p:cNvPr>
              <p:cNvSpPr>
                <a:spLocks/>
              </p:cNvSpPr>
              <p:nvPr/>
            </p:nvSpPr>
            <p:spPr bwMode="auto">
              <a:xfrm>
                <a:off x="7089780" y="2733677"/>
                <a:ext cx="15242" cy="15241"/>
              </a:xfrm>
              <a:custGeom>
                <a:avLst/>
                <a:gdLst>
                  <a:gd name="T0" fmla="*/ 4 w 6"/>
                  <a:gd name="T1" fmla="*/ 1 h 6"/>
                  <a:gd name="T2" fmla="*/ 1 w 6"/>
                  <a:gd name="T3" fmla="*/ 2 h 6"/>
                  <a:gd name="T4" fmla="*/ 2 w 6"/>
                  <a:gd name="T5" fmla="*/ 5 h 6"/>
                  <a:gd name="T6" fmla="*/ 5 w 6"/>
                  <a:gd name="T7" fmla="*/ 4 h 6"/>
                  <a:gd name="T8" fmla="*/ 4 w 6"/>
                  <a:gd name="T9" fmla="*/ 1 h 6"/>
                </a:gdLst>
                <a:ahLst/>
                <a:cxnLst>
                  <a:cxn ang="0">
                    <a:pos x="T0" y="T1"/>
                  </a:cxn>
                  <a:cxn ang="0">
                    <a:pos x="T2" y="T3"/>
                  </a:cxn>
                  <a:cxn ang="0">
                    <a:pos x="T4" y="T5"/>
                  </a:cxn>
                  <a:cxn ang="0">
                    <a:pos x="T6" y="T7"/>
                  </a:cxn>
                  <a:cxn ang="0">
                    <a:pos x="T8" y="T9"/>
                  </a:cxn>
                </a:cxnLst>
                <a:rect l="0" t="0" r="r" b="b"/>
                <a:pathLst>
                  <a:path w="6" h="6">
                    <a:moveTo>
                      <a:pt x="4" y="1"/>
                    </a:moveTo>
                    <a:cubicBezTo>
                      <a:pt x="3" y="0"/>
                      <a:pt x="2" y="1"/>
                      <a:pt x="1" y="2"/>
                    </a:cubicBezTo>
                    <a:cubicBezTo>
                      <a:pt x="0" y="3"/>
                      <a:pt x="1" y="4"/>
                      <a:pt x="2" y="5"/>
                    </a:cubicBezTo>
                    <a:cubicBezTo>
                      <a:pt x="3" y="6"/>
                      <a:pt x="4" y="5"/>
                      <a:pt x="5" y="4"/>
                    </a:cubicBezTo>
                    <a:cubicBezTo>
                      <a:pt x="6" y="3"/>
                      <a:pt x="5" y="2"/>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9" name="Freeform 265">
                <a:extLst>
                  <a:ext uri="{FF2B5EF4-FFF2-40B4-BE49-F238E27FC236}">
                    <a16:creationId xmlns:a16="http://schemas.microsoft.com/office/drawing/2014/main" id="{1FE5270B-0AFD-40B5-A1AC-273FB9D2ADA8}"/>
                  </a:ext>
                </a:extLst>
              </p:cNvPr>
              <p:cNvSpPr>
                <a:spLocks/>
              </p:cNvSpPr>
              <p:nvPr/>
            </p:nvSpPr>
            <p:spPr bwMode="auto">
              <a:xfrm>
                <a:off x="7067766" y="2759079"/>
                <a:ext cx="11855" cy="13548"/>
              </a:xfrm>
              <a:custGeom>
                <a:avLst/>
                <a:gdLst>
                  <a:gd name="T0" fmla="*/ 4 w 5"/>
                  <a:gd name="T1" fmla="*/ 2 h 5"/>
                  <a:gd name="T2" fmla="*/ 1 w 5"/>
                  <a:gd name="T3" fmla="*/ 1 h 5"/>
                  <a:gd name="T4" fmla="*/ 0 w 5"/>
                  <a:gd name="T5" fmla="*/ 4 h 5"/>
                  <a:gd name="T6" fmla="*/ 3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4" y="1"/>
                      <a:pt x="2" y="0"/>
                      <a:pt x="1" y="1"/>
                    </a:cubicBezTo>
                    <a:cubicBezTo>
                      <a:pt x="0" y="1"/>
                      <a:pt x="0" y="3"/>
                      <a:pt x="0" y="4"/>
                    </a:cubicBezTo>
                    <a:cubicBezTo>
                      <a:pt x="1" y="5"/>
                      <a:pt x="2" y="5"/>
                      <a:pt x="3" y="5"/>
                    </a:cubicBezTo>
                    <a:cubicBezTo>
                      <a:pt x="4" y="4"/>
                      <a:pt x="5" y="3"/>
                      <a:pt x="4"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0" name="Oval 266">
                <a:extLst>
                  <a:ext uri="{FF2B5EF4-FFF2-40B4-BE49-F238E27FC236}">
                    <a16:creationId xmlns:a16="http://schemas.microsoft.com/office/drawing/2014/main" id="{5537F235-E7F3-4B39-B5D9-C4821F53AE59}"/>
                  </a:ext>
                </a:extLst>
              </p:cNvPr>
              <p:cNvSpPr>
                <a:spLocks noChangeArrowheads="1"/>
              </p:cNvSpPr>
              <p:nvPr/>
            </p:nvSpPr>
            <p:spPr bwMode="auto">
              <a:xfrm>
                <a:off x="7035589" y="2769240"/>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1" name="Freeform 267">
                <a:extLst>
                  <a:ext uri="{FF2B5EF4-FFF2-40B4-BE49-F238E27FC236}">
                    <a16:creationId xmlns:a16="http://schemas.microsoft.com/office/drawing/2014/main" id="{E85FD059-91BC-4D99-A7B4-088710FA02D5}"/>
                  </a:ext>
                </a:extLst>
              </p:cNvPr>
              <p:cNvSpPr>
                <a:spLocks/>
              </p:cNvSpPr>
              <p:nvPr/>
            </p:nvSpPr>
            <p:spPr bwMode="auto">
              <a:xfrm>
                <a:off x="7000027" y="2759079"/>
                <a:ext cx="13548" cy="13548"/>
              </a:xfrm>
              <a:custGeom>
                <a:avLst/>
                <a:gdLst>
                  <a:gd name="T0" fmla="*/ 5 w 5"/>
                  <a:gd name="T1" fmla="*/ 4 h 5"/>
                  <a:gd name="T2" fmla="*/ 4 w 5"/>
                  <a:gd name="T3" fmla="*/ 1 h 5"/>
                  <a:gd name="T4" fmla="*/ 1 w 5"/>
                  <a:gd name="T5" fmla="*/ 2 h 5"/>
                  <a:gd name="T6" fmla="*/ 2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5" y="3"/>
                      <a:pt x="5" y="1"/>
                      <a:pt x="4" y="1"/>
                    </a:cubicBezTo>
                    <a:cubicBezTo>
                      <a:pt x="3" y="0"/>
                      <a:pt x="1" y="1"/>
                      <a:pt x="1" y="2"/>
                    </a:cubicBezTo>
                    <a:cubicBezTo>
                      <a:pt x="0" y="3"/>
                      <a:pt x="0" y="4"/>
                      <a:pt x="2" y="5"/>
                    </a:cubicBezTo>
                    <a:cubicBezTo>
                      <a:pt x="3" y="5"/>
                      <a:pt x="4" y="5"/>
                      <a:pt x="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2" name="Freeform 268">
                <a:extLst>
                  <a:ext uri="{FF2B5EF4-FFF2-40B4-BE49-F238E27FC236}">
                    <a16:creationId xmlns:a16="http://schemas.microsoft.com/office/drawing/2014/main" id="{0D6B093A-FC10-4FF2-932A-41BAD90A157F}"/>
                  </a:ext>
                </a:extLst>
              </p:cNvPr>
              <p:cNvSpPr>
                <a:spLocks/>
              </p:cNvSpPr>
              <p:nvPr/>
            </p:nvSpPr>
            <p:spPr bwMode="auto">
              <a:xfrm>
                <a:off x="6974624" y="2733677"/>
                <a:ext cx="15242" cy="15241"/>
              </a:xfrm>
              <a:custGeom>
                <a:avLst/>
                <a:gdLst>
                  <a:gd name="T0" fmla="*/ 4 w 6"/>
                  <a:gd name="T1" fmla="*/ 5 h 6"/>
                  <a:gd name="T2" fmla="*/ 5 w 6"/>
                  <a:gd name="T3" fmla="*/ 2 h 6"/>
                  <a:gd name="T4" fmla="*/ 2 w 6"/>
                  <a:gd name="T5" fmla="*/ 1 h 6"/>
                  <a:gd name="T6" fmla="*/ 1 w 6"/>
                  <a:gd name="T7" fmla="*/ 4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5" y="4"/>
                      <a:pt x="6" y="3"/>
                      <a:pt x="5" y="2"/>
                    </a:cubicBezTo>
                    <a:cubicBezTo>
                      <a:pt x="4" y="1"/>
                      <a:pt x="3" y="0"/>
                      <a:pt x="2" y="1"/>
                    </a:cubicBezTo>
                    <a:cubicBezTo>
                      <a:pt x="1" y="2"/>
                      <a:pt x="0" y="3"/>
                      <a:pt x="1" y="4"/>
                    </a:cubicBezTo>
                    <a:cubicBezTo>
                      <a:pt x="2" y="5"/>
                      <a:pt x="3" y="6"/>
                      <a:pt x="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3" name="Oval 269">
                <a:extLst>
                  <a:ext uri="{FF2B5EF4-FFF2-40B4-BE49-F238E27FC236}">
                    <a16:creationId xmlns:a16="http://schemas.microsoft.com/office/drawing/2014/main" id="{D966708E-9661-4AD9-B946-6BAE591F2531}"/>
                  </a:ext>
                </a:extLst>
              </p:cNvPr>
              <p:cNvSpPr>
                <a:spLocks noChangeArrowheads="1"/>
              </p:cNvSpPr>
              <p:nvPr/>
            </p:nvSpPr>
            <p:spPr bwMode="auto">
              <a:xfrm>
                <a:off x="6967850" y="2704888"/>
                <a:ext cx="11855"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4" name="Freeform 270">
                <a:extLst>
                  <a:ext uri="{FF2B5EF4-FFF2-40B4-BE49-F238E27FC236}">
                    <a16:creationId xmlns:a16="http://schemas.microsoft.com/office/drawing/2014/main" id="{15CD3E24-4E21-4FDB-8154-B8023A43D80B}"/>
                  </a:ext>
                </a:extLst>
              </p:cNvPr>
              <p:cNvSpPr>
                <a:spLocks/>
              </p:cNvSpPr>
              <p:nvPr/>
            </p:nvSpPr>
            <p:spPr bwMode="auto">
              <a:xfrm>
                <a:off x="6974624" y="2669325"/>
                <a:ext cx="15242" cy="11854"/>
              </a:xfrm>
              <a:custGeom>
                <a:avLst/>
                <a:gdLst>
                  <a:gd name="T0" fmla="*/ 2 w 6"/>
                  <a:gd name="T1" fmla="*/ 5 h 5"/>
                  <a:gd name="T2" fmla="*/ 5 w 6"/>
                  <a:gd name="T3" fmla="*/ 4 h 5"/>
                  <a:gd name="T4" fmla="*/ 4 w 6"/>
                  <a:gd name="T5" fmla="*/ 1 h 5"/>
                  <a:gd name="T6" fmla="*/ 1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5"/>
                      <a:pt x="5" y="4"/>
                    </a:cubicBezTo>
                    <a:cubicBezTo>
                      <a:pt x="6" y="3"/>
                      <a:pt x="5" y="1"/>
                      <a:pt x="4" y="1"/>
                    </a:cubicBezTo>
                    <a:cubicBezTo>
                      <a:pt x="3" y="0"/>
                      <a:pt x="2" y="0"/>
                      <a:pt x="1" y="1"/>
                    </a:cubicBezTo>
                    <a:cubicBezTo>
                      <a:pt x="0" y="3"/>
                      <a:pt x="1" y="4"/>
                      <a:pt x="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55" name="Freeform 271">
                <a:extLst>
                  <a:ext uri="{FF2B5EF4-FFF2-40B4-BE49-F238E27FC236}">
                    <a16:creationId xmlns:a16="http://schemas.microsoft.com/office/drawing/2014/main" id="{C026A714-E399-4B39-8DE4-9A7282A0FC4E}"/>
                  </a:ext>
                </a:extLst>
              </p:cNvPr>
              <p:cNvSpPr>
                <a:spLocks/>
              </p:cNvSpPr>
              <p:nvPr/>
            </p:nvSpPr>
            <p:spPr bwMode="auto">
              <a:xfrm>
                <a:off x="7000027" y="2643923"/>
                <a:ext cx="13548" cy="13548"/>
              </a:xfrm>
              <a:custGeom>
                <a:avLst/>
                <a:gdLst>
                  <a:gd name="T0" fmla="*/ 1 w 5"/>
                  <a:gd name="T1" fmla="*/ 4 h 5"/>
                  <a:gd name="T2" fmla="*/ 4 w 5"/>
                  <a:gd name="T3" fmla="*/ 5 h 5"/>
                  <a:gd name="T4" fmla="*/ 5 w 5"/>
                  <a:gd name="T5" fmla="*/ 2 h 5"/>
                  <a:gd name="T6" fmla="*/ 2 w 5"/>
                  <a:gd name="T7" fmla="*/ 1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5"/>
                      <a:pt x="3" y="5"/>
                      <a:pt x="4" y="5"/>
                    </a:cubicBezTo>
                    <a:cubicBezTo>
                      <a:pt x="5" y="4"/>
                      <a:pt x="5" y="3"/>
                      <a:pt x="5" y="2"/>
                    </a:cubicBezTo>
                    <a:cubicBezTo>
                      <a:pt x="4" y="1"/>
                      <a:pt x="3" y="0"/>
                      <a:pt x="2" y="1"/>
                    </a:cubicBezTo>
                    <a:cubicBezTo>
                      <a:pt x="0" y="1"/>
                      <a:pt x="0" y="3"/>
                      <a:pt x="1"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456" name="Group 455">
                <a:extLst>
                  <a:ext uri="{FF2B5EF4-FFF2-40B4-BE49-F238E27FC236}">
                    <a16:creationId xmlns:a16="http://schemas.microsoft.com/office/drawing/2014/main" id="{D510DF75-5368-44E5-8585-6D9D5919844F}"/>
                  </a:ext>
                </a:extLst>
              </p:cNvPr>
              <p:cNvGrpSpPr/>
              <p:nvPr/>
            </p:nvGrpSpPr>
            <p:grpSpPr>
              <a:xfrm>
                <a:off x="6945835" y="3407680"/>
                <a:ext cx="186282" cy="74513"/>
                <a:chOff x="1957388" y="2565400"/>
                <a:chExt cx="174625" cy="69850"/>
              </a:xfrm>
              <a:solidFill>
                <a:schemeClr val="accent2"/>
              </a:solidFill>
            </p:grpSpPr>
            <p:sp>
              <p:nvSpPr>
                <p:cNvPr id="483" name="Rectangle 272">
                  <a:extLst>
                    <a:ext uri="{FF2B5EF4-FFF2-40B4-BE49-F238E27FC236}">
                      <a16:creationId xmlns:a16="http://schemas.microsoft.com/office/drawing/2014/main" id="{1A684542-8ADD-40D3-A2AF-0FA9D7EE26A9}"/>
                    </a:ext>
                  </a:extLst>
                </p:cNvPr>
                <p:cNvSpPr>
                  <a:spLocks noChangeArrowheads="1"/>
                </p:cNvSpPr>
                <p:nvPr/>
              </p:nvSpPr>
              <p:spPr bwMode="auto">
                <a:xfrm>
                  <a:off x="1957388" y="2565400"/>
                  <a:ext cx="174625" cy="1111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4" name="Rectangle 274">
                  <a:extLst>
                    <a:ext uri="{FF2B5EF4-FFF2-40B4-BE49-F238E27FC236}">
                      <a16:creationId xmlns:a16="http://schemas.microsoft.com/office/drawing/2014/main" id="{194860F1-779A-44FE-9E41-5D9D0ABD8337}"/>
                    </a:ext>
                  </a:extLst>
                </p:cNvPr>
                <p:cNvSpPr>
                  <a:spLocks noChangeArrowheads="1"/>
                </p:cNvSpPr>
                <p:nvPr/>
              </p:nvSpPr>
              <p:spPr bwMode="auto">
                <a:xfrm>
                  <a:off x="211613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5" name="Rectangle 276">
                  <a:extLst>
                    <a:ext uri="{FF2B5EF4-FFF2-40B4-BE49-F238E27FC236}">
                      <a16:creationId xmlns:a16="http://schemas.microsoft.com/office/drawing/2014/main" id="{0123F86D-33BB-4DC5-951F-63E38D899D24}"/>
                    </a:ext>
                  </a:extLst>
                </p:cNvPr>
                <p:cNvSpPr>
                  <a:spLocks noChangeArrowheads="1"/>
                </p:cNvSpPr>
                <p:nvPr/>
              </p:nvSpPr>
              <p:spPr bwMode="auto">
                <a:xfrm>
                  <a:off x="21002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6" name="Rectangle 278">
                  <a:extLst>
                    <a:ext uri="{FF2B5EF4-FFF2-40B4-BE49-F238E27FC236}">
                      <a16:creationId xmlns:a16="http://schemas.microsoft.com/office/drawing/2014/main" id="{7B612E98-4FE7-42CA-B624-C4BBF29F0294}"/>
                    </a:ext>
                  </a:extLst>
                </p:cNvPr>
                <p:cNvSpPr>
                  <a:spLocks noChangeArrowheads="1"/>
                </p:cNvSpPr>
                <p:nvPr/>
              </p:nvSpPr>
              <p:spPr bwMode="auto">
                <a:xfrm>
                  <a:off x="20828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7" name="Rectangle 280">
                  <a:extLst>
                    <a:ext uri="{FF2B5EF4-FFF2-40B4-BE49-F238E27FC236}">
                      <a16:creationId xmlns:a16="http://schemas.microsoft.com/office/drawing/2014/main" id="{74020456-ECF0-4C5E-93AC-52B7D2727928}"/>
                    </a:ext>
                  </a:extLst>
                </p:cNvPr>
                <p:cNvSpPr>
                  <a:spLocks noChangeArrowheads="1"/>
                </p:cNvSpPr>
                <p:nvPr/>
              </p:nvSpPr>
              <p:spPr bwMode="auto">
                <a:xfrm>
                  <a:off x="2066925" y="2576513"/>
                  <a:ext cx="7938"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8" name="Rectangle 282">
                  <a:extLst>
                    <a:ext uri="{FF2B5EF4-FFF2-40B4-BE49-F238E27FC236}">
                      <a16:creationId xmlns:a16="http://schemas.microsoft.com/office/drawing/2014/main" id="{19196E6B-4335-4859-A8DE-30E2EF7A01C4}"/>
                    </a:ext>
                  </a:extLst>
                </p:cNvPr>
                <p:cNvSpPr>
                  <a:spLocks noChangeArrowheads="1"/>
                </p:cNvSpPr>
                <p:nvPr/>
              </p:nvSpPr>
              <p:spPr bwMode="auto">
                <a:xfrm>
                  <a:off x="2051050"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89" name="Rectangle 284">
                  <a:extLst>
                    <a:ext uri="{FF2B5EF4-FFF2-40B4-BE49-F238E27FC236}">
                      <a16:creationId xmlns:a16="http://schemas.microsoft.com/office/drawing/2014/main" id="{7B5744BB-03A4-44E6-A5C1-AEB11105AD2A}"/>
                    </a:ext>
                  </a:extLst>
                </p:cNvPr>
                <p:cNvSpPr>
                  <a:spLocks noChangeArrowheads="1"/>
                </p:cNvSpPr>
                <p:nvPr/>
              </p:nvSpPr>
              <p:spPr bwMode="auto">
                <a:xfrm>
                  <a:off x="20320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0" name="Rectangle 286">
                  <a:extLst>
                    <a:ext uri="{FF2B5EF4-FFF2-40B4-BE49-F238E27FC236}">
                      <a16:creationId xmlns:a16="http://schemas.microsoft.com/office/drawing/2014/main" id="{E831EA12-1506-4962-B846-D942C93720F9}"/>
                    </a:ext>
                  </a:extLst>
                </p:cNvPr>
                <p:cNvSpPr>
                  <a:spLocks noChangeArrowheads="1"/>
                </p:cNvSpPr>
                <p:nvPr/>
              </p:nvSpPr>
              <p:spPr bwMode="auto">
                <a:xfrm>
                  <a:off x="2016125"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1" name="Rectangle 288">
                  <a:extLst>
                    <a:ext uri="{FF2B5EF4-FFF2-40B4-BE49-F238E27FC236}">
                      <a16:creationId xmlns:a16="http://schemas.microsoft.com/office/drawing/2014/main" id="{2748348F-38C4-4957-BB97-AC437E7C0F2B}"/>
                    </a:ext>
                  </a:extLst>
                </p:cNvPr>
                <p:cNvSpPr>
                  <a:spLocks noChangeArrowheads="1"/>
                </p:cNvSpPr>
                <p:nvPr/>
              </p:nvSpPr>
              <p:spPr bwMode="auto">
                <a:xfrm>
                  <a:off x="19986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2" name="Rectangle 290">
                  <a:extLst>
                    <a:ext uri="{FF2B5EF4-FFF2-40B4-BE49-F238E27FC236}">
                      <a16:creationId xmlns:a16="http://schemas.microsoft.com/office/drawing/2014/main" id="{558D7B58-9C19-4757-A693-0000702682AD}"/>
                    </a:ext>
                  </a:extLst>
                </p:cNvPr>
                <p:cNvSpPr>
                  <a:spLocks noChangeArrowheads="1"/>
                </p:cNvSpPr>
                <p:nvPr/>
              </p:nvSpPr>
              <p:spPr bwMode="auto">
                <a:xfrm>
                  <a:off x="198278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93" name="Rectangle 292">
                  <a:extLst>
                    <a:ext uri="{FF2B5EF4-FFF2-40B4-BE49-F238E27FC236}">
                      <a16:creationId xmlns:a16="http://schemas.microsoft.com/office/drawing/2014/main" id="{2A4834C9-8075-4502-AC43-B905C4CBF4A3}"/>
                    </a:ext>
                  </a:extLst>
                </p:cNvPr>
                <p:cNvSpPr>
                  <a:spLocks noChangeArrowheads="1"/>
                </p:cNvSpPr>
                <p:nvPr/>
              </p:nvSpPr>
              <p:spPr bwMode="auto">
                <a:xfrm>
                  <a:off x="1966913"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457" name="Group 456">
                <a:extLst>
                  <a:ext uri="{FF2B5EF4-FFF2-40B4-BE49-F238E27FC236}">
                    <a16:creationId xmlns:a16="http://schemas.microsoft.com/office/drawing/2014/main" id="{8C070714-B31B-4301-9483-89415470993A}"/>
                  </a:ext>
                </a:extLst>
              </p:cNvPr>
              <p:cNvGrpSpPr/>
              <p:nvPr/>
            </p:nvGrpSpPr>
            <p:grpSpPr>
              <a:xfrm>
                <a:off x="6945835" y="3419535"/>
                <a:ext cx="186282" cy="62658"/>
                <a:chOff x="1957388" y="2576513"/>
                <a:chExt cx="174625" cy="58737"/>
              </a:xfrm>
              <a:solidFill>
                <a:schemeClr val="accent2">
                  <a:lumMod val="75000"/>
                </a:schemeClr>
              </a:solidFill>
            </p:grpSpPr>
            <p:sp>
              <p:nvSpPr>
                <p:cNvPr id="472" name="Rectangle 273">
                  <a:extLst>
                    <a:ext uri="{FF2B5EF4-FFF2-40B4-BE49-F238E27FC236}">
                      <a16:creationId xmlns:a16="http://schemas.microsoft.com/office/drawing/2014/main" id="{5B987DC8-BE77-4325-9EED-24A9C54746F3}"/>
                    </a:ext>
                  </a:extLst>
                </p:cNvPr>
                <p:cNvSpPr>
                  <a:spLocks noChangeArrowheads="1"/>
                </p:cNvSpPr>
                <p:nvPr/>
              </p:nvSpPr>
              <p:spPr bwMode="auto">
                <a:xfrm>
                  <a:off x="212566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3" name="Rectangle 275">
                  <a:extLst>
                    <a:ext uri="{FF2B5EF4-FFF2-40B4-BE49-F238E27FC236}">
                      <a16:creationId xmlns:a16="http://schemas.microsoft.com/office/drawing/2014/main" id="{31A1C289-0A5E-4831-9511-BB0AC78D4B3B}"/>
                    </a:ext>
                  </a:extLst>
                </p:cNvPr>
                <p:cNvSpPr>
                  <a:spLocks noChangeArrowheads="1"/>
                </p:cNvSpPr>
                <p:nvPr/>
              </p:nvSpPr>
              <p:spPr bwMode="auto">
                <a:xfrm>
                  <a:off x="2109788"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4" name="Rectangle 277">
                  <a:extLst>
                    <a:ext uri="{FF2B5EF4-FFF2-40B4-BE49-F238E27FC236}">
                      <a16:creationId xmlns:a16="http://schemas.microsoft.com/office/drawing/2014/main" id="{8D6BC886-8984-4AF9-9AD7-E714084F9AE2}"/>
                    </a:ext>
                  </a:extLst>
                </p:cNvPr>
                <p:cNvSpPr>
                  <a:spLocks noChangeArrowheads="1"/>
                </p:cNvSpPr>
                <p:nvPr/>
              </p:nvSpPr>
              <p:spPr bwMode="auto">
                <a:xfrm>
                  <a:off x="2092325"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5" name="Rectangle 279">
                  <a:extLst>
                    <a:ext uri="{FF2B5EF4-FFF2-40B4-BE49-F238E27FC236}">
                      <a16:creationId xmlns:a16="http://schemas.microsoft.com/office/drawing/2014/main" id="{35F8A022-7C07-42F2-89C9-A55283C2B614}"/>
                    </a:ext>
                  </a:extLst>
                </p:cNvPr>
                <p:cNvSpPr>
                  <a:spLocks noChangeArrowheads="1"/>
                </p:cNvSpPr>
                <p:nvPr/>
              </p:nvSpPr>
              <p:spPr bwMode="auto">
                <a:xfrm>
                  <a:off x="2074863"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6" name="Rectangle 281">
                  <a:extLst>
                    <a:ext uri="{FF2B5EF4-FFF2-40B4-BE49-F238E27FC236}">
                      <a16:creationId xmlns:a16="http://schemas.microsoft.com/office/drawing/2014/main" id="{BB6CE2F6-C079-40A9-A694-94CC148D3AC7}"/>
                    </a:ext>
                  </a:extLst>
                </p:cNvPr>
                <p:cNvSpPr>
                  <a:spLocks noChangeArrowheads="1"/>
                </p:cNvSpPr>
                <p:nvPr/>
              </p:nvSpPr>
              <p:spPr bwMode="auto">
                <a:xfrm>
                  <a:off x="2057400"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7" name="Rectangle 283">
                  <a:extLst>
                    <a:ext uri="{FF2B5EF4-FFF2-40B4-BE49-F238E27FC236}">
                      <a16:creationId xmlns:a16="http://schemas.microsoft.com/office/drawing/2014/main" id="{98FE22EA-617A-4A43-BA41-8AC49289D424}"/>
                    </a:ext>
                  </a:extLst>
                </p:cNvPr>
                <p:cNvSpPr>
                  <a:spLocks noChangeArrowheads="1"/>
                </p:cNvSpPr>
                <p:nvPr/>
              </p:nvSpPr>
              <p:spPr bwMode="auto">
                <a:xfrm>
                  <a:off x="2041525"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8" name="Rectangle 285">
                  <a:extLst>
                    <a:ext uri="{FF2B5EF4-FFF2-40B4-BE49-F238E27FC236}">
                      <a16:creationId xmlns:a16="http://schemas.microsoft.com/office/drawing/2014/main" id="{E936E3E0-EE90-4260-8B8E-7127BA236D35}"/>
                    </a:ext>
                  </a:extLst>
                </p:cNvPr>
                <p:cNvSpPr>
                  <a:spLocks noChangeArrowheads="1"/>
                </p:cNvSpPr>
                <p:nvPr/>
              </p:nvSpPr>
              <p:spPr bwMode="auto">
                <a:xfrm>
                  <a:off x="2025650"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9" name="Rectangle 287">
                  <a:extLst>
                    <a:ext uri="{FF2B5EF4-FFF2-40B4-BE49-F238E27FC236}">
                      <a16:creationId xmlns:a16="http://schemas.microsoft.com/office/drawing/2014/main" id="{FF27DBBE-A154-4F2E-B3B0-BB48D054D0E0}"/>
                    </a:ext>
                  </a:extLst>
                </p:cNvPr>
                <p:cNvSpPr>
                  <a:spLocks noChangeArrowheads="1"/>
                </p:cNvSpPr>
                <p:nvPr/>
              </p:nvSpPr>
              <p:spPr bwMode="auto">
                <a:xfrm>
                  <a:off x="2008188"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80" name="Rectangle 289">
                  <a:extLst>
                    <a:ext uri="{FF2B5EF4-FFF2-40B4-BE49-F238E27FC236}">
                      <a16:creationId xmlns:a16="http://schemas.microsoft.com/office/drawing/2014/main" id="{A48AE1B5-899A-4B4C-9927-6CEB1356F1F9}"/>
                    </a:ext>
                  </a:extLst>
                </p:cNvPr>
                <p:cNvSpPr>
                  <a:spLocks noChangeArrowheads="1"/>
                </p:cNvSpPr>
                <p:nvPr/>
              </p:nvSpPr>
              <p:spPr bwMode="auto">
                <a:xfrm>
                  <a:off x="199231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81" name="Rectangle 291">
                  <a:extLst>
                    <a:ext uri="{FF2B5EF4-FFF2-40B4-BE49-F238E27FC236}">
                      <a16:creationId xmlns:a16="http://schemas.microsoft.com/office/drawing/2014/main" id="{3EED6827-C169-4B8A-9E99-AB6D6AB3FD88}"/>
                    </a:ext>
                  </a:extLst>
                </p:cNvPr>
                <p:cNvSpPr>
                  <a:spLocks noChangeArrowheads="1"/>
                </p:cNvSpPr>
                <p:nvPr/>
              </p:nvSpPr>
              <p:spPr bwMode="auto">
                <a:xfrm>
                  <a:off x="1973263"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82" name="Rectangle 293">
                  <a:extLst>
                    <a:ext uri="{FF2B5EF4-FFF2-40B4-BE49-F238E27FC236}">
                      <a16:creationId xmlns:a16="http://schemas.microsoft.com/office/drawing/2014/main" id="{E0F95F73-CB7F-4EDD-9711-8E6D817739CD}"/>
                    </a:ext>
                  </a:extLst>
                </p:cNvPr>
                <p:cNvSpPr>
                  <a:spLocks noChangeArrowheads="1"/>
                </p:cNvSpPr>
                <p:nvPr/>
              </p:nvSpPr>
              <p:spPr bwMode="auto">
                <a:xfrm>
                  <a:off x="1957388"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458" name="Freeform 294">
                <a:extLst>
                  <a:ext uri="{FF2B5EF4-FFF2-40B4-BE49-F238E27FC236}">
                    <a16:creationId xmlns:a16="http://schemas.microsoft.com/office/drawing/2014/main" id="{25DA32CA-3F4B-4C5A-ADD3-5F6240B3102A}"/>
                  </a:ext>
                </a:extLst>
              </p:cNvPr>
              <p:cNvSpPr>
                <a:spLocks/>
              </p:cNvSpPr>
              <p:nvPr/>
            </p:nvSpPr>
            <p:spPr bwMode="auto">
              <a:xfrm>
                <a:off x="7262515" y="2972457"/>
                <a:ext cx="130398" cy="384418"/>
              </a:xfrm>
              <a:custGeom>
                <a:avLst/>
                <a:gdLst>
                  <a:gd name="T0" fmla="*/ 11 w 52"/>
                  <a:gd name="T1" fmla="*/ 154 h 154"/>
                  <a:gd name="T2" fmla="*/ 0 w 52"/>
                  <a:gd name="T3" fmla="*/ 108 h 154"/>
                  <a:gd name="T4" fmla="*/ 26 w 52"/>
                  <a:gd name="T5" fmla="*/ 0 h 154"/>
                  <a:gd name="T6" fmla="*/ 52 w 52"/>
                  <a:gd name="T7" fmla="*/ 108 h 154"/>
                  <a:gd name="T8" fmla="*/ 41 w 52"/>
                  <a:gd name="T9" fmla="*/ 154 h 154"/>
                  <a:gd name="T10" fmla="*/ 11 w 52"/>
                  <a:gd name="T11" fmla="*/ 154 h 154"/>
                </a:gdLst>
                <a:ahLst/>
                <a:cxnLst>
                  <a:cxn ang="0">
                    <a:pos x="T0" y="T1"/>
                  </a:cxn>
                  <a:cxn ang="0">
                    <a:pos x="T2" y="T3"/>
                  </a:cxn>
                  <a:cxn ang="0">
                    <a:pos x="T4" y="T5"/>
                  </a:cxn>
                  <a:cxn ang="0">
                    <a:pos x="T6" y="T7"/>
                  </a:cxn>
                  <a:cxn ang="0">
                    <a:pos x="T8" y="T9"/>
                  </a:cxn>
                  <a:cxn ang="0">
                    <a:pos x="T10" y="T11"/>
                  </a:cxn>
                </a:cxnLst>
                <a:rect l="0" t="0" r="r" b="b"/>
                <a:pathLst>
                  <a:path w="52" h="154">
                    <a:moveTo>
                      <a:pt x="11" y="154"/>
                    </a:moveTo>
                    <a:cubicBezTo>
                      <a:pt x="4" y="135"/>
                      <a:pt x="0" y="144"/>
                      <a:pt x="0" y="108"/>
                    </a:cubicBezTo>
                    <a:cubicBezTo>
                      <a:pt x="0" y="48"/>
                      <a:pt x="11" y="0"/>
                      <a:pt x="26" y="0"/>
                    </a:cubicBezTo>
                    <a:cubicBezTo>
                      <a:pt x="41" y="0"/>
                      <a:pt x="52" y="48"/>
                      <a:pt x="52" y="108"/>
                    </a:cubicBezTo>
                    <a:cubicBezTo>
                      <a:pt x="52" y="144"/>
                      <a:pt x="48" y="135"/>
                      <a:pt x="41" y="154"/>
                    </a:cubicBezTo>
                    <a:lnTo>
                      <a:pt x="11"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59" name="Freeform 295">
                <a:extLst>
                  <a:ext uri="{FF2B5EF4-FFF2-40B4-BE49-F238E27FC236}">
                    <a16:creationId xmlns:a16="http://schemas.microsoft.com/office/drawing/2014/main" id="{10A8BE54-82B6-4FBC-A90A-0E288FA56865}"/>
                  </a:ext>
                </a:extLst>
              </p:cNvPr>
              <p:cNvSpPr>
                <a:spLocks/>
              </p:cNvSpPr>
              <p:nvPr/>
            </p:nvSpPr>
            <p:spPr bwMode="auto">
              <a:xfrm>
                <a:off x="7272676" y="2972457"/>
                <a:ext cx="110076" cy="121930"/>
              </a:xfrm>
              <a:custGeom>
                <a:avLst/>
                <a:gdLst>
                  <a:gd name="T0" fmla="*/ 0 w 44"/>
                  <a:gd name="T1" fmla="*/ 49 h 49"/>
                  <a:gd name="T2" fmla="*/ 22 w 44"/>
                  <a:gd name="T3" fmla="*/ 0 h 49"/>
                  <a:gd name="T4" fmla="*/ 44 w 44"/>
                  <a:gd name="T5" fmla="*/ 49 h 49"/>
                  <a:gd name="T6" fmla="*/ 0 w 44"/>
                  <a:gd name="T7" fmla="*/ 49 h 49"/>
                </a:gdLst>
                <a:ahLst/>
                <a:cxnLst>
                  <a:cxn ang="0">
                    <a:pos x="T0" y="T1"/>
                  </a:cxn>
                  <a:cxn ang="0">
                    <a:pos x="T2" y="T3"/>
                  </a:cxn>
                  <a:cxn ang="0">
                    <a:pos x="T4" y="T5"/>
                  </a:cxn>
                  <a:cxn ang="0">
                    <a:pos x="T6" y="T7"/>
                  </a:cxn>
                </a:cxnLst>
                <a:rect l="0" t="0" r="r" b="b"/>
                <a:pathLst>
                  <a:path w="44" h="49">
                    <a:moveTo>
                      <a:pt x="0" y="49"/>
                    </a:moveTo>
                    <a:cubicBezTo>
                      <a:pt x="4" y="20"/>
                      <a:pt x="13" y="0"/>
                      <a:pt x="22" y="0"/>
                    </a:cubicBezTo>
                    <a:cubicBezTo>
                      <a:pt x="31" y="0"/>
                      <a:pt x="39" y="20"/>
                      <a:pt x="44" y="49"/>
                    </a:cubicBezTo>
                    <a:lnTo>
                      <a:pt x="0" y="49"/>
                    </a:lnTo>
                    <a:close/>
                  </a:path>
                </a:pathLst>
              </a:custGeom>
              <a:gradFill>
                <a:gsLst>
                  <a:gs pos="26000">
                    <a:schemeClr val="accent2"/>
                  </a:gs>
                  <a:gs pos="100000">
                    <a:schemeClr val="accent2">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460" name="Group 459">
                <a:extLst>
                  <a:ext uri="{FF2B5EF4-FFF2-40B4-BE49-F238E27FC236}">
                    <a16:creationId xmlns:a16="http://schemas.microsoft.com/office/drawing/2014/main" id="{DF7DDC54-92BD-4E52-BCAA-2377FB3B8629}"/>
                  </a:ext>
                </a:extLst>
              </p:cNvPr>
              <p:cNvGrpSpPr/>
              <p:nvPr/>
            </p:nvGrpSpPr>
            <p:grpSpPr>
              <a:xfrm>
                <a:off x="7289610" y="3356876"/>
                <a:ext cx="76207" cy="45724"/>
                <a:chOff x="2279650" y="2517775"/>
                <a:chExt cx="71438" cy="42863"/>
              </a:xfrm>
              <a:solidFill>
                <a:schemeClr val="accent2"/>
              </a:solidFill>
            </p:grpSpPr>
            <p:sp>
              <p:nvSpPr>
                <p:cNvPr id="467" name="Rectangle 466">
                  <a:extLst>
                    <a:ext uri="{FF2B5EF4-FFF2-40B4-BE49-F238E27FC236}">
                      <a16:creationId xmlns:a16="http://schemas.microsoft.com/office/drawing/2014/main" id="{4C7FD7C9-8EB1-48E8-AF2C-4CD3781F8954}"/>
                    </a:ext>
                  </a:extLst>
                </p:cNvPr>
                <p:cNvSpPr>
                  <a:spLocks noChangeArrowheads="1"/>
                </p:cNvSpPr>
                <p:nvPr/>
              </p:nvSpPr>
              <p:spPr bwMode="auto">
                <a:xfrm>
                  <a:off x="2279650" y="2517775"/>
                  <a:ext cx="71438" cy="142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68" name="Rectangle 298">
                  <a:extLst>
                    <a:ext uri="{FF2B5EF4-FFF2-40B4-BE49-F238E27FC236}">
                      <a16:creationId xmlns:a16="http://schemas.microsoft.com/office/drawing/2014/main" id="{54919F89-EB15-4964-95E2-1BBBB63101EE}"/>
                    </a:ext>
                  </a:extLst>
                </p:cNvPr>
                <p:cNvSpPr>
                  <a:spLocks noChangeArrowheads="1"/>
                </p:cNvSpPr>
                <p:nvPr/>
              </p:nvSpPr>
              <p:spPr bwMode="auto">
                <a:xfrm>
                  <a:off x="2336800"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69" name="Rectangle 300">
                  <a:extLst>
                    <a:ext uri="{FF2B5EF4-FFF2-40B4-BE49-F238E27FC236}">
                      <a16:creationId xmlns:a16="http://schemas.microsoft.com/office/drawing/2014/main" id="{4478D67D-FE6B-4A14-8B1C-AB8BBC572D69}"/>
                    </a:ext>
                  </a:extLst>
                </p:cNvPr>
                <p:cNvSpPr>
                  <a:spLocks noChangeArrowheads="1"/>
                </p:cNvSpPr>
                <p:nvPr/>
              </p:nvSpPr>
              <p:spPr bwMode="auto">
                <a:xfrm>
                  <a:off x="2320925" y="2532063"/>
                  <a:ext cx="6350"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0" name="Rectangle 302">
                  <a:extLst>
                    <a:ext uri="{FF2B5EF4-FFF2-40B4-BE49-F238E27FC236}">
                      <a16:creationId xmlns:a16="http://schemas.microsoft.com/office/drawing/2014/main" id="{EF75D6BD-40AA-4424-8461-32D2A73CC725}"/>
                    </a:ext>
                  </a:extLst>
                </p:cNvPr>
                <p:cNvSpPr>
                  <a:spLocks noChangeArrowheads="1"/>
                </p:cNvSpPr>
                <p:nvPr/>
              </p:nvSpPr>
              <p:spPr bwMode="auto">
                <a:xfrm>
                  <a:off x="2303463" y="2532063"/>
                  <a:ext cx="793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71" name="Rectangle 304">
                  <a:extLst>
                    <a:ext uri="{FF2B5EF4-FFF2-40B4-BE49-F238E27FC236}">
                      <a16:creationId xmlns:a16="http://schemas.microsoft.com/office/drawing/2014/main" id="{276BDE09-B7D9-4202-AB67-BEA19241B16D}"/>
                    </a:ext>
                  </a:extLst>
                </p:cNvPr>
                <p:cNvSpPr>
                  <a:spLocks noChangeArrowheads="1"/>
                </p:cNvSpPr>
                <p:nvPr/>
              </p:nvSpPr>
              <p:spPr bwMode="auto">
                <a:xfrm>
                  <a:off x="2284413"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461" name="Group 460">
                <a:extLst>
                  <a:ext uri="{FF2B5EF4-FFF2-40B4-BE49-F238E27FC236}">
                    <a16:creationId xmlns:a16="http://schemas.microsoft.com/office/drawing/2014/main" id="{13A39D13-DE65-402B-AA48-64ABA1CBB80D}"/>
                  </a:ext>
                </a:extLst>
              </p:cNvPr>
              <p:cNvGrpSpPr/>
              <p:nvPr/>
            </p:nvGrpSpPr>
            <p:grpSpPr>
              <a:xfrm>
                <a:off x="7289610" y="3372118"/>
                <a:ext cx="76207" cy="30483"/>
                <a:chOff x="2279650" y="2532063"/>
                <a:chExt cx="71438" cy="28575"/>
              </a:xfrm>
              <a:solidFill>
                <a:schemeClr val="accent2">
                  <a:lumMod val="75000"/>
                </a:schemeClr>
              </a:solidFill>
            </p:grpSpPr>
            <p:sp>
              <p:nvSpPr>
                <p:cNvPr id="462" name="Rectangle 297">
                  <a:extLst>
                    <a:ext uri="{FF2B5EF4-FFF2-40B4-BE49-F238E27FC236}">
                      <a16:creationId xmlns:a16="http://schemas.microsoft.com/office/drawing/2014/main" id="{2DBD391E-4799-4BD3-9EF9-74FEE83E894E}"/>
                    </a:ext>
                  </a:extLst>
                </p:cNvPr>
                <p:cNvSpPr>
                  <a:spLocks noChangeArrowheads="1"/>
                </p:cNvSpPr>
                <p:nvPr/>
              </p:nvSpPr>
              <p:spPr bwMode="auto">
                <a:xfrm>
                  <a:off x="2346325"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3" name="Rectangle 299">
                  <a:extLst>
                    <a:ext uri="{FF2B5EF4-FFF2-40B4-BE49-F238E27FC236}">
                      <a16:creationId xmlns:a16="http://schemas.microsoft.com/office/drawing/2014/main" id="{832BBC82-A7A1-4AC9-A0E3-C43424C4EE9C}"/>
                    </a:ext>
                  </a:extLst>
                </p:cNvPr>
                <p:cNvSpPr>
                  <a:spLocks noChangeArrowheads="1"/>
                </p:cNvSpPr>
                <p:nvPr/>
              </p:nvSpPr>
              <p:spPr bwMode="auto">
                <a:xfrm>
                  <a:off x="2327275"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4" name="Rectangle 301">
                  <a:extLst>
                    <a:ext uri="{FF2B5EF4-FFF2-40B4-BE49-F238E27FC236}">
                      <a16:creationId xmlns:a16="http://schemas.microsoft.com/office/drawing/2014/main" id="{F2BBAEC2-903F-4DB4-B8F2-9EC95C964462}"/>
                    </a:ext>
                  </a:extLst>
                </p:cNvPr>
                <p:cNvSpPr>
                  <a:spLocks noChangeArrowheads="1"/>
                </p:cNvSpPr>
                <p:nvPr/>
              </p:nvSpPr>
              <p:spPr bwMode="auto">
                <a:xfrm>
                  <a:off x="231140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5" name="Rectangle 303">
                  <a:extLst>
                    <a:ext uri="{FF2B5EF4-FFF2-40B4-BE49-F238E27FC236}">
                      <a16:creationId xmlns:a16="http://schemas.microsoft.com/office/drawing/2014/main" id="{BCB5D00B-B2FB-402A-981C-E510D21C7E9F}"/>
                    </a:ext>
                  </a:extLst>
                </p:cNvPr>
                <p:cNvSpPr>
                  <a:spLocks noChangeArrowheads="1"/>
                </p:cNvSpPr>
                <p:nvPr/>
              </p:nvSpPr>
              <p:spPr bwMode="auto">
                <a:xfrm>
                  <a:off x="2293938"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6" name="Rectangle 305">
                  <a:extLst>
                    <a:ext uri="{FF2B5EF4-FFF2-40B4-BE49-F238E27FC236}">
                      <a16:creationId xmlns:a16="http://schemas.microsoft.com/office/drawing/2014/main" id="{E15F5ABF-4877-419A-9649-363085B9D64D}"/>
                    </a:ext>
                  </a:extLst>
                </p:cNvPr>
                <p:cNvSpPr>
                  <a:spLocks noChangeArrowheads="1"/>
                </p:cNvSpPr>
                <p:nvPr/>
              </p:nvSpPr>
              <p:spPr bwMode="auto">
                <a:xfrm>
                  <a:off x="2279650"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grpSp>
      <p:grpSp>
        <p:nvGrpSpPr>
          <p:cNvPr id="19" name="Group 18">
            <a:extLst>
              <a:ext uri="{FF2B5EF4-FFF2-40B4-BE49-F238E27FC236}">
                <a16:creationId xmlns:a16="http://schemas.microsoft.com/office/drawing/2014/main" id="{DE3774EC-CAB8-4677-9732-DC6AD2B2E544}"/>
              </a:ext>
            </a:extLst>
          </p:cNvPr>
          <p:cNvGrpSpPr/>
          <p:nvPr/>
        </p:nvGrpSpPr>
        <p:grpSpPr>
          <a:xfrm>
            <a:off x="4712561" y="3547997"/>
            <a:ext cx="707873" cy="3232105"/>
            <a:chOff x="4777392" y="3580175"/>
            <a:chExt cx="707873" cy="3232105"/>
          </a:xfrm>
        </p:grpSpPr>
        <p:grpSp>
          <p:nvGrpSpPr>
            <p:cNvPr id="507" name="Group 506">
              <a:extLst>
                <a:ext uri="{FF2B5EF4-FFF2-40B4-BE49-F238E27FC236}">
                  <a16:creationId xmlns:a16="http://schemas.microsoft.com/office/drawing/2014/main" id="{9B3440C8-6A21-4182-B994-29CDB7FEE36F}"/>
                </a:ext>
              </a:extLst>
            </p:cNvPr>
            <p:cNvGrpSpPr/>
            <p:nvPr/>
          </p:nvGrpSpPr>
          <p:grpSpPr>
            <a:xfrm>
              <a:off x="4807875" y="4684322"/>
              <a:ext cx="650771" cy="2127958"/>
              <a:chOff x="5772548" y="2219078"/>
              <a:chExt cx="650771" cy="5486920"/>
            </a:xfrm>
          </p:grpSpPr>
          <p:sp>
            <p:nvSpPr>
              <p:cNvPr id="582" name="Rectangle 233">
                <a:extLst>
                  <a:ext uri="{FF2B5EF4-FFF2-40B4-BE49-F238E27FC236}">
                    <a16:creationId xmlns:a16="http://schemas.microsoft.com/office/drawing/2014/main" id="{58DA6A67-F5AC-42BA-A1A7-2449ACFBBA4B}"/>
                  </a:ext>
                </a:extLst>
              </p:cNvPr>
              <p:cNvSpPr>
                <a:spLocks noChangeArrowheads="1"/>
              </p:cNvSpPr>
              <p:nvPr/>
            </p:nvSpPr>
            <p:spPr bwMode="auto">
              <a:xfrm>
                <a:off x="5772548" y="2219078"/>
                <a:ext cx="74513" cy="5486920"/>
              </a:xfrm>
              <a:prstGeom prst="rect">
                <a:avLst/>
              </a:prstGeom>
              <a:gradFill>
                <a:gsLst>
                  <a:gs pos="0">
                    <a:schemeClr val="accent3">
                      <a:lumMod val="75000"/>
                      <a:alpha val="70000"/>
                    </a:schemeClr>
                  </a:gs>
                  <a:gs pos="100000">
                    <a:schemeClr val="accent3">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583" name="Rectangle 235">
                <a:extLst>
                  <a:ext uri="{FF2B5EF4-FFF2-40B4-BE49-F238E27FC236}">
                    <a16:creationId xmlns:a16="http://schemas.microsoft.com/office/drawing/2014/main" id="{5F6E706A-0574-4440-8D1C-6A46DCD6BE8F}"/>
                  </a:ext>
                </a:extLst>
              </p:cNvPr>
              <p:cNvSpPr>
                <a:spLocks noChangeArrowheads="1"/>
              </p:cNvSpPr>
              <p:nvPr/>
            </p:nvSpPr>
            <p:spPr bwMode="auto">
              <a:xfrm>
                <a:off x="6097695" y="2298671"/>
                <a:ext cx="94835" cy="5378478"/>
              </a:xfrm>
              <a:prstGeom prst="rect">
                <a:avLst/>
              </a:prstGeom>
              <a:gradFill flip="none" rotWithShape="1">
                <a:gsLst>
                  <a:gs pos="0">
                    <a:schemeClr val="accent3">
                      <a:alpha val="70000"/>
                    </a:schemeClr>
                  </a:gs>
                  <a:gs pos="100000">
                    <a:schemeClr val="accent3">
                      <a:alpha val="0"/>
                    </a:schemeClr>
                  </a:gs>
                </a:gsLst>
                <a:lin ang="5400000" scaled="0"/>
                <a:tileRect/>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584" name="Rectangle 232">
                <a:extLst>
                  <a:ext uri="{FF2B5EF4-FFF2-40B4-BE49-F238E27FC236}">
                    <a16:creationId xmlns:a16="http://schemas.microsoft.com/office/drawing/2014/main" id="{B5EAE517-FC02-433C-8029-BFE3C0171B7C}"/>
                  </a:ext>
                </a:extLst>
              </p:cNvPr>
              <p:cNvSpPr>
                <a:spLocks noChangeArrowheads="1"/>
              </p:cNvSpPr>
              <p:nvPr/>
            </p:nvSpPr>
            <p:spPr bwMode="auto">
              <a:xfrm>
                <a:off x="6347112" y="2219773"/>
                <a:ext cx="76207" cy="5379333"/>
              </a:xfrm>
              <a:prstGeom prst="rect">
                <a:avLst/>
              </a:prstGeom>
              <a:gradFill flip="none" rotWithShape="1">
                <a:gsLst>
                  <a:gs pos="0">
                    <a:schemeClr val="accent3">
                      <a:alpha val="70000"/>
                    </a:schemeClr>
                  </a:gs>
                  <a:gs pos="100000">
                    <a:schemeClr val="accent3">
                      <a:alpha val="0"/>
                    </a:schemeClr>
                  </a:gs>
                </a:gsLst>
                <a:lin ang="5400000" scaled="0"/>
                <a:tileRect/>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85" name="Rectangle 237">
                <a:extLst>
                  <a:ext uri="{FF2B5EF4-FFF2-40B4-BE49-F238E27FC236}">
                    <a16:creationId xmlns:a16="http://schemas.microsoft.com/office/drawing/2014/main" id="{09AE2F08-BAD3-4C5F-8B61-476F1493DF3D}"/>
                  </a:ext>
                </a:extLst>
              </p:cNvPr>
              <p:cNvSpPr>
                <a:spLocks noChangeArrowheads="1"/>
              </p:cNvSpPr>
              <p:nvPr/>
            </p:nvSpPr>
            <p:spPr bwMode="auto">
              <a:xfrm>
                <a:off x="6002860" y="2298454"/>
                <a:ext cx="94835" cy="4559545"/>
              </a:xfrm>
              <a:prstGeom prst="rect">
                <a:avLst/>
              </a:prstGeom>
              <a:gradFill>
                <a:gsLst>
                  <a:gs pos="0">
                    <a:schemeClr val="accent3">
                      <a:lumMod val="75000"/>
                      <a:alpha val="70000"/>
                    </a:schemeClr>
                  </a:gs>
                  <a:gs pos="100000">
                    <a:schemeClr val="accent3">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9" name="Group 8">
              <a:extLst>
                <a:ext uri="{FF2B5EF4-FFF2-40B4-BE49-F238E27FC236}">
                  <a16:creationId xmlns:a16="http://schemas.microsoft.com/office/drawing/2014/main" id="{2C58FC19-8BFD-422D-A7F0-C02C40485EB5}"/>
                </a:ext>
              </a:extLst>
            </p:cNvPr>
            <p:cNvGrpSpPr/>
            <p:nvPr/>
          </p:nvGrpSpPr>
          <p:grpSpPr>
            <a:xfrm>
              <a:off x="4777392" y="3580175"/>
              <a:ext cx="707873" cy="1183739"/>
              <a:chOff x="4777392" y="3199175"/>
              <a:chExt cx="707873" cy="1183739"/>
            </a:xfrm>
          </p:grpSpPr>
          <p:sp>
            <p:nvSpPr>
              <p:cNvPr id="509" name="Freeform 239">
                <a:extLst>
                  <a:ext uri="{FF2B5EF4-FFF2-40B4-BE49-F238E27FC236}">
                    <a16:creationId xmlns:a16="http://schemas.microsoft.com/office/drawing/2014/main" id="{BF34D34E-1A47-49F6-931C-804EC9F67ACF}"/>
                  </a:ext>
                </a:extLst>
              </p:cNvPr>
              <p:cNvSpPr>
                <a:spLocks/>
              </p:cNvSpPr>
              <p:nvPr/>
            </p:nvSpPr>
            <p:spPr bwMode="auto">
              <a:xfrm>
                <a:off x="4875614" y="4020510"/>
                <a:ext cx="149026" cy="206604"/>
              </a:xfrm>
              <a:custGeom>
                <a:avLst/>
                <a:gdLst>
                  <a:gd name="T0" fmla="*/ 10 w 60"/>
                  <a:gd name="T1" fmla="*/ 0 h 83"/>
                  <a:gd name="T2" fmla="*/ 47 w 60"/>
                  <a:gd name="T3" fmla="*/ 0 h 83"/>
                  <a:gd name="T4" fmla="*/ 60 w 60"/>
                  <a:gd name="T5" fmla="*/ 64 h 83"/>
                  <a:gd name="T6" fmla="*/ 0 w 60"/>
                  <a:gd name="T7" fmla="*/ 83 h 83"/>
                  <a:gd name="T8" fmla="*/ 10 w 60"/>
                  <a:gd name="T9" fmla="*/ 0 h 83"/>
                </a:gdLst>
                <a:ahLst/>
                <a:cxnLst>
                  <a:cxn ang="0">
                    <a:pos x="T0" y="T1"/>
                  </a:cxn>
                  <a:cxn ang="0">
                    <a:pos x="T2" y="T3"/>
                  </a:cxn>
                  <a:cxn ang="0">
                    <a:pos x="T4" y="T5"/>
                  </a:cxn>
                  <a:cxn ang="0">
                    <a:pos x="T6" y="T7"/>
                  </a:cxn>
                  <a:cxn ang="0">
                    <a:pos x="T8" y="T9"/>
                  </a:cxn>
                </a:cxnLst>
                <a:rect l="0" t="0" r="r" b="b"/>
                <a:pathLst>
                  <a:path w="60" h="83">
                    <a:moveTo>
                      <a:pt x="10" y="0"/>
                    </a:moveTo>
                    <a:cubicBezTo>
                      <a:pt x="10" y="0"/>
                      <a:pt x="25" y="16"/>
                      <a:pt x="47" y="0"/>
                    </a:cubicBezTo>
                    <a:cubicBezTo>
                      <a:pt x="60" y="64"/>
                      <a:pt x="60" y="64"/>
                      <a:pt x="60" y="64"/>
                    </a:cubicBezTo>
                    <a:cubicBezTo>
                      <a:pt x="60" y="64"/>
                      <a:pt x="17" y="59"/>
                      <a:pt x="0" y="83"/>
                    </a:cubicBezTo>
                    <a:lnTo>
                      <a:pt x="1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0" name="Freeform 240">
                <a:extLst>
                  <a:ext uri="{FF2B5EF4-FFF2-40B4-BE49-F238E27FC236}">
                    <a16:creationId xmlns:a16="http://schemas.microsoft.com/office/drawing/2014/main" id="{48D4CAEE-0946-491F-8E3A-54620309C825}"/>
                  </a:ext>
                </a:extLst>
              </p:cNvPr>
              <p:cNvSpPr>
                <a:spLocks/>
              </p:cNvSpPr>
              <p:nvPr/>
            </p:nvSpPr>
            <p:spPr bwMode="auto">
              <a:xfrm>
                <a:off x="4777392" y="3873178"/>
                <a:ext cx="132091" cy="384418"/>
              </a:xfrm>
              <a:custGeom>
                <a:avLst/>
                <a:gdLst>
                  <a:gd name="T0" fmla="*/ 42 w 53"/>
                  <a:gd name="T1" fmla="*/ 154 h 154"/>
                  <a:gd name="T2" fmla="*/ 53 w 53"/>
                  <a:gd name="T3" fmla="*/ 108 h 154"/>
                  <a:gd name="T4" fmla="*/ 27 w 53"/>
                  <a:gd name="T5" fmla="*/ 0 h 154"/>
                  <a:gd name="T6" fmla="*/ 0 w 53"/>
                  <a:gd name="T7" fmla="*/ 108 h 154"/>
                  <a:gd name="T8" fmla="*/ 12 w 53"/>
                  <a:gd name="T9" fmla="*/ 154 h 154"/>
                  <a:gd name="T10" fmla="*/ 42 w 53"/>
                  <a:gd name="T11" fmla="*/ 154 h 154"/>
                </a:gdLst>
                <a:ahLst/>
                <a:cxnLst>
                  <a:cxn ang="0">
                    <a:pos x="T0" y="T1"/>
                  </a:cxn>
                  <a:cxn ang="0">
                    <a:pos x="T2" y="T3"/>
                  </a:cxn>
                  <a:cxn ang="0">
                    <a:pos x="T4" y="T5"/>
                  </a:cxn>
                  <a:cxn ang="0">
                    <a:pos x="T6" y="T7"/>
                  </a:cxn>
                  <a:cxn ang="0">
                    <a:pos x="T8" y="T9"/>
                  </a:cxn>
                  <a:cxn ang="0">
                    <a:pos x="T10" y="T11"/>
                  </a:cxn>
                </a:cxnLst>
                <a:rect l="0" t="0" r="r" b="b"/>
                <a:pathLst>
                  <a:path w="53" h="154">
                    <a:moveTo>
                      <a:pt x="42" y="154"/>
                    </a:moveTo>
                    <a:cubicBezTo>
                      <a:pt x="49" y="135"/>
                      <a:pt x="53" y="144"/>
                      <a:pt x="53" y="108"/>
                    </a:cubicBezTo>
                    <a:cubicBezTo>
                      <a:pt x="53" y="48"/>
                      <a:pt x="42" y="0"/>
                      <a:pt x="27" y="0"/>
                    </a:cubicBezTo>
                    <a:cubicBezTo>
                      <a:pt x="12" y="0"/>
                      <a:pt x="0" y="48"/>
                      <a:pt x="0" y="108"/>
                    </a:cubicBezTo>
                    <a:cubicBezTo>
                      <a:pt x="0" y="144"/>
                      <a:pt x="5" y="135"/>
                      <a:pt x="12" y="154"/>
                    </a:cubicBezTo>
                    <a:lnTo>
                      <a:pt x="42"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1" name="Freeform 241">
                <a:extLst>
                  <a:ext uri="{FF2B5EF4-FFF2-40B4-BE49-F238E27FC236}">
                    <a16:creationId xmlns:a16="http://schemas.microsoft.com/office/drawing/2014/main" id="{A6FE4D28-C8FD-4A8F-ADF9-944EEC302BD6}"/>
                  </a:ext>
                </a:extLst>
              </p:cNvPr>
              <p:cNvSpPr>
                <a:spLocks/>
              </p:cNvSpPr>
              <p:nvPr/>
            </p:nvSpPr>
            <p:spPr bwMode="auto">
              <a:xfrm>
                <a:off x="4789246" y="3873178"/>
                <a:ext cx="110076" cy="121930"/>
              </a:xfrm>
              <a:custGeom>
                <a:avLst/>
                <a:gdLst>
                  <a:gd name="T0" fmla="*/ 44 w 44"/>
                  <a:gd name="T1" fmla="*/ 49 h 49"/>
                  <a:gd name="T2" fmla="*/ 22 w 44"/>
                  <a:gd name="T3" fmla="*/ 0 h 49"/>
                  <a:gd name="T4" fmla="*/ 0 w 44"/>
                  <a:gd name="T5" fmla="*/ 49 h 49"/>
                  <a:gd name="T6" fmla="*/ 44 w 44"/>
                  <a:gd name="T7" fmla="*/ 49 h 49"/>
                </a:gdLst>
                <a:ahLst/>
                <a:cxnLst>
                  <a:cxn ang="0">
                    <a:pos x="T0" y="T1"/>
                  </a:cxn>
                  <a:cxn ang="0">
                    <a:pos x="T2" y="T3"/>
                  </a:cxn>
                  <a:cxn ang="0">
                    <a:pos x="T4" y="T5"/>
                  </a:cxn>
                  <a:cxn ang="0">
                    <a:pos x="T6" y="T7"/>
                  </a:cxn>
                </a:cxnLst>
                <a:rect l="0" t="0" r="r" b="b"/>
                <a:pathLst>
                  <a:path w="44" h="49">
                    <a:moveTo>
                      <a:pt x="44" y="49"/>
                    </a:moveTo>
                    <a:cubicBezTo>
                      <a:pt x="39" y="20"/>
                      <a:pt x="31" y="0"/>
                      <a:pt x="22" y="0"/>
                    </a:cubicBezTo>
                    <a:cubicBezTo>
                      <a:pt x="13" y="0"/>
                      <a:pt x="4" y="20"/>
                      <a:pt x="0" y="49"/>
                    </a:cubicBezTo>
                    <a:lnTo>
                      <a:pt x="44" y="49"/>
                    </a:lnTo>
                    <a:close/>
                  </a:path>
                </a:pathLst>
              </a:custGeom>
              <a:gradFill>
                <a:gsLst>
                  <a:gs pos="26000">
                    <a:schemeClr val="accent3"/>
                  </a:gs>
                  <a:gs pos="100000">
                    <a:schemeClr val="accent3">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512" name="Group 511">
                <a:extLst>
                  <a:ext uri="{FF2B5EF4-FFF2-40B4-BE49-F238E27FC236}">
                    <a16:creationId xmlns:a16="http://schemas.microsoft.com/office/drawing/2014/main" id="{E959169D-671E-4421-988D-9B11D30D37C7}"/>
                  </a:ext>
                </a:extLst>
              </p:cNvPr>
              <p:cNvGrpSpPr/>
              <p:nvPr/>
            </p:nvGrpSpPr>
            <p:grpSpPr>
              <a:xfrm>
                <a:off x="4807875" y="4257597"/>
                <a:ext cx="74513" cy="45724"/>
                <a:chOff x="1741488" y="2517775"/>
                <a:chExt cx="69850" cy="42863"/>
              </a:xfrm>
              <a:solidFill>
                <a:schemeClr val="accent3"/>
              </a:solidFill>
            </p:grpSpPr>
            <p:sp>
              <p:nvSpPr>
                <p:cNvPr id="577" name="Rectangle 242">
                  <a:extLst>
                    <a:ext uri="{FF2B5EF4-FFF2-40B4-BE49-F238E27FC236}">
                      <a16:creationId xmlns:a16="http://schemas.microsoft.com/office/drawing/2014/main" id="{B64EC3F3-016B-4B3D-B525-F883FC32ED0B}"/>
                    </a:ext>
                  </a:extLst>
                </p:cNvPr>
                <p:cNvSpPr>
                  <a:spLocks noChangeArrowheads="1"/>
                </p:cNvSpPr>
                <p:nvPr/>
              </p:nvSpPr>
              <p:spPr bwMode="auto">
                <a:xfrm>
                  <a:off x="1741488" y="2517775"/>
                  <a:ext cx="69850" cy="14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8" name="Rectangle 244">
                  <a:extLst>
                    <a:ext uri="{FF2B5EF4-FFF2-40B4-BE49-F238E27FC236}">
                      <a16:creationId xmlns:a16="http://schemas.microsoft.com/office/drawing/2014/main" id="{58B9C1AE-1A90-4C58-890F-7B429B0E678E}"/>
                    </a:ext>
                  </a:extLst>
                </p:cNvPr>
                <p:cNvSpPr>
                  <a:spLocks noChangeArrowheads="1"/>
                </p:cNvSpPr>
                <p:nvPr/>
              </p:nvSpPr>
              <p:spPr bwMode="auto">
                <a:xfrm>
                  <a:off x="174625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9" name="Rectangle 246">
                  <a:extLst>
                    <a:ext uri="{FF2B5EF4-FFF2-40B4-BE49-F238E27FC236}">
                      <a16:creationId xmlns:a16="http://schemas.microsoft.com/office/drawing/2014/main" id="{39B4AF98-693D-4D65-9E44-F35C032E44E5}"/>
                    </a:ext>
                  </a:extLst>
                </p:cNvPr>
                <p:cNvSpPr>
                  <a:spLocks noChangeArrowheads="1"/>
                </p:cNvSpPr>
                <p:nvPr/>
              </p:nvSpPr>
              <p:spPr bwMode="auto">
                <a:xfrm>
                  <a:off x="1765300"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80" name="Rectangle 248">
                  <a:extLst>
                    <a:ext uri="{FF2B5EF4-FFF2-40B4-BE49-F238E27FC236}">
                      <a16:creationId xmlns:a16="http://schemas.microsoft.com/office/drawing/2014/main" id="{A6294CAD-20BA-42DB-B5DE-B4E77DAFC0BA}"/>
                    </a:ext>
                  </a:extLst>
                </p:cNvPr>
                <p:cNvSpPr>
                  <a:spLocks noChangeArrowheads="1"/>
                </p:cNvSpPr>
                <p:nvPr/>
              </p:nvSpPr>
              <p:spPr bwMode="auto">
                <a:xfrm>
                  <a:off x="1781175"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81" name="Rectangle 250">
                  <a:extLst>
                    <a:ext uri="{FF2B5EF4-FFF2-40B4-BE49-F238E27FC236}">
                      <a16:creationId xmlns:a16="http://schemas.microsoft.com/office/drawing/2014/main" id="{CF1D9443-A984-4C33-BE4B-BD5D94158F68}"/>
                    </a:ext>
                  </a:extLst>
                </p:cNvPr>
                <p:cNvSpPr>
                  <a:spLocks noChangeArrowheads="1"/>
                </p:cNvSpPr>
                <p:nvPr/>
              </p:nvSpPr>
              <p:spPr bwMode="auto">
                <a:xfrm>
                  <a:off x="1797050" y="2532063"/>
                  <a:ext cx="7938"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513" name="Group 512">
                <a:extLst>
                  <a:ext uri="{FF2B5EF4-FFF2-40B4-BE49-F238E27FC236}">
                    <a16:creationId xmlns:a16="http://schemas.microsoft.com/office/drawing/2014/main" id="{CCE437A2-AB83-4186-81B5-DA9A1E9EF611}"/>
                  </a:ext>
                </a:extLst>
              </p:cNvPr>
              <p:cNvGrpSpPr/>
              <p:nvPr/>
            </p:nvGrpSpPr>
            <p:grpSpPr>
              <a:xfrm>
                <a:off x="4807875" y="4272839"/>
                <a:ext cx="74513" cy="30483"/>
                <a:chOff x="6715523" y="3372118"/>
                <a:chExt cx="74513" cy="30483"/>
              </a:xfrm>
              <a:solidFill>
                <a:schemeClr val="accent3">
                  <a:lumMod val="75000"/>
                </a:schemeClr>
              </a:solidFill>
            </p:grpSpPr>
            <p:sp>
              <p:nvSpPr>
                <p:cNvPr id="572" name="Rectangle 243">
                  <a:extLst>
                    <a:ext uri="{FF2B5EF4-FFF2-40B4-BE49-F238E27FC236}">
                      <a16:creationId xmlns:a16="http://schemas.microsoft.com/office/drawing/2014/main" id="{CB3B863A-5DC4-4DF7-B8AE-3D4D78BB6758}"/>
                    </a:ext>
                  </a:extLst>
                </p:cNvPr>
                <p:cNvSpPr>
                  <a:spLocks noChangeArrowheads="1"/>
                </p:cNvSpPr>
                <p:nvPr/>
              </p:nvSpPr>
              <p:spPr bwMode="auto">
                <a:xfrm>
                  <a:off x="6715523" y="3372118"/>
                  <a:ext cx="508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3" name="Rectangle 245">
                  <a:extLst>
                    <a:ext uri="{FF2B5EF4-FFF2-40B4-BE49-F238E27FC236}">
                      <a16:creationId xmlns:a16="http://schemas.microsoft.com/office/drawing/2014/main" id="{0C3BEE2A-BB1D-4733-A451-545D3F2FD892}"/>
                    </a:ext>
                  </a:extLst>
                </p:cNvPr>
                <p:cNvSpPr>
                  <a:spLocks noChangeArrowheads="1"/>
                </p:cNvSpPr>
                <p:nvPr/>
              </p:nvSpPr>
              <p:spPr bwMode="auto">
                <a:xfrm>
                  <a:off x="673076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4" name="Rectangle 247">
                  <a:extLst>
                    <a:ext uri="{FF2B5EF4-FFF2-40B4-BE49-F238E27FC236}">
                      <a16:creationId xmlns:a16="http://schemas.microsoft.com/office/drawing/2014/main" id="{AFAFBAEB-F55D-4489-B963-644FB4F2F77F}"/>
                    </a:ext>
                  </a:extLst>
                </p:cNvPr>
                <p:cNvSpPr>
                  <a:spLocks noChangeArrowheads="1"/>
                </p:cNvSpPr>
                <p:nvPr/>
              </p:nvSpPr>
              <p:spPr bwMode="auto">
                <a:xfrm>
                  <a:off x="6747698"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5" name="Rectangle 249">
                  <a:extLst>
                    <a:ext uri="{FF2B5EF4-FFF2-40B4-BE49-F238E27FC236}">
                      <a16:creationId xmlns:a16="http://schemas.microsoft.com/office/drawing/2014/main" id="{293081FF-F3DB-471B-947F-3AEF0D29DDE6}"/>
                    </a:ext>
                  </a:extLst>
                </p:cNvPr>
                <p:cNvSpPr>
                  <a:spLocks noChangeArrowheads="1"/>
                </p:cNvSpPr>
                <p:nvPr/>
              </p:nvSpPr>
              <p:spPr bwMode="auto">
                <a:xfrm>
                  <a:off x="676463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6" name="Rectangle 251">
                  <a:extLst>
                    <a:ext uri="{FF2B5EF4-FFF2-40B4-BE49-F238E27FC236}">
                      <a16:creationId xmlns:a16="http://schemas.microsoft.com/office/drawing/2014/main" id="{835D6C3A-B50D-41AC-8D5F-C47D95B0B58E}"/>
                    </a:ext>
                  </a:extLst>
                </p:cNvPr>
                <p:cNvSpPr>
                  <a:spLocks noChangeArrowheads="1"/>
                </p:cNvSpPr>
                <p:nvPr/>
              </p:nvSpPr>
              <p:spPr bwMode="auto">
                <a:xfrm>
                  <a:off x="6783262" y="3372118"/>
                  <a:ext cx="6774"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514" name="Freeform 252">
                <a:extLst>
                  <a:ext uri="{FF2B5EF4-FFF2-40B4-BE49-F238E27FC236}">
                    <a16:creationId xmlns:a16="http://schemas.microsoft.com/office/drawing/2014/main" id="{B65FDA8D-8FB3-4A12-BBAF-847A6521B4E2}"/>
                  </a:ext>
                </a:extLst>
              </p:cNvPr>
              <p:cNvSpPr>
                <a:spLocks/>
              </p:cNvSpPr>
              <p:nvPr/>
            </p:nvSpPr>
            <p:spPr bwMode="auto">
              <a:xfrm>
                <a:off x="5239710" y="4020510"/>
                <a:ext cx="147333" cy="206604"/>
              </a:xfrm>
              <a:custGeom>
                <a:avLst/>
                <a:gdLst>
                  <a:gd name="T0" fmla="*/ 50 w 59"/>
                  <a:gd name="T1" fmla="*/ 0 h 83"/>
                  <a:gd name="T2" fmla="*/ 12 w 59"/>
                  <a:gd name="T3" fmla="*/ 0 h 83"/>
                  <a:gd name="T4" fmla="*/ 0 w 59"/>
                  <a:gd name="T5" fmla="*/ 64 h 83"/>
                  <a:gd name="T6" fmla="*/ 59 w 59"/>
                  <a:gd name="T7" fmla="*/ 83 h 83"/>
                  <a:gd name="T8" fmla="*/ 50 w 59"/>
                  <a:gd name="T9" fmla="*/ 0 h 83"/>
                </a:gdLst>
                <a:ahLst/>
                <a:cxnLst>
                  <a:cxn ang="0">
                    <a:pos x="T0" y="T1"/>
                  </a:cxn>
                  <a:cxn ang="0">
                    <a:pos x="T2" y="T3"/>
                  </a:cxn>
                  <a:cxn ang="0">
                    <a:pos x="T4" y="T5"/>
                  </a:cxn>
                  <a:cxn ang="0">
                    <a:pos x="T6" y="T7"/>
                  </a:cxn>
                  <a:cxn ang="0">
                    <a:pos x="T8" y="T9"/>
                  </a:cxn>
                </a:cxnLst>
                <a:rect l="0" t="0" r="r" b="b"/>
                <a:pathLst>
                  <a:path w="59" h="83">
                    <a:moveTo>
                      <a:pt x="50" y="0"/>
                    </a:moveTo>
                    <a:cubicBezTo>
                      <a:pt x="50" y="0"/>
                      <a:pt x="35" y="16"/>
                      <a:pt x="12" y="0"/>
                    </a:cubicBezTo>
                    <a:cubicBezTo>
                      <a:pt x="0" y="64"/>
                      <a:pt x="0" y="64"/>
                      <a:pt x="0" y="64"/>
                    </a:cubicBezTo>
                    <a:cubicBezTo>
                      <a:pt x="0" y="64"/>
                      <a:pt x="43" y="59"/>
                      <a:pt x="59" y="83"/>
                    </a:cubicBezTo>
                    <a:lnTo>
                      <a:pt x="5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5" name="Freeform 253">
                <a:extLst>
                  <a:ext uri="{FF2B5EF4-FFF2-40B4-BE49-F238E27FC236}">
                    <a16:creationId xmlns:a16="http://schemas.microsoft.com/office/drawing/2014/main" id="{38673EE8-5737-4861-8E39-8AB020FC3ED9}"/>
                  </a:ext>
                </a:extLst>
              </p:cNvPr>
              <p:cNvSpPr>
                <a:spLocks/>
              </p:cNvSpPr>
              <p:nvPr/>
            </p:nvSpPr>
            <p:spPr bwMode="auto">
              <a:xfrm>
                <a:off x="4967061" y="3199175"/>
                <a:ext cx="328534" cy="1109226"/>
              </a:xfrm>
              <a:custGeom>
                <a:avLst/>
                <a:gdLst>
                  <a:gd name="T0" fmla="*/ 28 w 131"/>
                  <a:gd name="T1" fmla="*/ 443 h 443"/>
                  <a:gd name="T2" fmla="*/ 0 w 131"/>
                  <a:gd name="T3" fmla="*/ 266 h 443"/>
                  <a:gd name="T4" fmla="*/ 66 w 131"/>
                  <a:gd name="T5" fmla="*/ 0 h 443"/>
                  <a:gd name="T6" fmla="*/ 131 w 131"/>
                  <a:gd name="T7" fmla="*/ 266 h 443"/>
                  <a:gd name="T8" fmla="*/ 103 w 131"/>
                  <a:gd name="T9" fmla="*/ 443 h 443"/>
                  <a:gd name="T10" fmla="*/ 28 w 131"/>
                  <a:gd name="T11" fmla="*/ 443 h 443"/>
                </a:gdLst>
                <a:ahLst/>
                <a:cxnLst>
                  <a:cxn ang="0">
                    <a:pos x="T0" y="T1"/>
                  </a:cxn>
                  <a:cxn ang="0">
                    <a:pos x="T2" y="T3"/>
                  </a:cxn>
                  <a:cxn ang="0">
                    <a:pos x="T4" y="T5"/>
                  </a:cxn>
                  <a:cxn ang="0">
                    <a:pos x="T6" y="T7"/>
                  </a:cxn>
                  <a:cxn ang="0">
                    <a:pos x="T8" y="T9"/>
                  </a:cxn>
                  <a:cxn ang="0">
                    <a:pos x="T10" y="T11"/>
                  </a:cxn>
                </a:cxnLst>
                <a:rect l="0" t="0" r="r" b="b"/>
                <a:pathLst>
                  <a:path w="131" h="443">
                    <a:moveTo>
                      <a:pt x="28" y="443"/>
                    </a:moveTo>
                    <a:cubicBezTo>
                      <a:pt x="11" y="395"/>
                      <a:pt x="0" y="356"/>
                      <a:pt x="0" y="266"/>
                    </a:cubicBezTo>
                    <a:cubicBezTo>
                      <a:pt x="0" y="119"/>
                      <a:pt x="30" y="0"/>
                      <a:pt x="66" y="0"/>
                    </a:cubicBezTo>
                    <a:cubicBezTo>
                      <a:pt x="102" y="0"/>
                      <a:pt x="131" y="119"/>
                      <a:pt x="131" y="266"/>
                    </a:cubicBezTo>
                    <a:cubicBezTo>
                      <a:pt x="131" y="356"/>
                      <a:pt x="120" y="395"/>
                      <a:pt x="103" y="443"/>
                    </a:cubicBezTo>
                    <a:lnTo>
                      <a:pt x="28" y="44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6" name="Freeform 254">
                <a:extLst>
                  <a:ext uri="{FF2B5EF4-FFF2-40B4-BE49-F238E27FC236}">
                    <a16:creationId xmlns:a16="http://schemas.microsoft.com/office/drawing/2014/main" id="{370F9EE8-1948-4B51-AE0F-0F864A4E2C43}"/>
                  </a:ext>
                </a:extLst>
              </p:cNvPr>
              <p:cNvSpPr>
                <a:spLocks/>
              </p:cNvSpPr>
              <p:nvPr/>
            </p:nvSpPr>
            <p:spPr bwMode="auto">
              <a:xfrm>
                <a:off x="4967061" y="3864710"/>
                <a:ext cx="328534" cy="62658"/>
              </a:xfrm>
              <a:custGeom>
                <a:avLst/>
                <a:gdLst>
                  <a:gd name="T0" fmla="*/ 1 w 131"/>
                  <a:gd name="T1" fmla="*/ 25 h 25"/>
                  <a:gd name="T2" fmla="*/ 0 w 131"/>
                  <a:gd name="T3" fmla="*/ 0 h 25"/>
                  <a:gd name="T4" fmla="*/ 131 w 131"/>
                  <a:gd name="T5" fmla="*/ 0 h 25"/>
                  <a:gd name="T6" fmla="*/ 131 w 131"/>
                  <a:gd name="T7" fmla="*/ 25 h 25"/>
                  <a:gd name="T8" fmla="*/ 1 w 131"/>
                  <a:gd name="T9" fmla="*/ 25 h 25"/>
                </a:gdLst>
                <a:ahLst/>
                <a:cxnLst>
                  <a:cxn ang="0">
                    <a:pos x="T0" y="T1"/>
                  </a:cxn>
                  <a:cxn ang="0">
                    <a:pos x="T2" y="T3"/>
                  </a:cxn>
                  <a:cxn ang="0">
                    <a:pos x="T4" y="T5"/>
                  </a:cxn>
                  <a:cxn ang="0">
                    <a:pos x="T6" y="T7"/>
                  </a:cxn>
                  <a:cxn ang="0">
                    <a:pos x="T8" y="T9"/>
                  </a:cxn>
                </a:cxnLst>
                <a:rect l="0" t="0" r="r" b="b"/>
                <a:pathLst>
                  <a:path w="131" h="25">
                    <a:moveTo>
                      <a:pt x="1" y="25"/>
                    </a:moveTo>
                    <a:cubicBezTo>
                      <a:pt x="1" y="17"/>
                      <a:pt x="0" y="9"/>
                      <a:pt x="0" y="0"/>
                    </a:cubicBezTo>
                    <a:cubicBezTo>
                      <a:pt x="131" y="0"/>
                      <a:pt x="131" y="0"/>
                      <a:pt x="131" y="0"/>
                    </a:cubicBezTo>
                    <a:cubicBezTo>
                      <a:pt x="131" y="9"/>
                      <a:pt x="131" y="17"/>
                      <a:pt x="131" y="25"/>
                    </a:cubicBezTo>
                    <a:lnTo>
                      <a:pt x="1" y="2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7" name="Freeform 255">
                <a:extLst>
                  <a:ext uri="{FF2B5EF4-FFF2-40B4-BE49-F238E27FC236}">
                    <a16:creationId xmlns:a16="http://schemas.microsoft.com/office/drawing/2014/main" id="{E0CCAD8D-1F51-4F05-8DF0-B91002E99144}"/>
                  </a:ext>
                </a:extLst>
              </p:cNvPr>
              <p:cNvSpPr>
                <a:spLocks/>
              </p:cNvSpPr>
              <p:nvPr/>
            </p:nvSpPr>
            <p:spPr bwMode="auto">
              <a:xfrm>
                <a:off x="5014479" y="3199175"/>
                <a:ext cx="235394" cy="206604"/>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cubicBezTo>
                      <a:pt x="12" y="31"/>
                      <a:pt x="28" y="0"/>
                      <a:pt x="47" y="0"/>
                    </a:cubicBezTo>
                    <a:cubicBezTo>
                      <a:pt x="65" y="0"/>
                      <a:pt x="82" y="31"/>
                      <a:pt x="94" y="82"/>
                    </a:cubicBezTo>
                    <a:lnTo>
                      <a:pt x="0" y="8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8" name="Oval 256">
                <a:extLst>
                  <a:ext uri="{FF2B5EF4-FFF2-40B4-BE49-F238E27FC236}">
                    <a16:creationId xmlns:a16="http://schemas.microsoft.com/office/drawing/2014/main" id="{ACF7F2B2-9B80-43E9-84D6-C552D1BDF3F4}"/>
                  </a:ext>
                </a:extLst>
              </p:cNvPr>
              <p:cNvSpPr>
                <a:spLocks noChangeArrowheads="1"/>
              </p:cNvSpPr>
              <p:nvPr/>
            </p:nvSpPr>
            <p:spPr bwMode="auto">
              <a:xfrm>
                <a:off x="5055122" y="3532789"/>
                <a:ext cx="152413" cy="152413"/>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19" name="Freeform 257">
                <a:extLst>
                  <a:ext uri="{FF2B5EF4-FFF2-40B4-BE49-F238E27FC236}">
                    <a16:creationId xmlns:a16="http://schemas.microsoft.com/office/drawing/2014/main" id="{F813CD2F-1A03-4C81-BFAE-B61AD9448B86}"/>
                  </a:ext>
                </a:extLst>
              </p:cNvPr>
              <p:cNvSpPr>
                <a:spLocks/>
              </p:cNvSpPr>
              <p:nvPr/>
            </p:nvSpPr>
            <p:spPr bwMode="auto">
              <a:xfrm>
                <a:off x="5070363" y="3548031"/>
                <a:ext cx="125317" cy="125317"/>
              </a:xfrm>
              <a:custGeom>
                <a:avLst/>
                <a:gdLst>
                  <a:gd name="T0" fmla="*/ 9 w 50"/>
                  <a:gd name="T1" fmla="*/ 41 h 50"/>
                  <a:gd name="T2" fmla="*/ 41 w 50"/>
                  <a:gd name="T3" fmla="*/ 41 h 50"/>
                  <a:gd name="T4" fmla="*/ 41 w 50"/>
                  <a:gd name="T5" fmla="*/ 9 h 50"/>
                  <a:gd name="T6" fmla="*/ 9 w 50"/>
                  <a:gd name="T7" fmla="*/ 9 h 50"/>
                  <a:gd name="T8" fmla="*/ 9 w 50"/>
                  <a:gd name="T9" fmla="*/ 41 h 50"/>
                </a:gdLst>
                <a:ahLst/>
                <a:cxnLst>
                  <a:cxn ang="0">
                    <a:pos x="T0" y="T1"/>
                  </a:cxn>
                  <a:cxn ang="0">
                    <a:pos x="T2" y="T3"/>
                  </a:cxn>
                  <a:cxn ang="0">
                    <a:pos x="T4" y="T5"/>
                  </a:cxn>
                  <a:cxn ang="0">
                    <a:pos x="T6" y="T7"/>
                  </a:cxn>
                  <a:cxn ang="0">
                    <a:pos x="T8" y="T9"/>
                  </a:cxn>
                </a:cxnLst>
                <a:rect l="0" t="0" r="r" b="b"/>
                <a:pathLst>
                  <a:path w="50" h="50">
                    <a:moveTo>
                      <a:pt x="9" y="41"/>
                    </a:moveTo>
                    <a:cubicBezTo>
                      <a:pt x="18" y="50"/>
                      <a:pt x="32" y="50"/>
                      <a:pt x="41" y="41"/>
                    </a:cubicBezTo>
                    <a:cubicBezTo>
                      <a:pt x="50" y="32"/>
                      <a:pt x="50" y="18"/>
                      <a:pt x="41" y="9"/>
                    </a:cubicBezTo>
                    <a:cubicBezTo>
                      <a:pt x="32" y="0"/>
                      <a:pt x="18" y="0"/>
                      <a:pt x="9" y="9"/>
                    </a:cubicBezTo>
                    <a:cubicBezTo>
                      <a:pt x="0" y="18"/>
                      <a:pt x="0" y="32"/>
                      <a:pt x="9" y="41"/>
                    </a:cubicBezTo>
                    <a:close/>
                  </a:path>
                </a:pathLst>
              </a:custGeom>
              <a:solidFill>
                <a:srgbClr val="B6D4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0" name="Freeform 258">
                <a:extLst>
                  <a:ext uri="{FF2B5EF4-FFF2-40B4-BE49-F238E27FC236}">
                    <a16:creationId xmlns:a16="http://schemas.microsoft.com/office/drawing/2014/main" id="{FD159D24-71AE-4592-BE1E-BFBB4B89BB90}"/>
                  </a:ext>
                </a:extLst>
              </p:cNvPr>
              <p:cNvSpPr>
                <a:spLocks/>
              </p:cNvSpPr>
              <p:nvPr/>
            </p:nvSpPr>
            <p:spPr bwMode="auto">
              <a:xfrm>
                <a:off x="5080524" y="3576820"/>
                <a:ext cx="84674" cy="86367"/>
              </a:xfrm>
              <a:custGeom>
                <a:avLst/>
                <a:gdLst>
                  <a:gd name="T0" fmla="*/ 0 w 34"/>
                  <a:gd name="T1" fmla="*/ 4 h 34"/>
                  <a:gd name="T2" fmla="*/ 2 w 34"/>
                  <a:gd name="T3" fmla="*/ 0 h 34"/>
                  <a:gd name="T4" fmla="*/ 34 w 34"/>
                  <a:gd name="T5" fmla="*/ 32 h 34"/>
                  <a:gd name="T6" fmla="*/ 30 w 34"/>
                  <a:gd name="T7" fmla="*/ 34 h 34"/>
                  <a:gd name="T8" fmla="*/ 0 w 34"/>
                  <a:gd name="T9" fmla="*/ 4 h 34"/>
                </a:gdLst>
                <a:ahLst/>
                <a:cxnLst>
                  <a:cxn ang="0">
                    <a:pos x="T0" y="T1"/>
                  </a:cxn>
                  <a:cxn ang="0">
                    <a:pos x="T2" y="T3"/>
                  </a:cxn>
                  <a:cxn ang="0">
                    <a:pos x="T4" y="T5"/>
                  </a:cxn>
                  <a:cxn ang="0">
                    <a:pos x="T6" y="T7"/>
                  </a:cxn>
                  <a:cxn ang="0">
                    <a:pos x="T8" y="T9"/>
                  </a:cxn>
                </a:cxnLst>
                <a:rect l="0" t="0" r="r" b="b"/>
                <a:pathLst>
                  <a:path w="34" h="34">
                    <a:moveTo>
                      <a:pt x="0" y="4"/>
                    </a:moveTo>
                    <a:cubicBezTo>
                      <a:pt x="1" y="2"/>
                      <a:pt x="1" y="1"/>
                      <a:pt x="2" y="0"/>
                    </a:cubicBezTo>
                    <a:cubicBezTo>
                      <a:pt x="34" y="32"/>
                      <a:pt x="34" y="32"/>
                      <a:pt x="34" y="32"/>
                    </a:cubicBezTo>
                    <a:cubicBezTo>
                      <a:pt x="33" y="33"/>
                      <a:pt x="31" y="33"/>
                      <a:pt x="30" y="34"/>
                    </a:cubicBezTo>
                    <a:lnTo>
                      <a:pt x="0" y="4"/>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1" name="Freeform 259">
                <a:extLst>
                  <a:ext uri="{FF2B5EF4-FFF2-40B4-BE49-F238E27FC236}">
                    <a16:creationId xmlns:a16="http://schemas.microsoft.com/office/drawing/2014/main" id="{92E0F8EA-3467-490C-8AE3-B52A4BF09143}"/>
                  </a:ext>
                </a:extLst>
              </p:cNvPr>
              <p:cNvSpPr>
                <a:spLocks/>
              </p:cNvSpPr>
              <p:nvPr/>
            </p:nvSpPr>
            <p:spPr bwMode="auto">
              <a:xfrm>
                <a:off x="5095766" y="3553111"/>
                <a:ext cx="91448" cy="94835"/>
              </a:xfrm>
              <a:custGeom>
                <a:avLst/>
                <a:gdLst>
                  <a:gd name="T0" fmla="*/ 0 w 37"/>
                  <a:gd name="T1" fmla="*/ 6 h 38"/>
                  <a:gd name="T2" fmla="*/ 10 w 37"/>
                  <a:gd name="T3" fmla="*/ 0 h 38"/>
                  <a:gd name="T4" fmla="*/ 37 w 37"/>
                  <a:gd name="T5" fmla="*/ 27 h 38"/>
                  <a:gd name="T6" fmla="*/ 32 w 37"/>
                  <a:gd name="T7" fmla="*/ 38 h 38"/>
                  <a:gd name="T8" fmla="*/ 0 w 37"/>
                  <a:gd name="T9" fmla="*/ 6 h 38"/>
                </a:gdLst>
                <a:ahLst/>
                <a:cxnLst>
                  <a:cxn ang="0">
                    <a:pos x="T0" y="T1"/>
                  </a:cxn>
                  <a:cxn ang="0">
                    <a:pos x="T2" y="T3"/>
                  </a:cxn>
                  <a:cxn ang="0">
                    <a:pos x="T4" y="T5"/>
                  </a:cxn>
                  <a:cxn ang="0">
                    <a:pos x="T6" y="T7"/>
                  </a:cxn>
                  <a:cxn ang="0">
                    <a:pos x="T8" y="T9"/>
                  </a:cxn>
                </a:cxnLst>
                <a:rect l="0" t="0" r="r" b="b"/>
                <a:pathLst>
                  <a:path w="37" h="38">
                    <a:moveTo>
                      <a:pt x="0" y="6"/>
                    </a:moveTo>
                    <a:cubicBezTo>
                      <a:pt x="3" y="3"/>
                      <a:pt x="7" y="1"/>
                      <a:pt x="10" y="0"/>
                    </a:cubicBezTo>
                    <a:cubicBezTo>
                      <a:pt x="37" y="27"/>
                      <a:pt x="37" y="27"/>
                      <a:pt x="37" y="27"/>
                    </a:cubicBezTo>
                    <a:cubicBezTo>
                      <a:pt x="37" y="31"/>
                      <a:pt x="35" y="35"/>
                      <a:pt x="32" y="38"/>
                    </a:cubicBezTo>
                    <a:lnTo>
                      <a:pt x="0" y="6"/>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2" name="Oval 260">
                <a:extLst>
                  <a:ext uri="{FF2B5EF4-FFF2-40B4-BE49-F238E27FC236}">
                    <a16:creationId xmlns:a16="http://schemas.microsoft.com/office/drawing/2014/main" id="{9AA06FCA-BF6E-4B13-B0B2-C4192797EC6C}"/>
                  </a:ext>
                </a:extLst>
              </p:cNvPr>
              <p:cNvSpPr>
                <a:spLocks noChangeArrowheads="1"/>
              </p:cNvSpPr>
              <p:nvPr/>
            </p:nvSpPr>
            <p:spPr bwMode="auto">
              <a:xfrm>
                <a:off x="5127941" y="3537870"/>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3" name="Freeform 261">
                <a:extLst>
                  <a:ext uri="{FF2B5EF4-FFF2-40B4-BE49-F238E27FC236}">
                    <a16:creationId xmlns:a16="http://schemas.microsoft.com/office/drawing/2014/main" id="{8926267D-6148-41AD-BB69-60E131B5F242}"/>
                  </a:ext>
                </a:extLst>
              </p:cNvPr>
              <p:cNvSpPr>
                <a:spLocks/>
              </p:cNvSpPr>
              <p:nvPr/>
            </p:nvSpPr>
            <p:spPr bwMode="auto">
              <a:xfrm>
                <a:off x="5160118" y="3544644"/>
                <a:ext cx="11855" cy="13548"/>
              </a:xfrm>
              <a:custGeom>
                <a:avLst/>
                <a:gdLst>
                  <a:gd name="T0" fmla="*/ 0 w 5"/>
                  <a:gd name="T1" fmla="*/ 2 h 5"/>
                  <a:gd name="T2" fmla="*/ 1 w 5"/>
                  <a:gd name="T3" fmla="*/ 5 h 5"/>
                  <a:gd name="T4" fmla="*/ 4 w 5"/>
                  <a:gd name="T5" fmla="*/ 4 h 5"/>
                  <a:gd name="T6" fmla="*/ 3 w 5"/>
                  <a:gd name="T7" fmla="*/ 1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0" y="4"/>
                      <a:pt x="1" y="5"/>
                    </a:cubicBezTo>
                    <a:cubicBezTo>
                      <a:pt x="2" y="5"/>
                      <a:pt x="4" y="5"/>
                      <a:pt x="4" y="4"/>
                    </a:cubicBezTo>
                    <a:cubicBezTo>
                      <a:pt x="5" y="3"/>
                      <a:pt x="4" y="1"/>
                      <a:pt x="3" y="1"/>
                    </a:cubicBezTo>
                    <a:cubicBezTo>
                      <a:pt x="2" y="0"/>
                      <a:pt x="1" y="1"/>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4" name="Freeform 262">
                <a:extLst>
                  <a:ext uri="{FF2B5EF4-FFF2-40B4-BE49-F238E27FC236}">
                    <a16:creationId xmlns:a16="http://schemas.microsoft.com/office/drawing/2014/main" id="{701A7CA0-530C-4CB5-8681-4679115FD289}"/>
                  </a:ext>
                </a:extLst>
              </p:cNvPr>
              <p:cNvSpPr>
                <a:spLocks/>
              </p:cNvSpPr>
              <p:nvPr/>
            </p:nvSpPr>
            <p:spPr bwMode="auto">
              <a:xfrm>
                <a:off x="5182132" y="3570046"/>
                <a:ext cx="15242" cy="11854"/>
              </a:xfrm>
              <a:custGeom>
                <a:avLst/>
                <a:gdLst>
                  <a:gd name="T0" fmla="*/ 2 w 6"/>
                  <a:gd name="T1" fmla="*/ 1 h 5"/>
                  <a:gd name="T2" fmla="*/ 1 w 6"/>
                  <a:gd name="T3" fmla="*/ 4 h 5"/>
                  <a:gd name="T4" fmla="*/ 4 w 6"/>
                  <a:gd name="T5" fmla="*/ 5 h 5"/>
                  <a:gd name="T6" fmla="*/ 5 w 6"/>
                  <a:gd name="T7" fmla="*/ 1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3"/>
                      <a:pt x="1" y="4"/>
                    </a:cubicBezTo>
                    <a:cubicBezTo>
                      <a:pt x="2" y="5"/>
                      <a:pt x="3" y="5"/>
                      <a:pt x="4" y="5"/>
                    </a:cubicBezTo>
                    <a:cubicBezTo>
                      <a:pt x="5" y="4"/>
                      <a:pt x="6" y="3"/>
                      <a:pt x="5" y="1"/>
                    </a:cubicBezTo>
                    <a:cubicBezTo>
                      <a:pt x="4" y="0"/>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5" name="Oval 263">
                <a:extLst>
                  <a:ext uri="{FF2B5EF4-FFF2-40B4-BE49-F238E27FC236}">
                    <a16:creationId xmlns:a16="http://schemas.microsoft.com/office/drawing/2014/main" id="{281E16BD-E2A3-4458-B574-74254FB4FCD7}"/>
                  </a:ext>
                </a:extLst>
              </p:cNvPr>
              <p:cNvSpPr>
                <a:spLocks noChangeArrowheads="1"/>
              </p:cNvSpPr>
              <p:nvPr/>
            </p:nvSpPr>
            <p:spPr bwMode="auto">
              <a:xfrm>
                <a:off x="5192293" y="3605609"/>
                <a:ext cx="13548"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6" name="Freeform 264">
                <a:extLst>
                  <a:ext uri="{FF2B5EF4-FFF2-40B4-BE49-F238E27FC236}">
                    <a16:creationId xmlns:a16="http://schemas.microsoft.com/office/drawing/2014/main" id="{6131D63B-FBB8-400F-A1C4-06BB1E5BE73E}"/>
                  </a:ext>
                </a:extLst>
              </p:cNvPr>
              <p:cNvSpPr>
                <a:spLocks/>
              </p:cNvSpPr>
              <p:nvPr/>
            </p:nvSpPr>
            <p:spPr bwMode="auto">
              <a:xfrm>
                <a:off x="5182132" y="3634398"/>
                <a:ext cx="15242" cy="15241"/>
              </a:xfrm>
              <a:custGeom>
                <a:avLst/>
                <a:gdLst>
                  <a:gd name="T0" fmla="*/ 4 w 6"/>
                  <a:gd name="T1" fmla="*/ 1 h 6"/>
                  <a:gd name="T2" fmla="*/ 1 w 6"/>
                  <a:gd name="T3" fmla="*/ 2 h 6"/>
                  <a:gd name="T4" fmla="*/ 2 w 6"/>
                  <a:gd name="T5" fmla="*/ 5 h 6"/>
                  <a:gd name="T6" fmla="*/ 5 w 6"/>
                  <a:gd name="T7" fmla="*/ 4 h 6"/>
                  <a:gd name="T8" fmla="*/ 4 w 6"/>
                  <a:gd name="T9" fmla="*/ 1 h 6"/>
                </a:gdLst>
                <a:ahLst/>
                <a:cxnLst>
                  <a:cxn ang="0">
                    <a:pos x="T0" y="T1"/>
                  </a:cxn>
                  <a:cxn ang="0">
                    <a:pos x="T2" y="T3"/>
                  </a:cxn>
                  <a:cxn ang="0">
                    <a:pos x="T4" y="T5"/>
                  </a:cxn>
                  <a:cxn ang="0">
                    <a:pos x="T6" y="T7"/>
                  </a:cxn>
                  <a:cxn ang="0">
                    <a:pos x="T8" y="T9"/>
                  </a:cxn>
                </a:cxnLst>
                <a:rect l="0" t="0" r="r" b="b"/>
                <a:pathLst>
                  <a:path w="6" h="6">
                    <a:moveTo>
                      <a:pt x="4" y="1"/>
                    </a:moveTo>
                    <a:cubicBezTo>
                      <a:pt x="3" y="0"/>
                      <a:pt x="2" y="1"/>
                      <a:pt x="1" y="2"/>
                    </a:cubicBezTo>
                    <a:cubicBezTo>
                      <a:pt x="0" y="3"/>
                      <a:pt x="1" y="4"/>
                      <a:pt x="2" y="5"/>
                    </a:cubicBezTo>
                    <a:cubicBezTo>
                      <a:pt x="3" y="6"/>
                      <a:pt x="4" y="5"/>
                      <a:pt x="5" y="4"/>
                    </a:cubicBezTo>
                    <a:cubicBezTo>
                      <a:pt x="6" y="3"/>
                      <a:pt x="5" y="2"/>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7" name="Freeform 265">
                <a:extLst>
                  <a:ext uri="{FF2B5EF4-FFF2-40B4-BE49-F238E27FC236}">
                    <a16:creationId xmlns:a16="http://schemas.microsoft.com/office/drawing/2014/main" id="{2962B160-D172-4025-B1D3-E5ED6B644166}"/>
                  </a:ext>
                </a:extLst>
              </p:cNvPr>
              <p:cNvSpPr>
                <a:spLocks/>
              </p:cNvSpPr>
              <p:nvPr/>
            </p:nvSpPr>
            <p:spPr bwMode="auto">
              <a:xfrm>
                <a:off x="5160118" y="3659800"/>
                <a:ext cx="11855" cy="13548"/>
              </a:xfrm>
              <a:custGeom>
                <a:avLst/>
                <a:gdLst>
                  <a:gd name="T0" fmla="*/ 4 w 5"/>
                  <a:gd name="T1" fmla="*/ 2 h 5"/>
                  <a:gd name="T2" fmla="*/ 1 w 5"/>
                  <a:gd name="T3" fmla="*/ 1 h 5"/>
                  <a:gd name="T4" fmla="*/ 0 w 5"/>
                  <a:gd name="T5" fmla="*/ 4 h 5"/>
                  <a:gd name="T6" fmla="*/ 3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4" y="1"/>
                      <a:pt x="2" y="0"/>
                      <a:pt x="1" y="1"/>
                    </a:cubicBezTo>
                    <a:cubicBezTo>
                      <a:pt x="0" y="1"/>
                      <a:pt x="0" y="3"/>
                      <a:pt x="0" y="4"/>
                    </a:cubicBezTo>
                    <a:cubicBezTo>
                      <a:pt x="1" y="5"/>
                      <a:pt x="2" y="5"/>
                      <a:pt x="3" y="5"/>
                    </a:cubicBezTo>
                    <a:cubicBezTo>
                      <a:pt x="4" y="4"/>
                      <a:pt x="5" y="3"/>
                      <a:pt x="4"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8" name="Oval 266">
                <a:extLst>
                  <a:ext uri="{FF2B5EF4-FFF2-40B4-BE49-F238E27FC236}">
                    <a16:creationId xmlns:a16="http://schemas.microsoft.com/office/drawing/2014/main" id="{2FDC482C-BF4E-4F5B-A83B-CCA731542CCF}"/>
                  </a:ext>
                </a:extLst>
              </p:cNvPr>
              <p:cNvSpPr>
                <a:spLocks noChangeArrowheads="1"/>
              </p:cNvSpPr>
              <p:nvPr/>
            </p:nvSpPr>
            <p:spPr bwMode="auto">
              <a:xfrm>
                <a:off x="5127941" y="3669961"/>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29" name="Freeform 267">
                <a:extLst>
                  <a:ext uri="{FF2B5EF4-FFF2-40B4-BE49-F238E27FC236}">
                    <a16:creationId xmlns:a16="http://schemas.microsoft.com/office/drawing/2014/main" id="{783A9B01-FA2C-4351-89C0-6E256D1F8DD5}"/>
                  </a:ext>
                </a:extLst>
              </p:cNvPr>
              <p:cNvSpPr>
                <a:spLocks/>
              </p:cNvSpPr>
              <p:nvPr/>
            </p:nvSpPr>
            <p:spPr bwMode="auto">
              <a:xfrm>
                <a:off x="5092379" y="3659800"/>
                <a:ext cx="13548" cy="13548"/>
              </a:xfrm>
              <a:custGeom>
                <a:avLst/>
                <a:gdLst>
                  <a:gd name="T0" fmla="*/ 5 w 5"/>
                  <a:gd name="T1" fmla="*/ 4 h 5"/>
                  <a:gd name="T2" fmla="*/ 4 w 5"/>
                  <a:gd name="T3" fmla="*/ 1 h 5"/>
                  <a:gd name="T4" fmla="*/ 1 w 5"/>
                  <a:gd name="T5" fmla="*/ 2 h 5"/>
                  <a:gd name="T6" fmla="*/ 2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5" y="3"/>
                      <a:pt x="5" y="1"/>
                      <a:pt x="4" y="1"/>
                    </a:cubicBezTo>
                    <a:cubicBezTo>
                      <a:pt x="3" y="0"/>
                      <a:pt x="1" y="1"/>
                      <a:pt x="1" y="2"/>
                    </a:cubicBezTo>
                    <a:cubicBezTo>
                      <a:pt x="0" y="3"/>
                      <a:pt x="0" y="4"/>
                      <a:pt x="2" y="5"/>
                    </a:cubicBezTo>
                    <a:cubicBezTo>
                      <a:pt x="3" y="5"/>
                      <a:pt x="4" y="5"/>
                      <a:pt x="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30" name="Freeform 268">
                <a:extLst>
                  <a:ext uri="{FF2B5EF4-FFF2-40B4-BE49-F238E27FC236}">
                    <a16:creationId xmlns:a16="http://schemas.microsoft.com/office/drawing/2014/main" id="{C061419E-2058-4091-B57C-BDE9669DECA2}"/>
                  </a:ext>
                </a:extLst>
              </p:cNvPr>
              <p:cNvSpPr>
                <a:spLocks/>
              </p:cNvSpPr>
              <p:nvPr/>
            </p:nvSpPr>
            <p:spPr bwMode="auto">
              <a:xfrm>
                <a:off x="5066976" y="3634398"/>
                <a:ext cx="15242" cy="15241"/>
              </a:xfrm>
              <a:custGeom>
                <a:avLst/>
                <a:gdLst>
                  <a:gd name="T0" fmla="*/ 4 w 6"/>
                  <a:gd name="T1" fmla="*/ 5 h 6"/>
                  <a:gd name="T2" fmla="*/ 5 w 6"/>
                  <a:gd name="T3" fmla="*/ 2 h 6"/>
                  <a:gd name="T4" fmla="*/ 2 w 6"/>
                  <a:gd name="T5" fmla="*/ 1 h 6"/>
                  <a:gd name="T6" fmla="*/ 1 w 6"/>
                  <a:gd name="T7" fmla="*/ 4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5" y="4"/>
                      <a:pt x="6" y="3"/>
                      <a:pt x="5" y="2"/>
                    </a:cubicBezTo>
                    <a:cubicBezTo>
                      <a:pt x="4" y="1"/>
                      <a:pt x="3" y="0"/>
                      <a:pt x="2" y="1"/>
                    </a:cubicBezTo>
                    <a:cubicBezTo>
                      <a:pt x="1" y="2"/>
                      <a:pt x="0" y="3"/>
                      <a:pt x="1" y="4"/>
                    </a:cubicBezTo>
                    <a:cubicBezTo>
                      <a:pt x="2" y="5"/>
                      <a:pt x="3" y="6"/>
                      <a:pt x="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31" name="Oval 269">
                <a:extLst>
                  <a:ext uri="{FF2B5EF4-FFF2-40B4-BE49-F238E27FC236}">
                    <a16:creationId xmlns:a16="http://schemas.microsoft.com/office/drawing/2014/main" id="{A8F3F645-CA89-4B9A-B806-ADF636F30A0C}"/>
                  </a:ext>
                </a:extLst>
              </p:cNvPr>
              <p:cNvSpPr>
                <a:spLocks noChangeArrowheads="1"/>
              </p:cNvSpPr>
              <p:nvPr/>
            </p:nvSpPr>
            <p:spPr bwMode="auto">
              <a:xfrm>
                <a:off x="5060202" y="3605609"/>
                <a:ext cx="11855"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32" name="Freeform 270">
                <a:extLst>
                  <a:ext uri="{FF2B5EF4-FFF2-40B4-BE49-F238E27FC236}">
                    <a16:creationId xmlns:a16="http://schemas.microsoft.com/office/drawing/2014/main" id="{A7B22F5C-269C-4660-B1F9-68F31FBA2C79}"/>
                  </a:ext>
                </a:extLst>
              </p:cNvPr>
              <p:cNvSpPr>
                <a:spLocks/>
              </p:cNvSpPr>
              <p:nvPr/>
            </p:nvSpPr>
            <p:spPr bwMode="auto">
              <a:xfrm>
                <a:off x="5066976" y="3570046"/>
                <a:ext cx="15242" cy="11854"/>
              </a:xfrm>
              <a:custGeom>
                <a:avLst/>
                <a:gdLst>
                  <a:gd name="T0" fmla="*/ 2 w 6"/>
                  <a:gd name="T1" fmla="*/ 5 h 5"/>
                  <a:gd name="T2" fmla="*/ 5 w 6"/>
                  <a:gd name="T3" fmla="*/ 4 h 5"/>
                  <a:gd name="T4" fmla="*/ 4 w 6"/>
                  <a:gd name="T5" fmla="*/ 1 h 5"/>
                  <a:gd name="T6" fmla="*/ 1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5"/>
                      <a:pt x="5" y="4"/>
                    </a:cubicBezTo>
                    <a:cubicBezTo>
                      <a:pt x="6" y="3"/>
                      <a:pt x="5" y="1"/>
                      <a:pt x="4" y="1"/>
                    </a:cubicBezTo>
                    <a:cubicBezTo>
                      <a:pt x="3" y="0"/>
                      <a:pt x="2" y="0"/>
                      <a:pt x="1" y="1"/>
                    </a:cubicBezTo>
                    <a:cubicBezTo>
                      <a:pt x="0" y="3"/>
                      <a:pt x="1" y="4"/>
                      <a:pt x="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33" name="Freeform 271">
                <a:extLst>
                  <a:ext uri="{FF2B5EF4-FFF2-40B4-BE49-F238E27FC236}">
                    <a16:creationId xmlns:a16="http://schemas.microsoft.com/office/drawing/2014/main" id="{C9B83DAA-80C5-46A0-985E-122BBC50824D}"/>
                  </a:ext>
                </a:extLst>
              </p:cNvPr>
              <p:cNvSpPr>
                <a:spLocks/>
              </p:cNvSpPr>
              <p:nvPr/>
            </p:nvSpPr>
            <p:spPr bwMode="auto">
              <a:xfrm>
                <a:off x="5092379" y="3544644"/>
                <a:ext cx="13548" cy="13548"/>
              </a:xfrm>
              <a:custGeom>
                <a:avLst/>
                <a:gdLst>
                  <a:gd name="T0" fmla="*/ 1 w 5"/>
                  <a:gd name="T1" fmla="*/ 4 h 5"/>
                  <a:gd name="T2" fmla="*/ 4 w 5"/>
                  <a:gd name="T3" fmla="*/ 5 h 5"/>
                  <a:gd name="T4" fmla="*/ 5 w 5"/>
                  <a:gd name="T5" fmla="*/ 2 h 5"/>
                  <a:gd name="T6" fmla="*/ 2 w 5"/>
                  <a:gd name="T7" fmla="*/ 1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5"/>
                      <a:pt x="3" y="5"/>
                      <a:pt x="4" y="5"/>
                    </a:cubicBezTo>
                    <a:cubicBezTo>
                      <a:pt x="5" y="4"/>
                      <a:pt x="5" y="3"/>
                      <a:pt x="5" y="2"/>
                    </a:cubicBezTo>
                    <a:cubicBezTo>
                      <a:pt x="4" y="1"/>
                      <a:pt x="3" y="0"/>
                      <a:pt x="2" y="1"/>
                    </a:cubicBezTo>
                    <a:cubicBezTo>
                      <a:pt x="0" y="1"/>
                      <a:pt x="0" y="3"/>
                      <a:pt x="1"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534" name="Group 533">
                <a:extLst>
                  <a:ext uri="{FF2B5EF4-FFF2-40B4-BE49-F238E27FC236}">
                    <a16:creationId xmlns:a16="http://schemas.microsoft.com/office/drawing/2014/main" id="{E84BD174-2E6D-49F6-9305-931C4EB1F7DD}"/>
                  </a:ext>
                </a:extLst>
              </p:cNvPr>
              <p:cNvGrpSpPr/>
              <p:nvPr/>
            </p:nvGrpSpPr>
            <p:grpSpPr>
              <a:xfrm>
                <a:off x="5038187" y="4308401"/>
                <a:ext cx="186282" cy="74513"/>
                <a:chOff x="1957388" y="2565400"/>
                <a:chExt cx="174625" cy="69850"/>
              </a:xfrm>
              <a:solidFill>
                <a:schemeClr val="accent3"/>
              </a:solidFill>
            </p:grpSpPr>
            <p:sp>
              <p:nvSpPr>
                <p:cNvPr id="561" name="Rectangle 272">
                  <a:extLst>
                    <a:ext uri="{FF2B5EF4-FFF2-40B4-BE49-F238E27FC236}">
                      <a16:creationId xmlns:a16="http://schemas.microsoft.com/office/drawing/2014/main" id="{41A09A33-9759-4E1C-AA74-CA670A6FBC94}"/>
                    </a:ext>
                  </a:extLst>
                </p:cNvPr>
                <p:cNvSpPr>
                  <a:spLocks noChangeArrowheads="1"/>
                </p:cNvSpPr>
                <p:nvPr/>
              </p:nvSpPr>
              <p:spPr bwMode="auto">
                <a:xfrm>
                  <a:off x="1957388" y="2565400"/>
                  <a:ext cx="174625" cy="1111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2" name="Rectangle 274">
                  <a:extLst>
                    <a:ext uri="{FF2B5EF4-FFF2-40B4-BE49-F238E27FC236}">
                      <a16:creationId xmlns:a16="http://schemas.microsoft.com/office/drawing/2014/main" id="{64B455AA-CEF8-41A9-8325-36EEF6C5DA63}"/>
                    </a:ext>
                  </a:extLst>
                </p:cNvPr>
                <p:cNvSpPr>
                  <a:spLocks noChangeArrowheads="1"/>
                </p:cNvSpPr>
                <p:nvPr/>
              </p:nvSpPr>
              <p:spPr bwMode="auto">
                <a:xfrm>
                  <a:off x="211613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3" name="Rectangle 276">
                  <a:extLst>
                    <a:ext uri="{FF2B5EF4-FFF2-40B4-BE49-F238E27FC236}">
                      <a16:creationId xmlns:a16="http://schemas.microsoft.com/office/drawing/2014/main" id="{C6095949-7E54-49CE-A549-8131A8E9FE5E}"/>
                    </a:ext>
                  </a:extLst>
                </p:cNvPr>
                <p:cNvSpPr>
                  <a:spLocks noChangeArrowheads="1"/>
                </p:cNvSpPr>
                <p:nvPr/>
              </p:nvSpPr>
              <p:spPr bwMode="auto">
                <a:xfrm>
                  <a:off x="21002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4" name="Rectangle 278">
                  <a:extLst>
                    <a:ext uri="{FF2B5EF4-FFF2-40B4-BE49-F238E27FC236}">
                      <a16:creationId xmlns:a16="http://schemas.microsoft.com/office/drawing/2014/main" id="{90034CD4-48CA-47E7-8A0C-ED40C2F71C6E}"/>
                    </a:ext>
                  </a:extLst>
                </p:cNvPr>
                <p:cNvSpPr>
                  <a:spLocks noChangeArrowheads="1"/>
                </p:cNvSpPr>
                <p:nvPr/>
              </p:nvSpPr>
              <p:spPr bwMode="auto">
                <a:xfrm>
                  <a:off x="20828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5" name="Rectangle 280">
                  <a:extLst>
                    <a:ext uri="{FF2B5EF4-FFF2-40B4-BE49-F238E27FC236}">
                      <a16:creationId xmlns:a16="http://schemas.microsoft.com/office/drawing/2014/main" id="{CD7077AC-67B0-47DE-95AE-FF59A78A5795}"/>
                    </a:ext>
                  </a:extLst>
                </p:cNvPr>
                <p:cNvSpPr>
                  <a:spLocks noChangeArrowheads="1"/>
                </p:cNvSpPr>
                <p:nvPr/>
              </p:nvSpPr>
              <p:spPr bwMode="auto">
                <a:xfrm>
                  <a:off x="2066925" y="2576513"/>
                  <a:ext cx="7938"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6" name="Rectangle 282">
                  <a:extLst>
                    <a:ext uri="{FF2B5EF4-FFF2-40B4-BE49-F238E27FC236}">
                      <a16:creationId xmlns:a16="http://schemas.microsoft.com/office/drawing/2014/main" id="{A41C0F7B-2372-4BD6-93F2-9221299DF86A}"/>
                    </a:ext>
                  </a:extLst>
                </p:cNvPr>
                <p:cNvSpPr>
                  <a:spLocks noChangeArrowheads="1"/>
                </p:cNvSpPr>
                <p:nvPr/>
              </p:nvSpPr>
              <p:spPr bwMode="auto">
                <a:xfrm>
                  <a:off x="2051050"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7" name="Rectangle 284">
                  <a:extLst>
                    <a:ext uri="{FF2B5EF4-FFF2-40B4-BE49-F238E27FC236}">
                      <a16:creationId xmlns:a16="http://schemas.microsoft.com/office/drawing/2014/main" id="{E6BDEA76-7A39-4F12-8732-17814A3950D2}"/>
                    </a:ext>
                  </a:extLst>
                </p:cNvPr>
                <p:cNvSpPr>
                  <a:spLocks noChangeArrowheads="1"/>
                </p:cNvSpPr>
                <p:nvPr/>
              </p:nvSpPr>
              <p:spPr bwMode="auto">
                <a:xfrm>
                  <a:off x="20320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8" name="Rectangle 286">
                  <a:extLst>
                    <a:ext uri="{FF2B5EF4-FFF2-40B4-BE49-F238E27FC236}">
                      <a16:creationId xmlns:a16="http://schemas.microsoft.com/office/drawing/2014/main" id="{F1B9CFF9-DAA7-41EE-90A6-EAD4D9DC77C5}"/>
                    </a:ext>
                  </a:extLst>
                </p:cNvPr>
                <p:cNvSpPr>
                  <a:spLocks noChangeArrowheads="1"/>
                </p:cNvSpPr>
                <p:nvPr/>
              </p:nvSpPr>
              <p:spPr bwMode="auto">
                <a:xfrm>
                  <a:off x="2016125"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69" name="Rectangle 288">
                  <a:extLst>
                    <a:ext uri="{FF2B5EF4-FFF2-40B4-BE49-F238E27FC236}">
                      <a16:creationId xmlns:a16="http://schemas.microsoft.com/office/drawing/2014/main" id="{76048C60-C670-4782-907B-ADDAC62EE2E1}"/>
                    </a:ext>
                  </a:extLst>
                </p:cNvPr>
                <p:cNvSpPr>
                  <a:spLocks noChangeArrowheads="1"/>
                </p:cNvSpPr>
                <p:nvPr/>
              </p:nvSpPr>
              <p:spPr bwMode="auto">
                <a:xfrm>
                  <a:off x="19986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0" name="Rectangle 290">
                  <a:extLst>
                    <a:ext uri="{FF2B5EF4-FFF2-40B4-BE49-F238E27FC236}">
                      <a16:creationId xmlns:a16="http://schemas.microsoft.com/office/drawing/2014/main" id="{55E91EB7-CE19-451E-A8D8-A9782785C8D7}"/>
                    </a:ext>
                  </a:extLst>
                </p:cNvPr>
                <p:cNvSpPr>
                  <a:spLocks noChangeArrowheads="1"/>
                </p:cNvSpPr>
                <p:nvPr/>
              </p:nvSpPr>
              <p:spPr bwMode="auto">
                <a:xfrm>
                  <a:off x="198278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71" name="Rectangle 292">
                  <a:extLst>
                    <a:ext uri="{FF2B5EF4-FFF2-40B4-BE49-F238E27FC236}">
                      <a16:creationId xmlns:a16="http://schemas.microsoft.com/office/drawing/2014/main" id="{AB5BE98F-0211-48DD-A704-6F51A3B79CBA}"/>
                    </a:ext>
                  </a:extLst>
                </p:cNvPr>
                <p:cNvSpPr>
                  <a:spLocks noChangeArrowheads="1"/>
                </p:cNvSpPr>
                <p:nvPr/>
              </p:nvSpPr>
              <p:spPr bwMode="auto">
                <a:xfrm>
                  <a:off x="1966913"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535" name="Group 534">
                <a:extLst>
                  <a:ext uri="{FF2B5EF4-FFF2-40B4-BE49-F238E27FC236}">
                    <a16:creationId xmlns:a16="http://schemas.microsoft.com/office/drawing/2014/main" id="{D056E481-AB2D-46FA-B934-641D90EF58FD}"/>
                  </a:ext>
                </a:extLst>
              </p:cNvPr>
              <p:cNvGrpSpPr/>
              <p:nvPr/>
            </p:nvGrpSpPr>
            <p:grpSpPr>
              <a:xfrm>
                <a:off x="5038187" y="4320256"/>
                <a:ext cx="186282" cy="62658"/>
                <a:chOff x="1957388" y="2576513"/>
                <a:chExt cx="174625" cy="58737"/>
              </a:xfrm>
              <a:solidFill>
                <a:schemeClr val="accent3">
                  <a:lumMod val="75000"/>
                </a:schemeClr>
              </a:solidFill>
            </p:grpSpPr>
            <p:sp>
              <p:nvSpPr>
                <p:cNvPr id="550" name="Rectangle 273">
                  <a:extLst>
                    <a:ext uri="{FF2B5EF4-FFF2-40B4-BE49-F238E27FC236}">
                      <a16:creationId xmlns:a16="http://schemas.microsoft.com/office/drawing/2014/main" id="{1D1C39AD-40BD-40BB-99B3-13784DB232A6}"/>
                    </a:ext>
                  </a:extLst>
                </p:cNvPr>
                <p:cNvSpPr>
                  <a:spLocks noChangeArrowheads="1"/>
                </p:cNvSpPr>
                <p:nvPr/>
              </p:nvSpPr>
              <p:spPr bwMode="auto">
                <a:xfrm>
                  <a:off x="212566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1" name="Rectangle 275">
                  <a:extLst>
                    <a:ext uri="{FF2B5EF4-FFF2-40B4-BE49-F238E27FC236}">
                      <a16:creationId xmlns:a16="http://schemas.microsoft.com/office/drawing/2014/main" id="{3CF478B1-009A-484C-B227-239BD83628ED}"/>
                    </a:ext>
                  </a:extLst>
                </p:cNvPr>
                <p:cNvSpPr>
                  <a:spLocks noChangeArrowheads="1"/>
                </p:cNvSpPr>
                <p:nvPr/>
              </p:nvSpPr>
              <p:spPr bwMode="auto">
                <a:xfrm>
                  <a:off x="2109788"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2" name="Rectangle 277">
                  <a:extLst>
                    <a:ext uri="{FF2B5EF4-FFF2-40B4-BE49-F238E27FC236}">
                      <a16:creationId xmlns:a16="http://schemas.microsoft.com/office/drawing/2014/main" id="{A6E1A80D-26AC-450E-A2BE-CECE413EEA50}"/>
                    </a:ext>
                  </a:extLst>
                </p:cNvPr>
                <p:cNvSpPr>
                  <a:spLocks noChangeArrowheads="1"/>
                </p:cNvSpPr>
                <p:nvPr/>
              </p:nvSpPr>
              <p:spPr bwMode="auto">
                <a:xfrm>
                  <a:off x="2092325"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3" name="Rectangle 279">
                  <a:extLst>
                    <a:ext uri="{FF2B5EF4-FFF2-40B4-BE49-F238E27FC236}">
                      <a16:creationId xmlns:a16="http://schemas.microsoft.com/office/drawing/2014/main" id="{3EBCD424-2982-4655-B414-A69942723DA8}"/>
                    </a:ext>
                  </a:extLst>
                </p:cNvPr>
                <p:cNvSpPr>
                  <a:spLocks noChangeArrowheads="1"/>
                </p:cNvSpPr>
                <p:nvPr/>
              </p:nvSpPr>
              <p:spPr bwMode="auto">
                <a:xfrm>
                  <a:off x="2074863"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4" name="Rectangle 281">
                  <a:extLst>
                    <a:ext uri="{FF2B5EF4-FFF2-40B4-BE49-F238E27FC236}">
                      <a16:creationId xmlns:a16="http://schemas.microsoft.com/office/drawing/2014/main" id="{557FD972-830B-48C9-92A9-94E449C50203}"/>
                    </a:ext>
                  </a:extLst>
                </p:cNvPr>
                <p:cNvSpPr>
                  <a:spLocks noChangeArrowheads="1"/>
                </p:cNvSpPr>
                <p:nvPr/>
              </p:nvSpPr>
              <p:spPr bwMode="auto">
                <a:xfrm>
                  <a:off x="2057400"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5" name="Rectangle 283">
                  <a:extLst>
                    <a:ext uri="{FF2B5EF4-FFF2-40B4-BE49-F238E27FC236}">
                      <a16:creationId xmlns:a16="http://schemas.microsoft.com/office/drawing/2014/main" id="{4557D67B-1DA4-40D6-A743-28842D9942D4}"/>
                    </a:ext>
                  </a:extLst>
                </p:cNvPr>
                <p:cNvSpPr>
                  <a:spLocks noChangeArrowheads="1"/>
                </p:cNvSpPr>
                <p:nvPr/>
              </p:nvSpPr>
              <p:spPr bwMode="auto">
                <a:xfrm>
                  <a:off x="2041525"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6" name="Rectangle 285">
                  <a:extLst>
                    <a:ext uri="{FF2B5EF4-FFF2-40B4-BE49-F238E27FC236}">
                      <a16:creationId xmlns:a16="http://schemas.microsoft.com/office/drawing/2014/main" id="{2B4DA239-6FFE-4DBC-9690-099D3FDFDE61}"/>
                    </a:ext>
                  </a:extLst>
                </p:cNvPr>
                <p:cNvSpPr>
                  <a:spLocks noChangeArrowheads="1"/>
                </p:cNvSpPr>
                <p:nvPr/>
              </p:nvSpPr>
              <p:spPr bwMode="auto">
                <a:xfrm>
                  <a:off x="2025650"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7" name="Rectangle 287">
                  <a:extLst>
                    <a:ext uri="{FF2B5EF4-FFF2-40B4-BE49-F238E27FC236}">
                      <a16:creationId xmlns:a16="http://schemas.microsoft.com/office/drawing/2014/main" id="{6BC97692-FE1B-45C1-895F-AFE5807EFAF2}"/>
                    </a:ext>
                  </a:extLst>
                </p:cNvPr>
                <p:cNvSpPr>
                  <a:spLocks noChangeArrowheads="1"/>
                </p:cNvSpPr>
                <p:nvPr/>
              </p:nvSpPr>
              <p:spPr bwMode="auto">
                <a:xfrm>
                  <a:off x="2008188"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8" name="Rectangle 289">
                  <a:extLst>
                    <a:ext uri="{FF2B5EF4-FFF2-40B4-BE49-F238E27FC236}">
                      <a16:creationId xmlns:a16="http://schemas.microsoft.com/office/drawing/2014/main" id="{1020EDA6-8884-4024-AAF1-3982ACF3844E}"/>
                    </a:ext>
                  </a:extLst>
                </p:cNvPr>
                <p:cNvSpPr>
                  <a:spLocks noChangeArrowheads="1"/>
                </p:cNvSpPr>
                <p:nvPr/>
              </p:nvSpPr>
              <p:spPr bwMode="auto">
                <a:xfrm>
                  <a:off x="199231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59" name="Rectangle 291">
                  <a:extLst>
                    <a:ext uri="{FF2B5EF4-FFF2-40B4-BE49-F238E27FC236}">
                      <a16:creationId xmlns:a16="http://schemas.microsoft.com/office/drawing/2014/main" id="{2A271557-77E4-4A9D-966D-6BA4F0DDCBCA}"/>
                    </a:ext>
                  </a:extLst>
                </p:cNvPr>
                <p:cNvSpPr>
                  <a:spLocks noChangeArrowheads="1"/>
                </p:cNvSpPr>
                <p:nvPr/>
              </p:nvSpPr>
              <p:spPr bwMode="auto">
                <a:xfrm>
                  <a:off x="1973263"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60" name="Rectangle 293">
                  <a:extLst>
                    <a:ext uri="{FF2B5EF4-FFF2-40B4-BE49-F238E27FC236}">
                      <a16:creationId xmlns:a16="http://schemas.microsoft.com/office/drawing/2014/main" id="{8A32D54D-EF4C-4427-8D00-CB225B49F315}"/>
                    </a:ext>
                  </a:extLst>
                </p:cNvPr>
                <p:cNvSpPr>
                  <a:spLocks noChangeArrowheads="1"/>
                </p:cNvSpPr>
                <p:nvPr/>
              </p:nvSpPr>
              <p:spPr bwMode="auto">
                <a:xfrm>
                  <a:off x="1957388"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536" name="Freeform 294">
                <a:extLst>
                  <a:ext uri="{FF2B5EF4-FFF2-40B4-BE49-F238E27FC236}">
                    <a16:creationId xmlns:a16="http://schemas.microsoft.com/office/drawing/2014/main" id="{D32E0073-B9D7-454E-B589-0682EECB8396}"/>
                  </a:ext>
                </a:extLst>
              </p:cNvPr>
              <p:cNvSpPr>
                <a:spLocks/>
              </p:cNvSpPr>
              <p:nvPr/>
            </p:nvSpPr>
            <p:spPr bwMode="auto">
              <a:xfrm>
                <a:off x="5354867" y="3873178"/>
                <a:ext cx="130398" cy="384418"/>
              </a:xfrm>
              <a:custGeom>
                <a:avLst/>
                <a:gdLst>
                  <a:gd name="T0" fmla="*/ 11 w 52"/>
                  <a:gd name="T1" fmla="*/ 154 h 154"/>
                  <a:gd name="T2" fmla="*/ 0 w 52"/>
                  <a:gd name="T3" fmla="*/ 108 h 154"/>
                  <a:gd name="T4" fmla="*/ 26 w 52"/>
                  <a:gd name="T5" fmla="*/ 0 h 154"/>
                  <a:gd name="T6" fmla="*/ 52 w 52"/>
                  <a:gd name="T7" fmla="*/ 108 h 154"/>
                  <a:gd name="T8" fmla="*/ 41 w 52"/>
                  <a:gd name="T9" fmla="*/ 154 h 154"/>
                  <a:gd name="T10" fmla="*/ 11 w 52"/>
                  <a:gd name="T11" fmla="*/ 154 h 154"/>
                </a:gdLst>
                <a:ahLst/>
                <a:cxnLst>
                  <a:cxn ang="0">
                    <a:pos x="T0" y="T1"/>
                  </a:cxn>
                  <a:cxn ang="0">
                    <a:pos x="T2" y="T3"/>
                  </a:cxn>
                  <a:cxn ang="0">
                    <a:pos x="T4" y="T5"/>
                  </a:cxn>
                  <a:cxn ang="0">
                    <a:pos x="T6" y="T7"/>
                  </a:cxn>
                  <a:cxn ang="0">
                    <a:pos x="T8" y="T9"/>
                  </a:cxn>
                  <a:cxn ang="0">
                    <a:pos x="T10" y="T11"/>
                  </a:cxn>
                </a:cxnLst>
                <a:rect l="0" t="0" r="r" b="b"/>
                <a:pathLst>
                  <a:path w="52" h="154">
                    <a:moveTo>
                      <a:pt x="11" y="154"/>
                    </a:moveTo>
                    <a:cubicBezTo>
                      <a:pt x="4" y="135"/>
                      <a:pt x="0" y="144"/>
                      <a:pt x="0" y="108"/>
                    </a:cubicBezTo>
                    <a:cubicBezTo>
                      <a:pt x="0" y="48"/>
                      <a:pt x="11" y="0"/>
                      <a:pt x="26" y="0"/>
                    </a:cubicBezTo>
                    <a:cubicBezTo>
                      <a:pt x="41" y="0"/>
                      <a:pt x="52" y="48"/>
                      <a:pt x="52" y="108"/>
                    </a:cubicBezTo>
                    <a:cubicBezTo>
                      <a:pt x="52" y="144"/>
                      <a:pt x="48" y="135"/>
                      <a:pt x="41" y="154"/>
                    </a:cubicBezTo>
                    <a:lnTo>
                      <a:pt x="11"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37" name="Freeform 295">
                <a:extLst>
                  <a:ext uri="{FF2B5EF4-FFF2-40B4-BE49-F238E27FC236}">
                    <a16:creationId xmlns:a16="http://schemas.microsoft.com/office/drawing/2014/main" id="{08FCC511-B261-4AEC-B50B-F506F1F74906}"/>
                  </a:ext>
                </a:extLst>
              </p:cNvPr>
              <p:cNvSpPr>
                <a:spLocks/>
              </p:cNvSpPr>
              <p:nvPr/>
            </p:nvSpPr>
            <p:spPr bwMode="auto">
              <a:xfrm>
                <a:off x="5365028" y="3873178"/>
                <a:ext cx="110076" cy="121930"/>
              </a:xfrm>
              <a:custGeom>
                <a:avLst/>
                <a:gdLst>
                  <a:gd name="T0" fmla="*/ 0 w 44"/>
                  <a:gd name="T1" fmla="*/ 49 h 49"/>
                  <a:gd name="T2" fmla="*/ 22 w 44"/>
                  <a:gd name="T3" fmla="*/ 0 h 49"/>
                  <a:gd name="T4" fmla="*/ 44 w 44"/>
                  <a:gd name="T5" fmla="*/ 49 h 49"/>
                  <a:gd name="T6" fmla="*/ 0 w 44"/>
                  <a:gd name="T7" fmla="*/ 49 h 49"/>
                </a:gdLst>
                <a:ahLst/>
                <a:cxnLst>
                  <a:cxn ang="0">
                    <a:pos x="T0" y="T1"/>
                  </a:cxn>
                  <a:cxn ang="0">
                    <a:pos x="T2" y="T3"/>
                  </a:cxn>
                  <a:cxn ang="0">
                    <a:pos x="T4" y="T5"/>
                  </a:cxn>
                  <a:cxn ang="0">
                    <a:pos x="T6" y="T7"/>
                  </a:cxn>
                </a:cxnLst>
                <a:rect l="0" t="0" r="r" b="b"/>
                <a:pathLst>
                  <a:path w="44" h="49">
                    <a:moveTo>
                      <a:pt x="0" y="49"/>
                    </a:moveTo>
                    <a:cubicBezTo>
                      <a:pt x="4" y="20"/>
                      <a:pt x="13" y="0"/>
                      <a:pt x="22" y="0"/>
                    </a:cubicBezTo>
                    <a:cubicBezTo>
                      <a:pt x="31" y="0"/>
                      <a:pt x="39" y="20"/>
                      <a:pt x="44" y="49"/>
                    </a:cubicBezTo>
                    <a:lnTo>
                      <a:pt x="0" y="49"/>
                    </a:lnTo>
                    <a:close/>
                  </a:path>
                </a:pathLst>
              </a:custGeom>
              <a:gradFill>
                <a:gsLst>
                  <a:gs pos="26000">
                    <a:schemeClr val="accent3"/>
                  </a:gs>
                  <a:gs pos="100000">
                    <a:schemeClr val="accent3">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538" name="Group 537">
                <a:extLst>
                  <a:ext uri="{FF2B5EF4-FFF2-40B4-BE49-F238E27FC236}">
                    <a16:creationId xmlns:a16="http://schemas.microsoft.com/office/drawing/2014/main" id="{3756E67D-FAAB-4215-83C5-3DD164A5ACE6}"/>
                  </a:ext>
                </a:extLst>
              </p:cNvPr>
              <p:cNvGrpSpPr/>
              <p:nvPr/>
            </p:nvGrpSpPr>
            <p:grpSpPr>
              <a:xfrm>
                <a:off x="5381962" y="4257597"/>
                <a:ext cx="76207" cy="45724"/>
                <a:chOff x="2279650" y="2517775"/>
                <a:chExt cx="71438" cy="42863"/>
              </a:xfrm>
              <a:solidFill>
                <a:schemeClr val="accent3"/>
              </a:solidFill>
            </p:grpSpPr>
            <p:sp>
              <p:nvSpPr>
                <p:cNvPr id="545" name="Rectangle 544">
                  <a:extLst>
                    <a:ext uri="{FF2B5EF4-FFF2-40B4-BE49-F238E27FC236}">
                      <a16:creationId xmlns:a16="http://schemas.microsoft.com/office/drawing/2014/main" id="{C5A80C01-289E-43BF-80F0-9D47ACED18B4}"/>
                    </a:ext>
                  </a:extLst>
                </p:cNvPr>
                <p:cNvSpPr>
                  <a:spLocks noChangeArrowheads="1"/>
                </p:cNvSpPr>
                <p:nvPr/>
              </p:nvSpPr>
              <p:spPr bwMode="auto">
                <a:xfrm>
                  <a:off x="2279650" y="2517775"/>
                  <a:ext cx="71438" cy="142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46" name="Rectangle 298">
                  <a:extLst>
                    <a:ext uri="{FF2B5EF4-FFF2-40B4-BE49-F238E27FC236}">
                      <a16:creationId xmlns:a16="http://schemas.microsoft.com/office/drawing/2014/main" id="{3B0FB58C-358F-449E-8DE4-594B9502EA2D}"/>
                    </a:ext>
                  </a:extLst>
                </p:cNvPr>
                <p:cNvSpPr>
                  <a:spLocks noChangeArrowheads="1"/>
                </p:cNvSpPr>
                <p:nvPr/>
              </p:nvSpPr>
              <p:spPr bwMode="auto">
                <a:xfrm>
                  <a:off x="2336800"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47" name="Rectangle 300">
                  <a:extLst>
                    <a:ext uri="{FF2B5EF4-FFF2-40B4-BE49-F238E27FC236}">
                      <a16:creationId xmlns:a16="http://schemas.microsoft.com/office/drawing/2014/main" id="{B1CE2B87-0DD8-49FA-B7DB-DE8E59C0D788}"/>
                    </a:ext>
                  </a:extLst>
                </p:cNvPr>
                <p:cNvSpPr>
                  <a:spLocks noChangeArrowheads="1"/>
                </p:cNvSpPr>
                <p:nvPr/>
              </p:nvSpPr>
              <p:spPr bwMode="auto">
                <a:xfrm>
                  <a:off x="2320925" y="2532063"/>
                  <a:ext cx="6350"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48" name="Rectangle 302">
                  <a:extLst>
                    <a:ext uri="{FF2B5EF4-FFF2-40B4-BE49-F238E27FC236}">
                      <a16:creationId xmlns:a16="http://schemas.microsoft.com/office/drawing/2014/main" id="{E8603891-CCAD-40DE-AC22-27F7BDB37F61}"/>
                    </a:ext>
                  </a:extLst>
                </p:cNvPr>
                <p:cNvSpPr>
                  <a:spLocks noChangeArrowheads="1"/>
                </p:cNvSpPr>
                <p:nvPr/>
              </p:nvSpPr>
              <p:spPr bwMode="auto">
                <a:xfrm>
                  <a:off x="2303463" y="2532063"/>
                  <a:ext cx="793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49" name="Rectangle 304">
                  <a:extLst>
                    <a:ext uri="{FF2B5EF4-FFF2-40B4-BE49-F238E27FC236}">
                      <a16:creationId xmlns:a16="http://schemas.microsoft.com/office/drawing/2014/main" id="{ABB52456-29FA-49DC-97E4-AD4E1FAF77B3}"/>
                    </a:ext>
                  </a:extLst>
                </p:cNvPr>
                <p:cNvSpPr>
                  <a:spLocks noChangeArrowheads="1"/>
                </p:cNvSpPr>
                <p:nvPr/>
              </p:nvSpPr>
              <p:spPr bwMode="auto">
                <a:xfrm>
                  <a:off x="2284413"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539" name="Group 538">
                <a:extLst>
                  <a:ext uri="{FF2B5EF4-FFF2-40B4-BE49-F238E27FC236}">
                    <a16:creationId xmlns:a16="http://schemas.microsoft.com/office/drawing/2014/main" id="{50D21844-9B27-47E9-B869-CE57B45E74EE}"/>
                  </a:ext>
                </a:extLst>
              </p:cNvPr>
              <p:cNvGrpSpPr/>
              <p:nvPr/>
            </p:nvGrpSpPr>
            <p:grpSpPr>
              <a:xfrm>
                <a:off x="5381962" y="4272839"/>
                <a:ext cx="76207" cy="30483"/>
                <a:chOff x="2279650" y="2532063"/>
                <a:chExt cx="71438" cy="28575"/>
              </a:xfrm>
              <a:solidFill>
                <a:schemeClr val="accent3">
                  <a:lumMod val="75000"/>
                </a:schemeClr>
              </a:solidFill>
            </p:grpSpPr>
            <p:sp>
              <p:nvSpPr>
                <p:cNvPr id="540" name="Rectangle 297">
                  <a:extLst>
                    <a:ext uri="{FF2B5EF4-FFF2-40B4-BE49-F238E27FC236}">
                      <a16:creationId xmlns:a16="http://schemas.microsoft.com/office/drawing/2014/main" id="{8A9ACAAC-F057-4AFA-8980-10C2333DB668}"/>
                    </a:ext>
                  </a:extLst>
                </p:cNvPr>
                <p:cNvSpPr>
                  <a:spLocks noChangeArrowheads="1"/>
                </p:cNvSpPr>
                <p:nvPr/>
              </p:nvSpPr>
              <p:spPr bwMode="auto">
                <a:xfrm>
                  <a:off x="2346325"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41" name="Rectangle 299">
                  <a:extLst>
                    <a:ext uri="{FF2B5EF4-FFF2-40B4-BE49-F238E27FC236}">
                      <a16:creationId xmlns:a16="http://schemas.microsoft.com/office/drawing/2014/main" id="{54919741-219C-40B5-AB33-AABCB34FEF28}"/>
                    </a:ext>
                  </a:extLst>
                </p:cNvPr>
                <p:cNvSpPr>
                  <a:spLocks noChangeArrowheads="1"/>
                </p:cNvSpPr>
                <p:nvPr/>
              </p:nvSpPr>
              <p:spPr bwMode="auto">
                <a:xfrm>
                  <a:off x="2327275"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42" name="Rectangle 301">
                  <a:extLst>
                    <a:ext uri="{FF2B5EF4-FFF2-40B4-BE49-F238E27FC236}">
                      <a16:creationId xmlns:a16="http://schemas.microsoft.com/office/drawing/2014/main" id="{7E1E39B3-8A9D-410B-B0F0-23A505538D19}"/>
                    </a:ext>
                  </a:extLst>
                </p:cNvPr>
                <p:cNvSpPr>
                  <a:spLocks noChangeArrowheads="1"/>
                </p:cNvSpPr>
                <p:nvPr/>
              </p:nvSpPr>
              <p:spPr bwMode="auto">
                <a:xfrm>
                  <a:off x="231140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43" name="Rectangle 303">
                  <a:extLst>
                    <a:ext uri="{FF2B5EF4-FFF2-40B4-BE49-F238E27FC236}">
                      <a16:creationId xmlns:a16="http://schemas.microsoft.com/office/drawing/2014/main" id="{6BE4CAC0-49D1-4CD2-A8E2-3C467EC44007}"/>
                    </a:ext>
                  </a:extLst>
                </p:cNvPr>
                <p:cNvSpPr>
                  <a:spLocks noChangeArrowheads="1"/>
                </p:cNvSpPr>
                <p:nvPr/>
              </p:nvSpPr>
              <p:spPr bwMode="auto">
                <a:xfrm>
                  <a:off x="2293938"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544" name="Rectangle 305">
                  <a:extLst>
                    <a:ext uri="{FF2B5EF4-FFF2-40B4-BE49-F238E27FC236}">
                      <a16:creationId xmlns:a16="http://schemas.microsoft.com/office/drawing/2014/main" id="{E990C804-BAC3-48E6-AA02-82D55D7F3ADE}"/>
                    </a:ext>
                  </a:extLst>
                </p:cNvPr>
                <p:cNvSpPr>
                  <a:spLocks noChangeArrowheads="1"/>
                </p:cNvSpPr>
                <p:nvPr/>
              </p:nvSpPr>
              <p:spPr bwMode="auto">
                <a:xfrm>
                  <a:off x="2279650"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grpSp>
      <p:grpSp>
        <p:nvGrpSpPr>
          <p:cNvPr id="18" name="Group 17">
            <a:extLst>
              <a:ext uri="{FF2B5EF4-FFF2-40B4-BE49-F238E27FC236}">
                <a16:creationId xmlns:a16="http://schemas.microsoft.com/office/drawing/2014/main" id="{17F940EA-657C-4AD6-9ED1-2CD8BCC3A340}"/>
              </a:ext>
            </a:extLst>
          </p:cNvPr>
          <p:cNvGrpSpPr/>
          <p:nvPr/>
        </p:nvGrpSpPr>
        <p:grpSpPr>
          <a:xfrm>
            <a:off x="3683058" y="4849854"/>
            <a:ext cx="707873" cy="2008146"/>
            <a:chOff x="3717850" y="4882032"/>
            <a:chExt cx="707873" cy="2008146"/>
          </a:xfrm>
        </p:grpSpPr>
        <p:grpSp>
          <p:nvGrpSpPr>
            <p:cNvPr id="244" name="Group 243">
              <a:extLst>
                <a:ext uri="{FF2B5EF4-FFF2-40B4-BE49-F238E27FC236}">
                  <a16:creationId xmlns:a16="http://schemas.microsoft.com/office/drawing/2014/main" id="{A205596E-026A-4F16-A2D1-C8BD99B6D22A}"/>
                </a:ext>
              </a:extLst>
            </p:cNvPr>
            <p:cNvGrpSpPr/>
            <p:nvPr/>
          </p:nvGrpSpPr>
          <p:grpSpPr>
            <a:xfrm>
              <a:off x="3748333" y="5986179"/>
              <a:ext cx="650771" cy="903999"/>
              <a:chOff x="5772548" y="2219078"/>
              <a:chExt cx="650771" cy="5486920"/>
            </a:xfrm>
          </p:grpSpPr>
          <p:sp>
            <p:nvSpPr>
              <p:cNvPr id="245" name="Rectangle 233">
                <a:extLst>
                  <a:ext uri="{FF2B5EF4-FFF2-40B4-BE49-F238E27FC236}">
                    <a16:creationId xmlns:a16="http://schemas.microsoft.com/office/drawing/2014/main" id="{51249777-6410-4403-B223-ACC273B09E63}"/>
                  </a:ext>
                </a:extLst>
              </p:cNvPr>
              <p:cNvSpPr>
                <a:spLocks noChangeArrowheads="1"/>
              </p:cNvSpPr>
              <p:nvPr/>
            </p:nvSpPr>
            <p:spPr bwMode="auto">
              <a:xfrm>
                <a:off x="5772548" y="2219078"/>
                <a:ext cx="74513" cy="5486920"/>
              </a:xfrm>
              <a:prstGeom prst="rect">
                <a:avLst/>
              </a:prstGeom>
              <a:gradFill>
                <a:gsLst>
                  <a:gs pos="0">
                    <a:schemeClr val="accent5">
                      <a:lumMod val="75000"/>
                      <a:alpha val="70000"/>
                    </a:schemeClr>
                  </a:gs>
                  <a:gs pos="100000">
                    <a:schemeClr val="accent5">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246" name="Rectangle 235">
                <a:extLst>
                  <a:ext uri="{FF2B5EF4-FFF2-40B4-BE49-F238E27FC236}">
                    <a16:creationId xmlns:a16="http://schemas.microsoft.com/office/drawing/2014/main" id="{B685CF3C-E1CC-427B-9BB7-02C7D452D44B}"/>
                  </a:ext>
                </a:extLst>
              </p:cNvPr>
              <p:cNvSpPr>
                <a:spLocks noChangeArrowheads="1"/>
              </p:cNvSpPr>
              <p:nvPr/>
            </p:nvSpPr>
            <p:spPr bwMode="auto">
              <a:xfrm>
                <a:off x="6097695" y="2298671"/>
                <a:ext cx="94835" cy="5378478"/>
              </a:xfrm>
              <a:prstGeom prst="rect">
                <a:avLst/>
              </a:prstGeom>
              <a:gradFill flip="none" rotWithShape="1">
                <a:gsLst>
                  <a:gs pos="0">
                    <a:schemeClr val="accent5">
                      <a:alpha val="70000"/>
                    </a:schemeClr>
                  </a:gs>
                  <a:gs pos="100000">
                    <a:schemeClr val="accent5">
                      <a:alpha val="0"/>
                    </a:schemeClr>
                  </a:gs>
                </a:gsLst>
                <a:lin ang="5400000" scaled="0"/>
                <a:tileRect/>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247" name="Rectangle 232">
                <a:extLst>
                  <a:ext uri="{FF2B5EF4-FFF2-40B4-BE49-F238E27FC236}">
                    <a16:creationId xmlns:a16="http://schemas.microsoft.com/office/drawing/2014/main" id="{AA962012-2B0F-4239-9EC5-D228FF8EE1B5}"/>
                  </a:ext>
                </a:extLst>
              </p:cNvPr>
              <p:cNvSpPr>
                <a:spLocks noChangeArrowheads="1"/>
              </p:cNvSpPr>
              <p:nvPr/>
            </p:nvSpPr>
            <p:spPr bwMode="auto">
              <a:xfrm>
                <a:off x="6347112" y="2219773"/>
                <a:ext cx="76207" cy="5379333"/>
              </a:xfrm>
              <a:prstGeom prst="rect">
                <a:avLst/>
              </a:prstGeom>
              <a:gradFill flip="none" rotWithShape="1">
                <a:gsLst>
                  <a:gs pos="0">
                    <a:schemeClr val="accent5">
                      <a:alpha val="70000"/>
                    </a:schemeClr>
                  </a:gs>
                  <a:gs pos="100000">
                    <a:schemeClr val="accent5">
                      <a:alpha val="0"/>
                    </a:schemeClr>
                  </a:gs>
                </a:gsLst>
                <a:lin ang="5400000" scaled="0"/>
                <a:tileRect/>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248" name="Rectangle 237">
                <a:extLst>
                  <a:ext uri="{FF2B5EF4-FFF2-40B4-BE49-F238E27FC236}">
                    <a16:creationId xmlns:a16="http://schemas.microsoft.com/office/drawing/2014/main" id="{ABEE51A5-DBCC-44E3-9C59-66D5ACFAD8E1}"/>
                  </a:ext>
                </a:extLst>
              </p:cNvPr>
              <p:cNvSpPr>
                <a:spLocks noChangeArrowheads="1"/>
              </p:cNvSpPr>
              <p:nvPr/>
            </p:nvSpPr>
            <p:spPr bwMode="auto">
              <a:xfrm>
                <a:off x="6002860" y="2298454"/>
                <a:ext cx="94835" cy="4559545"/>
              </a:xfrm>
              <a:prstGeom prst="rect">
                <a:avLst/>
              </a:prstGeom>
              <a:gradFill>
                <a:gsLst>
                  <a:gs pos="0">
                    <a:schemeClr val="accent5">
                      <a:lumMod val="75000"/>
                      <a:alpha val="70000"/>
                    </a:schemeClr>
                  </a:gs>
                  <a:gs pos="100000">
                    <a:schemeClr val="accent5">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7" name="Group 6">
              <a:extLst>
                <a:ext uri="{FF2B5EF4-FFF2-40B4-BE49-F238E27FC236}">
                  <a16:creationId xmlns:a16="http://schemas.microsoft.com/office/drawing/2014/main" id="{EA938567-9CAE-4D53-B54B-E5E3BC396A39}"/>
                </a:ext>
              </a:extLst>
            </p:cNvPr>
            <p:cNvGrpSpPr/>
            <p:nvPr/>
          </p:nvGrpSpPr>
          <p:grpSpPr>
            <a:xfrm>
              <a:off x="3717850" y="4882032"/>
              <a:ext cx="707873" cy="1183739"/>
              <a:chOff x="3717850" y="4501032"/>
              <a:chExt cx="707873" cy="1183739"/>
            </a:xfrm>
          </p:grpSpPr>
          <p:sp>
            <p:nvSpPr>
              <p:cNvPr id="329" name="Freeform 239">
                <a:extLst>
                  <a:ext uri="{FF2B5EF4-FFF2-40B4-BE49-F238E27FC236}">
                    <a16:creationId xmlns:a16="http://schemas.microsoft.com/office/drawing/2014/main" id="{B448F9D0-2A71-4B5C-B316-297B0CF50E7C}"/>
                  </a:ext>
                </a:extLst>
              </p:cNvPr>
              <p:cNvSpPr>
                <a:spLocks/>
              </p:cNvSpPr>
              <p:nvPr/>
            </p:nvSpPr>
            <p:spPr bwMode="auto">
              <a:xfrm>
                <a:off x="3816072" y="5322367"/>
                <a:ext cx="149026" cy="206604"/>
              </a:xfrm>
              <a:custGeom>
                <a:avLst/>
                <a:gdLst>
                  <a:gd name="T0" fmla="*/ 10 w 60"/>
                  <a:gd name="T1" fmla="*/ 0 h 83"/>
                  <a:gd name="T2" fmla="*/ 47 w 60"/>
                  <a:gd name="T3" fmla="*/ 0 h 83"/>
                  <a:gd name="T4" fmla="*/ 60 w 60"/>
                  <a:gd name="T5" fmla="*/ 64 h 83"/>
                  <a:gd name="T6" fmla="*/ 0 w 60"/>
                  <a:gd name="T7" fmla="*/ 83 h 83"/>
                  <a:gd name="T8" fmla="*/ 10 w 60"/>
                  <a:gd name="T9" fmla="*/ 0 h 83"/>
                </a:gdLst>
                <a:ahLst/>
                <a:cxnLst>
                  <a:cxn ang="0">
                    <a:pos x="T0" y="T1"/>
                  </a:cxn>
                  <a:cxn ang="0">
                    <a:pos x="T2" y="T3"/>
                  </a:cxn>
                  <a:cxn ang="0">
                    <a:pos x="T4" y="T5"/>
                  </a:cxn>
                  <a:cxn ang="0">
                    <a:pos x="T6" y="T7"/>
                  </a:cxn>
                  <a:cxn ang="0">
                    <a:pos x="T8" y="T9"/>
                  </a:cxn>
                </a:cxnLst>
                <a:rect l="0" t="0" r="r" b="b"/>
                <a:pathLst>
                  <a:path w="60" h="83">
                    <a:moveTo>
                      <a:pt x="10" y="0"/>
                    </a:moveTo>
                    <a:cubicBezTo>
                      <a:pt x="10" y="0"/>
                      <a:pt x="25" y="16"/>
                      <a:pt x="47" y="0"/>
                    </a:cubicBezTo>
                    <a:cubicBezTo>
                      <a:pt x="60" y="64"/>
                      <a:pt x="60" y="64"/>
                      <a:pt x="60" y="64"/>
                    </a:cubicBezTo>
                    <a:cubicBezTo>
                      <a:pt x="60" y="64"/>
                      <a:pt x="17" y="59"/>
                      <a:pt x="0" y="83"/>
                    </a:cubicBezTo>
                    <a:lnTo>
                      <a:pt x="1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0" name="Freeform 240">
                <a:extLst>
                  <a:ext uri="{FF2B5EF4-FFF2-40B4-BE49-F238E27FC236}">
                    <a16:creationId xmlns:a16="http://schemas.microsoft.com/office/drawing/2014/main" id="{5D50D96A-9FC9-4C05-BC0B-34CA23291504}"/>
                  </a:ext>
                </a:extLst>
              </p:cNvPr>
              <p:cNvSpPr>
                <a:spLocks/>
              </p:cNvSpPr>
              <p:nvPr/>
            </p:nvSpPr>
            <p:spPr bwMode="auto">
              <a:xfrm>
                <a:off x="3717850" y="5175035"/>
                <a:ext cx="132091" cy="384418"/>
              </a:xfrm>
              <a:custGeom>
                <a:avLst/>
                <a:gdLst>
                  <a:gd name="T0" fmla="*/ 42 w 53"/>
                  <a:gd name="T1" fmla="*/ 154 h 154"/>
                  <a:gd name="T2" fmla="*/ 53 w 53"/>
                  <a:gd name="T3" fmla="*/ 108 h 154"/>
                  <a:gd name="T4" fmla="*/ 27 w 53"/>
                  <a:gd name="T5" fmla="*/ 0 h 154"/>
                  <a:gd name="T6" fmla="*/ 0 w 53"/>
                  <a:gd name="T7" fmla="*/ 108 h 154"/>
                  <a:gd name="T8" fmla="*/ 12 w 53"/>
                  <a:gd name="T9" fmla="*/ 154 h 154"/>
                  <a:gd name="T10" fmla="*/ 42 w 53"/>
                  <a:gd name="T11" fmla="*/ 154 h 154"/>
                </a:gdLst>
                <a:ahLst/>
                <a:cxnLst>
                  <a:cxn ang="0">
                    <a:pos x="T0" y="T1"/>
                  </a:cxn>
                  <a:cxn ang="0">
                    <a:pos x="T2" y="T3"/>
                  </a:cxn>
                  <a:cxn ang="0">
                    <a:pos x="T4" y="T5"/>
                  </a:cxn>
                  <a:cxn ang="0">
                    <a:pos x="T6" y="T7"/>
                  </a:cxn>
                  <a:cxn ang="0">
                    <a:pos x="T8" y="T9"/>
                  </a:cxn>
                  <a:cxn ang="0">
                    <a:pos x="T10" y="T11"/>
                  </a:cxn>
                </a:cxnLst>
                <a:rect l="0" t="0" r="r" b="b"/>
                <a:pathLst>
                  <a:path w="53" h="154">
                    <a:moveTo>
                      <a:pt x="42" y="154"/>
                    </a:moveTo>
                    <a:cubicBezTo>
                      <a:pt x="49" y="135"/>
                      <a:pt x="53" y="144"/>
                      <a:pt x="53" y="108"/>
                    </a:cubicBezTo>
                    <a:cubicBezTo>
                      <a:pt x="53" y="48"/>
                      <a:pt x="42" y="0"/>
                      <a:pt x="27" y="0"/>
                    </a:cubicBezTo>
                    <a:cubicBezTo>
                      <a:pt x="12" y="0"/>
                      <a:pt x="0" y="48"/>
                      <a:pt x="0" y="108"/>
                    </a:cubicBezTo>
                    <a:cubicBezTo>
                      <a:pt x="0" y="144"/>
                      <a:pt x="5" y="135"/>
                      <a:pt x="12" y="154"/>
                    </a:cubicBezTo>
                    <a:lnTo>
                      <a:pt x="42"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1" name="Freeform 241">
                <a:extLst>
                  <a:ext uri="{FF2B5EF4-FFF2-40B4-BE49-F238E27FC236}">
                    <a16:creationId xmlns:a16="http://schemas.microsoft.com/office/drawing/2014/main" id="{F85123AB-230F-4791-8BDD-9D43EE400D16}"/>
                  </a:ext>
                </a:extLst>
              </p:cNvPr>
              <p:cNvSpPr>
                <a:spLocks/>
              </p:cNvSpPr>
              <p:nvPr/>
            </p:nvSpPr>
            <p:spPr bwMode="auto">
              <a:xfrm>
                <a:off x="3729704" y="5175035"/>
                <a:ext cx="110076" cy="121930"/>
              </a:xfrm>
              <a:custGeom>
                <a:avLst/>
                <a:gdLst>
                  <a:gd name="T0" fmla="*/ 44 w 44"/>
                  <a:gd name="T1" fmla="*/ 49 h 49"/>
                  <a:gd name="T2" fmla="*/ 22 w 44"/>
                  <a:gd name="T3" fmla="*/ 0 h 49"/>
                  <a:gd name="T4" fmla="*/ 0 w 44"/>
                  <a:gd name="T5" fmla="*/ 49 h 49"/>
                  <a:gd name="T6" fmla="*/ 44 w 44"/>
                  <a:gd name="T7" fmla="*/ 49 h 49"/>
                </a:gdLst>
                <a:ahLst/>
                <a:cxnLst>
                  <a:cxn ang="0">
                    <a:pos x="T0" y="T1"/>
                  </a:cxn>
                  <a:cxn ang="0">
                    <a:pos x="T2" y="T3"/>
                  </a:cxn>
                  <a:cxn ang="0">
                    <a:pos x="T4" y="T5"/>
                  </a:cxn>
                  <a:cxn ang="0">
                    <a:pos x="T6" y="T7"/>
                  </a:cxn>
                </a:cxnLst>
                <a:rect l="0" t="0" r="r" b="b"/>
                <a:pathLst>
                  <a:path w="44" h="49">
                    <a:moveTo>
                      <a:pt x="44" y="49"/>
                    </a:moveTo>
                    <a:cubicBezTo>
                      <a:pt x="39" y="20"/>
                      <a:pt x="31" y="0"/>
                      <a:pt x="22" y="0"/>
                    </a:cubicBezTo>
                    <a:cubicBezTo>
                      <a:pt x="13" y="0"/>
                      <a:pt x="4" y="20"/>
                      <a:pt x="0" y="49"/>
                    </a:cubicBezTo>
                    <a:lnTo>
                      <a:pt x="44" y="49"/>
                    </a:lnTo>
                    <a:close/>
                  </a:path>
                </a:pathLst>
              </a:custGeom>
              <a:gradFill>
                <a:gsLst>
                  <a:gs pos="26000">
                    <a:schemeClr val="accent5"/>
                  </a:gs>
                  <a:gs pos="100000">
                    <a:schemeClr val="accent5">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332" name="Group 331">
                <a:extLst>
                  <a:ext uri="{FF2B5EF4-FFF2-40B4-BE49-F238E27FC236}">
                    <a16:creationId xmlns:a16="http://schemas.microsoft.com/office/drawing/2014/main" id="{C09BB450-058D-406D-BEF1-D41F920A9B2B}"/>
                  </a:ext>
                </a:extLst>
              </p:cNvPr>
              <p:cNvGrpSpPr/>
              <p:nvPr/>
            </p:nvGrpSpPr>
            <p:grpSpPr>
              <a:xfrm>
                <a:off x="3748333" y="5559454"/>
                <a:ext cx="74513" cy="45724"/>
                <a:chOff x="1741488" y="2517775"/>
                <a:chExt cx="69850" cy="42863"/>
              </a:xfrm>
              <a:solidFill>
                <a:schemeClr val="accent5"/>
              </a:solidFill>
            </p:grpSpPr>
            <p:sp>
              <p:nvSpPr>
                <p:cNvPr id="397" name="Rectangle 242">
                  <a:extLst>
                    <a:ext uri="{FF2B5EF4-FFF2-40B4-BE49-F238E27FC236}">
                      <a16:creationId xmlns:a16="http://schemas.microsoft.com/office/drawing/2014/main" id="{E0410234-5133-4DAB-B042-D7749A383FCC}"/>
                    </a:ext>
                  </a:extLst>
                </p:cNvPr>
                <p:cNvSpPr>
                  <a:spLocks noChangeArrowheads="1"/>
                </p:cNvSpPr>
                <p:nvPr/>
              </p:nvSpPr>
              <p:spPr bwMode="auto">
                <a:xfrm>
                  <a:off x="1741488" y="2517775"/>
                  <a:ext cx="69850" cy="14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8" name="Rectangle 244">
                  <a:extLst>
                    <a:ext uri="{FF2B5EF4-FFF2-40B4-BE49-F238E27FC236}">
                      <a16:creationId xmlns:a16="http://schemas.microsoft.com/office/drawing/2014/main" id="{9809B369-8C46-4E0D-BA2F-0082F6F07DE2}"/>
                    </a:ext>
                  </a:extLst>
                </p:cNvPr>
                <p:cNvSpPr>
                  <a:spLocks noChangeArrowheads="1"/>
                </p:cNvSpPr>
                <p:nvPr/>
              </p:nvSpPr>
              <p:spPr bwMode="auto">
                <a:xfrm>
                  <a:off x="174625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9" name="Rectangle 246">
                  <a:extLst>
                    <a:ext uri="{FF2B5EF4-FFF2-40B4-BE49-F238E27FC236}">
                      <a16:creationId xmlns:a16="http://schemas.microsoft.com/office/drawing/2014/main" id="{AE166863-98F0-4775-9DD2-7664D85265D7}"/>
                    </a:ext>
                  </a:extLst>
                </p:cNvPr>
                <p:cNvSpPr>
                  <a:spLocks noChangeArrowheads="1"/>
                </p:cNvSpPr>
                <p:nvPr/>
              </p:nvSpPr>
              <p:spPr bwMode="auto">
                <a:xfrm>
                  <a:off x="1765300"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00" name="Rectangle 248">
                  <a:extLst>
                    <a:ext uri="{FF2B5EF4-FFF2-40B4-BE49-F238E27FC236}">
                      <a16:creationId xmlns:a16="http://schemas.microsoft.com/office/drawing/2014/main" id="{B8FB6A5C-DD42-42A8-BDB6-9C4457931EC7}"/>
                    </a:ext>
                  </a:extLst>
                </p:cNvPr>
                <p:cNvSpPr>
                  <a:spLocks noChangeArrowheads="1"/>
                </p:cNvSpPr>
                <p:nvPr/>
              </p:nvSpPr>
              <p:spPr bwMode="auto">
                <a:xfrm>
                  <a:off x="1781175"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01" name="Rectangle 250">
                  <a:extLst>
                    <a:ext uri="{FF2B5EF4-FFF2-40B4-BE49-F238E27FC236}">
                      <a16:creationId xmlns:a16="http://schemas.microsoft.com/office/drawing/2014/main" id="{DC9BF446-329A-4F63-81B3-EEB47A255AF7}"/>
                    </a:ext>
                  </a:extLst>
                </p:cNvPr>
                <p:cNvSpPr>
                  <a:spLocks noChangeArrowheads="1"/>
                </p:cNvSpPr>
                <p:nvPr/>
              </p:nvSpPr>
              <p:spPr bwMode="auto">
                <a:xfrm>
                  <a:off x="1797050" y="2532063"/>
                  <a:ext cx="7938"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333" name="Group 332">
                <a:extLst>
                  <a:ext uri="{FF2B5EF4-FFF2-40B4-BE49-F238E27FC236}">
                    <a16:creationId xmlns:a16="http://schemas.microsoft.com/office/drawing/2014/main" id="{9BBA1FF9-A81C-4F0F-84EE-A1ED7ECED803}"/>
                  </a:ext>
                </a:extLst>
              </p:cNvPr>
              <p:cNvGrpSpPr/>
              <p:nvPr/>
            </p:nvGrpSpPr>
            <p:grpSpPr>
              <a:xfrm>
                <a:off x="3748333" y="5574696"/>
                <a:ext cx="74513" cy="30483"/>
                <a:chOff x="6715523" y="3372118"/>
                <a:chExt cx="74513" cy="30483"/>
              </a:xfrm>
              <a:solidFill>
                <a:schemeClr val="accent5">
                  <a:lumMod val="75000"/>
                </a:schemeClr>
              </a:solidFill>
            </p:grpSpPr>
            <p:sp>
              <p:nvSpPr>
                <p:cNvPr id="392" name="Rectangle 243">
                  <a:extLst>
                    <a:ext uri="{FF2B5EF4-FFF2-40B4-BE49-F238E27FC236}">
                      <a16:creationId xmlns:a16="http://schemas.microsoft.com/office/drawing/2014/main" id="{55622EE3-87AB-4808-AB3A-959B209AAF6D}"/>
                    </a:ext>
                  </a:extLst>
                </p:cNvPr>
                <p:cNvSpPr>
                  <a:spLocks noChangeArrowheads="1"/>
                </p:cNvSpPr>
                <p:nvPr/>
              </p:nvSpPr>
              <p:spPr bwMode="auto">
                <a:xfrm>
                  <a:off x="6715523" y="3372118"/>
                  <a:ext cx="508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3" name="Rectangle 245">
                  <a:extLst>
                    <a:ext uri="{FF2B5EF4-FFF2-40B4-BE49-F238E27FC236}">
                      <a16:creationId xmlns:a16="http://schemas.microsoft.com/office/drawing/2014/main" id="{910E648C-B336-4B53-9E1C-EC7DB2E2D99A}"/>
                    </a:ext>
                  </a:extLst>
                </p:cNvPr>
                <p:cNvSpPr>
                  <a:spLocks noChangeArrowheads="1"/>
                </p:cNvSpPr>
                <p:nvPr/>
              </p:nvSpPr>
              <p:spPr bwMode="auto">
                <a:xfrm>
                  <a:off x="673076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4" name="Rectangle 247">
                  <a:extLst>
                    <a:ext uri="{FF2B5EF4-FFF2-40B4-BE49-F238E27FC236}">
                      <a16:creationId xmlns:a16="http://schemas.microsoft.com/office/drawing/2014/main" id="{10E75800-D093-494A-9785-9679C3D0EF78}"/>
                    </a:ext>
                  </a:extLst>
                </p:cNvPr>
                <p:cNvSpPr>
                  <a:spLocks noChangeArrowheads="1"/>
                </p:cNvSpPr>
                <p:nvPr/>
              </p:nvSpPr>
              <p:spPr bwMode="auto">
                <a:xfrm>
                  <a:off x="6747698"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5" name="Rectangle 249">
                  <a:extLst>
                    <a:ext uri="{FF2B5EF4-FFF2-40B4-BE49-F238E27FC236}">
                      <a16:creationId xmlns:a16="http://schemas.microsoft.com/office/drawing/2014/main" id="{05363AA9-8EA2-424B-B1E7-8C80836D4792}"/>
                    </a:ext>
                  </a:extLst>
                </p:cNvPr>
                <p:cNvSpPr>
                  <a:spLocks noChangeArrowheads="1"/>
                </p:cNvSpPr>
                <p:nvPr/>
              </p:nvSpPr>
              <p:spPr bwMode="auto">
                <a:xfrm>
                  <a:off x="676463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6" name="Rectangle 251">
                  <a:extLst>
                    <a:ext uri="{FF2B5EF4-FFF2-40B4-BE49-F238E27FC236}">
                      <a16:creationId xmlns:a16="http://schemas.microsoft.com/office/drawing/2014/main" id="{4BA67FC8-646E-4FB8-8C3E-DFFC31147A0E}"/>
                    </a:ext>
                  </a:extLst>
                </p:cNvPr>
                <p:cNvSpPr>
                  <a:spLocks noChangeArrowheads="1"/>
                </p:cNvSpPr>
                <p:nvPr/>
              </p:nvSpPr>
              <p:spPr bwMode="auto">
                <a:xfrm>
                  <a:off x="6783262" y="3372118"/>
                  <a:ext cx="6774"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334" name="Freeform 252">
                <a:extLst>
                  <a:ext uri="{FF2B5EF4-FFF2-40B4-BE49-F238E27FC236}">
                    <a16:creationId xmlns:a16="http://schemas.microsoft.com/office/drawing/2014/main" id="{BD6A1D90-B31D-451C-9DB5-359D66222785}"/>
                  </a:ext>
                </a:extLst>
              </p:cNvPr>
              <p:cNvSpPr>
                <a:spLocks/>
              </p:cNvSpPr>
              <p:nvPr/>
            </p:nvSpPr>
            <p:spPr bwMode="auto">
              <a:xfrm>
                <a:off x="4180168" y="5322367"/>
                <a:ext cx="147333" cy="206604"/>
              </a:xfrm>
              <a:custGeom>
                <a:avLst/>
                <a:gdLst>
                  <a:gd name="T0" fmla="*/ 50 w 59"/>
                  <a:gd name="T1" fmla="*/ 0 h 83"/>
                  <a:gd name="T2" fmla="*/ 12 w 59"/>
                  <a:gd name="T3" fmla="*/ 0 h 83"/>
                  <a:gd name="T4" fmla="*/ 0 w 59"/>
                  <a:gd name="T5" fmla="*/ 64 h 83"/>
                  <a:gd name="T6" fmla="*/ 59 w 59"/>
                  <a:gd name="T7" fmla="*/ 83 h 83"/>
                  <a:gd name="T8" fmla="*/ 50 w 59"/>
                  <a:gd name="T9" fmla="*/ 0 h 83"/>
                </a:gdLst>
                <a:ahLst/>
                <a:cxnLst>
                  <a:cxn ang="0">
                    <a:pos x="T0" y="T1"/>
                  </a:cxn>
                  <a:cxn ang="0">
                    <a:pos x="T2" y="T3"/>
                  </a:cxn>
                  <a:cxn ang="0">
                    <a:pos x="T4" y="T5"/>
                  </a:cxn>
                  <a:cxn ang="0">
                    <a:pos x="T6" y="T7"/>
                  </a:cxn>
                  <a:cxn ang="0">
                    <a:pos x="T8" y="T9"/>
                  </a:cxn>
                </a:cxnLst>
                <a:rect l="0" t="0" r="r" b="b"/>
                <a:pathLst>
                  <a:path w="59" h="83">
                    <a:moveTo>
                      <a:pt x="50" y="0"/>
                    </a:moveTo>
                    <a:cubicBezTo>
                      <a:pt x="50" y="0"/>
                      <a:pt x="35" y="16"/>
                      <a:pt x="12" y="0"/>
                    </a:cubicBezTo>
                    <a:cubicBezTo>
                      <a:pt x="0" y="64"/>
                      <a:pt x="0" y="64"/>
                      <a:pt x="0" y="64"/>
                    </a:cubicBezTo>
                    <a:cubicBezTo>
                      <a:pt x="0" y="64"/>
                      <a:pt x="43" y="59"/>
                      <a:pt x="59" y="83"/>
                    </a:cubicBezTo>
                    <a:lnTo>
                      <a:pt x="5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5" name="Freeform 253">
                <a:extLst>
                  <a:ext uri="{FF2B5EF4-FFF2-40B4-BE49-F238E27FC236}">
                    <a16:creationId xmlns:a16="http://schemas.microsoft.com/office/drawing/2014/main" id="{506309B1-FA54-4C2D-852D-3FE0C621D3F1}"/>
                  </a:ext>
                </a:extLst>
              </p:cNvPr>
              <p:cNvSpPr>
                <a:spLocks/>
              </p:cNvSpPr>
              <p:nvPr/>
            </p:nvSpPr>
            <p:spPr bwMode="auto">
              <a:xfrm>
                <a:off x="3907519" y="4501032"/>
                <a:ext cx="328534" cy="1109226"/>
              </a:xfrm>
              <a:custGeom>
                <a:avLst/>
                <a:gdLst>
                  <a:gd name="T0" fmla="*/ 28 w 131"/>
                  <a:gd name="T1" fmla="*/ 443 h 443"/>
                  <a:gd name="T2" fmla="*/ 0 w 131"/>
                  <a:gd name="T3" fmla="*/ 266 h 443"/>
                  <a:gd name="T4" fmla="*/ 66 w 131"/>
                  <a:gd name="T5" fmla="*/ 0 h 443"/>
                  <a:gd name="T6" fmla="*/ 131 w 131"/>
                  <a:gd name="T7" fmla="*/ 266 h 443"/>
                  <a:gd name="T8" fmla="*/ 103 w 131"/>
                  <a:gd name="T9" fmla="*/ 443 h 443"/>
                  <a:gd name="T10" fmla="*/ 28 w 131"/>
                  <a:gd name="T11" fmla="*/ 443 h 443"/>
                </a:gdLst>
                <a:ahLst/>
                <a:cxnLst>
                  <a:cxn ang="0">
                    <a:pos x="T0" y="T1"/>
                  </a:cxn>
                  <a:cxn ang="0">
                    <a:pos x="T2" y="T3"/>
                  </a:cxn>
                  <a:cxn ang="0">
                    <a:pos x="T4" y="T5"/>
                  </a:cxn>
                  <a:cxn ang="0">
                    <a:pos x="T6" y="T7"/>
                  </a:cxn>
                  <a:cxn ang="0">
                    <a:pos x="T8" y="T9"/>
                  </a:cxn>
                  <a:cxn ang="0">
                    <a:pos x="T10" y="T11"/>
                  </a:cxn>
                </a:cxnLst>
                <a:rect l="0" t="0" r="r" b="b"/>
                <a:pathLst>
                  <a:path w="131" h="443">
                    <a:moveTo>
                      <a:pt x="28" y="443"/>
                    </a:moveTo>
                    <a:cubicBezTo>
                      <a:pt x="11" y="395"/>
                      <a:pt x="0" y="356"/>
                      <a:pt x="0" y="266"/>
                    </a:cubicBezTo>
                    <a:cubicBezTo>
                      <a:pt x="0" y="119"/>
                      <a:pt x="30" y="0"/>
                      <a:pt x="66" y="0"/>
                    </a:cubicBezTo>
                    <a:cubicBezTo>
                      <a:pt x="102" y="0"/>
                      <a:pt x="131" y="119"/>
                      <a:pt x="131" y="266"/>
                    </a:cubicBezTo>
                    <a:cubicBezTo>
                      <a:pt x="131" y="356"/>
                      <a:pt x="120" y="395"/>
                      <a:pt x="103" y="443"/>
                    </a:cubicBezTo>
                    <a:lnTo>
                      <a:pt x="28" y="44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6" name="Freeform 254">
                <a:extLst>
                  <a:ext uri="{FF2B5EF4-FFF2-40B4-BE49-F238E27FC236}">
                    <a16:creationId xmlns:a16="http://schemas.microsoft.com/office/drawing/2014/main" id="{6063C503-05AD-43AF-87CC-05950EBF97D6}"/>
                  </a:ext>
                </a:extLst>
              </p:cNvPr>
              <p:cNvSpPr>
                <a:spLocks/>
              </p:cNvSpPr>
              <p:nvPr/>
            </p:nvSpPr>
            <p:spPr bwMode="auto">
              <a:xfrm>
                <a:off x="3907519" y="5166567"/>
                <a:ext cx="328534" cy="62658"/>
              </a:xfrm>
              <a:custGeom>
                <a:avLst/>
                <a:gdLst>
                  <a:gd name="T0" fmla="*/ 1 w 131"/>
                  <a:gd name="T1" fmla="*/ 25 h 25"/>
                  <a:gd name="T2" fmla="*/ 0 w 131"/>
                  <a:gd name="T3" fmla="*/ 0 h 25"/>
                  <a:gd name="T4" fmla="*/ 131 w 131"/>
                  <a:gd name="T5" fmla="*/ 0 h 25"/>
                  <a:gd name="T6" fmla="*/ 131 w 131"/>
                  <a:gd name="T7" fmla="*/ 25 h 25"/>
                  <a:gd name="T8" fmla="*/ 1 w 131"/>
                  <a:gd name="T9" fmla="*/ 25 h 25"/>
                </a:gdLst>
                <a:ahLst/>
                <a:cxnLst>
                  <a:cxn ang="0">
                    <a:pos x="T0" y="T1"/>
                  </a:cxn>
                  <a:cxn ang="0">
                    <a:pos x="T2" y="T3"/>
                  </a:cxn>
                  <a:cxn ang="0">
                    <a:pos x="T4" y="T5"/>
                  </a:cxn>
                  <a:cxn ang="0">
                    <a:pos x="T6" y="T7"/>
                  </a:cxn>
                  <a:cxn ang="0">
                    <a:pos x="T8" y="T9"/>
                  </a:cxn>
                </a:cxnLst>
                <a:rect l="0" t="0" r="r" b="b"/>
                <a:pathLst>
                  <a:path w="131" h="25">
                    <a:moveTo>
                      <a:pt x="1" y="25"/>
                    </a:moveTo>
                    <a:cubicBezTo>
                      <a:pt x="1" y="17"/>
                      <a:pt x="0" y="9"/>
                      <a:pt x="0" y="0"/>
                    </a:cubicBezTo>
                    <a:cubicBezTo>
                      <a:pt x="131" y="0"/>
                      <a:pt x="131" y="0"/>
                      <a:pt x="131" y="0"/>
                    </a:cubicBezTo>
                    <a:cubicBezTo>
                      <a:pt x="131" y="9"/>
                      <a:pt x="131" y="17"/>
                      <a:pt x="131" y="25"/>
                    </a:cubicBezTo>
                    <a:lnTo>
                      <a:pt x="1" y="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7" name="Freeform 255">
                <a:extLst>
                  <a:ext uri="{FF2B5EF4-FFF2-40B4-BE49-F238E27FC236}">
                    <a16:creationId xmlns:a16="http://schemas.microsoft.com/office/drawing/2014/main" id="{EFE7CBA7-2FF8-482C-9C0A-39E33626CB72}"/>
                  </a:ext>
                </a:extLst>
              </p:cNvPr>
              <p:cNvSpPr>
                <a:spLocks/>
              </p:cNvSpPr>
              <p:nvPr/>
            </p:nvSpPr>
            <p:spPr bwMode="auto">
              <a:xfrm>
                <a:off x="3954937" y="4501032"/>
                <a:ext cx="235394" cy="206604"/>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cubicBezTo>
                      <a:pt x="12" y="31"/>
                      <a:pt x="28" y="0"/>
                      <a:pt x="47" y="0"/>
                    </a:cubicBezTo>
                    <a:cubicBezTo>
                      <a:pt x="65" y="0"/>
                      <a:pt x="82" y="31"/>
                      <a:pt x="94" y="82"/>
                    </a:cubicBezTo>
                    <a:lnTo>
                      <a:pt x="0"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8" name="Oval 256">
                <a:extLst>
                  <a:ext uri="{FF2B5EF4-FFF2-40B4-BE49-F238E27FC236}">
                    <a16:creationId xmlns:a16="http://schemas.microsoft.com/office/drawing/2014/main" id="{972882E9-FB35-47EF-9EC6-6662BD69F118}"/>
                  </a:ext>
                </a:extLst>
              </p:cNvPr>
              <p:cNvSpPr>
                <a:spLocks noChangeArrowheads="1"/>
              </p:cNvSpPr>
              <p:nvPr/>
            </p:nvSpPr>
            <p:spPr bwMode="auto">
              <a:xfrm>
                <a:off x="3995580" y="4834646"/>
                <a:ext cx="152413" cy="15241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39" name="Freeform 257">
                <a:extLst>
                  <a:ext uri="{FF2B5EF4-FFF2-40B4-BE49-F238E27FC236}">
                    <a16:creationId xmlns:a16="http://schemas.microsoft.com/office/drawing/2014/main" id="{8248F02E-1B17-4C05-87CA-075F5F65EED1}"/>
                  </a:ext>
                </a:extLst>
              </p:cNvPr>
              <p:cNvSpPr>
                <a:spLocks/>
              </p:cNvSpPr>
              <p:nvPr/>
            </p:nvSpPr>
            <p:spPr bwMode="auto">
              <a:xfrm>
                <a:off x="4010821" y="4849888"/>
                <a:ext cx="125317" cy="125317"/>
              </a:xfrm>
              <a:custGeom>
                <a:avLst/>
                <a:gdLst>
                  <a:gd name="T0" fmla="*/ 9 w 50"/>
                  <a:gd name="T1" fmla="*/ 41 h 50"/>
                  <a:gd name="T2" fmla="*/ 41 w 50"/>
                  <a:gd name="T3" fmla="*/ 41 h 50"/>
                  <a:gd name="T4" fmla="*/ 41 w 50"/>
                  <a:gd name="T5" fmla="*/ 9 h 50"/>
                  <a:gd name="T6" fmla="*/ 9 w 50"/>
                  <a:gd name="T7" fmla="*/ 9 h 50"/>
                  <a:gd name="T8" fmla="*/ 9 w 50"/>
                  <a:gd name="T9" fmla="*/ 41 h 50"/>
                </a:gdLst>
                <a:ahLst/>
                <a:cxnLst>
                  <a:cxn ang="0">
                    <a:pos x="T0" y="T1"/>
                  </a:cxn>
                  <a:cxn ang="0">
                    <a:pos x="T2" y="T3"/>
                  </a:cxn>
                  <a:cxn ang="0">
                    <a:pos x="T4" y="T5"/>
                  </a:cxn>
                  <a:cxn ang="0">
                    <a:pos x="T6" y="T7"/>
                  </a:cxn>
                  <a:cxn ang="0">
                    <a:pos x="T8" y="T9"/>
                  </a:cxn>
                </a:cxnLst>
                <a:rect l="0" t="0" r="r" b="b"/>
                <a:pathLst>
                  <a:path w="50" h="50">
                    <a:moveTo>
                      <a:pt x="9" y="41"/>
                    </a:moveTo>
                    <a:cubicBezTo>
                      <a:pt x="18" y="50"/>
                      <a:pt x="32" y="50"/>
                      <a:pt x="41" y="41"/>
                    </a:cubicBezTo>
                    <a:cubicBezTo>
                      <a:pt x="50" y="32"/>
                      <a:pt x="50" y="18"/>
                      <a:pt x="41" y="9"/>
                    </a:cubicBezTo>
                    <a:cubicBezTo>
                      <a:pt x="32" y="0"/>
                      <a:pt x="18" y="0"/>
                      <a:pt x="9" y="9"/>
                    </a:cubicBezTo>
                    <a:cubicBezTo>
                      <a:pt x="0" y="18"/>
                      <a:pt x="0" y="32"/>
                      <a:pt x="9" y="41"/>
                    </a:cubicBezTo>
                    <a:close/>
                  </a:path>
                </a:pathLst>
              </a:custGeom>
              <a:solidFill>
                <a:srgbClr val="B6D4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0" name="Freeform 258">
                <a:extLst>
                  <a:ext uri="{FF2B5EF4-FFF2-40B4-BE49-F238E27FC236}">
                    <a16:creationId xmlns:a16="http://schemas.microsoft.com/office/drawing/2014/main" id="{95BC0F0E-C822-4B39-938F-2C1D7A070842}"/>
                  </a:ext>
                </a:extLst>
              </p:cNvPr>
              <p:cNvSpPr>
                <a:spLocks/>
              </p:cNvSpPr>
              <p:nvPr/>
            </p:nvSpPr>
            <p:spPr bwMode="auto">
              <a:xfrm>
                <a:off x="4020982" y="4878677"/>
                <a:ext cx="84674" cy="86367"/>
              </a:xfrm>
              <a:custGeom>
                <a:avLst/>
                <a:gdLst>
                  <a:gd name="T0" fmla="*/ 0 w 34"/>
                  <a:gd name="T1" fmla="*/ 4 h 34"/>
                  <a:gd name="T2" fmla="*/ 2 w 34"/>
                  <a:gd name="T3" fmla="*/ 0 h 34"/>
                  <a:gd name="T4" fmla="*/ 34 w 34"/>
                  <a:gd name="T5" fmla="*/ 32 h 34"/>
                  <a:gd name="T6" fmla="*/ 30 w 34"/>
                  <a:gd name="T7" fmla="*/ 34 h 34"/>
                  <a:gd name="T8" fmla="*/ 0 w 34"/>
                  <a:gd name="T9" fmla="*/ 4 h 34"/>
                </a:gdLst>
                <a:ahLst/>
                <a:cxnLst>
                  <a:cxn ang="0">
                    <a:pos x="T0" y="T1"/>
                  </a:cxn>
                  <a:cxn ang="0">
                    <a:pos x="T2" y="T3"/>
                  </a:cxn>
                  <a:cxn ang="0">
                    <a:pos x="T4" y="T5"/>
                  </a:cxn>
                  <a:cxn ang="0">
                    <a:pos x="T6" y="T7"/>
                  </a:cxn>
                  <a:cxn ang="0">
                    <a:pos x="T8" y="T9"/>
                  </a:cxn>
                </a:cxnLst>
                <a:rect l="0" t="0" r="r" b="b"/>
                <a:pathLst>
                  <a:path w="34" h="34">
                    <a:moveTo>
                      <a:pt x="0" y="4"/>
                    </a:moveTo>
                    <a:cubicBezTo>
                      <a:pt x="1" y="2"/>
                      <a:pt x="1" y="1"/>
                      <a:pt x="2" y="0"/>
                    </a:cubicBezTo>
                    <a:cubicBezTo>
                      <a:pt x="34" y="32"/>
                      <a:pt x="34" y="32"/>
                      <a:pt x="34" y="32"/>
                    </a:cubicBezTo>
                    <a:cubicBezTo>
                      <a:pt x="33" y="33"/>
                      <a:pt x="31" y="33"/>
                      <a:pt x="30" y="34"/>
                    </a:cubicBezTo>
                    <a:lnTo>
                      <a:pt x="0" y="4"/>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1" name="Freeform 259">
                <a:extLst>
                  <a:ext uri="{FF2B5EF4-FFF2-40B4-BE49-F238E27FC236}">
                    <a16:creationId xmlns:a16="http://schemas.microsoft.com/office/drawing/2014/main" id="{4EE7F3C5-0A76-42A3-94C0-9835C6489AC2}"/>
                  </a:ext>
                </a:extLst>
              </p:cNvPr>
              <p:cNvSpPr>
                <a:spLocks/>
              </p:cNvSpPr>
              <p:nvPr/>
            </p:nvSpPr>
            <p:spPr bwMode="auto">
              <a:xfrm>
                <a:off x="4036224" y="4854968"/>
                <a:ext cx="91448" cy="94835"/>
              </a:xfrm>
              <a:custGeom>
                <a:avLst/>
                <a:gdLst>
                  <a:gd name="T0" fmla="*/ 0 w 37"/>
                  <a:gd name="T1" fmla="*/ 6 h 38"/>
                  <a:gd name="T2" fmla="*/ 10 w 37"/>
                  <a:gd name="T3" fmla="*/ 0 h 38"/>
                  <a:gd name="T4" fmla="*/ 37 w 37"/>
                  <a:gd name="T5" fmla="*/ 27 h 38"/>
                  <a:gd name="T6" fmla="*/ 32 w 37"/>
                  <a:gd name="T7" fmla="*/ 38 h 38"/>
                  <a:gd name="T8" fmla="*/ 0 w 37"/>
                  <a:gd name="T9" fmla="*/ 6 h 38"/>
                </a:gdLst>
                <a:ahLst/>
                <a:cxnLst>
                  <a:cxn ang="0">
                    <a:pos x="T0" y="T1"/>
                  </a:cxn>
                  <a:cxn ang="0">
                    <a:pos x="T2" y="T3"/>
                  </a:cxn>
                  <a:cxn ang="0">
                    <a:pos x="T4" y="T5"/>
                  </a:cxn>
                  <a:cxn ang="0">
                    <a:pos x="T6" y="T7"/>
                  </a:cxn>
                  <a:cxn ang="0">
                    <a:pos x="T8" y="T9"/>
                  </a:cxn>
                </a:cxnLst>
                <a:rect l="0" t="0" r="r" b="b"/>
                <a:pathLst>
                  <a:path w="37" h="38">
                    <a:moveTo>
                      <a:pt x="0" y="6"/>
                    </a:moveTo>
                    <a:cubicBezTo>
                      <a:pt x="3" y="3"/>
                      <a:pt x="7" y="1"/>
                      <a:pt x="10" y="0"/>
                    </a:cubicBezTo>
                    <a:cubicBezTo>
                      <a:pt x="37" y="27"/>
                      <a:pt x="37" y="27"/>
                      <a:pt x="37" y="27"/>
                    </a:cubicBezTo>
                    <a:cubicBezTo>
                      <a:pt x="37" y="31"/>
                      <a:pt x="35" y="35"/>
                      <a:pt x="32" y="38"/>
                    </a:cubicBezTo>
                    <a:lnTo>
                      <a:pt x="0" y="6"/>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2" name="Oval 260">
                <a:extLst>
                  <a:ext uri="{FF2B5EF4-FFF2-40B4-BE49-F238E27FC236}">
                    <a16:creationId xmlns:a16="http://schemas.microsoft.com/office/drawing/2014/main" id="{A0511A18-282B-43EA-A2C7-CDAD54D44E69}"/>
                  </a:ext>
                </a:extLst>
              </p:cNvPr>
              <p:cNvSpPr>
                <a:spLocks noChangeArrowheads="1"/>
              </p:cNvSpPr>
              <p:nvPr/>
            </p:nvSpPr>
            <p:spPr bwMode="auto">
              <a:xfrm>
                <a:off x="4068399" y="4839727"/>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3" name="Freeform 261">
                <a:extLst>
                  <a:ext uri="{FF2B5EF4-FFF2-40B4-BE49-F238E27FC236}">
                    <a16:creationId xmlns:a16="http://schemas.microsoft.com/office/drawing/2014/main" id="{3E05D312-E475-4AA1-8478-0AC6E190D35A}"/>
                  </a:ext>
                </a:extLst>
              </p:cNvPr>
              <p:cNvSpPr>
                <a:spLocks/>
              </p:cNvSpPr>
              <p:nvPr/>
            </p:nvSpPr>
            <p:spPr bwMode="auto">
              <a:xfrm>
                <a:off x="4100576" y="4846501"/>
                <a:ext cx="11855" cy="13548"/>
              </a:xfrm>
              <a:custGeom>
                <a:avLst/>
                <a:gdLst>
                  <a:gd name="T0" fmla="*/ 0 w 5"/>
                  <a:gd name="T1" fmla="*/ 2 h 5"/>
                  <a:gd name="T2" fmla="*/ 1 w 5"/>
                  <a:gd name="T3" fmla="*/ 5 h 5"/>
                  <a:gd name="T4" fmla="*/ 4 w 5"/>
                  <a:gd name="T5" fmla="*/ 4 h 5"/>
                  <a:gd name="T6" fmla="*/ 3 w 5"/>
                  <a:gd name="T7" fmla="*/ 1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0" y="4"/>
                      <a:pt x="1" y="5"/>
                    </a:cubicBezTo>
                    <a:cubicBezTo>
                      <a:pt x="2" y="5"/>
                      <a:pt x="4" y="5"/>
                      <a:pt x="4" y="4"/>
                    </a:cubicBezTo>
                    <a:cubicBezTo>
                      <a:pt x="5" y="3"/>
                      <a:pt x="4" y="1"/>
                      <a:pt x="3" y="1"/>
                    </a:cubicBezTo>
                    <a:cubicBezTo>
                      <a:pt x="2" y="0"/>
                      <a:pt x="1" y="1"/>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4" name="Freeform 262">
                <a:extLst>
                  <a:ext uri="{FF2B5EF4-FFF2-40B4-BE49-F238E27FC236}">
                    <a16:creationId xmlns:a16="http://schemas.microsoft.com/office/drawing/2014/main" id="{C5147D11-9413-4D95-8270-EA5A1628FA47}"/>
                  </a:ext>
                </a:extLst>
              </p:cNvPr>
              <p:cNvSpPr>
                <a:spLocks/>
              </p:cNvSpPr>
              <p:nvPr/>
            </p:nvSpPr>
            <p:spPr bwMode="auto">
              <a:xfrm>
                <a:off x="4122590" y="4871903"/>
                <a:ext cx="15242" cy="11854"/>
              </a:xfrm>
              <a:custGeom>
                <a:avLst/>
                <a:gdLst>
                  <a:gd name="T0" fmla="*/ 2 w 6"/>
                  <a:gd name="T1" fmla="*/ 1 h 5"/>
                  <a:gd name="T2" fmla="*/ 1 w 6"/>
                  <a:gd name="T3" fmla="*/ 4 h 5"/>
                  <a:gd name="T4" fmla="*/ 4 w 6"/>
                  <a:gd name="T5" fmla="*/ 5 h 5"/>
                  <a:gd name="T6" fmla="*/ 5 w 6"/>
                  <a:gd name="T7" fmla="*/ 1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3"/>
                      <a:pt x="1" y="4"/>
                    </a:cubicBezTo>
                    <a:cubicBezTo>
                      <a:pt x="2" y="5"/>
                      <a:pt x="3" y="5"/>
                      <a:pt x="4" y="5"/>
                    </a:cubicBezTo>
                    <a:cubicBezTo>
                      <a:pt x="5" y="4"/>
                      <a:pt x="6" y="3"/>
                      <a:pt x="5" y="1"/>
                    </a:cubicBezTo>
                    <a:cubicBezTo>
                      <a:pt x="4" y="0"/>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5" name="Oval 263">
                <a:extLst>
                  <a:ext uri="{FF2B5EF4-FFF2-40B4-BE49-F238E27FC236}">
                    <a16:creationId xmlns:a16="http://schemas.microsoft.com/office/drawing/2014/main" id="{DC7E4909-BAEB-4C1B-AE57-A5AF1990A94D}"/>
                  </a:ext>
                </a:extLst>
              </p:cNvPr>
              <p:cNvSpPr>
                <a:spLocks noChangeArrowheads="1"/>
              </p:cNvSpPr>
              <p:nvPr/>
            </p:nvSpPr>
            <p:spPr bwMode="auto">
              <a:xfrm>
                <a:off x="4132751" y="4907466"/>
                <a:ext cx="13548"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6" name="Freeform 264">
                <a:extLst>
                  <a:ext uri="{FF2B5EF4-FFF2-40B4-BE49-F238E27FC236}">
                    <a16:creationId xmlns:a16="http://schemas.microsoft.com/office/drawing/2014/main" id="{FB69F593-81E2-4512-A6B3-8C458F7D2F91}"/>
                  </a:ext>
                </a:extLst>
              </p:cNvPr>
              <p:cNvSpPr>
                <a:spLocks/>
              </p:cNvSpPr>
              <p:nvPr/>
            </p:nvSpPr>
            <p:spPr bwMode="auto">
              <a:xfrm>
                <a:off x="4122590" y="4936255"/>
                <a:ext cx="15242" cy="15241"/>
              </a:xfrm>
              <a:custGeom>
                <a:avLst/>
                <a:gdLst>
                  <a:gd name="T0" fmla="*/ 4 w 6"/>
                  <a:gd name="T1" fmla="*/ 1 h 6"/>
                  <a:gd name="T2" fmla="*/ 1 w 6"/>
                  <a:gd name="T3" fmla="*/ 2 h 6"/>
                  <a:gd name="T4" fmla="*/ 2 w 6"/>
                  <a:gd name="T5" fmla="*/ 5 h 6"/>
                  <a:gd name="T6" fmla="*/ 5 w 6"/>
                  <a:gd name="T7" fmla="*/ 4 h 6"/>
                  <a:gd name="T8" fmla="*/ 4 w 6"/>
                  <a:gd name="T9" fmla="*/ 1 h 6"/>
                </a:gdLst>
                <a:ahLst/>
                <a:cxnLst>
                  <a:cxn ang="0">
                    <a:pos x="T0" y="T1"/>
                  </a:cxn>
                  <a:cxn ang="0">
                    <a:pos x="T2" y="T3"/>
                  </a:cxn>
                  <a:cxn ang="0">
                    <a:pos x="T4" y="T5"/>
                  </a:cxn>
                  <a:cxn ang="0">
                    <a:pos x="T6" y="T7"/>
                  </a:cxn>
                  <a:cxn ang="0">
                    <a:pos x="T8" y="T9"/>
                  </a:cxn>
                </a:cxnLst>
                <a:rect l="0" t="0" r="r" b="b"/>
                <a:pathLst>
                  <a:path w="6" h="6">
                    <a:moveTo>
                      <a:pt x="4" y="1"/>
                    </a:moveTo>
                    <a:cubicBezTo>
                      <a:pt x="3" y="0"/>
                      <a:pt x="2" y="1"/>
                      <a:pt x="1" y="2"/>
                    </a:cubicBezTo>
                    <a:cubicBezTo>
                      <a:pt x="0" y="3"/>
                      <a:pt x="1" y="4"/>
                      <a:pt x="2" y="5"/>
                    </a:cubicBezTo>
                    <a:cubicBezTo>
                      <a:pt x="3" y="6"/>
                      <a:pt x="4" y="5"/>
                      <a:pt x="5" y="4"/>
                    </a:cubicBezTo>
                    <a:cubicBezTo>
                      <a:pt x="6" y="3"/>
                      <a:pt x="5" y="2"/>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7" name="Freeform 265">
                <a:extLst>
                  <a:ext uri="{FF2B5EF4-FFF2-40B4-BE49-F238E27FC236}">
                    <a16:creationId xmlns:a16="http://schemas.microsoft.com/office/drawing/2014/main" id="{37FCB5E0-BC46-4529-902A-0D406C7968E2}"/>
                  </a:ext>
                </a:extLst>
              </p:cNvPr>
              <p:cNvSpPr>
                <a:spLocks/>
              </p:cNvSpPr>
              <p:nvPr/>
            </p:nvSpPr>
            <p:spPr bwMode="auto">
              <a:xfrm>
                <a:off x="4100576" y="4961657"/>
                <a:ext cx="11855" cy="13548"/>
              </a:xfrm>
              <a:custGeom>
                <a:avLst/>
                <a:gdLst>
                  <a:gd name="T0" fmla="*/ 4 w 5"/>
                  <a:gd name="T1" fmla="*/ 2 h 5"/>
                  <a:gd name="T2" fmla="*/ 1 w 5"/>
                  <a:gd name="T3" fmla="*/ 1 h 5"/>
                  <a:gd name="T4" fmla="*/ 0 w 5"/>
                  <a:gd name="T5" fmla="*/ 4 h 5"/>
                  <a:gd name="T6" fmla="*/ 3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4" y="1"/>
                      <a:pt x="2" y="0"/>
                      <a:pt x="1" y="1"/>
                    </a:cubicBezTo>
                    <a:cubicBezTo>
                      <a:pt x="0" y="1"/>
                      <a:pt x="0" y="3"/>
                      <a:pt x="0" y="4"/>
                    </a:cubicBezTo>
                    <a:cubicBezTo>
                      <a:pt x="1" y="5"/>
                      <a:pt x="2" y="5"/>
                      <a:pt x="3" y="5"/>
                    </a:cubicBezTo>
                    <a:cubicBezTo>
                      <a:pt x="4" y="4"/>
                      <a:pt x="5" y="3"/>
                      <a:pt x="4"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8" name="Oval 266">
                <a:extLst>
                  <a:ext uri="{FF2B5EF4-FFF2-40B4-BE49-F238E27FC236}">
                    <a16:creationId xmlns:a16="http://schemas.microsoft.com/office/drawing/2014/main" id="{17CC66AA-8B7B-4117-8013-0C63CABD6FC8}"/>
                  </a:ext>
                </a:extLst>
              </p:cNvPr>
              <p:cNvSpPr>
                <a:spLocks noChangeArrowheads="1"/>
              </p:cNvSpPr>
              <p:nvPr/>
            </p:nvSpPr>
            <p:spPr bwMode="auto">
              <a:xfrm>
                <a:off x="4068399" y="4971818"/>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49" name="Freeform 267">
                <a:extLst>
                  <a:ext uri="{FF2B5EF4-FFF2-40B4-BE49-F238E27FC236}">
                    <a16:creationId xmlns:a16="http://schemas.microsoft.com/office/drawing/2014/main" id="{A552D2A5-0DE4-4323-9536-FF87D36D6202}"/>
                  </a:ext>
                </a:extLst>
              </p:cNvPr>
              <p:cNvSpPr>
                <a:spLocks/>
              </p:cNvSpPr>
              <p:nvPr/>
            </p:nvSpPr>
            <p:spPr bwMode="auto">
              <a:xfrm>
                <a:off x="4032837" y="4961657"/>
                <a:ext cx="13548" cy="13548"/>
              </a:xfrm>
              <a:custGeom>
                <a:avLst/>
                <a:gdLst>
                  <a:gd name="T0" fmla="*/ 5 w 5"/>
                  <a:gd name="T1" fmla="*/ 4 h 5"/>
                  <a:gd name="T2" fmla="*/ 4 w 5"/>
                  <a:gd name="T3" fmla="*/ 1 h 5"/>
                  <a:gd name="T4" fmla="*/ 1 w 5"/>
                  <a:gd name="T5" fmla="*/ 2 h 5"/>
                  <a:gd name="T6" fmla="*/ 2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5" y="3"/>
                      <a:pt x="5" y="1"/>
                      <a:pt x="4" y="1"/>
                    </a:cubicBezTo>
                    <a:cubicBezTo>
                      <a:pt x="3" y="0"/>
                      <a:pt x="1" y="1"/>
                      <a:pt x="1" y="2"/>
                    </a:cubicBezTo>
                    <a:cubicBezTo>
                      <a:pt x="0" y="3"/>
                      <a:pt x="0" y="4"/>
                      <a:pt x="2" y="5"/>
                    </a:cubicBezTo>
                    <a:cubicBezTo>
                      <a:pt x="3" y="5"/>
                      <a:pt x="4" y="5"/>
                      <a:pt x="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0" name="Freeform 268">
                <a:extLst>
                  <a:ext uri="{FF2B5EF4-FFF2-40B4-BE49-F238E27FC236}">
                    <a16:creationId xmlns:a16="http://schemas.microsoft.com/office/drawing/2014/main" id="{D344A15E-2272-4C3F-81FC-B54F215DA002}"/>
                  </a:ext>
                </a:extLst>
              </p:cNvPr>
              <p:cNvSpPr>
                <a:spLocks/>
              </p:cNvSpPr>
              <p:nvPr/>
            </p:nvSpPr>
            <p:spPr bwMode="auto">
              <a:xfrm>
                <a:off x="4007434" y="4936255"/>
                <a:ext cx="15242" cy="15241"/>
              </a:xfrm>
              <a:custGeom>
                <a:avLst/>
                <a:gdLst>
                  <a:gd name="T0" fmla="*/ 4 w 6"/>
                  <a:gd name="T1" fmla="*/ 5 h 6"/>
                  <a:gd name="T2" fmla="*/ 5 w 6"/>
                  <a:gd name="T3" fmla="*/ 2 h 6"/>
                  <a:gd name="T4" fmla="*/ 2 w 6"/>
                  <a:gd name="T5" fmla="*/ 1 h 6"/>
                  <a:gd name="T6" fmla="*/ 1 w 6"/>
                  <a:gd name="T7" fmla="*/ 4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5" y="4"/>
                      <a:pt x="6" y="3"/>
                      <a:pt x="5" y="2"/>
                    </a:cubicBezTo>
                    <a:cubicBezTo>
                      <a:pt x="4" y="1"/>
                      <a:pt x="3" y="0"/>
                      <a:pt x="2" y="1"/>
                    </a:cubicBezTo>
                    <a:cubicBezTo>
                      <a:pt x="1" y="2"/>
                      <a:pt x="0" y="3"/>
                      <a:pt x="1" y="4"/>
                    </a:cubicBezTo>
                    <a:cubicBezTo>
                      <a:pt x="2" y="5"/>
                      <a:pt x="3" y="6"/>
                      <a:pt x="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1" name="Oval 269">
                <a:extLst>
                  <a:ext uri="{FF2B5EF4-FFF2-40B4-BE49-F238E27FC236}">
                    <a16:creationId xmlns:a16="http://schemas.microsoft.com/office/drawing/2014/main" id="{2234EFAE-3FB0-4BE3-8DC8-68CD99EF0A0E}"/>
                  </a:ext>
                </a:extLst>
              </p:cNvPr>
              <p:cNvSpPr>
                <a:spLocks noChangeArrowheads="1"/>
              </p:cNvSpPr>
              <p:nvPr/>
            </p:nvSpPr>
            <p:spPr bwMode="auto">
              <a:xfrm>
                <a:off x="4000660" y="4907466"/>
                <a:ext cx="11855"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2" name="Freeform 270">
                <a:extLst>
                  <a:ext uri="{FF2B5EF4-FFF2-40B4-BE49-F238E27FC236}">
                    <a16:creationId xmlns:a16="http://schemas.microsoft.com/office/drawing/2014/main" id="{8A0F7CBD-E003-4E25-85C3-DB155AFBBE7C}"/>
                  </a:ext>
                </a:extLst>
              </p:cNvPr>
              <p:cNvSpPr>
                <a:spLocks/>
              </p:cNvSpPr>
              <p:nvPr/>
            </p:nvSpPr>
            <p:spPr bwMode="auto">
              <a:xfrm>
                <a:off x="4007434" y="4871903"/>
                <a:ext cx="15242" cy="11854"/>
              </a:xfrm>
              <a:custGeom>
                <a:avLst/>
                <a:gdLst>
                  <a:gd name="T0" fmla="*/ 2 w 6"/>
                  <a:gd name="T1" fmla="*/ 5 h 5"/>
                  <a:gd name="T2" fmla="*/ 5 w 6"/>
                  <a:gd name="T3" fmla="*/ 4 h 5"/>
                  <a:gd name="T4" fmla="*/ 4 w 6"/>
                  <a:gd name="T5" fmla="*/ 1 h 5"/>
                  <a:gd name="T6" fmla="*/ 1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5"/>
                      <a:pt x="5" y="4"/>
                    </a:cubicBezTo>
                    <a:cubicBezTo>
                      <a:pt x="6" y="3"/>
                      <a:pt x="5" y="1"/>
                      <a:pt x="4" y="1"/>
                    </a:cubicBezTo>
                    <a:cubicBezTo>
                      <a:pt x="3" y="0"/>
                      <a:pt x="2" y="0"/>
                      <a:pt x="1" y="1"/>
                    </a:cubicBezTo>
                    <a:cubicBezTo>
                      <a:pt x="0" y="3"/>
                      <a:pt x="1" y="4"/>
                      <a:pt x="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53" name="Freeform 271">
                <a:extLst>
                  <a:ext uri="{FF2B5EF4-FFF2-40B4-BE49-F238E27FC236}">
                    <a16:creationId xmlns:a16="http://schemas.microsoft.com/office/drawing/2014/main" id="{00DA43B9-9D24-4D8C-AD62-2090017B0AAB}"/>
                  </a:ext>
                </a:extLst>
              </p:cNvPr>
              <p:cNvSpPr>
                <a:spLocks/>
              </p:cNvSpPr>
              <p:nvPr/>
            </p:nvSpPr>
            <p:spPr bwMode="auto">
              <a:xfrm>
                <a:off x="4032837" y="4846501"/>
                <a:ext cx="13548" cy="13548"/>
              </a:xfrm>
              <a:custGeom>
                <a:avLst/>
                <a:gdLst>
                  <a:gd name="T0" fmla="*/ 1 w 5"/>
                  <a:gd name="T1" fmla="*/ 4 h 5"/>
                  <a:gd name="T2" fmla="*/ 4 w 5"/>
                  <a:gd name="T3" fmla="*/ 5 h 5"/>
                  <a:gd name="T4" fmla="*/ 5 w 5"/>
                  <a:gd name="T5" fmla="*/ 2 h 5"/>
                  <a:gd name="T6" fmla="*/ 2 w 5"/>
                  <a:gd name="T7" fmla="*/ 1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5"/>
                      <a:pt x="3" y="5"/>
                      <a:pt x="4" y="5"/>
                    </a:cubicBezTo>
                    <a:cubicBezTo>
                      <a:pt x="5" y="4"/>
                      <a:pt x="5" y="3"/>
                      <a:pt x="5" y="2"/>
                    </a:cubicBezTo>
                    <a:cubicBezTo>
                      <a:pt x="4" y="1"/>
                      <a:pt x="3" y="0"/>
                      <a:pt x="2" y="1"/>
                    </a:cubicBezTo>
                    <a:cubicBezTo>
                      <a:pt x="0" y="1"/>
                      <a:pt x="0" y="3"/>
                      <a:pt x="1"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354" name="Group 353">
                <a:extLst>
                  <a:ext uri="{FF2B5EF4-FFF2-40B4-BE49-F238E27FC236}">
                    <a16:creationId xmlns:a16="http://schemas.microsoft.com/office/drawing/2014/main" id="{1B276AE8-BAA3-4649-9BE0-901CC236F425}"/>
                  </a:ext>
                </a:extLst>
              </p:cNvPr>
              <p:cNvGrpSpPr/>
              <p:nvPr/>
            </p:nvGrpSpPr>
            <p:grpSpPr>
              <a:xfrm>
                <a:off x="3978645" y="5610258"/>
                <a:ext cx="186282" cy="74513"/>
                <a:chOff x="1957388" y="2565400"/>
                <a:chExt cx="174625" cy="69850"/>
              </a:xfrm>
              <a:solidFill>
                <a:schemeClr val="accent5"/>
              </a:solidFill>
            </p:grpSpPr>
            <p:sp>
              <p:nvSpPr>
                <p:cNvPr id="381" name="Rectangle 272">
                  <a:extLst>
                    <a:ext uri="{FF2B5EF4-FFF2-40B4-BE49-F238E27FC236}">
                      <a16:creationId xmlns:a16="http://schemas.microsoft.com/office/drawing/2014/main" id="{D8D142A0-9F8E-4C57-B042-B78904387262}"/>
                    </a:ext>
                  </a:extLst>
                </p:cNvPr>
                <p:cNvSpPr>
                  <a:spLocks noChangeArrowheads="1"/>
                </p:cNvSpPr>
                <p:nvPr/>
              </p:nvSpPr>
              <p:spPr bwMode="auto">
                <a:xfrm>
                  <a:off x="1957388" y="2565400"/>
                  <a:ext cx="174625" cy="1111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2" name="Rectangle 274">
                  <a:extLst>
                    <a:ext uri="{FF2B5EF4-FFF2-40B4-BE49-F238E27FC236}">
                      <a16:creationId xmlns:a16="http://schemas.microsoft.com/office/drawing/2014/main" id="{E21E3BD5-1B31-4133-AED8-28210F774FFC}"/>
                    </a:ext>
                  </a:extLst>
                </p:cNvPr>
                <p:cNvSpPr>
                  <a:spLocks noChangeArrowheads="1"/>
                </p:cNvSpPr>
                <p:nvPr/>
              </p:nvSpPr>
              <p:spPr bwMode="auto">
                <a:xfrm>
                  <a:off x="211613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3" name="Rectangle 276">
                  <a:extLst>
                    <a:ext uri="{FF2B5EF4-FFF2-40B4-BE49-F238E27FC236}">
                      <a16:creationId xmlns:a16="http://schemas.microsoft.com/office/drawing/2014/main" id="{D7436212-6EAD-4465-ACAE-DFB6BDD2A063}"/>
                    </a:ext>
                  </a:extLst>
                </p:cNvPr>
                <p:cNvSpPr>
                  <a:spLocks noChangeArrowheads="1"/>
                </p:cNvSpPr>
                <p:nvPr/>
              </p:nvSpPr>
              <p:spPr bwMode="auto">
                <a:xfrm>
                  <a:off x="21002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4" name="Rectangle 278">
                  <a:extLst>
                    <a:ext uri="{FF2B5EF4-FFF2-40B4-BE49-F238E27FC236}">
                      <a16:creationId xmlns:a16="http://schemas.microsoft.com/office/drawing/2014/main" id="{46043C65-6788-400D-BA3B-562769C7B1C6}"/>
                    </a:ext>
                  </a:extLst>
                </p:cNvPr>
                <p:cNvSpPr>
                  <a:spLocks noChangeArrowheads="1"/>
                </p:cNvSpPr>
                <p:nvPr/>
              </p:nvSpPr>
              <p:spPr bwMode="auto">
                <a:xfrm>
                  <a:off x="20828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5" name="Rectangle 280">
                  <a:extLst>
                    <a:ext uri="{FF2B5EF4-FFF2-40B4-BE49-F238E27FC236}">
                      <a16:creationId xmlns:a16="http://schemas.microsoft.com/office/drawing/2014/main" id="{10BB96E7-7984-4EC1-9579-CE467150708F}"/>
                    </a:ext>
                  </a:extLst>
                </p:cNvPr>
                <p:cNvSpPr>
                  <a:spLocks noChangeArrowheads="1"/>
                </p:cNvSpPr>
                <p:nvPr/>
              </p:nvSpPr>
              <p:spPr bwMode="auto">
                <a:xfrm>
                  <a:off x="2066925" y="2576513"/>
                  <a:ext cx="7938"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6" name="Rectangle 282">
                  <a:extLst>
                    <a:ext uri="{FF2B5EF4-FFF2-40B4-BE49-F238E27FC236}">
                      <a16:creationId xmlns:a16="http://schemas.microsoft.com/office/drawing/2014/main" id="{1563B2C2-7EB0-45E6-81AD-B0FB93D560FF}"/>
                    </a:ext>
                  </a:extLst>
                </p:cNvPr>
                <p:cNvSpPr>
                  <a:spLocks noChangeArrowheads="1"/>
                </p:cNvSpPr>
                <p:nvPr/>
              </p:nvSpPr>
              <p:spPr bwMode="auto">
                <a:xfrm>
                  <a:off x="2051050"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7" name="Rectangle 284">
                  <a:extLst>
                    <a:ext uri="{FF2B5EF4-FFF2-40B4-BE49-F238E27FC236}">
                      <a16:creationId xmlns:a16="http://schemas.microsoft.com/office/drawing/2014/main" id="{987D1114-1952-4D55-9DB2-503C8BFAF074}"/>
                    </a:ext>
                  </a:extLst>
                </p:cNvPr>
                <p:cNvSpPr>
                  <a:spLocks noChangeArrowheads="1"/>
                </p:cNvSpPr>
                <p:nvPr/>
              </p:nvSpPr>
              <p:spPr bwMode="auto">
                <a:xfrm>
                  <a:off x="20320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8" name="Rectangle 286">
                  <a:extLst>
                    <a:ext uri="{FF2B5EF4-FFF2-40B4-BE49-F238E27FC236}">
                      <a16:creationId xmlns:a16="http://schemas.microsoft.com/office/drawing/2014/main" id="{7C1FEF5F-FDAA-400A-ACB0-830EDCBA00E3}"/>
                    </a:ext>
                  </a:extLst>
                </p:cNvPr>
                <p:cNvSpPr>
                  <a:spLocks noChangeArrowheads="1"/>
                </p:cNvSpPr>
                <p:nvPr/>
              </p:nvSpPr>
              <p:spPr bwMode="auto">
                <a:xfrm>
                  <a:off x="2016125"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89" name="Rectangle 288">
                  <a:extLst>
                    <a:ext uri="{FF2B5EF4-FFF2-40B4-BE49-F238E27FC236}">
                      <a16:creationId xmlns:a16="http://schemas.microsoft.com/office/drawing/2014/main" id="{E8625DF6-8024-48A4-B404-80AB47281613}"/>
                    </a:ext>
                  </a:extLst>
                </p:cNvPr>
                <p:cNvSpPr>
                  <a:spLocks noChangeArrowheads="1"/>
                </p:cNvSpPr>
                <p:nvPr/>
              </p:nvSpPr>
              <p:spPr bwMode="auto">
                <a:xfrm>
                  <a:off x="19986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0" name="Rectangle 290">
                  <a:extLst>
                    <a:ext uri="{FF2B5EF4-FFF2-40B4-BE49-F238E27FC236}">
                      <a16:creationId xmlns:a16="http://schemas.microsoft.com/office/drawing/2014/main" id="{DE6929FC-EB4C-425F-8143-8112F17F9AC7}"/>
                    </a:ext>
                  </a:extLst>
                </p:cNvPr>
                <p:cNvSpPr>
                  <a:spLocks noChangeArrowheads="1"/>
                </p:cNvSpPr>
                <p:nvPr/>
              </p:nvSpPr>
              <p:spPr bwMode="auto">
                <a:xfrm>
                  <a:off x="198278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91" name="Rectangle 292">
                  <a:extLst>
                    <a:ext uri="{FF2B5EF4-FFF2-40B4-BE49-F238E27FC236}">
                      <a16:creationId xmlns:a16="http://schemas.microsoft.com/office/drawing/2014/main" id="{C8F8B1B5-D871-4444-ACBB-BED44EA39C65}"/>
                    </a:ext>
                  </a:extLst>
                </p:cNvPr>
                <p:cNvSpPr>
                  <a:spLocks noChangeArrowheads="1"/>
                </p:cNvSpPr>
                <p:nvPr/>
              </p:nvSpPr>
              <p:spPr bwMode="auto">
                <a:xfrm>
                  <a:off x="1966913"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355" name="Group 354">
                <a:extLst>
                  <a:ext uri="{FF2B5EF4-FFF2-40B4-BE49-F238E27FC236}">
                    <a16:creationId xmlns:a16="http://schemas.microsoft.com/office/drawing/2014/main" id="{6AF92BEA-859A-4478-87FE-B7B2A5044B45}"/>
                  </a:ext>
                </a:extLst>
              </p:cNvPr>
              <p:cNvGrpSpPr/>
              <p:nvPr/>
            </p:nvGrpSpPr>
            <p:grpSpPr>
              <a:xfrm>
                <a:off x="3978645" y="5622113"/>
                <a:ext cx="186282" cy="62658"/>
                <a:chOff x="1957388" y="2576513"/>
                <a:chExt cx="174625" cy="58737"/>
              </a:xfrm>
              <a:solidFill>
                <a:schemeClr val="accent5">
                  <a:lumMod val="75000"/>
                </a:schemeClr>
              </a:solidFill>
            </p:grpSpPr>
            <p:sp>
              <p:nvSpPr>
                <p:cNvPr id="370" name="Rectangle 273">
                  <a:extLst>
                    <a:ext uri="{FF2B5EF4-FFF2-40B4-BE49-F238E27FC236}">
                      <a16:creationId xmlns:a16="http://schemas.microsoft.com/office/drawing/2014/main" id="{7740FDC5-92C5-4C0A-A4BB-9B77C064B47B}"/>
                    </a:ext>
                  </a:extLst>
                </p:cNvPr>
                <p:cNvSpPr>
                  <a:spLocks noChangeArrowheads="1"/>
                </p:cNvSpPr>
                <p:nvPr/>
              </p:nvSpPr>
              <p:spPr bwMode="auto">
                <a:xfrm>
                  <a:off x="212566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1" name="Rectangle 275">
                  <a:extLst>
                    <a:ext uri="{FF2B5EF4-FFF2-40B4-BE49-F238E27FC236}">
                      <a16:creationId xmlns:a16="http://schemas.microsoft.com/office/drawing/2014/main" id="{ED8384A9-9F24-4AAF-BD89-F9E2A4A47332}"/>
                    </a:ext>
                  </a:extLst>
                </p:cNvPr>
                <p:cNvSpPr>
                  <a:spLocks noChangeArrowheads="1"/>
                </p:cNvSpPr>
                <p:nvPr/>
              </p:nvSpPr>
              <p:spPr bwMode="auto">
                <a:xfrm>
                  <a:off x="2109788"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2" name="Rectangle 277">
                  <a:extLst>
                    <a:ext uri="{FF2B5EF4-FFF2-40B4-BE49-F238E27FC236}">
                      <a16:creationId xmlns:a16="http://schemas.microsoft.com/office/drawing/2014/main" id="{FD3EF456-5A68-46E7-9C04-060B0067F91C}"/>
                    </a:ext>
                  </a:extLst>
                </p:cNvPr>
                <p:cNvSpPr>
                  <a:spLocks noChangeArrowheads="1"/>
                </p:cNvSpPr>
                <p:nvPr/>
              </p:nvSpPr>
              <p:spPr bwMode="auto">
                <a:xfrm>
                  <a:off x="2092325"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3" name="Rectangle 279">
                  <a:extLst>
                    <a:ext uri="{FF2B5EF4-FFF2-40B4-BE49-F238E27FC236}">
                      <a16:creationId xmlns:a16="http://schemas.microsoft.com/office/drawing/2014/main" id="{0DE0E6E7-F652-44DC-B360-D2D25C398176}"/>
                    </a:ext>
                  </a:extLst>
                </p:cNvPr>
                <p:cNvSpPr>
                  <a:spLocks noChangeArrowheads="1"/>
                </p:cNvSpPr>
                <p:nvPr/>
              </p:nvSpPr>
              <p:spPr bwMode="auto">
                <a:xfrm>
                  <a:off x="2074863"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4" name="Rectangle 281">
                  <a:extLst>
                    <a:ext uri="{FF2B5EF4-FFF2-40B4-BE49-F238E27FC236}">
                      <a16:creationId xmlns:a16="http://schemas.microsoft.com/office/drawing/2014/main" id="{8E99E6AB-9196-4B3F-86BC-ACAFE9AD8C4A}"/>
                    </a:ext>
                  </a:extLst>
                </p:cNvPr>
                <p:cNvSpPr>
                  <a:spLocks noChangeArrowheads="1"/>
                </p:cNvSpPr>
                <p:nvPr/>
              </p:nvSpPr>
              <p:spPr bwMode="auto">
                <a:xfrm>
                  <a:off x="2057400"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5" name="Rectangle 283">
                  <a:extLst>
                    <a:ext uri="{FF2B5EF4-FFF2-40B4-BE49-F238E27FC236}">
                      <a16:creationId xmlns:a16="http://schemas.microsoft.com/office/drawing/2014/main" id="{285D1DDA-EBBA-45CC-A054-2490505736E2}"/>
                    </a:ext>
                  </a:extLst>
                </p:cNvPr>
                <p:cNvSpPr>
                  <a:spLocks noChangeArrowheads="1"/>
                </p:cNvSpPr>
                <p:nvPr/>
              </p:nvSpPr>
              <p:spPr bwMode="auto">
                <a:xfrm>
                  <a:off x="2041525"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6" name="Rectangle 285">
                  <a:extLst>
                    <a:ext uri="{FF2B5EF4-FFF2-40B4-BE49-F238E27FC236}">
                      <a16:creationId xmlns:a16="http://schemas.microsoft.com/office/drawing/2014/main" id="{1BE04DA6-754A-4386-AB94-43C63763F124}"/>
                    </a:ext>
                  </a:extLst>
                </p:cNvPr>
                <p:cNvSpPr>
                  <a:spLocks noChangeArrowheads="1"/>
                </p:cNvSpPr>
                <p:nvPr/>
              </p:nvSpPr>
              <p:spPr bwMode="auto">
                <a:xfrm>
                  <a:off x="2025650"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7" name="Rectangle 287">
                  <a:extLst>
                    <a:ext uri="{FF2B5EF4-FFF2-40B4-BE49-F238E27FC236}">
                      <a16:creationId xmlns:a16="http://schemas.microsoft.com/office/drawing/2014/main" id="{13280A12-D289-408D-87E9-EFB1610AEFE7}"/>
                    </a:ext>
                  </a:extLst>
                </p:cNvPr>
                <p:cNvSpPr>
                  <a:spLocks noChangeArrowheads="1"/>
                </p:cNvSpPr>
                <p:nvPr/>
              </p:nvSpPr>
              <p:spPr bwMode="auto">
                <a:xfrm>
                  <a:off x="2008188"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8" name="Rectangle 289">
                  <a:extLst>
                    <a:ext uri="{FF2B5EF4-FFF2-40B4-BE49-F238E27FC236}">
                      <a16:creationId xmlns:a16="http://schemas.microsoft.com/office/drawing/2014/main" id="{D8E60362-4023-4BF3-BAD3-9854443E1ED1}"/>
                    </a:ext>
                  </a:extLst>
                </p:cNvPr>
                <p:cNvSpPr>
                  <a:spLocks noChangeArrowheads="1"/>
                </p:cNvSpPr>
                <p:nvPr/>
              </p:nvSpPr>
              <p:spPr bwMode="auto">
                <a:xfrm>
                  <a:off x="199231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79" name="Rectangle 291">
                  <a:extLst>
                    <a:ext uri="{FF2B5EF4-FFF2-40B4-BE49-F238E27FC236}">
                      <a16:creationId xmlns:a16="http://schemas.microsoft.com/office/drawing/2014/main" id="{49A75161-8B70-47E6-8CFE-B22F510F97C1}"/>
                    </a:ext>
                  </a:extLst>
                </p:cNvPr>
                <p:cNvSpPr>
                  <a:spLocks noChangeArrowheads="1"/>
                </p:cNvSpPr>
                <p:nvPr/>
              </p:nvSpPr>
              <p:spPr bwMode="auto">
                <a:xfrm>
                  <a:off x="1973263"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80" name="Rectangle 293">
                  <a:extLst>
                    <a:ext uri="{FF2B5EF4-FFF2-40B4-BE49-F238E27FC236}">
                      <a16:creationId xmlns:a16="http://schemas.microsoft.com/office/drawing/2014/main" id="{FAED82C7-6AE2-42D7-A2D4-D05E70CE5965}"/>
                    </a:ext>
                  </a:extLst>
                </p:cNvPr>
                <p:cNvSpPr>
                  <a:spLocks noChangeArrowheads="1"/>
                </p:cNvSpPr>
                <p:nvPr/>
              </p:nvSpPr>
              <p:spPr bwMode="auto">
                <a:xfrm>
                  <a:off x="1957388"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356" name="Freeform 294">
                <a:extLst>
                  <a:ext uri="{FF2B5EF4-FFF2-40B4-BE49-F238E27FC236}">
                    <a16:creationId xmlns:a16="http://schemas.microsoft.com/office/drawing/2014/main" id="{A4077707-3EEF-490C-A830-0143E6C67D2A}"/>
                  </a:ext>
                </a:extLst>
              </p:cNvPr>
              <p:cNvSpPr>
                <a:spLocks/>
              </p:cNvSpPr>
              <p:nvPr/>
            </p:nvSpPr>
            <p:spPr bwMode="auto">
              <a:xfrm>
                <a:off x="4295325" y="5175035"/>
                <a:ext cx="130398" cy="384418"/>
              </a:xfrm>
              <a:custGeom>
                <a:avLst/>
                <a:gdLst>
                  <a:gd name="T0" fmla="*/ 11 w 52"/>
                  <a:gd name="T1" fmla="*/ 154 h 154"/>
                  <a:gd name="T2" fmla="*/ 0 w 52"/>
                  <a:gd name="T3" fmla="*/ 108 h 154"/>
                  <a:gd name="T4" fmla="*/ 26 w 52"/>
                  <a:gd name="T5" fmla="*/ 0 h 154"/>
                  <a:gd name="T6" fmla="*/ 52 w 52"/>
                  <a:gd name="T7" fmla="*/ 108 h 154"/>
                  <a:gd name="T8" fmla="*/ 41 w 52"/>
                  <a:gd name="T9" fmla="*/ 154 h 154"/>
                  <a:gd name="T10" fmla="*/ 11 w 52"/>
                  <a:gd name="T11" fmla="*/ 154 h 154"/>
                </a:gdLst>
                <a:ahLst/>
                <a:cxnLst>
                  <a:cxn ang="0">
                    <a:pos x="T0" y="T1"/>
                  </a:cxn>
                  <a:cxn ang="0">
                    <a:pos x="T2" y="T3"/>
                  </a:cxn>
                  <a:cxn ang="0">
                    <a:pos x="T4" y="T5"/>
                  </a:cxn>
                  <a:cxn ang="0">
                    <a:pos x="T6" y="T7"/>
                  </a:cxn>
                  <a:cxn ang="0">
                    <a:pos x="T8" y="T9"/>
                  </a:cxn>
                  <a:cxn ang="0">
                    <a:pos x="T10" y="T11"/>
                  </a:cxn>
                </a:cxnLst>
                <a:rect l="0" t="0" r="r" b="b"/>
                <a:pathLst>
                  <a:path w="52" h="154">
                    <a:moveTo>
                      <a:pt x="11" y="154"/>
                    </a:moveTo>
                    <a:cubicBezTo>
                      <a:pt x="4" y="135"/>
                      <a:pt x="0" y="144"/>
                      <a:pt x="0" y="108"/>
                    </a:cubicBezTo>
                    <a:cubicBezTo>
                      <a:pt x="0" y="48"/>
                      <a:pt x="11" y="0"/>
                      <a:pt x="26" y="0"/>
                    </a:cubicBezTo>
                    <a:cubicBezTo>
                      <a:pt x="41" y="0"/>
                      <a:pt x="52" y="48"/>
                      <a:pt x="52" y="108"/>
                    </a:cubicBezTo>
                    <a:cubicBezTo>
                      <a:pt x="52" y="144"/>
                      <a:pt x="48" y="135"/>
                      <a:pt x="41" y="154"/>
                    </a:cubicBezTo>
                    <a:lnTo>
                      <a:pt x="11"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357" name="Freeform 295">
                <a:extLst>
                  <a:ext uri="{FF2B5EF4-FFF2-40B4-BE49-F238E27FC236}">
                    <a16:creationId xmlns:a16="http://schemas.microsoft.com/office/drawing/2014/main" id="{9796D41E-A84C-4867-B48F-98DF9BE7C882}"/>
                  </a:ext>
                </a:extLst>
              </p:cNvPr>
              <p:cNvSpPr>
                <a:spLocks/>
              </p:cNvSpPr>
              <p:nvPr/>
            </p:nvSpPr>
            <p:spPr bwMode="auto">
              <a:xfrm>
                <a:off x="4305486" y="5175035"/>
                <a:ext cx="110076" cy="121930"/>
              </a:xfrm>
              <a:custGeom>
                <a:avLst/>
                <a:gdLst>
                  <a:gd name="T0" fmla="*/ 0 w 44"/>
                  <a:gd name="T1" fmla="*/ 49 h 49"/>
                  <a:gd name="T2" fmla="*/ 22 w 44"/>
                  <a:gd name="T3" fmla="*/ 0 h 49"/>
                  <a:gd name="T4" fmla="*/ 44 w 44"/>
                  <a:gd name="T5" fmla="*/ 49 h 49"/>
                  <a:gd name="T6" fmla="*/ 0 w 44"/>
                  <a:gd name="T7" fmla="*/ 49 h 49"/>
                </a:gdLst>
                <a:ahLst/>
                <a:cxnLst>
                  <a:cxn ang="0">
                    <a:pos x="T0" y="T1"/>
                  </a:cxn>
                  <a:cxn ang="0">
                    <a:pos x="T2" y="T3"/>
                  </a:cxn>
                  <a:cxn ang="0">
                    <a:pos x="T4" y="T5"/>
                  </a:cxn>
                  <a:cxn ang="0">
                    <a:pos x="T6" y="T7"/>
                  </a:cxn>
                </a:cxnLst>
                <a:rect l="0" t="0" r="r" b="b"/>
                <a:pathLst>
                  <a:path w="44" h="49">
                    <a:moveTo>
                      <a:pt x="0" y="49"/>
                    </a:moveTo>
                    <a:cubicBezTo>
                      <a:pt x="4" y="20"/>
                      <a:pt x="13" y="0"/>
                      <a:pt x="22" y="0"/>
                    </a:cubicBezTo>
                    <a:cubicBezTo>
                      <a:pt x="31" y="0"/>
                      <a:pt x="39" y="20"/>
                      <a:pt x="44" y="49"/>
                    </a:cubicBezTo>
                    <a:lnTo>
                      <a:pt x="0" y="49"/>
                    </a:lnTo>
                    <a:close/>
                  </a:path>
                </a:pathLst>
              </a:custGeom>
              <a:gradFill>
                <a:gsLst>
                  <a:gs pos="26000">
                    <a:schemeClr val="accent5"/>
                  </a:gs>
                  <a:gs pos="100000">
                    <a:schemeClr val="accent5">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358" name="Group 357">
                <a:extLst>
                  <a:ext uri="{FF2B5EF4-FFF2-40B4-BE49-F238E27FC236}">
                    <a16:creationId xmlns:a16="http://schemas.microsoft.com/office/drawing/2014/main" id="{144BFA90-F397-4100-A7DB-BD45177D24D3}"/>
                  </a:ext>
                </a:extLst>
              </p:cNvPr>
              <p:cNvGrpSpPr/>
              <p:nvPr/>
            </p:nvGrpSpPr>
            <p:grpSpPr>
              <a:xfrm>
                <a:off x="4322420" y="5559454"/>
                <a:ext cx="76207" cy="45724"/>
                <a:chOff x="2279650" y="2517775"/>
                <a:chExt cx="71438" cy="42863"/>
              </a:xfrm>
              <a:solidFill>
                <a:schemeClr val="accent5"/>
              </a:solidFill>
            </p:grpSpPr>
            <p:sp>
              <p:nvSpPr>
                <p:cNvPr id="365" name="Rectangle 364">
                  <a:extLst>
                    <a:ext uri="{FF2B5EF4-FFF2-40B4-BE49-F238E27FC236}">
                      <a16:creationId xmlns:a16="http://schemas.microsoft.com/office/drawing/2014/main" id="{B8982D4E-8EBC-4F82-9EA6-2D4F118A0DF9}"/>
                    </a:ext>
                  </a:extLst>
                </p:cNvPr>
                <p:cNvSpPr>
                  <a:spLocks noChangeArrowheads="1"/>
                </p:cNvSpPr>
                <p:nvPr/>
              </p:nvSpPr>
              <p:spPr bwMode="auto">
                <a:xfrm>
                  <a:off x="2279650" y="2517775"/>
                  <a:ext cx="71438" cy="142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6" name="Rectangle 298">
                  <a:extLst>
                    <a:ext uri="{FF2B5EF4-FFF2-40B4-BE49-F238E27FC236}">
                      <a16:creationId xmlns:a16="http://schemas.microsoft.com/office/drawing/2014/main" id="{016A1A3A-8011-4530-88AE-D1ADDF5E036F}"/>
                    </a:ext>
                  </a:extLst>
                </p:cNvPr>
                <p:cNvSpPr>
                  <a:spLocks noChangeArrowheads="1"/>
                </p:cNvSpPr>
                <p:nvPr/>
              </p:nvSpPr>
              <p:spPr bwMode="auto">
                <a:xfrm>
                  <a:off x="2336800"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7" name="Rectangle 300">
                  <a:extLst>
                    <a:ext uri="{FF2B5EF4-FFF2-40B4-BE49-F238E27FC236}">
                      <a16:creationId xmlns:a16="http://schemas.microsoft.com/office/drawing/2014/main" id="{C40A155C-E8CB-4178-8B9E-1516C416F5E9}"/>
                    </a:ext>
                  </a:extLst>
                </p:cNvPr>
                <p:cNvSpPr>
                  <a:spLocks noChangeArrowheads="1"/>
                </p:cNvSpPr>
                <p:nvPr/>
              </p:nvSpPr>
              <p:spPr bwMode="auto">
                <a:xfrm>
                  <a:off x="2320925" y="2532063"/>
                  <a:ext cx="6350"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8" name="Rectangle 302">
                  <a:extLst>
                    <a:ext uri="{FF2B5EF4-FFF2-40B4-BE49-F238E27FC236}">
                      <a16:creationId xmlns:a16="http://schemas.microsoft.com/office/drawing/2014/main" id="{EF1251C2-D828-4A65-99A3-256E9CA16A5F}"/>
                    </a:ext>
                  </a:extLst>
                </p:cNvPr>
                <p:cNvSpPr>
                  <a:spLocks noChangeArrowheads="1"/>
                </p:cNvSpPr>
                <p:nvPr/>
              </p:nvSpPr>
              <p:spPr bwMode="auto">
                <a:xfrm>
                  <a:off x="2303463" y="2532063"/>
                  <a:ext cx="793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369" name="Rectangle 304">
                  <a:extLst>
                    <a:ext uri="{FF2B5EF4-FFF2-40B4-BE49-F238E27FC236}">
                      <a16:creationId xmlns:a16="http://schemas.microsoft.com/office/drawing/2014/main" id="{689E1C5A-80C5-4A71-82D9-E271DB7DCDFB}"/>
                    </a:ext>
                  </a:extLst>
                </p:cNvPr>
                <p:cNvSpPr>
                  <a:spLocks noChangeArrowheads="1"/>
                </p:cNvSpPr>
                <p:nvPr/>
              </p:nvSpPr>
              <p:spPr bwMode="auto">
                <a:xfrm>
                  <a:off x="2284413"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359" name="Group 358">
                <a:extLst>
                  <a:ext uri="{FF2B5EF4-FFF2-40B4-BE49-F238E27FC236}">
                    <a16:creationId xmlns:a16="http://schemas.microsoft.com/office/drawing/2014/main" id="{CA0266CA-E992-4143-B0AC-23D39BA831BA}"/>
                  </a:ext>
                </a:extLst>
              </p:cNvPr>
              <p:cNvGrpSpPr/>
              <p:nvPr/>
            </p:nvGrpSpPr>
            <p:grpSpPr>
              <a:xfrm>
                <a:off x="4322420" y="5574696"/>
                <a:ext cx="76207" cy="30483"/>
                <a:chOff x="2279650" y="2532063"/>
                <a:chExt cx="71438" cy="28575"/>
              </a:xfrm>
              <a:solidFill>
                <a:schemeClr val="accent5">
                  <a:lumMod val="75000"/>
                </a:schemeClr>
              </a:solidFill>
            </p:grpSpPr>
            <p:sp>
              <p:nvSpPr>
                <p:cNvPr id="360" name="Rectangle 297">
                  <a:extLst>
                    <a:ext uri="{FF2B5EF4-FFF2-40B4-BE49-F238E27FC236}">
                      <a16:creationId xmlns:a16="http://schemas.microsoft.com/office/drawing/2014/main" id="{ECA39640-AD86-4E75-9694-C3E1D8B2D150}"/>
                    </a:ext>
                  </a:extLst>
                </p:cNvPr>
                <p:cNvSpPr>
                  <a:spLocks noChangeArrowheads="1"/>
                </p:cNvSpPr>
                <p:nvPr/>
              </p:nvSpPr>
              <p:spPr bwMode="auto">
                <a:xfrm>
                  <a:off x="2346325"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61" name="Rectangle 299">
                  <a:extLst>
                    <a:ext uri="{FF2B5EF4-FFF2-40B4-BE49-F238E27FC236}">
                      <a16:creationId xmlns:a16="http://schemas.microsoft.com/office/drawing/2014/main" id="{C5B70C6A-D321-4AF2-9554-A42A9155FB7B}"/>
                    </a:ext>
                  </a:extLst>
                </p:cNvPr>
                <p:cNvSpPr>
                  <a:spLocks noChangeArrowheads="1"/>
                </p:cNvSpPr>
                <p:nvPr/>
              </p:nvSpPr>
              <p:spPr bwMode="auto">
                <a:xfrm>
                  <a:off x="2327275"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62" name="Rectangle 301">
                  <a:extLst>
                    <a:ext uri="{FF2B5EF4-FFF2-40B4-BE49-F238E27FC236}">
                      <a16:creationId xmlns:a16="http://schemas.microsoft.com/office/drawing/2014/main" id="{B4EBF2D3-58AB-40D9-9D65-9DDDE5744891}"/>
                    </a:ext>
                  </a:extLst>
                </p:cNvPr>
                <p:cNvSpPr>
                  <a:spLocks noChangeArrowheads="1"/>
                </p:cNvSpPr>
                <p:nvPr/>
              </p:nvSpPr>
              <p:spPr bwMode="auto">
                <a:xfrm>
                  <a:off x="231140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63" name="Rectangle 303">
                  <a:extLst>
                    <a:ext uri="{FF2B5EF4-FFF2-40B4-BE49-F238E27FC236}">
                      <a16:creationId xmlns:a16="http://schemas.microsoft.com/office/drawing/2014/main" id="{052668A6-C2E9-4185-B4F1-D3CD0A62DAD6}"/>
                    </a:ext>
                  </a:extLst>
                </p:cNvPr>
                <p:cNvSpPr>
                  <a:spLocks noChangeArrowheads="1"/>
                </p:cNvSpPr>
                <p:nvPr/>
              </p:nvSpPr>
              <p:spPr bwMode="auto">
                <a:xfrm>
                  <a:off x="2293938"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364" name="Rectangle 305">
                  <a:extLst>
                    <a:ext uri="{FF2B5EF4-FFF2-40B4-BE49-F238E27FC236}">
                      <a16:creationId xmlns:a16="http://schemas.microsoft.com/office/drawing/2014/main" id="{A8AF6C21-1FEA-4C0C-9E1E-A107006FB859}"/>
                    </a:ext>
                  </a:extLst>
                </p:cNvPr>
                <p:cNvSpPr>
                  <a:spLocks noChangeArrowheads="1"/>
                </p:cNvSpPr>
                <p:nvPr/>
              </p:nvSpPr>
              <p:spPr bwMode="auto">
                <a:xfrm>
                  <a:off x="2279650"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grpSp>
      <p:grpSp>
        <p:nvGrpSpPr>
          <p:cNvPr id="22" name="Group 21">
            <a:extLst>
              <a:ext uri="{FF2B5EF4-FFF2-40B4-BE49-F238E27FC236}">
                <a16:creationId xmlns:a16="http://schemas.microsoft.com/office/drawing/2014/main" id="{B30F5F99-8EE3-4A77-93B4-CD757176E6DB}"/>
              </a:ext>
            </a:extLst>
          </p:cNvPr>
          <p:cNvGrpSpPr/>
          <p:nvPr/>
        </p:nvGrpSpPr>
        <p:grpSpPr>
          <a:xfrm>
            <a:off x="7801070" y="4228348"/>
            <a:ext cx="707873" cy="2597473"/>
            <a:chOff x="7835862" y="4260526"/>
            <a:chExt cx="707873" cy="2597473"/>
          </a:xfrm>
        </p:grpSpPr>
        <p:grpSp>
          <p:nvGrpSpPr>
            <p:cNvPr id="402" name="Group 401">
              <a:extLst>
                <a:ext uri="{FF2B5EF4-FFF2-40B4-BE49-F238E27FC236}">
                  <a16:creationId xmlns:a16="http://schemas.microsoft.com/office/drawing/2014/main" id="{F8D01165-F58D-4FE0-AD13-F5FDB2AAC069}"/>
                </a:ext>
              </a:extLst>
            </p:cNvPr>
            <p:cNvGrpSpPr/>
            <p:nvPr/>
          </p:nvGrpSpPr>
          <p:grpSpPr>
            <a:xfrm>
              <a:off x="7866345" y="5364672"/>
              <a:ext cx="650771" cy="1493327"/>
              <a:chOff x="5772548" y="2219078"/>
              <a:chExt cx="650771" cy="5486920"/>
            </a:xfrm>
          </p:grpSpPr>
          <p:sp>
            <p:nvSpPr>
              <p:cNvPr id="403" name="Rectangle 233">
                <a:extLst>
                  <a:ext uri="{FF2B5EF4-FFF2-40B4-BE49-F238E27FC236}">
                    <a16:creationId xmlns:a16="http://schemas.microsoft.com/office/drawing/2014/main" id="{80D99733-6750-458C-8E5C-3F45EAEE1ACB}"/>
                  </a:ext>
                </a:extLst>
              </p:cNvPr>
              <p:cNvSpPr>
                <a:spLocks noChangeArrowheads="1"/>
              </p:cNvSpPr>
              <p:nvPr/>
            </p:nvSpPr>
            <p:spPr bwMode="auto">
              <a:xfrm>
                <a:off x="5772548" y="2219078"/>
                <a:ext cx="74513" cy="5486920"/>
              </a:xfrm>
              <a:prstGeom prst="rect">
                <a:avLst/>
              </a:prstGeom>
              <a:gradFill>
                <a:gsLst>
                  <a:gs pos="0">
                    <a:schemeClr val="accent4">
                      <a:lumMod val="75000"/>
                      <a:alpha val="70000"/>
                    </a:schemeClr>
                  </a:gs>
                  <a:gs pos="100000">
                    <a:schemeClr val="accent4">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404" name="Rectangle 235">
                <a:extLst>
                  <a:ext uri="{FF2B5EF4-FFF2-40B4-BE49-F238E27FC236}">
                    <a16:creationId xmlns:a16="http://schemas.microsoft.com/office/drawing/2014/main" id="{C65E9CCB-604C-4B6B-A992-8A0597F5DE13}"/>
                  </a:ext>
                </a:extLst>
              </p:cNvPr>
              <p:cNvSpPr>
                <a:spLocks noChangeArrowheads="1"/>
              </p:cNvSpPr>
              <p:nvPr/>
            </p:nvSpPr>
            <p:spPr bwMode="auto">
              <a:xfrm>
                <a:off x="6097695" y="2298671"/>
                <a:ext cx="94835" cy="5378478"/>
              </a:xfrm>
              <a:prstGeom prst="rect">
                <a:avLst/>
              </a:prstGeom>
              <a:gradFill flip="none" rotWithShape="1">
                <a:gsLst>
                  <a:gs pos="0">
                    <a:schemeClr val="accent4">
                      <a:alpha val="70000"/>
                    </a:schemeClr>
                  </a:gs>
                  <a:gs pos="100000">
                    <a:schemeClr val="accent4">
                      <a:alpha val="0"/>
                    </a:schemeClr>
                  </a:gs>
                </a:gsLst>
                <a:lin ang="5400000" scaled="0"/>
                <a:tileRect/>
              </a:gradFill>
              <a:ln>
                <a:noFill/>
              </a:ln>
            </p:spPr>
            <p:txBody>
              <a:bodyPr vert="horz" wrap="square" lIns="91440" tIns="45720" rIns="91440" bIns="45720" numCol="1" anchor="t" anchorCtr="0" compatLnSpc="1">
                <a:prstTxWarp prst="textNoShape">
                  <a:avLst/>
                </a:prstTxWarp>
              </a:bodyPr>
              <a:lstStyle/>
              <a:p>
                <a:endParaRPr lang="en-US" sz="2000"/>
              </a:p>
            </p:txBody>
          </p:sp>
          <p:sp>
            <p:nvSpPr>
              <p:cNvPr id="405" name="Rectangle 232">
                <a:extLst>
                  <a:ext uri="{FF2B5EF4-FFF2-40B4-BE49-F238E27FC236}">
                    <a16:creationId xmlns:a16="http://schemas.microsoft.com/office/drawing/2014/main" id="{694CA282-C968-4DE8-9AB1-6579C1E8D7DF}"/>
                  </a:ext>
                </a:extLst>
              </p:cNvPr>
              <p:cNvSpPr>
                <a:spLocks noChangeArrowheads="1"/>
              </p:cNvSpPr>
              <p:nvPr/>
            </p:nvSpPr>
            <p:spPr bwMode="auto">
              <a:xfrm>
                <a:off x="6347112" y="2219773"/>
                <a:ext cx="76207" cy="5379333"/>
              </a:xfrm>
              <a:prstGeom prst="rect">
                <a:avLst/>
              </a:prstGeom>
              <a:gradFill flip="none" rotWithShape="1">
                <a:gsLst>
                  <a:gs pos="0">
                    <a:schemeClr val="accent4">
                      <a:alpha val="70000"/>
                    </a:schemeClr>
                  </a:gs>
                  <a:gs pos="100000">
                    <a:schemeClr val="accent4">
                      <a:alpha val="0"/>
                    </a:schemeClr>
                  </a:gs>
                </a:gsLst>
                <a:lin ang="5400000" scaled="0"/>
                <a:tileRect/>
              </a:gra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06" name="Rectangle 237">
                <a:extLst>
                  <a:ext uri="{FF2B5EF4-FFF2-40B4-BE49-F238E27FC236}">
                    <a16:creationId xmlns:a16="http://schemas.microsoft.com/office/drawing/2014/main" id="{D45EAB04-3D6F-4B16-B3DD-D3BFF32F1892}"/>
                  </a:ext>
                </a:extLst>
              </p:cNvPr>
              <p:cNvSpPr>
                <a:spLocks noChangeArrowheads="1"/>
              </p:cNvSpPr>
              <p:nvPr/>
            </p:nvSpPr>
            <p:spPr bwMode="auto">
              <a:xfrm>
                <a:off x="6002860" y="2298454"/>
                <a:ext cx="94835" cy="4559545"/>
              </a:xfrm>
              <a:prstGeom prst="rect">
                <a:avLst/>
              </a:prstGeom>
              <a:gradFill>
                <a:gsLst>
                  <a:gs pos="0">
                    <a:schemeClr val="accent4">
                      <a:lumMod val="75000"/>
                      <a:alpha val="70000"/>
                    </a:schemeClr>
                  </a:gs>
                  <a:gs pos="100000">
                    <a:schemeClr val="accent4">
                      <a:lumMod val="7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16" name="Group 15">
              <a:extLst>
                <a:ext uri="{FF2B5EF4-FFF2-40B4-BE49-F238E27FC236}">
                  <a16:creationId xmlns:a16="http://schemas.microsoft.com/office/drawing/2014/main" id="{2D6B0FF8-6945-48A1-B2A1-E6834EFE7C8F}"/>
                </a:ext>
              </a:extLst>
            </p:cNvPr>
            <p:cNvGrpSpPr/>
            <p:nvPr/>
          </p:nvGrpSpPr>
          <p:grpSpPr>
            <a:xfrm>
              <a:off x="7835862" y="4260526"/>
              <a:ext cx="707873" cy="1183739"/>
              <a:chOff x="7835862" y="3879526"/>
              <a:chExt cx="707873" cy="1183739"/>
            </a:xfrm>
          </p:grpSpPr>
          <p:sp>
            <p:nvSpPr>
              <p:cNvPr id="408" name="Freeform 239">
                <a:extLst>
                  <a:ext uri="{FF2B5EF4-FFF2-40B4-BE49-F238E27FC236}">
                    <a16:creationId xmlns:a16="http://schemas.microsoft.com/office/drawing/2014/main" id="{E0644F1D-02E6-40A6-9C64-E5545F18E0FE}"/>
                  </a:ext>
                </a:extLst>
              </p:cNvPr>
              <p:cNvSpPr>
                <a:spLocks/>
              </p:cNvSpPr>
              <p:nvPr/>
            </p:nvSpPr>
            <p:spPr bwMode="auto">
              <a:xfrm>
                <a:off x="7934084" y="4700861"/>
                <a:ext cx="149026" cy="206604"/>
              </a:xfrm>
              <a:custGeom>
                <a:avLst/>
                <a:gdLst>
                  <a:gd name="T0" fmla="*/ 10 w 60"/>
                  <a:gd name="T1" fmla="*/ 0 h 83"/>
                  <a:gd name="T2" fmla="*/ 47 w 60"/>
                  <a:gd name="T3" fmla="*/ 0 h 83"/>
                  <a:gd name="T4" fmla="*/ 60 w 60"/>
                  <a:gd name="T5" fmla="*/ 64 h 83"/>
                  <a:gd name="T6" fmla="*/ 0 w 60"/>
                  <a:gd name="T7" fmla="*/ 83 h 83"/>
                  <a:gd name="T8" fmla="*/ 10 w 60"/>
                  <a:gd name="T9" fmla="*/ 0 h 83"/>
                </a:gdLst>
                <a:ahLst/>
                <a:cxnLst>
                  <a:cxn ang="0">
                    <a:pos x="T0" y="T1"/>
                  </a:cxn>
                  <a:cxn ang="0">
                    <a:pos x="T2" y="T3"/>
                  </a:cxn>
                  <a:cxn ang="0">
                    <a:pos x="T4" y="T5"/>
                  </a:cxn>
                  <a:cxn ang="0">
                    <a:pos x="T6" y="T7"/>
                  </a:cxn>
                  <a:cxn ang="0">
                    <a:pos x="T8" y="T9"/>
                  </a:cxn>
                </a:cxnLst>
                <a:rect l="0" t="0" r="r" b="b"/>
                <a:pathLst>
                  <a:path w="60" h="83">
                    <a:moveTo>
                      <a:pt x="10" y="0"/>
                    </a:moveTo>
                    <a:cubicBezTo>
                      <a:pt x="10" y="0"/>
                      <a:pt x="25" y="16"/>
                      <a:pt x="47" y="0"/>
                    </a:cubicBezTo>
                    <a:cubicBezTo>
                      <a:pt x="60" y="64"/>
                      <a:pt x="60" y="64"/>
                      <a:pt x="60" y="64"/>
                    </a:cubicBezTo>
                    <a:cubicBezTo>
                      <a:pt x="60" y="64"/>
                      <a:pt x="17" y="59"/>
                      <a:pt x="0" y="83"/>
                    </a:cubicBezTo>
                    <a:lnTo>
                      <a:pt x="1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09" name="Freeform 240">
                <a:extLst>
                  <a:ext uri="{FF2B5EF4-FFF2-40B4-BE49-F238E27FC236}">
                    <a16:creationId xmlns:a16="http://schemas.microsoft.com/office/drawing/2014/main" id="{5997C2FD-55FB-473A-9CB9-0F6F9D942406}"/>
                  </a:ext>
                </a:extLst>
              </p:cNvPr>
              <p:cNvSpPr>
                <a:spLocks/>
              </p:cNvSpPr>
              <p:nvPr/>
            </p:nvSpPr>
            <p:spPr bwMode="auto">
              <a:xfrm>
                <a:off x="7835862" y="4553529"/>
                <a:ext cx="132091" cy="384418"/>
              </a:xfrm>
              <a:custGeom>
                <a:avLst/>
                <a:gdLst>
                  <a:gd name="T0" fmla="*/ 42 w 53"/>
                  <a:gd name="T1" fmla="*/ 154 h 154"/>
                  <a:gd name="T2" fmla="*/ 53 w 53"/>
                  <a:gd name="T3" fmla="*/ 108 h 154"/>
                  <a:gd name="T4" fmla="*/ 27 w 53"/>
                  <a:gd name="T5" fmla="*/ 0 h 154"/>
                  <a:gd name="T6" fmla="*/ 0 w 53"/>
                  <a:gd name="T7" fmla="*/ 108 h 154"/>
                  <a:gd name="T8" fmla="*/ 12 w 53"/>
                  <a:gd name="T9" fmla="*/ 154 h 154"/>
                  <a:gd name="T10" fmla="*/ 42 w 53"/>
                  <a:gd name="T11" fmla="*/ 154 h 154"/>
                </a:gdLst>
                <a:ahLst/>
                <a:cxnLst>
                  <a:cxn ang="0">
                    <a:pos x="T0" y="T1"/>
                  </a:cxn>
                  <a:cxn ang="0">
                    <a:pos x="T2" y="T3"/>
                  </a:cxn>
                  <a:cxn ang="0">
                    <a:pos x="T4" y="T5"/>
                  </a:cxn>
                  <a:cxn ang="0">
                    <a:pos x="T6" y="T7"/>
                  </a:cxn>
                  <a:cxn ang="0">
                    <a:pos x="T8" y="T9"/>
                  </a:cxn>
                  <a:cxn ang="0">
                    <a:pos x="T10" y="T11"/>
                  </a:cxn>
                </a:cxnLst>
                <a:rect l="0" t="0" r="r" b="b"/>
                <a:pathLst>
                  <a:path w="53" h="154">
                    <a:moveTo>
                      <a:pt x="42" y="154"/>
                    </a:moveTo>
                    <a:cubicBezTo>
                      <a:pt x="49" y="135"/>
                      <a:pt x="53" y="144"/>
                      <a:pt x="53" y="108"/>
                    </a:cubicBezTo>
                    <a:cubicBezTo>
                      <a:pt x="53" y="48"/>
                      <a:pt x="42" y="0"/>
                      <a:pt x="27" y="0"/>
                    </a:cubicBezTo>
                    <a:cubicBezTo>
                      <a:pt x="12" y="0"/>
                      <a:pt x="0" y="48"/>
                      <a:pt x="0" y="108"/>
                    </a:cubicBezTo>
                    <a:cubicBezTo>
                      <a:pt x="0" y="144"/>
                      <a:pt x="5" y="135"/>
                      <a:pt x="12" y="154"/>
                    </a:cubicBezTo>
                    <a:lnTo>
                      <a:pt x="42"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0" name="Freeform 241">
                <a:extLst>
                  <a:ext uri="{FF2B5EF4-FFF2-40B4-BE49-F238E27FC236}">
                    <a16:creationId xmlns:a16="http://schemas.microsoft.com/office/drawing/2014/main" id="{42CDCDE2-B89A-437A-87AF-075737BE6C2E}"/>
                  </a:ext>
                </a:extLst>
              </p:cNvPr>
              <p:cNvSpPr>
                <a:spLocks/>
              </p:cNvSpPr>
              <p:nvPr/>
            </p:nvSpPr>
            <p:spPr bwMode="auto">
              <a:xfrm>
                <a:off x="7847716" y="4553529"/>
                <a:ext cx="110076" cy="121930"/>
              </a:xfrm>
              <a:custGeom>
                <a:avLst/>
                <a:gdLst>
                  <a:gd name="T0" fmla="*/ 44 w 44"/>
                  <a:gd name="T1" fmla="*/ 49 h 49"/>
                  <a:gd name="T2" fmla="*/ 22 w 44"/>
                  <a:gd name="T3" fmla="*/ 0 h 49"/>
                  <a:gd name="T4" fmla="*/ 0 w 44"/>
                  <a:gd name="T5" fmla="*/ 49 h 49"/>
                  <a:gd name="T6" fmla="*/ 44 w 44"/>
                  <a:gd name="T7" fmla="*/ 49 h 49"/>
                </a:gdLst>
                <a:ahLst/>
                <a:cxnLst>
                  <a:cxn ang="0">
                    <a:pos x="T0" y="T1"/>
                  </a:cxn>
                  <a:cxn ang="0">
                    <a:pos x="T2" y="T3"/>
                  </a:cxn>
                  <a:cxn ang="0">
                    <a:pos x="T4" y="T5"/>
                  </a:cxn>
                  <a:cxn ang="0">
                    <a:pos x="T6" y="T7"/>
                  </a:cxn>
                </a:cxnLst>
                <a:rect l="0" t="0" r="r" b="b"/>
                <a:pathLst>
                  <a:path w="44" h="49">
                    <a:moveTo>
                      <a:pt x="44" y="49"/>
                    </a:moveTo>
                    <a:cubicBezTo>
                      <a:pt x="39" y="20"/>
                      <a:pt x="31" y="0"/>
                      <a:pt x="22" y="0"/>
                    </a:cubicBezTo>
                    <a:cubicBezTo>
                      <a:pt x="13" y="0"/>
                      <a:pt x="4" y="20"/>
                      <a:pt x="0" y="49"/>
                    </a:cubicBezTo>
                    <a:lnTo>
                      <a:pt x="44" y="49"/>
                    </a:lnTo>
                    <a:close/>
                  </a:path>
                </a:pathLst>
              </a:custGeom>
              <a:gradFill>
                <a:gsLst>
                  <a:gs pos="26000">
                    <a:schemeClr val="accent4"/>
                  </a:gs>
                  <a:gs pos="100000">
                    <a:schemeClr val="accent4">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411" name="Group 410">
                <a:extLst>
                  <a:ext uri="{FF2B5EF4-FFF2-40B4-BE49-F238E27FC236}">
                    <a16:creationId xmlns:a16="http://schemas.microsoft.com/office/drawing/2014/main" id="{17153DF9-15BE-4596-BEE2-B6B12C1DEF1C}"/>
                  </a:ext>
                </a:extLst>
              </p:cNvPr>
              <p:cNvGrpSpPr/>
              <p:nvPr/>
            </p:nvGrpSpPr>
            <p:grpSpPr>
              <a:xfrm>
                <a:off x="7866345" y="4937948"/>
                <a:ext cx="74513" cy="45724"/>
                <a:chOff x="1741488" y="2517775"/>
                <a:chExt cx="69850" cy="42863"/>
              </a:xfrm>
              <a:solidFill>
                <a:schemeClr val="accent4"/>
              </a:solidFill>
            </p:grpSpPr>
            <p:sp>
              <p:nvSpPr>
                <p:cNvPr id="639" name="Rectangle 242">
                  <a:extLst>
                    <a:ext uri="{FF2B5EF4-FFF2-40B4-BE49-F238E27FC236}">
                      <a16:creationId xmlns:a16="http://schemas.microsoft.com/office/drawing/2014/main" id="{84774B00-553C-4149-8EFE-027A542C6494}"/>
                    </a:ext>
                  </a:extLst>
                </p:cNvPr>
                <p:cNvSpPr>
                  <a:spLocks noChangeArrowheads="1"/>
                </p:cNvSpPr>
                <p:nvPr/>
              </p:nvSpPr>
              <p:spPr bwMode="auto">
                <a:xfrm>
                  <a:off x="1741488" y="2517775"/>
                  <a:ext cx="69850" cy="14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40" name="Rectangle 244">
                  <a:extLst>
                    <a:ext uri="{FF2B5EF4-FFF2-40B4-BE49-F238E27FC236}">
                      <a16:creationId xmlns:a16="http://schemas.microsoft.com/office/drawing/2014/main" id="{EA09D065-3578-4554-8164-B508F3A2B330}"/>
                    </a:ext>
                  </a:extLst>
                </p:cNvPr>
                <p:cNvSpPr>
                  <a:spLocks noChangeArrowheads="1"/>
                </p:cNvSpPr>
                <p:nvPr/>
              </p:nvSpPr>
              <p:spPr bwMode="auto">
                <a:xfrm>
                  <a:off x="174625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41" name="Rectangle 246">
                  <a:extLst>
                    <a:ext uri="{FF2B5EF4-FFF2-40B4-BE49-F238E27FC236}">
                      <a16:creationId xmlns:a16="http://schemas.microsoft.com/office/drawing/2014/main" id="{2924096E-3F2F-4274-B25C-541ED607F56B}"/>
                    </a:ext>
                  </a:extLst>
                </p:cNvPr>
                <p:cNvSpPr>
                  <a:spLocks noChangeArrowheads="1"/>
                </p:cNvSpPr>
                <p:nvPr/>
              </p:nvSpPr>
              <p:spPr bwMode="auto">
                <a:xfrm>
                  <a:off x="1765300"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42" name="Rectangle 248">
                  <a:extLst>
                    <a:ext uri="{FF2B5EF4-FFF2-40B4-BE49-F238E27FC236}">
                      <a16:creationId xmlns:a16="http://schemas.microsoft.com/office/drawing/2014/main" id="{67CA4287-E156-4B80-B446-382C554B2BD0}"/>
                    </a:ext>
                  </a:extLst>
                </p:cNvPr>
                <p:cNvSpPr>
                  <a:spLocks noChangeArrowheads="1"/>
                </p:cNvSpPr>
                <p:nvPr/>
              </p:nvSpPr>
              <p:spPr bwMode="auto">
                <a:xfrm>
                  <a:off x="1781175" y="2532063"/>
                  <a:ext cx="6350"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43" name="Rectangle 250">
                  <a:extLst>
                    <a:ext uri="{FF2B5EF4-FFF2-40B4-BE49-F238E27FC236}">
                      <a16:creationId xmlns:a16="http://schemas.microsoft.com/office/drawing/2014/main" id="{4EFD10AB-4A3F-4E2E-94D3-DF8B45B75A88}"/>
                    </a:ext>
                  </a:extLst>
                </p:cNvPr>
                <p:cNvSpPr>
                  <a:spLocks noChangeArrowheads="1"/>
                </p:cNvSpPr>
                <p:nvPr/>
              </p:nvSpPr>
              <p:spPr bwMode="auto">
                <a:xfrm>
                  <a:off x="1797050" y="2532063"/>
                  <a:ext cx="7938"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412" name="Group 411">
                <a:extLst>
                  <a:ext uri="{FF2B5EF4-FFF2-40B4-BE49-F238E27FC236}">
                    <a16:creationId xmlns:a16="http://schemas.microsoft.com/office/drawing/2014/main" id="{3671DA7E-7F92-405F-B8C4-9131F44CD958}"/>
                  </a:ext>
                </a:extLst>
              </p:cNvPr>
              <p:cNvGrpSpPr/>
              <p:nvPr/>
            </p:nvGrpSpPr>
            <p:grpSpPr>
              <a:xfrm>
                <a:off x="7866345" y="4953190"/>
                <a:ext cx="74513" cy="30483"/>
                <a:chOff x="6715523" y="3372118"/>
                <a:chExt cx="74513" cy="30483"/>
              </a:xfrm>
              <a:solidFill>
                <a:schemeClr val="accent4">
                  <a:lumMod val="75000"/>
                </a:schemeClr>
              </a:solidFill>
            </p:grpSpPr>
            <p:sp>
              <p:nvSpPr>
                <p:cNvPr id="634" name="Rectangle 243">
                  <a:extLst>
                    <a:ext uri="{FF2B5EF4-FFF2-40B4-BE49-F238E27FC236}">
                      <a16:creationId xmlns:a16="http://schemas.microsoft.com/office/drawing/2014/main" id="{002D7471-AEF0-48A7-A52C-D4F73E837FA1}"/>
                    </a:ext>
                  </a:extLst>
                </p:cNvPr>
                <p:cNvSpPr>
                  <a:spLocks noChangeArrowheads="1"/>
                </p:cNvSpPr>
                <p:nvPr/>
              </p:nvSpPr>
              <p:spPr bwMode="auto">
                <a:xfrm>
                  <a:off x="6715523" y="3372118"/>
                  <a:ext cx="508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5" name="Rectangle 245">
                  <a:extLst>
                    <a:ext uri="{FF2B5EF4-FFF2-40B4-BE49-F238E27FC236}">
                      <a16:creationId xmlns:a16="http://schemas.microsoft.com/office/drawing/2014/main" id="{CF45DEAC-EF95-47A9-AA88-67A8946172BE}"/>
                    </a:ext>
                  </a:extLst>
                </p:cNvPr>
                <p:cNvSpPr>
                  <a:spLocks noChangeArrowheads="1"/>
                </p:cNvSpPr>
                <p:nvPr/>
              </p:nvSpPr>
              <p:spPr bwMode="auto">
                <a:xfrm>
                  <a:off x="673076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6" name="Rectangle 247">
                  <a:extLst>
                    <a:ext uri="{FF2B5EF4-FFF2-40B4-BE49-F238E27FC236}">
                      <a16:creationId xmlns:a16="http://schemas.microsoft.com/office/drawing/2014/main" id="{03F3F328-722B-4A00-857A-F2370613DE9D}"/>
                    </a:ext>
                  </a:extLst>
                </p:cNvPr>
                <p:cNvSpPr>
                  <a:spLocks noChangeArrowheads="1"/>
                </p:cNvSpPr>
                <p:nvPr/>
              </p:nvSpPr>
              <p:spPr bwMode="auto">
                <a:xfrm>
                  <a:off x="6747698"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7" name="Rectangle 249">
                  <a:extLst>
                    <a:ext uri="{FF2B5EF4-FFF2-40B4-BE49-F238E27FC236}">
                      <a16:creationId xmlns:a16="http://schemas.microsoft.com/office/drawing/2014/main" id="{3634D457-4690-4ACD-8E3D-A9C8447FA0D9}"/>
                    </a:ext>
                  </a:extLst>
                </p:cNvPr>
                <p:cNvSpPr>
                  <a:spLocks noChangeArrowheads="1"/>
                </p:cNvSpPr>
                <p:nvPr/>
              </p:nvSpPr>
              <p:spPr bwMode="auto">
                <a:xfrm>
                  <a:off x="6764633" y="3372118"/>
                  <a:ext cx="10161"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8" name="Rectangle 251">
                  <a:extLst>
                    <a:ext uri="{FF2B5EF4-FFF2-40B4-BE49-F238E27FC236}">
                      <a16:creationId xmlns:a16="http://schemas.microsoft.com/office/drawing/2014/main" id="{64EC093E-2D32-4EFB-A418-6A7869FFACC5}"/>
                    </a:ext>
                  </a:extLst>
                </p:cNvPr>
                <p:cNvSpPr>
                  <a:spLocks noChangeArrowheads="1"/>
                </p:cNvSpPr>
                <p:nvPr/>
              </p:nvSpPr>
              <p:spPr bwMode="auto">
                <a:xfrm>
                  <a:off x="6783262" y="3372118"/>
                  <a:ext cx="6774" cy="3048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413" name="Freeform 252">
                <a:extLst>
                  <a:ext uri="{FF2B5EF4-FFF2-40B4-BE49-F238E27FC236}">
                    <a16:creationId xmlns:a16="http://schemas.microsoft.com/office/drawing/2014/main" id="{0E3633BA-31FA-402A-A2C1-7DBFE095D7F2}"/>
                  </a:ext>
                </a:extLst>
              </p:cNvPr>
              <p:cNvSpPr>
                <a:spLocks/>
              </p:cNvSpPr>
              <p:nvPr/>
            </p:nvSpPr>
            <p:spPr bwMode="auto">
              <a:xfrm>
                <a:off x="8298180" y="4700861"/>
                <a:ext cx="147333" cy="206604"/>
              </a:xfrm>
              <a:custGeom>
                <a:avLst/>
                <a:gdLst>
                  <a:gd name="T0" fmla="*/ 50 w 59"/>
                  <a:gd name="T1" fmla="*/ 0 h 83"/>
                  <a:gd name="T2" fmla="*/ 12 w 59"/>
                  <a:gd name="T3" fmla="*/ 0 h 83"/>
                  <a:gd name="T4" fmla="*/ 0 w 59"/>
                  <a:gd name="T5" fmla="*/ 64 h 83"/>
                  <a:gd name="T6" fmla="*/ 59 w 59"/>
                  <a:gd name="T7" fmla="*/ 83 h 83"/>
                  <a:gd name="T8" fmla="*/ 50 w 59"/>
                  <a:gd name="T9" fmla="*/ 0 h 83"/>
                </a:gdLst>
                <a:ahLst/>
                <a:cxnLst>
                  <a:cxn ang="0">
                    <a:pos x="T0" y="T1"/>
                  </a:cxn>
                  <a:cxn ang="0">
                    <a:pos x="T2" y="T3"/>
                  </a:cxn>
                  <a:cxn ang="0">
                    <a:pos x="T4" y="T5"/>
                  </a:cxn>
                  <a:cxn ang="0">
                    <a:pos x="T6" y="T7"/>
                  </a:cxn>
                  <a:cxn ang="0">
                    <a:pos x="T8" y="T9"/>
                  </a:cxn>
                </a:cxnLst>
                <a:rect l="0" t="0" r="r" b="b"/>
                <a:pathLst>
                  <a:path w="59" h="83">
                    <a:moveTo>
                      <a:pt x="50" y="0"/>
                    </a:moveTo>
                    <a:cubicBezTo>
                      <a:pt x="50" y="0"/>
                      <a:pt x="35" y="16"/>
                      <a:pt x="12" y="0"/>
                    </a:cubicBezTo>
                    <a:cubicBezTo>
                      <a:pt x="0" y="64"/>
                      <a:pt x="0" y="64"/>
                      <a:pt x="0" y="64"/>
                    </a:cubicBezTo>
                    <a:cubicBezTo>
                      <a:pt x="0" y="64"/>
                      <a:pt x="43" y="59"/>
                      <a:pt x="59" y="83"/>
                    </a:cubicBezTo>
                    <a:lnTo>
                      <a:pt x="5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4" name="Freeform 253">
                <a:extLst>
                  <a:ext uri="{FF2B5EF4-FFF2-40B4-BE49-F238E27FC236}">
                    <a16:creationId xmlns:a16="http://schemas.microsoft.com/office/drawing/2014/main" id="{878A1248-F343-400E-BAEC-E3EFC44BA26E}"/>
                  </a:ext>
                </a:extLst>
              </p:cNvPr>
              <p:cNvSpPr>
                <a:spLocks/>
              </p:cNvSpPr>
              <p:nvPr/>
            </p:nvSpPr>
            <p:spPr bwMode="auto">
              <a:xfrm>
                <a:off x="8025531" y="3879526"/>
                <a:ext cx="328534" cy="1109226"/>
              </a:xfrm>
              <a:custGeom>
                <a:avLst/>
                <a:gdLst>
                  <a:gd name="T0" fmla="*/ 28 w 131"/>
                  <a:gd name="T1" fmla="*/ 443 h 443"/>
                  <a:gd name="T2" fmla="*/ 0 w 131"/>
                  <a:gd name="T3" fmla="*/ 266 h 443"/>
                  <a:gd name="T4" fmla="*/ 66 w 131"/>
                  <a:gd name="T5" fmla="*/ 0 h 443"/>
                  <a:gd name="T6" fmla="*/ 131 w 131"/>
                  <a:gd name="T7" fmla="*/ 266 h 443"/>
                  <a:gd name="T8" fmla="*/ 103 w 131"/>
                  <a:gd name="T9" fmla="*/ 443 h 443"/>
                  <a:gd name="T10" fmla="*/ 28 w 131"/>
                  <a:gd name="T11" fmla="*/ 443 h 443"/>
                </a:gdLst>
                <a:ahLst/>
                <a:cxnLst>
                  <a:cxn ang="0">
                    <a:pos x="T0" y="T1"/>
                  </a:cxn>
                  <a:cxn ang="0">
                    <a:pos x="T2" y="T3"/>
                  </a:cxn>
                  <a:cxn ang="0">
                    <a:pos x="T4" y="T5"/>
                  </a:cxn>
                  <a:cxn ang="0">
                    <a:pos x="T6" y="T7"/>
                  </a:cxn>
                  <a:cxn ang="0">
                    <a:pos x="T8" y="T9"/>
                  </a:cxn>
                  <a:cxn ang="0">
                    <a:pos x="T10" y="T11"/>
                  </a:cxn>
                </a:cxnLst>
                <a:rect l="0" t="0" r="r" b="b"/>
                <a:pathLst>
                  <a:path w="131" h="443">
                    <a:moveTo>
                      <a:pt x="28" y="443"/>
                    </a:moveTo>
                    <a:cubicBezTo>
                      <a:pt x="11" y="395"/>
                      <a:pt x="0" y="356"/>
                      <a:pt x="0" y="266"/>
                    </a:cubicBezTo>
                    <a:cubicBezTo>
                      <a:pt x="0" y="119"/>
                      <a:pt x="30" y="0"/>
                      <a:pt x="66" y="0"/>
                    </a:cubicBezTo>
                    <a:cubicBezTo>
                      <a:pt x="102" y="0"/>
                      <a:pt x="131" y="119"/>
                      <a:pt x="131" y="266"/>
                    </a:cubicBezTo>
                    <a:cubicBezTo>
                      <a:pt x="131" y="356"/>
                      <a:pt x="120" y="395"/>
                      <a:pt x="103" y="443"/>
                    </a:cubicBezTo>
                    <a:lnTo>
                      <a:pt x="28" y="44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5" name="Freeform 254">
                <a:extLst>
                  <a:ext uri="{FF2B5EF4-FFF2-40B4-BE49-F238E27FC236}">
                    <a16:creationId xmlns:a16="http://schemas.microsoft.com/office/drawing/2014/main" id="{D851B248-B9B8-4242-804F-A8EA08BCB215}"/>
                  </a:ext>
                </a:extLst>
              </p:cNvPr>
              <p:cNvSpPr>
                <a:spLocks/>
              </p:cNvSpPr>
              <p:nvPr/>
            </p:nvSpPr>
            <p:spPr bwMode="auto">
              <a:xfrm>
                <a:off x="8025531" y="4545061"/>
                <a:ext cx="328534" cy="62658"/>
              </a:xfrm>
              <a:custGeom>
                <a:avLst/>
                <a:gdLst>
                  <a:gd name="T0" fmla="*/ 1 w 131"/>
                  <a:gd name="T1" fmla="*/ 25 h 25"/>
                  <a:gd name="T2" fmla="*/ 0 w 131"/>
                  <a:gd name="T3" fmla="*/ 0 h 25"/>
                  <a:gd name="T4" fmla="*/ 131 w 131"/>
                  <a:gd name="T5" fmla="*/ 0 h 25"/>
                  <a:gd name="T6" fmla="*/ 131 w 131"/>
                  <a:gd name="T7" fmla="*/ 25 h 25"/>
                  <a:gd name="T8" fmla="*/ 1 w 131"/>
                  <a:gd name="T9" fmla="*/ 25 h 25"/>
                </a:gdLst>
                <a:ahLst/>
                <a:cxnLst>
                  <a:cxn ang="0">
                    <a:pos x="T0" y="T1"/>
                  </a:cxn>
                  <a:cxn ang="0">
                    <a:pos x="T2" y="T3"/>
                  </a:cxn>
                  <a:cxn ang="0">
                    <a:pos x="T4" y="T5"/>
                  </a:cxn>
                  <a:cxn ang="0">
                    <a:pos x="T6" y="T7"/>
                  </a:cxn>
                  <a:cxn ang="0">
                    <a:pos x="T8" y="T9"/>
                  </a:cxn>
                </a:cxnLst>
                <a:rect l="0" t="0" r="r" b="b"/>
                <a:pathLst>
                  <a:path w="131" h="25">
                    <a:moveTo>
                      <a:pt x="1" y="25"/>
                    </a:moveTo>
                    <a:cubicBezTo>
                      <a:pt x="1" y="17"/>
                      <a:pt x="0" y="9"/>
                      <a:pt x="0" y="0"/>
                    </a:cubicBezTo>
                    <a:cubicBezTo>
                      <a:pt x="131" y="0"/>
                      <a:pt x="131" y="0"/>
                      <a:pt x="131" y="0"/>
                    </a:cubicBezTo>
                    <a:cubicBezTo>
                      <a:pt x="131" y="9"/>
                      <a:pt x="131" y="17"/>
                      <a:pt x="131" y="25"/>
                    </a:cubicBezTo>
                    <a:lnTo>
                      <a:pt x="1" y="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7" name="Freeform 255">
                <a:extLst>
                  <a:ext uri="{FF2B5EF4-FFF2-40B4-BE49-F238E27FC236}">
                    <a16:creationId xmlns:a16="http://schemas.microsoft.com/office/drawing/2014/main" id="{D8C00971-E1AB-4AE0-A5CA-9E1927455388}"/>
                  </a:ext>
                </a:extLst>
              </p:cNvPr>
              <p:cNvSpPr>
                <a:spLocks/>
              </p:cNvSpPr>
              <p:nvPr/>
            </p:nvSpPr>
            <p:spPr bwMode="auto">
              <a:xfrm>
                <a:off x="8072949" y="3879526"/>
                <a:ext cx="235394" cy="206604"/>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cubicBezTo>
                      <a:pt x="12" y="31"/>
                      <a:pt x="28" y="0"/>
                      <a:pt x="47" y="0"/>
                    </a:cubicBezTo>
                    <a:cubicBezTo>
                      <a:pt x="65" y="0"/>
                      <a:pt x="82" y="31"/>
                      <a:pt x="94" y="82"/>
                    </a:cubicBezTo>
                    <a:lnTo>
                      <a:pt x="0" y="8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8" name="Oval 256">
                <a:extLst>
                  <a:ext uri="{FF2B5EF4-FFF2-40B4-BE49-F238E27FC236}">
                    <a16:creationId xmlns:a16="http://schemas.microsoft.com/office/drawing/2014/main" id="{49BF01CD-D6B8-43E2-A899-FE6EC5BC9D07}"/>
                  </a:ext>
                </a:extLst>
              </p:cNvPr>
              <p:cNvSpPr>
                <a:spLocks noChangeArrowheads="1"/>
              </p:cNvSpPr>
              <p:nvPr/>
            </p:nvSpPr>
            <p:spPr bwMode="auto">
              <a:xfrm>
                <a:off x="8113592" y="4213140"/>
                <a:ext cx="152413" cy="15241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419" name="Freeform 257">
                <a:extLst>
                  <a:ext uri="{FF2B5EF4-FFF2-40B4-BE49-F238E27FC236}">
                    <a16:creationId xmlns:a16="http://schemas.microsoft.com/office/drawing/2014/main" id="{8C4B8CFE-4607-4886-9081-03457E0E5FDF}"/>
                  </a:ext>
                </a:extLst>
              </p:cNvPr>
              <p:cNvSpPr>
                <a:spLocks/>
              </p:cNvSpPr>
              <p:nvPr/>
            </p:nvSpPr>
            <p:spPr bwMode="auto">
              <a:xfrm>
                <a:off x="8128833" y="4228382"/>
                <a:ext cx="125317" cy="125317"/>
              </a:xfrm>
              <a:custGeom>
                <a:avLst/>
                <a:gdLst>
                  <a:gd name="T0" fmla="*/ 9 w 50"/>
                  <a:gd name="T1" fmla="*/ 41 h 50"/>
                  <a:gd name="T2" fmla="*/ 41 w 50"/>
                  <a:gd name="T3" fmla="*/ 41 h 50"/>
                  <a:gd name="T4" fmla="*/ 41 w 50"/>
                  <a:gd name="T5" fmla="*/ 9 h 50"/>
                  <a:gd name="T6" fmla="*/ 9 w 50"/>
                  <a:gd name="T7" fmla="*/ 9 h 50"/>
                  <a:gd name="T8" fmla="*/ 9 w 50"/>
                  <a:gd name="T9" fmla="*/ 41 h 50"/>
                </a:gdLst>
                <a:ahLst/>
                <a:cxnLst>
                  <a:cxn ang="0">
                    <a:pos x="T0" y="T1"/>
                  </a:cxn>
                  <a:cxn ang="0">
                    <a:pos x="T2" y="T3"/>
                  </a:cxn>
                  <a:cxn ang="0">
                    <a:pos x="T4" y="T5"/>
                  </a:cxn>
                  <a:cxn ang="0">
                    <a:pos x="T6" y="T7"/>
                  </a:cxn>
                  <a:cxn ang="0">
                    <a:pos x="T8" y="T9"/>
                  </a:cxn>
                </a:cxnLst>
                <a:rect l="0" t="0" r="r" b="b"/>
                <a:pathLst>
                  <a:path w="50" h="50">
                    <a:moveTo>
                      <a:pt x="9" y="41"/>
                    </a:moveTo>
                    <a:cubicBezTo>
                      <a:pt x="18" y="50"/>
                      <a:pt x="32" y="50"/>
                      <a:pt x="41" y="41"/>
                    </a:cubicBezTo>
                    <a:cubicBezTo>
                      <a:pt x="50" y="32"/>
                      <a:pt x="50" y="18"/>
                      <a:pt x="41" y="9"/>
                    </a:cubicBezTo>
                    <a:cubicBezTo>
                      <a:pt x="32" y="0"/>
                      <a:pt x="18" y="0"/>
                      <a:pt x="9" y="9"/>
                    </a:cubicBezTo>
                    <a:cubicBezTo>
                      <a:pt x="0" y="18"/>
                      <a:pt x="0" y="32"/>
                      <a:pt x="9" y="41"/>
                    </a:cubicBezTo>
                    <a:close/>
                  </a:path>
                </a:pathLst>
              </a:custGeom>
              <a:solidFill>
                <a:srgbClr val="B6D4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0" name="Freeform 258">
                <a:extLst>
                  <a:ext uri="{FF2B5EF4-FFF2-40B4-BE49-F238E27FC236}">
                    <a16:creationId xmlns:a16="http://schemas.microsoft.com/office/drawing/2014/main" id="{474AF040-9A49-4790-B03E-EC7ED452ED6E}"/>
                  </a:ext>
                </a:extLst>
              </p:cNvPr>
              <p:cNvSpPr>
                <a:spLocks/>
              </p:cNvSpPr>
              <p:nvPr/>
            </p:nvSpPr>
            <p:spPr bwMode="auto">
              <a:xfrm>
                <a:off x="8138994" y="4257171"/>
                <a:ext cx="84674" cy="86367"/>
              </a:xfrm>
              <a:custGeom>
                <a:avLst/>
                <a:gdLst>
                  <a:gd name="T0" fmla="*/ 0 w 34"/>
                  <a:gd name="T1" fmla="*/ 4 h 34"/>
                  <a:gd name="T2" fmla="*/ 2 w 34"/>
                  <a:gd name="T3" fmla="*/ 0 h 34"/>
                  <a:gd name="T4" fmla="*/ 34 w 34"/>
                  <a:gd name="T5" fmla="*/ 32 h 34"/>
                  <a:gd name="T6" fmla="*/ 30 w 34"/>
                  <a:gd name="T7" fmla="*/ 34 h 34"/>
                  <a:gd name="T8" fmla="*/ 0 w 34"/>
                  <a:gd name="T9" fmla="*/ 4 h 34"/>
                </a:gdLst>
                <a:ahLst/>
                <a:cxnLst>
                  <a:cxn ang="0">
                    <a:pos x="T0" y="T1"/>
                  </a:cxn>
                  <a:cxn ang="0">
                    <a:pos x="T2" y="T3"/>
                  </a:cxn>
                  <a:cxn ang="0">
                    <a:pos x="T4" y="T5"/>
                  </a:cxn>
                  <a:cxn ang="0">
                    <a:pos x="T6" y="T7"/>
                  </a:cxn>
                  <a:cxn ang="0">
                    <a:pos x="T8" y="T9"/>
                  </a:cxn>
                </a:cxnLst>
                <a:rect l="0" t="0" r="r" b="b"/>
                <a:pathLst>
                  <a:path w="34" h="34">
                    <a:moveTo>
                      <a:pt x="0" y="4"/>
                    </a:moveTo>
                    <a:cubicBezTo>
                      <a:pt x="1" y="2"/>
                      <a:pt x="1" y="1"/>
                      <a:pt x="2" y="0"/>
                    </a:cubicBezTo>
                    <a:cubicBezTo>
                      <a:pt x="34" y="32"/>
                      <a:pt x="34" y="32"/>
                      <a:pt x="34" y="32"/>
                    </a:cubicBezTo>
                    <a:cubicBezTo>
                      <a:pt x="33" y="33"/>
                      <a:pt x="31" y="33"/>
                      <a:pt x="30" y="34"/>
                    </a:cubicBezTo>
                    <a:lnTo>
                      <a:pt x="0" y="4"/>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1" name="Freeform 259">
                <a:extLst>
                  <a:ext uri="{FF2B5EF4-FFF2-40B4-BE49-F238E27FC236}">
                    <a16:creationId xmlns:a16="http://schemas.microsoft.com/office/drawing/2014/main" id="{1E968972-1B57-4D1F-9478-B8EC005F6F07}"/>
                  </a:ext>
                </a:extLst>
              </p:cNvPr>
              <p:cNvSpPr>
                <a:spLocks/>
              </p:cNvSpPr>
              <p:nvPr/>
            </p:nvSpPr>
            <p:spPr bwMode="auto">
              <a:xfrm>
                <a:off x="8154236" y="4233462"/>
                <a:ext cx="91448" cy="94835"/>
              </a:xfrm>
              <a:custGeom>
                <a:avLst/>
                <a:gdLst>
                  <a:gd name="T0" fmla="*/ 0 w 37"/>
                  <a:gd name="T1" fmla="*/ 6 h 38"/>
                  <a:gd name="T2" fmla="*/ 10 w 37"/>
                  <a:gd name="T3" fmla="*/ 0 h 38"/>
                  <a:gd name="T4" fmla="*/ 37 w 37"/>
                  <a:gd name="T5" fmla="*/ 27 h 38"/>
                  <a:gd name="T6" fmla="*/ 32 w 37"/>
                  <a:gd name="T7" fmla="*/ 38 h 38"/>
                  <a:gd name="T8" fmla="*/ 0 w 37"/>
                  <a:gd name="T9" fmla="*/ 6 h 38"/>
                </a:gdLst>
                <a:ahLst/>
                <a:cxnLst>
                  <a:cxn ang="0">
                    <a:pos x="T0" y="T1"/>
                  </a:cxn>
                  <a:cxn ang="0">
                    <a:pos x="T2" y="T3"/>
                  </a:cxn>
                  <a:cxn ang="0">
                    <a:pos x="T4" y="T5"/>
                  </a:cxn>
                  <a:cxn ang="0">
                    <a:pos x="T6" y="T7"/>
                  </a:cxn>
                  <a:cxn ang="0">
                    <a:pos x="T8" y="T9"/>
                  </a:cxn>
                </a:cxnLst>
                <a:rect l="0" t="0" r="r" b="b"/>
                <a:pathLst>
                  <a:path w="37" h="38">
                    <a:moveTo>
                      <a:pt x="0" y="6"/>
                    </a:moveTo>
                    <a:cubicBezTo>
                      <a:pt x="3" y="3"/>
                      <a:pt x="7" y="1"/>
                      <a:pt x="10" y="0"/>
                    </a:cubicBezTo>
                    <a:cubicBezTo>
                      <a:pt x="37" y="27"/>
                      <a:pt x="37" y="27"/>
                      <a:pt x="37" y="27"/>
                    </a:cubicBezTo>
                    <a:cubicBezTo>
                      <a:pt x="37" y="31"/>
                      <a:pt x="35" y="35"/>
                      <a:pt x="32" y="38"/>
                    </a:cubicBezTo>
                    <a:lnTo>
                      <a:pt x="0" y="6"/>
                    </a:lnTo>
                    <a:close/>
                  </a:path>
                </a:pathLst>
              </a:custGeom>
              <a:solidFill>
                <a:srgbClr val="F1F1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3" name="Oval 260">
                <a:extLst>
                  <a:ext uri="{FF2B5EF4-FFF2-40B4-BE49-F238E27FC236}">
                    <a16:creationId xmlns:a16="http://schemas.microsoft.com/office/drawing/2014/main" id="{418E0B6B-CD71-4A42-9841-D28C4C0CBD66}"/>
                  </a:ext>
                </a:extLst>
              </p:cNvPr>
              <p:cNvSpPr>
                <a:spLocks noChangeArrowheads="1"/>
              </p:cNvSpPr>
              <p:nvPr/>
            </p:nvSpPr>
            <p:spPr bwMode="auto">
              <a:xfrm>
                <a:off x="8186411" y="4218221"/>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06" name="Freeform 261">
                <a:extLst>
                  <a:ext uri="{FF2B5EF4-FFF2-40B4-BE49-F238E27FC236}">
                    <a16:creationId xmlns:a16="http://schemas.microsoft.com/office/drawing/2014/main" id="{ECC19421-4F99-4E9A-869B-96589FA92023}"/>
                  </a:ext>
                </a:extLst>
              </p:cNvPr>
              <p:cNvSpPr>
                <a:spLocks/>
              </p:cNvSpPr>
              <p:nvPr/>
            </p:nvSpPr>
            <p:spPr bwMode="auto">
              <a:xfrm>
                <a:off x="8218588" y="4224995"/>
                <a:ext cx="11855" cy="13548"/>
              </a:xfrm>
              <a:custGeom>
                <a:avLst/>
                <a:gdLst>
                  <a:gd name="T0" fmla="*/ 0 w 5"/>
                  <a:gd name="T1" fmla="*/ 2 h 5"/>
                  <a:gd name="T2" fmla="*/ 1 w 5"/>
                  <a:gd name="T3" fmla="*/ 5 h 5"/>
                  <a:gd name="T4" fmla="*/ 4 w 5"/>
                  <a:gd name="T5" fmla="*/ 4 h 5"/>
                  <a:gd name="T6" fmla="*/ 3 w 5"/>
                  <a:gd name="T7" fmla="*/ 1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0" y="4"/>
                      <a:pt x="1" y="5"/>
                    </a:cubicBezTo>
                    <a:cubicBezTo>
                      <a:pt x="2" y="5"/>
                      <a:pt x="4" y="5"/>
                      <a:pt x="4" y="4"/>
                    </a:cubicBezTo>
                    <a:cubicBezTo>
                      <a:pt x="5" y="3"/>
                      <a:pt x="4" y="1"/>
                      <a:pt x="3" y="1"/>
                    </a:cubicBezTo>
                    <a:cubicBezTo>
                      <a:pt x="2" y="0"/>
                      <a:pt x="1" y="1"/>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86" name="Freeform 262">
                <a:extLst>
                  <a:ext uri="{FF2B5EF4-FFF2-40B4-BE49-F238E27FC236}">
                    <a16:creationId xmlns:a16="http://schemas.microsoft.com/office/drawing/2014/main" id="{F724B82D-A7C6-4C7A-B9BC-6C410EE14704}"/>
                  </a:ext>
                </a:extLst>
              </p:cNvPr>
              <p:cNvSpPr>
                <a:spLocks/>
              </p:cNvSpPr>
              <p:nvPr/>
            </p:nvSpPr>
            <p:spPr bwMode="auto">
              <a:xfrm>
                <a:off x="8240602" y="4250397"/>
                <a:ext cx="15242" cy="11854"/>
              </a:xfrm>
              <a:custGeom>
                <a:avLst/>
                <a:gdLst>
                  <a:gd name="T0" fmla="*/ 2 w 6"/>
                  <a:gd name="T1" fmla="*/ 1 h 5"/>
                  <a:gd name="T2" fmla="*/ 1 w 6"/>
                  <a:gd name="T3" fmla="*/ 4 h 5"/>
                  <a:gd name="T4" fmla="*/ 4 w 6"/>
                  <a:gd name="T5" fmla="*/ 5 h 5"/>
                  <a:gd name="T6" fmla="*/ 5 w 6"/>
                  <a:gd name="T7" fmla="*/ 1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3"/>
                      <a:pt x="1" y="4"/>
                    </a:cubicBezTo>
                    <a:cubicBezTo>
                      <a:pt x="2" y="5"/>
                      <a:pt x="3" y="5"/>
                      <a:pt x="4" y="5"/>
                    </a:cubicBezTo>
                    <a:cubicBezTo>
                      <a:pt x="5" y="4"/>
                      <a:pt x="6" y="3"/>
                      <a:pt x="5" y="1"/>
                    </a:cubicBezTo>
                    <a:cubicBezTo>
                      <a:pt x="4" y="0"/>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87" name="Oval 263">
                <a:extLst>
                  <a:ext uri="{FF2B5EF4-FFF2-40B4-BE49-F238E27FC236}">
                    <a16:creationId xmlns:a16="http://schemas.microsoft.com/office/drawing/2014/main" id="{5DF87FBC-0CC0-4E6C-B60C-EE980805D316}"/>
                  </a:ext>
                </a:extLst>
              </p:cNvPr>
              <p:cNvSpPr>
                <a:spLocks noChangeArrowheads="1"/>
              </p:cNvSpPr>
              <p:nvPr/>
            </p:nvSpPr>
            <p:spPr bwMode="auto">
              <a:xfrm>
                <a:off x="8250763" y="4285960"/>
                <a:ext cx="13548"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88" name="Freeform 264">
                <a:extLst>
                  <a:ext uri="{FF2B5EF4-FFF2-40B4-BE49-F238E27FC236}">
                    <a16:creationId xmlns:a16="http://schemas.microsoft.com/office/drawing/2014/main" id="{D78B500A-3309-4450-A920-ACE42F042849}"/>
                  </a:ext>
                </a:extLst>
              </p:cNvPr>
              <p:cNvSpPr>
                <a:spLocks/>
              </p:cNvSpPr>
              <p:nvPr/>
            </p:nvSpPr>
            <p:spPr bwMode="auto">
              <a:xfrm>
                <a:off x="8240602" y="4314749"/>
                <a:ext cx="15242" cy="15241"/>
              </a:xfrm>
              <a:custGeom>
                <a:avLst/>
                <a:gdLst>
                  <a:gd name="T0" fmla="*/ 4 w 6"/>
                  <a:gd name="T1" fmla="*/ 1 h 6"/>
                  <a:gd name="T2" fmla="*/ 1 w 6"/>
                  <a:gd name="T3" fmla="*/ 2 h 6"/>
                  <a:gd name="T4" fmla="*/ 2 w 6"/>
                  <a:gd name="T5" fmla="*/ 5 h 6"/>
                  <a:gd name="T6" fmla="*/ 5 w 6"/>
                  <a:gd name="T7" fmla="*/ 4 h 6"/>
                  <a:gd name="T8" fmla="*/ 4 w 6"/>
                  <a:gd name="T9" fmla="*/ 1 h 6"/>
                </a:gdLst>
                <a:ahLst/>
                <a:cxnLst>
                  <a:cxn ang="0">
                    <a:pos x="T0" y="T1"/>
                  </a:cxn>
                  <a:cxn ang="0">
                    <a:pos x="T2" y="T3"/>
                  </a:cxn>
                  <a:cxn ang="0">
                    <a:pos x="T4" y="T5"/>
                  </a:cxn>
                  <a:cxn ang="0">
                    <a:pos x="T6" y="T7"/>
                  </a:cxn>
                  <a:cxn ang="0">
                    <a:pos x="T8" y="T9"/>
                  </a:cxn>
                </a:cxnLst>
                <a:rect l="0" t="0" r="r" b="b"/>
                <a:pathLst>
                  <a:path w="6" h="6">
                    <a:moveTo>
                      <a:pt x="4" y="1"/>
                    </a:moveTo>
                    <a:cubicBezTo>
                      <a:pt x="3" y="0"/>
                      <a:pt x="2" y="1"/>
                      <a:pt x="1" y="2"/>
                    </a:cubicBezTo>
                    <a:cubicBezTo>
                      <a:pt x="0" y="3"/>
                      <a:pt x="1" y="4"/>
                      <a:pt x="2" y="5"/>
                    </a:cubicBezTo>
                    <a:cubicBezTo>
                      <a:pt x="3" y="6"/>
                      <a:pt x="4" y="5"/>
                      <a:pt x="5" y="4"/>
                    </a:cubicBezTo>
                    <a:cubicBezTo>
                      <a:pt x="6" y="3"/>
                      <a:pt x="5" y="2"/>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89" name="Freeform 265">
                <a:extLst>
                  <a:ext uri="{FF2B5EF4-FFF2-40B4-BE49-F238E27FC236}">
                    <a16:creationId xmlns:a16="http://schemas.microsoft.com/office/drawing/2014/main" id="{4799D906-9ECB-475A-A585-97DB3A8ADF3F}"/>
                  </a:ext>
                </a:extLst>
              </p:cNvPr>
              <p:cNvSpPr>
                <a:spLocks/>
              </p:cNvSpPr>
              <p:nvPr/>
            </p:nvSpPr>
            <p:spPr bwMode="auto">
              <a:xfrm>
                <a:off x="8218588" y="4340151"/>
                <a:ext cx="11855" cy="13548"/>
              </a:xfrm>
              <a:custGeom>
                <a:avLst/>
                <a:gdLst>
                  <a:gd name="T0" fmla="*/ 4 w 5"/>
                  <a:gd name="T1" fmla="*/ 2 h 5"/>
                  <a:gd name="T2" fmla="*/ 1 w 5"/>
                  <a:gd name="T3" fmla="*/ 1 h 5"/>
                  <a:gd name="T4" fmla="*/ 0 w 5"/>
                  <a:gd name="T5" fmla="*/ 4 h 5"/>
                  <a:gd name="T6" fmla="*/ 3 w 5"/>
                  <a:gd name="T7" fmla="*/ 5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4" y="1"/>
                      <a:pt x="2" y="0"/>
                      <a:pt x="1" y="1"/>
                    </a:cubicBezTo>
                    <a:cubicBezTo>
                      <a:pt x="0" y="1"/>
                      <a:pt x="0" y="3"/>
                      <a:pt x="0" y="4"/>
                    </a:cubicBezTo>
                    <a:cubicBezTo>
                      <a:pt x="1" y="5"/>
                      <a:pt x="2" y="5"/>
                      <a:pt x="3" y="5"/>
                    </a:cubicBezTo>
                    <a:cubicBezTo>
                      <a:pt x="4" y="4"/>
                      <a:pt x="5" y="3"/>
                      <a:pt x="4"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0" name="Oval 266">
                <a:extLst>
                  <a:ext uri="{FF2B5EF4-FFF2-40B4-BE49-F238E27FC236}">
                    <a16:creationId xmlns:a16="http://schemas.microsoft.com/office/drawing/2014/main" id="{1DDC5783-15EF-4745-9CF6-6B2067E627EF}"/>
                  </a:ext>
                </a:extLst>
              </p:cNvPr>
              <p:cNvSpPr>
                <a:spLocks noChangeArrowheads="1"/>
              </p:cNvSpPr>
              <p:nvPr/>
            </p:nvSpPr>
            <p:spPr bwMode="auto">
              <a:xfrm>
                <a:off x="8186411" y="4350312"/>
                <a:ext cx="10161" cy="1185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1" name="Freeform 267">
                <a:extLst>
                  <a:ext uri="{FF2B5EF4-FFF2-40B4-BE49-F238E27FC236}">
                    <a16:creationId xmlns:a16="http://schemas.microsoft.com/office/drawing/2014/main" id="{693BD9F9-9AFF-4B10-B575-863CB83E1140}"/>
                  </a:ext>
                </a:extLst>
              </p:cNvPr>
              <p:cNvSpPr>
                <a:spLocks/>
              </p:cNvSpPr>
              <p:nvPr/>
            </p:nvSpPr>
            <p:spPr bwMode="auto">
              <a:xfrm>
                <a:off x="8150849" y="4340151"/>
                <a:ext cx="13548" cy="13548"/>
              </a:xfrm>
              <a:custGeom>
                <a:avLst/>
                <a:gdLst>
                  <a:gd name="T0" fmla="*/ 5 w 5"/>
                  <a:gd name="T1" fmla="*/ 4 h 5"/>
                  <a:gd name="T2" fmla="*/ 4 w 5"/>
                  <a:gd name="T3" fmla="*/ 1 h 5"/>
                  <a:gd name="T4" fmla="*/ 1 w 5"/>
                  <a:gd name="T5" fmla="*/ 2 h 5"/>
                  <a:gd name="T6" fmla="*/ 2 w 5"/>
                  <a:gd name="T7" fmla="*/ 5 h 5"/>
                  <a:gd name="T8" fmla="*/ 5 w 5"/>
                  <a:gd name="T9" fmla="*/ 4 h 5"/>
                </a:gdLst>
                <a:ahLst/>
                <a:cxnLst>
                  <a:cxn ang="0">
                    <a:pos x="T0" y="T1"/>
                  </a:cxn>
                  <a:cxn ang="0">
                    <a:pos x="T2" y="T3"/>
                  </a:cxn>
                  <a:cxn ang="0">
                    <a:pos x="T4" y="T5"/>
                  </a:cxn>
                  <a:cxn ang="0">
                    <a:pos x="T6" y="T7"/>
                  </a:cxn>
                  <a:cxn ang="0">
                    <a:pos x="T8" y="T9"/>
                  </a:cxn>
                </a:cxnLst>
                <a:rect l="0" t="0" r="r" b="b"/>
                <a:pathLst>
                  <a:path w="5" h="5">
                    <a:moveTo>
                      <a:pt x="5" y="4"/>
                    </a:moveTo>
                    <a:cubicBezTo>
                      <a:pt x="5" y="3"/>
                      <a:pt x="5" y="1"/>
                      <a:pt x="4" y="1"/>
                    </a:cubicBezTo>
                    <a:cubicBezTo>
                      <a:pt x="3" y="0"/>
                      <a:pt x="1" y="1"/>
                      <a:pt x="1" y="2"/>
                    </a:cubicBezTo>
                    <a:cubicBezTo>
                      <a:pt x="0" y="3"/>
                      <a:pt x="0" y="4"/>
                      <a:pt x="2" y="5"/>
                    </a:cubicBezTo>
                    <a:cubicBezTo>
                      <a:pt x="3" y="5"/>
                      <a:pt x="4" y="5"/>
                      <a:pt x="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2" name="Freeform 268">
                <a:extLst>
                  <a:ext uri="{FF2B5EF4-FFF2-40B4-BE49-F238E27FC236}">
                    <a16:creationId xmlns:a16="http://schemas.microsoft.com/office/drawing/2014/main" id="{7B17034D-116D-4236-8F4F-2D59D0B19D7C}"/>
                  </a:ext>
                </a:extLst>
              </p:cNvPr>
              <p:cNvSpPr>
                <a:spLocks/>
              </p:cNvSpPr>
              <p:nvPr/>
            </p:nvSpPr>
            <p:spPr bwMode="auto">
              <a:xfrm>
                <a:off x="8125446" y="4314749"/>
                <a:ext cx="15242" cy="15241"/>
              </a:xfrm>
              <a:custGeom>
                <a:avLst/>
                <a:gdLst>
                  <a:gd name="T0" fmla="*/ 4 w 6"/>
                  <a:gd name="T1" fmla="*/ 5 h 6"/>
                  <a:gd name="T2" fmla="*/ 5 w 6"/>
                  <a:gd name="T3" fmla="*/ 2 h 6"/>
                  <a:gd name="T4" fmla="*/ 2 w 6"/>
                  <a:gd name="T5" fmla="*/ 1 h 6"/>
                  <a:gd name="T6" fmla="*/ 1 w 6"/>
                  <a:gd name="T7" fmla="*/ 4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5" y="4"/>
                      <a:pt x="6" y="3"/>
                      <a:pt x="5" y="2"/>
                    </a:cubicBezTo>
                    <a:cubicBezTo>
                      <a:pt x="4" y="1"/>
                      <a:pt x="3" y="0"/>
                      <a:pt x="2" y="1"/>
                    </a:cubicBezTo>
                    <a:cubicBezTo>
                      <a:pt x="1" y="2"/>
                      <a:pt x="0" y="3"/>
                      <a:pt x="1" y="4"/>
                    </a:cubicBezTo>
                    <a:cubicBezTo>
                      <a:pt x="2" y="5"/>
                      <a:pt x="3" y="6"/>
                      <a:pt x="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3" name="Oval 269">
                <a:extLst>
                  <a:ext uri="{FF2B5EF4-FFF2-40B4-BE49-F238E27FC236}">
                    <a16:creationId xmlns:a16="http://schemas.microsoft.com/office/drawing/2014/main" id="{FD5D65C9-323D-4873-BAB9-F4EEE4344373}"/>
                  </a:ext>
                </a:extLst>
              </p:cNvPr>
              <p:cNvSpPr>
                <a:spLocks noChangeArrowheads="1"/>
              </p:cNvSpPr>
              <p:nvPr/>
            </p:nvSpPr>
            <p:spPr bwMode="auto">
              <a:xfrm>
                <a:off x="8118672" y="4285960"/>
                <a:ext cx="11855" cy="1016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4" name="Freeform 270">
                <a:extLst>
                  <a:ext uri="{FF2B5EF4-FFF2-40B4-BE49-F238E27FC236}">
                    <a16:creationId xmlns:a16="http://schemas.microsoft.com/office/drawing/2014/main" id="{053CB2C2-92E8-40F7-8696-23FE529EE5BF}"/>
                  </a:ext>
                </a:extLst>
              </p:cNvPr>
              <p:cNvSpPr>
                <a:spLocks/>
              </p:cNvSpPr>
              <p:nvPr/>
            </p:nvSpPr>
            <p:spPr bwMode="auto">
              <a:xfrm>
                <a:off x="8125446" y="4250397"/>
                <a:ext cx="15242" cy="11854"/>
              </a:xfrm>
              <a:custGeom>
                <a:avLst/>
                <a:gdLst>
                  <a:gd name="T0" fmla="*/ 2 w 6"/>
                  <a:gd name="T1" fmla="*/ 5 h 5"/>
                  <a:gd name="T2" fmla="*/ 5 w 6"/>
                  <a:gd name="T3" fmla="*/ 4 h 5"/>
                  <a:gd name="T4" fmla="*/ 4 w 6"/>
                  <a:gd name="T5" fmla="*/ 1 h 5"/>
                  <a:gd name="T6" fmla="*/ 1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4" y="5"/>
                      <a:pt x="5" y="4"/>
                    </a:cubicBezTo>
                    <a:cubicBezTo>
                      <a:pt x="6" y="3"/>
                      <a:pt x="5" y="1"/>
                      <a:pt x="4" y="1"/>
                    </a:cubicBezTo>
                    <a:cubicBezTo>
                      <a:pt x="3" y="0"/>
                      <a:pt x="2" y="0"/>
                      <a:pt x="1" y="1"/>
                    </a:cubicBezTo>
                    <a:cubicBezTo>
                      <a:pt x="0" y="3"/>
                      <a:pt x="1" y="4"/>
                      <a:pt x="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595" name="Freeform 271">
                <a:extLst>
                  <a:ext uri="{FF2B5EF4-FFF2-40B4-BE49-F238E27FC236}">
                    <a16:creationId xmlns:a16="http://schemas.microsoft.com/office/drawing/2014/main" id="{354DF293-F5A8-418E-881D-1AAFE193D4EB}"/>
                  </a:ext>
                </a:extLst>
              </p:cNvPr>
              <p:cNvSpPr>
                <a:spLocks/>
              </p:cNvSpPr>
              <p:nvPr/>
            </p:nvSpPr>
            <p:spPr bwMode="auto">
              <a:xfrm>
                <a:off x="8150849" y="4224995"/>
                <a:ext cx="13548" cy="13548"/>
              </a:xfrm>
              <a:custGeom>
                <a:avLst/>
                <a:gdLst>
                  <a:gd name="T0" fmla="*/ 1 w 5"/>
                  <a:gd name="T1" fmla="*/ 4 h 5"/>
                  <a:gd name="T2" fmla="*/ 4 w 5"/>
                  <a:gd name="T3" fmla="*/ 5 h 5"/>
                  <a:gd name="T4" fmla="*/ 5 w 5"/>
                  <a:gd name="T5" fmla="*/ 2 h 5"/>
                  <a:gd name="T6" fmla="*/ 2 w 5"/>
                  <a:gd name="T7" fmla="*/ 1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5"/>
                      <a:pt x="3" y="5"/>
                      <a:pt x="4" y="5"/>
                    </a:cubicBezTo>
                    <a:cubicBezTo>
                      <a:pt x="5" y="4"/>
                      <a:pt x="5" y="3"/>
                      <a:pt x="5" y="2"/>
                    </a:cubicBezTo>
                    <a:cubicBezTo>
                      <a:pt x="4" y="1"/>
                      <a:pt x="3" y="0"/>
                      <a:pt x="2" y="1"/>
                    </a:cubicBezTo>
                    <a:cubicBezTo>
                      <a:pt x="0" y="1"/>
                      <a:pt x="0" y="3"/>
                      <a:pt x="1"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nvGrpSpPr>
              <p:cNvPr id="596" name="Group 595">
                <a:extLst>
                  <a:ext uri="{FF2B5EF4-FFF2-40B4-BE49-F238E27FC236}">
                    <a16:creationId xmlns:a16="http://schemas.microsoft.com/office/drawing/2014/main" id="{BCE167C6-9D19-4E57-8A72-634E8A1683FF}"/>
                  </a:ext>
                </a:extLst>
              </p:cNvPr>
              <p:cNvGrpSpPr/>
              <p:nvPr/>
            </p:nvGrpSpPr>
            <p:grpSpPr>
              <a:xfrm>
                <a:off x="8096657" y="4988752"/>
                <a:ext cx="186282" cy="74513"/>
                <a:chOff x="1957388" y="2565400"/>
                <a:chExt cx="174625" cy="69850"/>
              </a:xfrm>
              <a:solidFill>
                <a:schemeClr val="accent4"/>
              </a:solidFill>
            </p:grpSpPr>
            <p:sp>
              <p:nvSpPr>
                <p:cNvPr id="623" name="Rectangle 272">
                  <a:extLst>
                    <a:ext uri="{FF2B5EF4-FFF2-40B4-BE49-F238E27FC236}">
                      <a16:creationId xmlns:a16="http://schemas.microsoft.com/office/drawing/2014/main" id="{07073417-1126-4AD6-8FCF-2E84E75BAC9F}"/>
                    </a:ext>
                  </a:extLst>
                </p:cNvPr>
                <p:cNvSpPr>
                  <a:spLocks noChangeArrowheads="1"/>
                </p:cNvSpPr>
                <p:nvPr/>
              </p:nvSpPr>
              <p:spPr bwMode="auto">
                <a:xfrm>
                  <a:off x="1957388" y="2565400"/>
                  <a:ext cx="174625" cy="1111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4" name="Rectangle 274">
                  <a:extLst>
                    <a:ext uri="{FF2B5EF4-FFF2-40B4-BE49-F238E27FC236}">
                      <a16:creationId xmlns:a16="http://schemas.microsoft.com/office/drawing/2014/main" id="{8ECA15D1-DBF2-4B5A-B4F9-69E88EEA9A08}"/>
                    </a:ext>
                  </a:extLst>
                </p:cNvPr>
                <p:cNvSpPr>
                  <a:spLocks noChangeArrowheads="1"/>
                </p:cNvSpPr>
                <p:nvPr/>
              </p:nvSpPr>
              <p:spPr bwMode="auto">
                <a:xfrm>
                  <a:off x="211613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5" name="Rectangle 276">
                  <a:extLst>
                    <a:ext uri="{FF2B5EF4-FFF2-40B4-BE49-F238E27FC236}">
                      <a16:creationId xmlns:a16="http://schemas.microsoft.com/office/drawing/2014/main" id="{780A5212-C5C6-409B-B2C1-F93AADF49230}"/>
                    </a:ext>
                  </a:extLst>
                </p:cNvPr>
                <p:cNvSpPr>
                  <a:spLocks noChangeArrowheads="1"/>
                </p:cNvSpPr>
                <p:nvPr/>
              </p:nvSpPr>
              <p:spPr bwMode="auto">
                <a:xfrm>
                  <a:off x="21002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6" name="Rectangle 278">
                  <a:extLst>
                    <a:ext uri="{FF2B5EF4-FFF2-40B4-BE49-F238E27FC236}">
                      <a16:creationId xmlns:a16="http://schemas.microsoft.com/office/drawing/2014/main" id="{A0EC5F33-2E45-4E6F-8133-09B8D8E5AD4E}"/>
                    </a:ext>
                  </a:extLst>
                </p:cNvPr>
                <p:cNvSpPr>
                  <a:spLocks noChangeArrowheads="1"/>
                </p:cNvSpPr>
                <p:nvPr/>
              </p:nvSpPr>
              <p:spPr bwMode="auto">
                <a:xfrm>
                  <a:off x="20828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7" name="Rectangle 280">
                  <a:extLst>
                    <a:ext uri="{FF2B5EF4-FFF2-40B4-BE49-F238E27FC236}">
                      <a16:creationId xmlns:a16="http://schemas.microsoft.com/office/drawing/2014/main" id="{09B149A3-9378-4489-A5DC-FBA126433164}"/>
                    </a:ext>
                  </a:extLst>
                </p:cNvPr>
                <p:cNvSpPr>
                  <a:spLocks noChangeArrowheads="1"/>
                </p:cNvSpPr>
                <p:nvPr/>
              </p:nvSpPr>
              <p:spPr bwMode="auto">
                <a:xfrm>
                  <a:off x="2066925" y="2576513"/>
                  <a:ext cx="7938"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8" name="Rectangle 282">
                  <a:extLst>
                    <a:ext uri="{FF2B5EF4-FFF2-40B4-BE49-F238E27FC236}">
                      <a16:creationId xmlns:a16="http://schemas.microsoft.com/office/drawing/2014/main" id="{ACAF05CE-718F-4355-BED6-ABB7E833820C}"/>
                    </a:ext>
                  </a:extLst>
                </p:cNvPr>
                <p:cNvSpPr>
                  <a:spLocks noChangeArrowheads="1"/>
                </p:cNvSpPr>
                <p:nvPr/>
              </p:nvSpPr>
              <p:spPr bwMode="auto">
                <a:xfrm>
                  <a:off x="2051050"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9" name="Rectangle 284">
                  <a:extLst>
                    <a:ext uri="{FF2B5EF4-FFF2-40B4-BE49-F238E27FC236}">
                      <a16:creationId xmlns:a16="http://schemas.microsoft.com/office/drawing/2014/main" id="{90C957A5-1152-4BF1-8494-21D512223F3C}"/>
                    </a:ext>
                  </a:extLst>
                </p:cNvPr>
                <p:cNvSpPr>
                  <a:spLocks noChangeArrowheads="1"/>
                </p:cNvSpPr>
                <p:nvPr/>
              </p:nvSpPr>
              <p:spPr bwMode="auto">
                <a:xfrm>
                  <a:off x="2032000"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0" name="Rectangle 286">
                  <a:extLst>
                    <a:ext uri="{FF2B5EF4-FFF2-40B4-BE49-F238E27FC236}">
                      <a16:creationId xmlns:a16="http://schemas.microsoft.com/office/drawing/2014/main" id="{E4A7522D-2791-409D-AA7A-7361C6A681EE}"/>
                    </a:ext>
                  </a:extLst>
                </p:cNvPr>
                <p:cNvSpPr>
                  <a:spLocks noChangeArrowheads="1"/>
                </p:cNvSpPr>
                <p:nvPr/>
              </p:nvSpPr>
              <p:spPr bwMode="auto">
                <a:xfrm>
                  <a:off x="2016125"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1" name="Rectangle 288">
                  <a:extLst>
                    <a:ext uri="{FF2B5EF4-FFF2-40B4-BE49-F238E27FC236}">
                      <a16:creationId xmlns:a16="http://schemas.microsoft.com/office/drawing/2014/main" id="{3CBD3A14-AFDD-418F-8F76-303B658D026E}"/>
                    </a:ext>
                  </a:extLst>
                </p:cNvPr>
                <p:cNvSpPr>
                  <a:spLocks noChangeArrowheads="1"/>
                </p:cNvSpPr>
                <p:nvPr/>
              </p:nvSpPr>
              <p:spPr bwMode="auto">
                <a:xfrm>
                  <a:off x="1998663"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2" name="Rectangle 290">
                  <a:extLst>
                    <a:ext uri="{FF2B5EF4-FFF2-40B4-BE49-F238E27FC236}">
                      <a16:creationId xmlns:a16="http://schemas.microsoft.com/office/drawing/2014/main" id="{2B4885E2-9F01-4C14-BC6C-0DBA3D72A966}"/>
                    </a:ext>
                  </a:extLst>
                </p:cNvPr>
                <p:cNvSpPr>
                  <a:spLocks noChangeArrowheads="1"/>
                </p:cNvSpPr>
                <p:nvPr/>
              </p:nvSpPr>
              <p:spPr bwMode="auto">
                <a:xfrm>
                  <a:off x="1982788" y="2576513"/>
                  <a:ext cx="9525"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33" name="Rectangle 292">
                  <a:extLst>
                    <a:ext uri="{FF2B5EF4-FFF2-40B4-BE49-F238E27FC236}">
                      <a16:creationId xmlns:a16="http://schemas.microsoft.com/office/drawing/2014/main" id="{DF8222C0-1CB9-4578-A98F-FD117D9B2F9A}"/>
                    </a:ext>
                  </a:extLst>
                </p:cNvPr>
                <p:cNvSpPr>
                  <a:spLocks noChangeArrowheads="1"/>
                </p:cNvSpPr>
                <p:nvPr/>
              </p:nvSpPr>
              <p:spPr bwMode="auto">
                <a:xfrm>
                  <a:off x="1966913" y="2576513"/>
                  <a:ext cx="6350" cy="5873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nvGrpSpPr>
              <p:cNvPr id="597" name="Group 596">
                <a:extLst>
                  <a:ext uri="{FF2B5EF4-FFF2-40B4-BE49-F238E27FC236}">
                    <a16:creationId xmlns:a16="http://schemas.microsoft.com/office/drawing/2014/main" id="{78E60FA4-BB7E-4A72-BA38-C18A08205637}"/>
                  </a:ext>
                </a:extLst>
              </p:cNvPr>
              <p:cNvGrpSpPr/>
              <p:nvPr/>
            </p:nvGrpSpPr>
            <p:grpSpPr>
              <a:xfrm>
                <a:off x="8096657" y="5000607"/>
                <a:ext cx="186282" cy="62658"/>
                <a:chOff x="1957388" y="2576513"/>
                <a:chExt cx="174625" cy="58737"/>
              </a:xfrm>
              <a:solidFill>
                <a:schemeClr val="accent4">
                  <a:lumMod val="75000"/>
                </a:schemeClr>
              </a:solidFill>
            </p:grpSpPr>
            <p:sp>
              <p:nvSpPr>
                <p:cNvPr id="612" name="Rectangle 273">
                  <a:extLst>
                    <a:ext uri="{FF2B5EF4-FFF2-40B4-BE49-F238E27FC236}">
                      <a16:creationId xmlns:a16="http://schemas.microsoft.com/office/drawing/2014/main" id="{311B6576-9549-4701-8106-C3BAD959DA55}"/>
                    </a:ext>
                  </a:extLst>
                </p:cNvPr>
                <p:cNvSpPr>
                  <a:spLocks noChangeArrowheads="1"/>
                </p:cNvSpPr>
                <p:nvPr/>
              </p:nvSpPr>
              <p:spPr bwMode="auto">
                <a:xfrm>
                  <a:off x="212566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3" name="Rectangle 275">
                  <a:extLst>
                    <a:ext uri="{FF2B5EF4-FFF2-40B4-BE49-F238E27FC236}">
                      <a16:creationId xmlns:a16="http://schemas.microsoft.com/office/drawing/2014/main" id="{C461CDA6-46B6-406B-894B-1A0D69C89A2B}"/>
                    </a:ext>
                  </a:extLst>
                </p:cNvPr>
                <p:cNvSpPr>
                  <a:spLocks noChangeArrowheads="1"/>
                </p:cNvSpPr>
                <p:nvPr/>
              </p:nvSpPr>
              <p:spPr bwMode="auto">
                <a:xfrm>
                  <a:off x="2109788"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4" name="Rectangle 277">
                  <a:extLst>
                    <a:ext uri="{FF2B5EF4-FFF2-40B4-BE49-F238E27FC236}">
                      <a16:creationId xmlns:a16="http://schemas.microsoft.com/office/drawing/2014/main" id="{A5B5A078-8AAE-4610-9FC8-12A02124E921}"/>
                    </a:ext>
                  </a:extLst>
                </p:cNvPr>
                <p:cNvSpPr>
                  <a:spLocks noChangeArrowheads="1"/>
                </p:cNvSpPr>
                <p:nvPr/>
              </p:nvSpPr>
              <p:spPr bwMode="auto">
                <a:xfrm>
                  <a:off x="2092325"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5" name="Rectangle 279">
                  <a:extLst>
                    <a:ext uri="{FF2B5EF4-FFF2-40B4-BE49-F238E27FC236}">
                      <a16:creationId xmlns:a16="http://schemas.microsoft.com/office/drawing/2014/main" id="{730F6D7C-DB2B-498D-A5DD-C952E8BF22F2}"/>
                    </a:ext>
                  </a:extLst>
                </p:cNvPr>
                <p:cNvSpPr>
                  <a:spLocks noChangeArrowheads="1"/>
                </p:cNvSpPr>
                <p:nvPr/>
              </p:nvSpPr>
              <p:spPr bwMode="auto">
                <a:xfrm>
                  <a:off x="2074863"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6" name="Rectangle 281">
                  <a:extLst>
                    <a:ext uri="{FF2B5EF4-FFF2-40B4-BE49-F238E27FC236}">
                      <a16:creationId xmlns:a16="http://schemas.microsoft.com/office/drawing/2014/main" id="{000F510F-1F72-4F9E-859F-FB84D6CED218}"/>
                    </a:ext>
                  </a:extLst>
                </p:cNvPr>
                <p:cNvSpPr>
                  <a:spLocks noChangeArrowheads="1"/>
                </p:cNvSpPr>
                <p:nvPr/>
              </p:nvSpPr>
              <p:spPr bwMode="auto">
                <a:xfrm>
                  <a:off x="2057400"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7" name="Rectangle 283">
                  <a:extLst>
                    <a:ext uri="{FF2B5EF4-FFF2-40B4-BE49-F238E27FC236}">
                      <a16:creationId xmlns:a16="http://schemas.microsoft.com/office/drawing/2014/main" id="{53424921-100D-4015-890C-6C725AA9D6D2}"/>
                    </a:ext>
                  </a:extLst>
                </p:cNvPr>
                <p:cNvSpPr>
                  <a:spLocks noChangeArrowheads="1"/>
                </p:cNvSpPr>
                <p:nvPr/>
              </p:nvSpPr>
              <p:spPr bwMode="auto">
                <a:xfrm>
                  <a:off x="2041525"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8" name="Rectangle 285">
                  <a:extLst>
                    <a:ext uri="{FF2B5EF4-FFF2-40B4-BE49-F238E27FC236}">
                      <a16:creationId xmlns:a16="http://schemas.microsoft.com/office/drawing/2014/main" id="{40605FC7-C2D1-4CDF-A154-9D47AEB051F5}"/>
                    </a:ext>
                  </a:extLst>
                </p:cNvPr>
                <p:cNvSpPr>
                  <a:spLocks noChangeArrowheads="1"/>
                </p:cNvSpPr>
                <p:nvPr/>
              </p:nvSpPr>
              <p:spPr bwMode="auto">
                <a:xfrm>
                  <a:off x="2025650"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9" name="Rectangle 287">
                  <a:extLst>
                    <a:ext uri="{FF2B5EF4-FFF2-40B4-BE49-F238E27FC236}">
                      <a16:creationId xmlns:a16="http://schemas.microsoft.com/office/drawing/2014/main" id="{481BDFAA-FECA-4A48-A27B-DEFD9FF34734}"/>
                    </a:ext>
                  </a:extLst>
                </p:cNvPr>
                <p:cNvSpPr>
                  <a:spLocks noChangeArrowheads="1"/>
                </p:cNvSpPr>
                <p:nvPr/>
              </p:nvSpPr>
              <p:spPr bwMode="auto">
                <a:xfrm>
                  <a:off x="2008188" y="2576513"/>
                  <a:ext cx="7938"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20" name="Rectangle 289">
                  <a:extLst>
                    <a:ext uri="{FF2B5EF4-FFF2-40B4-BE49-F238E27FC236}">
                      <a16:creationId xmlns:a16="http://schemas.microsoft.com/office/drawing/2014/main" id="{78A2FE62-18E1-4BD3-8FD3-D7C446AE299A}"/>
                    </a:ext>
                  </a:extLst>
                </p:cNvPr>
                <p:cNvSpPr>
                  <a:spLocks noChangeArrowheads="1"/>
                </p:cNvSpPr>
                <p:nvPr/>
              </p:nvSpPr>
              <p:spPr bwMode="auto">
                <a:xfrm>
                  <a:off x="1992313" y="2576513"/>
                  <a:ext cx="6350"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21" name="Rectangle 291">
                  <a:extLst>
                    <a:ext uri="{FF2B5EF4-FFF2-40B4-BE49-F238E27FC236}">
                      <a16:creationId xmlns:a16="http://schemas.microsoft.com/office/drawing/2014/main" id="{CCD13B9A-630C-43AA-9AAD-0455DC80D0A7}"/>
                    </a:ext>
                  </a:extLst>
                </p:cNvPr>
                <p:cNvSpPr>
                  <a:spLocks noChangeArrowheads="1"/>
                </p:cNvSpPr>
                <p:nvPr/>
              </p:nvSpPr>
              <p:spPr bwMode="auto">
                <a:xfrm>
                  <a:off x="1973263"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22" name="Rectangle 293">
                  <a:extLst>
                    <a:ext uri="{FF2B5EF4-FFF2-40B4-BE49-F238E27FC236}">
                      <a16:creationId xmlns:a16="http://schemas.microsoft.com/office/drawing/2014/main" id="{282483C7-E7F8-4EFD-A8CD-DD57C61A5DF1}"/>
                    </a:ext>
                  </a:extLst>
                </p:cNvPr>
                <p:cNvSpPr>
                  <a:spLocks noChangeArrowheads="1"/>
                </p:cNvSpPr>
                <p:nvPr/>
              </p:nvSpPr>
              <p:spPr bwMode="auto">
                <a:xfrm>
                  <a:off x="1957388" y="2576513"/>
                  <a:ext cx="952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598" name="Freeform 294">
                <a:extLst>
                  <a:ext uri="{FF2B5EF4-FFF2-40B4-BE49-F238E27FC236}">
                    <a16:creationId xmlns:a16="http://schemas.microsoft.com/office/drawing/2014/main" id="{173647B7-4DA9-4BF5-8872-4181B1FCDEAF}"/>
                  </a:ext>
                </a:extLst>
              </p:cNvPr>
              <p:cNvSpPr>
                <a:spLocks/>
              </p:cNvSpPr>
              <p:nvPr/>
            </p:nvSpPr>
            <p:spPr bwMode="auto">
              <a:xfrm>
                <a:off x="8413337" y="4553529"/>
                <a:ext cx="130398" cy="384418"/>
              </a:xfrm>
              <a:custGeom>
                <a:avLst/>
                <a:gdLst>
                  <a:gd name="T0" fmla="*/ 11 w 52"/>
                  <a:gd name="T1" fmla="*/ 154 h 154"/>
                  <a:gd name="T2" fmla="*/ 0 w 52"/>
                  <a:gd name="T3" fmla="*/ 108 h 154"/>
                  <a:gd name="T4" fmla="*/ 26 w 52"/>
                  <a:gd name="T5" fmla="*/ 0 h 154"/>
                  <a:gd name="T6" fmla="*/ 52 w 52"/>
                  <a:gd name="T7" fmla="*/ 108 h 154"/>
                  <a:gd name="T8" fmla="*/ 41 w 52"/>
                  <a:gd name="T9" fmla="*/ 154 h 154"/>
                  <a:gd name="T10" fmla="*/ 11 w 52"/>
                  <a:gd name="T11" fmla="*/ 154 h 154"/>
                </a:gdLst>
                <a:ahLst/>
                <a:cxnLst>
                  <a:cxn ang="0">
                    <a:pos x="T0" y="T1"/>
                  </a:cxn>
                  <a:cxn ang="0">
                    <a:pos x="T2" y="T3"/>
                  </a:cxn>
                  <a:cxn ang="0">
                    <a:pos x="T4" y="T5"/>
                  </a:cxn>
                  <a:cxn ang="0">
                    <a:pos x="T6" y="T7"/>
                  </a:cxn>
                  <a:cxn ang="0">
                    <a:pos x="T8" y="T9"/>
                  </a:cxn>
                  <a:cxn ang="0">
                    <a:pos x="T10" y="T11"/>
                  </a:cxn>
                </a:cxnLst>
                <a:rect l="0" t="0" r="r" b="b"/>
                <a:pathLst>
                  <a:path w="52" h="154">
                    <a:moveTo>
                      <a:pt x="11" y="154"/>
                    </a:moveTo>
                    <a:cubicBezTo>
                      <a:pt x="4" y="135"/>
                      <a:pt x="0" y="144"/>
                      <a:pt x="0" y="108"/>
                    </a:cubicBezTo>
                    <a:cubicBezTo>
                      <a:pt x="0" y="48"/>
                      <a:pt x="11" y="0"/>
                      <a:pt x="26" y="0"/>
                    </a:cubicBezTo>
                    <a:cubicBezTo>
                      <a:pt x="41" y="0"/>
                      <a:pt x="52" y="48"/>
                      <a:pt x="52" y="108"/>
                    </a:cubicBezTo>
                    <a:cubicBezTo>
                      <a:pt x="52" y="144"/>
                      <a:pt x="48" y="135"/>
                      <a:pt x="41" y="154"/>
                    </a:cubicBezTo>
                    <a:lnTo>
                      <a:pt x="11" y="15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599" name="Freeform 295">
                <a:extLst>
                  <a:ext uri="{FF2B5EF4-FFF2-40B4-BE49-F238E27FC236}">
                    <a16:creationId xmlns:a16="http://schemas.microsoft.com/office/drawing/2014/main" id="{2FF7AEFE-F967-448A-9135-E7DECB272721}"/>
                  </a:ext>
                </a:extLst>
              </p:cNvPr>
              <p:cNvSpPr>
                <a:spLocks/>
              </p:cNvSpPr>
              <p:nvPr/>
            </p:nvSpPr>
            <p:spPr bwMode="auto">
              <a:xfrm>
                <a:off x="8423498" y="4553529"/>
                <a:ext cx="110076" cy="121930"/>
              </a:xfrm>
              <a:custGeom>
                <a:avLst/>
                <a:gdLst>
                  <a:gd name="T0" fmla="*/ 0 w 44"/>
                  <a:gd name="T1" fmla="*/ 49 h 49"/>
                  <a:gd name="T2" fmla="*/ 22 w 44"/>
                  <a:gd name="T3" fmla="*/ 0 h 49"/>
                  <a:gd name="T4" fmla="*/ 44 w 44"/>
                  <a:gd name="T5" fmla="*/ 49 h 49"/>
                  <a:gd name="T6" fmla="*/ 0 w 44"/>
                  <a:gd name="T7" fmla="*/ 49 h 49"/>
                </a:gdLst>
                <a:ahLst/>
                <a:cxnLst>
                  <a:cxn ang="0">
                    <a:pos x="T0" y="T1"/>
                  </a:cxn>
                  <a:cxn ang="0">
                    <a:pos x="T2" y="T3"/>
                  </a:cxn>
                  <a:cxn ang="0">
                    <a:pos x="T4" y="T5"/>
                  </a:cxn>
                  <a:cxn ang="0">
                    <a:pos x="T6" y="T7"/>
                  </a:cxn>
                </a:cxnLst>
                <a:rect l="0" t="0" r="r" b="b"/>
                <a:pathLst>
                  <a:path w="44" h="49">
                    <a:moveTo>
                      <a:pt x="0" y="49"/>
                    </a:moveTo>
                    <a:cubicBezTo>
                      <a:pt x="4" y="20"/>
                      <a:pt x="13" y="0"/>
                      <a:pt x="22" y="0"/>
                    </a:cubicBezTo>
                    <a:cubicBezTo>
                      <a:pt x="31" y="0"/>
                      <a:pt x="39" y="20"/>
                      <a:pt x="44" y="49"/>
                    </a:cubicBezTo>
                    <a:lnTo>
                      <a:pt x="0" y="49"/>
                    </a:lnTo>
                    <a:close/>
                  </a:path>
                </a:pathLst>
              </a:custGeom>
              <a:gradFill>
                <a:gsLst>
                  <a:gs pos="26000">
                    <a:schemeClr val="accent4"/>
                  </a:gs>
                  <a:gs pos="100000">
                    <a:schemeClr val="accent4">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sz="2000"/>
              </a:p>
            </p:txBody>
          </p:sp>
          <p:grpSp>
            <p:nvGrpSpPr>
              <p:cNvPr id="600" name="Group 599">
                <a:extLst>
                  <a:ext uri="{FF2B5EF4-FFF2-40B4-BE49-F238E27FC236}">
                    <a16:creationId xmlns:a16="http://schemas.microsoft.com/office/drawing/2014/main" id="{5CD1DCBB-3572-4047-AF46-557C35B79BBD}"/>
                  </a:ext>
                </a:extLst>
              </p:cNvPr>
              <p:cNvGrpSpPr/>
              <p:nvPr/>
            </p:nvGrpSpPr>
            <p:grpSpPr>
              <a:xfrm>
                <a:off x="8440432" y="4937948"/>
                <a:ext cx="76207" cy="45724"/>
                <a:chOff x="2279650" y="2517775"/>
                <a:chExt cx="71438" cy="42863"/>
              </a:xfrm>
              <a:solidFill>
                <a:schemeClr val="accent4"/>
              </a:solidFill>
            </p:grpSpPr>
            <p:sp>
              <p:nvSpPr>
                <p:cNvPr id="607" name="Rectangle 606">
                  <a:extLst>
                    <a:ext uri="{FF2B5EF4-FFF2-40B4-BE49-F238E27FC236}">
                      <a16:creationId xmlns:a16="http://schemas.microsoft.com/office/drawing/2014/main" id="{E5DEB6D4-F4DC-44B4-95E6-DAF54229CD05}"/>
                    </a:ext>
                  </a:extLst>
                </p:cNvPr>
                <p:cNvSpPr>
                  <a:spLocks noChangeArrowheads="1"/>
                </p:cNvSpPr>
                <p:nvPr/>
              </p:nvSpPr>
              <p:spPr bwMode="auto">
                <a:xfrm>
                  <a:off x="2279650" y="2517775"/>
                  <a:ext cx="71438" cy="142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08" name="Rectangle 298">
                  <a:extLst>
                    <a:ext uri="{FF2B5EF4-FFF2-40B4-BE49-F238E27FC236}">
                      <a16:creationId xmlns:a16="http://schemas.microsoft.com/office/drawing/2014/main" id="{5AD04323-9469-4D80-B6C2-84ADEC882172}"/>
                    </a:ext>
                  </a:extLst>
                </p:cNvPr>
                <p:cNvSpPr>
                  <a:spLocks noChangeArrowheads="1"/>
                </p:cNvSpPr>
                <p:nvPr/>
              </p:nvSpPr>
              <p:spPr bwMode="auto">
                <a:xfrm>
                  <a:off x="2336800"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09" name="Rectangle 300">
                  <a:extLst>
                    <a:ext uri="{FF2B5EF4-FFF2-40B4-BE49-F238E27FC236}">
                      <a16:creationId xmlns:a16="http://schemas.microsoft.com/office/drawing/2014/main" id="{3A43E80C-49CA-4B85-93F0-0CA7AACE49DD}"/>
                    </a:ext>
                  </a:extLst>
                </p:cNvPr>
                <p:cNvSpPr>
                  <a:spLocks noChangeArrowheads="1"/>
                </p:cNvSpPr>
                <p:nvPr/>
              </p:nvSpPr>
              <p:spPr bwMode="auto">
                <a:xfrm>
                  <a:off x="2320925" y="2532063"/>
                  <a:ext cx="6350"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0" name="Rectangle 302">
                  <a:extLst>
                    <a:ext uri="{FF2B5EF4-FFF2-40B4-BE49-F238E27FC236}">
                      <a16:creationId xmlns:a16="http://schemas.microsoft.com/office/drawing/2014/main" id="{CEE2638C-C25C-4D16-8857-CF5F8477C8C8}"/>
                    </a:ext>
                  </a:extLst>
                </p:cNvPr>
                <p:cNvSpPr>
                  <a:spLocks noChangeArrowheads="1"/>
                </p:cNvSpPr>
                <p:nvPr/>
              </p:nvSpPr>
              <p:spPr bwMode="auto">
                <a:xfrm>
                  <a:off x="2303463" y="2532063"/>
                  <a:ext cx="793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611" name="Rectangle 304">
                  <a:extLst>
                    <a:ext uri="{FF2B5EF4-FFF2-40B4-BE49-F238E27FC236}">
                      <a16:creationId xmlns:a16="http://schemas.microsoft.com/office/drawing/2014/main" id="{3DD971FA-32C0-4675-B4B2-2662DD12956C}"/>
                    </a:ext>
                  </a:extLst>
                </p:cNvPr>
                <p:cNvSpPr>
                  <a:spLocks noChangeArrowheads="1"/>
                </p:cNvSpPr>
                <p:nvPr/>
              </p:nvSpPr>
              <p:spPr bwMode="auto">
                <a:xfrm>
                  <a:off x="2284413" y="2532063"/>
                  <a:ext cx="9525"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601" name="Group 600">
                <a:extLst>
                  <a:ext uri="{FF2B5EF4-FFF2-40B4-BE49-F238E27FC236}">
                    <a16:creationId xmlns:a16="http://schemas.microsoft.com/office/drawing/2014/main" id="{FE943804-9F40-40BD-9173-0DA961BDFD3F}"/>
                  </a:ext>
                </a:extLst>
              </p:cNvPr>
              <p:cNvGrpSpPr/>
              <p:nvPr/>
            </p:nvGrpSpPr>
            <p:grpSpPr>
              <a:xfrm>
                <a:off x="8440432" y="4953190"/>
                <a:ext cx="76207" cy="30483"/>
                <a:chOff x="2279650" y="2532063"/>
                <a:chExt cx="71438" cy="28575"/>
              </a:xfrm>
              <a:solidFill>
                <a:schemeClr val="accent4">
                  <a:lumMod val="75000"/>
                </a:schemeClr>
              </a:solidFill>
            </p:grpSpPr>
            <p:sp>
              <p:nvSpPr>
                <p:cNvPr id="602" name="Rectangle 297">
                  <a:extLst>
                    <a:ext uri="{FF2B5EF4-FFF2-40B4-BE49-F238E27FC236}">
                      <a16:creationId xmlns:a16="http://schemas.microsoft.com/office/drawing/2014/main" id="{DBB1EA03-11A8-4D31-851E-F9E18A076E9F}"/>
                    </a:ext>
                  </a:extLst>
                </p:cNvPr>
                <p:cNvSpPr>
                  <a:spLocks noChangeArrowheads="1"/>
                </p:cNvSpPr>
                <p:nvPr/>
              </p:nvSpPr>
              <p:spPr bwMode="auto">
                <a:xfrm>
                  <a:off x="2346325"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03" name="Rectangle 299">
                  <a:extLst>
                    <a:ext uri="{FF2B5EF4-FFF2-40B4-BE49-F238E27FC236}">
                      <a16:creationId xmlns:a16="http://schemas.microsoft.com/office/drawing/2014/main" id="{FE27A485-A23C-4045-9236-68D9C4AA4139}"/>
                    </a:ext>
                  </a:extLst>
                </p:cNvPr>
                <p:cNvSpPr>
                  <a:spLocks noChangeArrowheads="1"/>
                </p:cNvSpPr>
                <p:nvPr/>
              </p:nvSpPr>
              <p:spPr bwMode="auto">
                <a:xfrm>
                  <a:off x="2327275"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04" name="Rectangle 301">
                  <a:extLst>
                    <a:ext uri="{FF2B5EF4-FFF2-40B4-BE49-F238E27FC236}">
                      <a16:creationId xmlns:a16="http://schemas.microsoft.com/office/drawing/2014/main" id="{8DF6B68D-2C12-4743-989C-FCC81C48CB74}"/>
                    </a:ext>
                  </a:extLst>
                </p:cNvPr>
                <p:cNvSpPr>
                  <a:spLocks noChangeArrowheads="1"/>
                </p:cNvSpPr>
                <p:nvPr/>
              </p:nvSpPr>
              <p:spPr bwMode="auto">
                <a:xfrm>
                  <a:off x="2311400"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05" name="Rectangle 303">
                  <a:extLst>
                    <a:ext uri="{FF2B5EF4-FFF2-40B4-BE49-F238E27FC236}">
                      <a16:creationId xmlns:a16="http://schemas.microsoft.com/office/drawing/2014/main" id="{516C55F0-88ED-4E43-AC1F-DAF062819057}"/>
                    </a:ext>
                  </a:extLst>
                </p:cNvPr>
                <p:cNvSpPr>
                  <a:spLocks noChangeArrowheads="1"/>
                </p:cNvSpPr>
                <p:nvPr/>
              </p:nvSpPr>
              <p:spPr bwMode="auto">
                <a:xfrm>
                  <a:off x="2293938" y="2532063"/>
                  <a:ext cx="9525"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06" name="Rectangle 305">
                  <a:extLst>
                    <a:ext uri="{FF2B5EF4-FFF2-40B4-BE49-F238E27FC236}">
                      <a16:creationId xmlns:a16="http://schemas.microsoft.com/office/drawing/2014/main" id="{8ED75C73-3782-4350-98E1-C0936991B031}"/>
                    </a:ext>
                  </a:extLst>
                </p:cNvPr>
                <p:cNvSpPr>
                  <a:spLocks noChangeArrowheads="1"/>
                </p:cNvSpPr>
                <p:nvPr/>
              </p:nvSpPr>
              <p:spPr bwMode="auto">
                <a:xfrm>
                  <a:off x="2279650" y="2532063"/>
                  <a:ext cx="4763" cy="285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000"/>
                </a:p>
              </p:txBody>
            </p:sp>
          </p:grpSp>
        </p:grpSp>
      </p:grpSp>
      <p:grpSp>
        <p:nvGrpSpPr>
          <p:cNvPr id="648" name="Group 647">
            <a:extLst>
              <a:ext uri="{FF2B5EF4-FFF2-40B4-BE49-F238E27FC236}">
                <a16:creationId xmlns:a16="http://schemas.microsoft.com/office/drawing/2014/main" id="{EA7CD7AA-14EB-48A3-991C-8DF2DAC542F7}"/>
              </a:ext>
            </a:extLst>
          </p:cNvPr>
          <p:cNvGrpSpPr/>
          <p:nvPr/>
        </p:nvGrpSpPr>
        <p:grpSpPr>
          <a:xfrm flipH="1">
            <a:off x="1363168" y="3190281"/>
            <a:ext cx="3367808" cy="855463"/>
            <a:chOff x="-2857069" y="442692"/>
            <a:chExt cx="7330855" cy="2415847"/>
          </a:xfrm>
        </p:grpSpPr>
        <p:sp>
          <p:nvSpPr>
            <p:cNvPr id="655" name="Rectangle 654">
              <a:extLst>
                <a:ext uri="{FF2B5EF4-FFF2-40B4-BE49-F238E27FC236}">
                  <a16:creationId xmlns:a16="http://schemas.microsoft.com/office/drawing/2014/main" id="{0D40864F-E628-4EC1-88F8-C53AF31102A4}"/>
                </a:ext>
              </a:extLst>
            </p:cNvPr>
            <p:cNvSpPr/>
            <p:nvPr/>
          </p:nvSpPr>
          <p:spPr>
            <a:xfrm>
              <a:off x="1439310" y="2545505"/>
              <a:ext cx="3034476" cy="313034"/>
            </a:xfrm>
            <a:prstGeom prst="rect">
              <a:avLst/>
            </a:prstGeom>
          </p:spPr>
          <p:txBody>
            <a:bodyPr wrap="square">
              <a:spAutoFit/>
            </a:bodyPr>
            <a:lstStyle/>
            <a:p>
              <a:pPr algn="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56" name="Rectangle 655">
              <a:extLst>
                <a:ext uri="{FF2B5EF4-FFF2-40B4-BE49-F238E27FC236}">
                  <a16:creationId xmlns:a16="http://schemas.microsoft.com/office/drawing/2014/main" id="{CD71C527-2455-43D7-946D-A63CD0A53ADC}"/>
                </a:ext>
              </a:extLst>
            </p:cNvPr>
            <p:cNvSpPr/>
            <p:nvPr/>
          </p:nvSpPr>
          <p:spPr>
            <a:xfrm>
              <a:off x="-2857069" y="442692"/>
              <a:ext cx="3403988" cy="423321"/>
            </a:xfrm>
            <a:prstGeom prst="rect">
              <a:avLst/>
            </a:prstGeom>
          </p:spPr>
          <p:txBody>
            <a:bodyPr wrap="square">
              <a:spAutoFit/>
            </a:bodyPr>
            <a:lstStyle/>
            <a:p>
              <a:pPr algn="r">
                <a:lnSpc>
                  <a:spcPct val="130000"/>
                </a:lnSpc>
              </a:pPr>
              <a:endPar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649" name="Group 648">
            <a:extLst>
              <a:ext uri="{FF2B5EF4-FFF2-40B4-BE49-F238E27FC236}">
                <a16:creationId xmlns:a16="http://schemas.microsoft.com/office/drawing/2014/main" id="{865D6DC7-B792-412D-8C2D-857112E28D28}"/>
              </a:ext>
            </a:extLst>
          </p:cNvPr>
          <p:cNvGrpSpPr/>
          <p:nvPr/>
        </p:nvGrpSpPr>
        <p:grpSpPr>
          <a:xfrm>
            <a:off x="7518390" y="2766960"/>
            <a:ext cx="3798536" cy="483772"/>
            <a:chOff x="8408818" y="2374767"/>
            <a:chExt cx="3798536" cy="483772"/>
          </a:xfrm>
        </p:grpSpPr>
        <p:sp>
          <p:nvSpPr>
            <p:cNvPr id="653" name="Rectangle 652">
              <a:extLst>
                <a:ext uri="{FF2B5EF4-FFF2-40B4-BE49-F238E27FC236}">
                  <a16:creationId xmlns:a16="http://schemas.microsoft.com/office/drawing/2014/main" id="{D2F0A8A3-2A27-401F-9681-547D0B4641DC}"/>
                </a:ext>
              </a:extLst>
            </p:cNvPr>
            <p:cNvSpPr/>
            <p:nvPr/>
          </p:nvSpPr>
          <p:spPr>
            <a:xfrm>
              <a:off x="8479190" y="2545505"/>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54" name="Rectangle 653">
              <a:extLst>
                <a:ext uri="{FF2B5EF4-FFF2-40B4-BE49-F238E27FC236}">
                  <a16:creationId xmlns:a16="http://schemas.microsoft.com/office/drawing/2014/main" id="{8D369469-C692-4AC1-BD1C-8FC5C002F190}"/>
                </a:ext>
              </a:extLst>
            </p:cNvPr>
            <p:cNvSpPr/>
            <p:nvPr/>
          </p:nvSpPr>
          <p:spPr>
            <a:xfrm>
              <a:off x="8408818" y="2374767"/>
              <a:ext cx="3798536" cy="423321"/>
            </a:xfrm>
            <a:prstGeom prst="rect">
              <a:avLst/>
            </a:prstGeom>
          </p:spPr>
          <p:txBody>
            <a:bodyPr wrap="square">
              <a:spAutoFit/>
            </a:bodyPr>
            <a:lstStyle/>
            <a:p>
              <a:pPr>
                <a:lnSpc>
                  <a:spcPct val="130000"/>
                </a:lnSpc>
              </a:pPr>
              <a:endPar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650" name="Group 649">
            <a:extLst>
              <a:ext uri="{FF2B5EF4-FFF2-40B4-BE49-F238E27FC236}">
                <a16:creationId xmlns:a16="http://schemas.microsoft.com/office/drawing/2014/main" id="{F7973AB9-2DD2-4515-97D6-14C4C6D857BB}"/>
              </a:ext>
            </a:extLst>
          </p:cNvPr>
          <p:cNvGrpSpPr/>
          <p:nvPr/>
        </p:nvGrpSpPr>
        <p:grpSpPr>
          <a:xfrm flipH="1">
            <a:off x="925043" y="5012788"/>
            <a:ext cx="3034476" cy="431657"/>
            <a:chOff x="917041" y="2459093"/>
            <a:chExt cx="3034476" cy="431657"/>
          </a:xfrm>
        </p:grpSpPr>
        <p:sp>
          <p:nvSpPr>
            <p:cNvPr id="651" name="Rectangle 650">
              <a:extLst>
                <a:ext uri="{FF2B5EF4-FFF2-40B4-BE49-F238E27FC236}">
                  <a16:creationId xmlns:a16="http://schemas.microsoft.com/office/drawing/2014/main" id="{FD06D3E6-C9EF-415B-B7C8-03B47422CA3F}"/>
                </a:ext>
              </a:extLst>
            </p:cNvPr>
            <p:cNvSpPr/>
            <p:nvPr/>
          </p:nvSpPr>
          <p:spPr>
            <a:xfrm>
              <a:off x="917041" y="2485695"/>
              <a:ext cx="3034476" cy="313034"/>
            </a:xfrm>
            <a:prstGeom prst="rect">
              <a:avLst/>
            </a:prstGeom>
          </p:spPr>
          <p:txBody>
            <a:bodyPr wrap="square">
              <a:spAutoFit/>
            </a:bodyPr>
            <a:lstStyle/>
            <a:p>
              <a:pPr algn="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52" name="Rectangle 651">
              <a:extLst>
                <a:ext uri="{FF2B5EF4-FFF2-40B4-BE49-F238E27FC236}">
                  <a16:creationId xmlns:a16="http://schemas.microsoft.com/office/drawing/2014/main" id="{13DDA6A4-04F8-4F9D-A7E2-6B7176C22C6F}"/>
                </a:ext>
              </a:extLst>
            </p:cNvPr>
            <p:cNvSpPr/>
            <p:nvPr/>
          </p:nvSpPr>
          <p:spPr>
            <a:xfrm>
              <a:off x="991005" y="2459093"/>
              <a:ext cx="2440306" cy="431657"/>
            </a:xfrm>
            <a:prstGeom prst="rect">
              <a:avLst/>
            </a:prstGeom>
          </p:spPr>
          <p:txBody>
            <a:bodyPr wrap="square">
              <a:spAutoFit/>
            </a:bodyPr>
            <a:lstStyle/>
            <a:p>
              <a:pPr algn="r">
                <a:lnSpc>
                  <a:spcPct val="130000"/>
                </a:lnSpc>
              </a:pPr>
              <a:endPar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659" name="Group 658">
            <a:extLst>
              <a:ext uri="{FF2B5EF4-FFF2-40B4-BE49-F238E27FC236}">
                <a16:creationId xmlns:a16="http://schemas.microsoft.com/office/drawing/2014/main" id="{471B584C-B84D-4AF5-9693-4B4355D53021}"/>
              </a:ext>
            </a:extLst>
          </p:cNvPr>
          <p:cNvGrpSpPr/>
          <p:nvPr/>
        </p:nvGrpSpPr>
        <p:grpSpPr>
          <a:xfrm>
            <a:off x="7438804" y="1900669"/>
            <a:ext cx="4444454" cy="973524"/>
            <a:chOff x="7295664" y="2545505"/>
            <a:chExt cx="4466675" cy="5817124"/>
          </a:xfrm>
        </p:grpSpPr>
        <p:sp>
          <p:nvSpPr>
            <p:cNvPr id="660" name="Rectangle 659">
              <a:extLst>
                <a:ext uri="{FF2B5EF4-FFF2-40B4-BE49-F238E27FC236}">
                  <a16:creationId xmlns:a16="http://schemas.microsoft.com/office/drawing/2014/main" id="{2883DB39-8A87-4437-BA57-242C84925E78}"/>
                </a:ext>
              </a:extLst>
            </p:cNvPr>
            <p:cNvSpPr/>
            <p:nvPr/>
          </p:nvSpPr>
          <p:spPr>
            <a:xfrm>
              <a:off x="8479190" y="2545505"/>
              <a:ext cx="3034476" cy="313034"/>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61" name="Rectangle 660">
              <a:extLst>
                <a:ext uri="{FF2B5EF4-FFF2-40B4-BE49-F238E27FC236}">
                  <a16:creationId xmlns:a16="http://schemas.microsoft.com/office/drawing/2014/main" id="{DB008B13-6693-4C47-8B35-6AEE608A40AE}"/>
                </a:ext>
              </a:extLst>
            </p:cNvPr>
            <p:cNvSpPr/>
            <p:nvPr/>
          </p:nvSpPr>
          <p:spPr>
            <a:xfrm>
              <a:off x="7295664" y="7579209"/>
              <a:ext cx="4466675" cy="783420"/>
            </a:xfrm>
            <a:prstGeom prst="rect">
              <a:avLst/>
            </a:prstGeom>
          </p:spPr>
          <p:txBody>
            <a:bodyPr wrap="square">
              <a:spAutoFit/>
            </a:bodyPr>
            <a:lstStyle/>
            <a:p>
              <a:pP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Code base transfer between team-mates due to lack of server resources</a:t>
              </a:r>
            </a:p>
          </p:txBody>
        </p:sp>
      </p:grpSp>
      <p:sp>
        <p:nvSpPr>
          <p:cNvPr id="662" name="Rectangle 661">
            <a:extLst>
              <a:ext uri="{FF2B5EF4-FFF2-40B4-BE49-F238E27FC236}">
                <a16:creationId xmlns:a16="http://schemas.microsoft.com/office/drawing/2014/main" id="{B3F3269D-ABD9-41CD-9D54-DFACF9A6670C}"/>
              </a:ext>
            </a:extLst>
          </p:cNvPr>
          <p:cNvSpPr/>
          <p:nvPr/>
        </p:nvSpPr>
        <p:spPr>
          <a:xfrm>
            <a:off x="426534" y="480225"/>
            <a:ext cx="9987799" cy="830997"/>
          </a:xfrm>
          <a:prstGeom prst="rect">
            <a:avLst/>
          </a:prstGeom>
          <a:noFill/>
        </p:spPr>
        <p:txBody>
          <a:bodyPr wrap="square">
            <a:spAutoFit/>
          </a:bodyPr>
          <a:lstStyle/>
          <a:p>
            <a:pPr fontAlgn="base"/>
            <a:r>
              <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Challenges</a:t>
            </a:r>
          </a:p>
        </p:txBody>
      </p:sp>
      <p:sp>
        <p:nvSpPr>
          <p:cNvPr id="663" name="Oval 662">
            <a:extLst>
              <a:ext uri="{FF2B5EF4-FFF2-40B4-BE49-F238E27FC236}">
                <a16:creationId xmlns:a16="http://schemas.microsoft.com/office/drawing/2014/main" id="{A4DED032-A3E9-4E87-8B6C-02FCFD1227D8}"/>
              </a:ext>
            </a:extLst>
          </p:cNvPr>
          <p:cNvSpPr/>
          <p:nvPr/>
        </p:nvSpPr>
        <p:spPr>
          <a:xfrm>
            <a:off x="10194672" y="1467202"/>
            <a:ext cx="502357" cy="502357"/>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4" name="Oval 663">
            <a:extLst>
              <a:ext uri="{FF2B5EF4-FFF2-40B4-BE49-F238E27FC236}">
                <a16:creationId xmlns:a16="http://schemas.microsoft.com/office/drawing/2014/main" id="{E500989D-B233-4FEE-AB4A-EEA1FC66B9DF}"/>
              </a:ext>
            </a:extLst>
          </p:cNvPr>
          <p:cNvSpPr/>
          <p:nvPr/>
        </p:nvSpPr>
        <p:spPr>
          <a:xfrm>
            <a:off x="9094459" y="5811212"/>
            <a:ext cx="1854869" cy="1854869"/>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93" name="Group 692">
            <a:extLst>
              <a:ext uri="{FF2B5EF4-FFF2-40B4-BE49-F238E27FC236}">
                <a16:creationId xmlns:a16="http://schemas.microsoft.com/office/drawing/2014/main" id="{92412C00-7FD0-47C7-BB91-17581ECD0151}"/>
              </a:ext>
            </a:extLst>
          </p:cNvPr>
          <p:cNvGrpSpPr/>
          <p:nvPr/>
        </p:nvGrpSpPr>
        <p:grpSpPr>
          <a:xfrm>
            <a:off x="11811958" y="4270199"/>
            <a:ext cx="1481112" cy="563121"/>
            <a:chOff x="5424488" y="819593"/>
            <a:chExt cx="1481112" cy="563121"/>
          </a:xfrm>
          <a:solidFill>
            <a:schemeClr val="bg1"/>
          </a:solidFill>
        </p:grpSpPr>
        <p:sp>
          <p:nvSpPr>
            <p:cNvPr id="694" name="Freeform 464">
              <a:extLst>
                <a:ext uri="{FF2B5EF4-FFF2-40B4-BE49-F238E27FC236}">
                  <a16:creationId xmlns:a16="http://schemas.microsoft.com/office/drawing/2014/main" id="{151DC141-C807-4FBB-9666-FAECAE45AF0C}"/>
                </a:ext>
              </a:extLst>
            </p:cNvPr>
            <p:cNvSpPr>
              <a:spLocks noEditPoints="1"/>
            </p:cNvSpPr>
            <p:nvPr/>
          </p:nvSpPr>
          <p:spPr bwMode="auto">
            <a:xfrm>
              <a:off x="5424488" y="1079501"/>
              <a:ext cx="376238" cy="303213"/>
            </a:xfrm>
            <a:custGeom>
              <a:avLst/>
              <a:gdLst>
                <a:gd name="T0" fmla="*/ 446 w 710"/>
                <a:gd name="T1" fmla="*/ 0 h 575"/>
                <a:gd name="T2" fmla="*/ 419 w 710"/>
                <a:gd name="T3" fmla="*/ 3 h 575"/>
                <a:gd name="T4" fmla="*/ 396 w 710"/>
                <a:gd name="T5" fmla="*/ 11 h 575"/>
                <a:gd name="T6" fmla="*/ 373 w 710"/>
                <a:gd name="T7" fmla="*/ 25 h 575"/>
                <a:gd name="T8" fmla="*/ 355 w 710"/>
                <a:gd name="T9" fmla="*/ 44 h 575"/>
                <a:gd name="T10" fmla="*/ 337 w 710"/>
                <a:gd name="T11" fmla="*/ 25 h 575"/>
                <a:gd name="T12" fmla="*/ 314 w 710"/>
                <a:gd name="T13" fmla="*/ 11 h 575"/>
                <a:gd name="T14" fmla="*/ 289 w 710"/>
                <a:gd name="T15" fmla="*/ 3 h 575"/>
                <a:gd name="T16" fmla="*/ 264 w 710"/>
                <a:gd name="T17" fmla="*/ 0 h 575"/>
                <a:gd name="T18" fmla="*/ 186 w 710"/>
                <a:gd name="T19" fmla="*/ 1 h 575"/>
                <a:gd name="T20" fmla="*/ 179 w 710"/>
                <a:gd name="T21" fmla="*/ 8 h 575"/>
                <a:gd name="T22" fmla="*/ 179 w 710"/>
                <a:gd name="T23" fmla="*/ 19 h 575"/>
                <a:gd name="T24" fmla="*/ 186 w 710"/>
                <a:gd name="T25" fmla="*/ 26 h 575"/>
                <a:gd name="T26" fmla="*/ 264 w 710"/>
                <a:gd name="T27" fmla="*/ 28 h 575"/>
                <a:gd name="T28" fmla="*/ 287 w 710"/>
                <a:gd name="T29" fmla="*/ 31 h 575"/>
                <a:gd name="T30" fmla="*/ 309 w 710"/>
                <a:gd name="T31" fmla="*/ 40 h 575"/>
                <a:gd name="T32" fmla="*/ 327 w 710"/>
                <a:gd name="T33" fmla="*/ 54 h 575"/>
                <a:gd name="T34" fmla="*/ 341 w 710"/>
                <a:gd name="T35" fmla="*/ 73 h 575"/>
                <a:gd name="T36" fmla="*/ 332 w 710"/>
                <a:gd name="T37" fmla="*/ 501 h 575"/>
                <a:gd name="T38" fmla="*/ 315 w 710"/>
                <a:gd name="T39" fmla="*/ 490 h 575"/>
                <a:gd name="T40" fmla="*/ 295 w 710"/>
                <a:gd name="T41" fmla="*/ 483 h 575"/>
                <a:gd name="T42" fmla="*/ 274 w 710"/>
                <a:gd name="T43" fmla="*/ 478 h 575"/>
                <a:gd name="T44" fmla="*/ 28 w 710"/>
                <a:gd name="T45" fmla="*/ 478 h 575"/>
                <a:gd name="T46" fmla="*/ 78 w 710"/>
                <a:gd name="T47" fmla="*/ 28 h 575"/>
                <a:gd name="T48" fmla="*/ 88 w 710"/>
                <a:gd name="T49" fmla="*/ 23 h 575"/>
                <a:gd name="T50" fmla="*/ 92 w 710"/>
                <a:gd name="T51" fmla="*/ 14 h 575"/>
                <a:gd name="T52" fmla="*/ 88 w 710"/>
                <a:gd name="T53" fmla="*/ 4 h 575"/>
                <a:gd name="T54" fmla="*/ 78 w 710"/>
                <a:gd name="T55" fmla="*/ 0 h 575"/>
                <a:gd name="T56" fmla="*/ 8 w 710"/>
                <a:gd name="T57" fmla="*/ 1 h 575"/>
                <a:gd name="T58" fmla="*/ 1 w 710"/>
                <a:gd name="T59" fmla="*/ 8 h 575"/>
                <a:gd name="T60" fmla="*/ 0 w 710"/>
                <a:gd name="T61" fmla="*/ 561 h 575"/>
                <a:gd name="T62" fmla="*/ 3 w 710"/>
                <a:gd name="T63" fmla="*/ 571 h 575"/>
                <a:gd name="T64" fmla="*/ 14 w 710"/>
                <a:gd name="T65" fmla="*/ 575 h 575"/>
                <a:gd name="T66" fmla="*/ 701 w 710"/>
                <a:gd name="T67" fmla="*/ 574 h 575"/>
                <a:gd name="T68" fmla="*/ 709 w 710"/>
                <a:gd name="T69" fmla="*/ 566 h 575"/>
                <a:gd name="T70" fmla="*/ 710 w 710"/>
                <a:gd name="T71" fmla="*/ 14 h 575"/>
                <a:gd name="T72" fmla="*/ 706 w 710"/>
                <a:gd name="T73" fmla="*/ 4 h 575"/>
                <a:gd name="T74" fmla="*/ 696 w 710"/>
                <a:gd name="T75" fmla="*/ 0 h 575"/>
                <a:gd name="T76" fmla="*/ 28 w 710"/>
                <a:gd name="T77" fmla="*/ 505 h 575"/>
                <a:gd name="T78" fmla="*/ 274 w 710"/>
                <a:gd name="T79" fmla="*/ 506 h 575"/>
                <a:gd name="T80" fmla="*/ 297 w 710"/>
                <a:gd name="T81" fmla="*/ 512 h 575"/>
                <a:gd name="T82" fmla="*/ 316 w 710"/>
                <a:gd name="T83" fmla="*/ 522 h 575"/>
                <a:gd name="T84" fmla="*/ 332 w 710"/>
                <a:gd name="T85" fmla="*/ 539 h 575"/>
                <a:gd name="T86" fmla="*/ 28 w 710"/>
                <a:gd name="T87" fmla="*/ 547 h 575"/>
                <a:gd name="T88" fmla="*/ 371 w 710"/>
                <a:gd name="T89" fmla="*/ 547 h 575"/>
                <a:gd name="T90" fmla="*/ 385 w 710"/>
                <a:gd name="T91" fmla="*/ 530 h 575"/>
                <a:gd name="T92" fmla="*/ 403 w 710"/>
                <a:gd name="T93" fmla="*/ 517 h 575"/>
                <a:gd name="T94" fmla="*/ 424 w 710"/>
                <a:gd name="T95" fmla="*/ 509 h 575"/>
                <a:gd name="T96" fmla="*/ 446 w 710"/>
                <a:gd name="T97" fmla="*/ 505 h 575"/>
                <a:gd name="T98" fmla="*/ 682 w 710"/>
                <a:gd name="T99" fmla="*/ 547 h 575"/>
                <a:gd name="T100" fmla="*/ 446 w 710"/>
                <a:gd name="T101" fmla="*/ 478 h 575"/>
                <a:gd name="T102" fmla="*/ 425 w 710"/>
                <a:gd name="T103" fmla="*/ 480 h 575"/>
                <a:gd name="T104" fmla="*/ 404 w 710"/>
                <a:gd name="T105" fmla="*/ 486 h 575"/>
                <a:gd name="T106" fmla="*/ 386 w 710"/>
                <a:gd name="T107" fmla="*/ 495 h 575"/>
                <a:gd name="T108" fmla="*/ 369 w 710"/>
                <a:gd name="T109" fmla="*/ 507 h 575"/>
                <a:gd name="T110" fmla="*/ 375 w 710"/>
                <a:gd name="T111" fmla="*/ 63 h 575"/>
                <a:gd name="T112" fmla="*/ 391 w 710"/>
                <a:gd name="T113" fmla="*/ 47 h 575"/>
                <a:gd name="T114" fmla="*/ 412 w 710"/>
                <a:gd name="T115" fmla="*/ 35 h 575"/>
                <a:gd name="T116" fmla="*/ 434 w 710"/>
                <a:gd name="T117" fmla="*/ 29 h 575"/>
                <a:gd name="T118" fmla="*/ 682 w 710"/>
                <a:gd name="T119" fmla="*/ 2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0" h="575">
                  <a:moveTo>
                    <a:pt x="696" y="0"/>
                  </a:moveTo>
                  <a:lnTo>
                    <a:pt x="446" y="0"/>
                  </a:lnTo>
                  <a:lnTo>
                    <a:pt x="433" y="1"/>
                  </a:lnTo>
                  <a:lnTo>
                    <a:pt x="419" y="3"/>
                  </a:lnTo>
                  <a:lnTo>
                    <a:pt x="407" y="7"/>
                  </a:lnTo>
                  <a:lnTo>
                    <a:pt x="396" y="11"/>
                  </a:lnTo>
                  <a:lnTo>
                    <a:pt x="384" y="18"/>
                  </a:lnTo>
                  <a:lnTo>
                    <a:pt x="373" y="25"/>
                  </a:lnTo>
                  <a:lnTo>
                    <a:pt x="363" y="34"/>
                  </a:lnTo>
                  <a:lnTo>
                    <a:pt x="355" y="44"/>
                  </a:lnTo>
                  <a:lnTo>
                    <a:pt x="346" y="34"/>
                  </a:lnTo>
                  <a:lnTo>
                    <a:pt x="337" y="25"/>
                  </a:lnTo>
                  <a:lnTo>
                    <a:pt x="326" y="18"/>
                  </a:lnTo>
                  <a:lnTo>
                    <a:pt x="314" y="11"/>
                  </a:lnTo>
                  <a:lnTo>
                    <a:pt x="302" y="7"/>
                  </a:lnTo>
                  <a:lnTo>
                    <a:pt x="289" y="3"/>
                  </a:lnTo>
                  <a:lnTo>
                    <a:pt x="277" y="1"/>
                  </a:lnTo>
                  <a:lnTo>
                    <a:pt x="264" y="0"/>
                  </a:lnTo>
                  <a:lnTo>
                    <a:pt x="192" y="0"/>
                  </a:lnTo>
                  <a:lnTo>
                    <a:pt x="186" y="1"/>
                  </a:lnTo>
                  <a:lnTo>
                    <a:pt x="182" y="4"/>
                  </a:lnTo>
                  <a:lnTo>
                    <a:pt x="179" y="8"/>
                  </a:lnTo>
                  <a:lnTo>
                    <a:pt x="178" y="14"/>
                  </a:lnTo>
                  <a:lnTo>
                    <a:pt x="179" y="19"/>
                  </a:lnTo>
                  <a:lnTo>
                    <a:pt x="182" y="23"/>
                  </a:lnTo>
                  <a:lnTo>
                    <a:pt x="186" y="26"/>
                  </a:lnTo>
                  <a:lnTo>
                    <a:pt x="192" y="28"/>
                  </a:lnTo>
                  <a:lnTo>
                    <a:pt x="264" y="28"/>
                  </a:lnTo>
                  <a:lnTo>
                    <a:pt x="276" y="29"/>
                  </a:lnTo>
                  <a:lnTo>
                    <a:pt x="287" y="31"/>
                  </a:lnTo>
                  <a:lnTo>
                    <a:pt x="298" y="35"/>
                  </a:lnTo>
                  <a:lnTo>
                    <a:pt x="309" y="40"/>
                  </a:lnTo>
                  <a:lnTo>
                    <a:pt x="318" y="47"/>
                  </a:lnTo>
                  <a:lnTo>
                    <a:pt x="327" y="54"/>
                  </a:lnTo>
                  <a:lnTo>
                    <a:pt x="335" y="63"/>
                  </a:lnTo>
                  <a:lnTo>
                    <a:pt x="341" y="73"/>
                  </a:lnTo>
                  <a:lnTo>
                    <a:pt x="341" y="507"/>
                  </a:lnTo>
                  <a:lnTo>
                    <a:pt x="332" y="501"/>
                  </a:lnTo>
                  <a:lnTo>
                    <a:pt x="324" y="495"/>
                  </a:lnTo>
                  <a:lnTo>
                    <a:pt x="315" y="490"/>
                  </a:lnTo>
                  <a:lnTo>
                    <a:pt x="306" y="486"/>
                  </a:lnTo>
                  <a:lnTo>
                    <a:pt x="295" y="483"/>
                  </a:lnTo>
                  <a:lnTo>
                    <a:pt x="285" y="480"/>
                  </a:lnTo>
                  <a:lnTo>
                    <a:pt x="274" y="478"/>
                  </a:lnTo>
                  <a:lnTo>
                    <a:pt x="264" y="478"/>
                  </a:lnTo>
                  <a:lnTo>
                    <a:pt x="28" y="478"/>
                  </a:lnTo>
                  <a:lnTo>
                    <a:pt x="28" y="28"/>
                  </a:lnTo>
                  <a:lnTo>
                    <a:pt x="78" y="28"/>
                  </a:lnTo>
                  <a:lnTo>
                    <a:pt x="83" y="26"/>
                  </a:lnTo>
                  <a:lnTo>
                    <a:pt x="88" y="23"/>
                  </a:lnTo>
                  <a:lnTo>
                    <a:pt x="91" y="19"/>
                  </a:lnTo>
                  <a:lnTo>
                    <a:pt x="92" y="14"/>
                  </a:lnTo>
                  <a:lnTo>
                    <a:pt x="91" y="8"/>
                  </a:lnTo>
                  <a:lnTo>
                    <a:pt x="88" y="4"/>
                  </a:lnTo>
                  <a:lnTo>
                    <a:pt x="83" y="1"/>
                  </a:lnTo>
                  <a:lnTo>
                    <a:pt x="78" y="0"/>
                  </a:lnTo>
                  <a:lnTo>
                    <a:pt x="14" y="0"/>
                  </a:lnTo>
                  <a:lnTo>
                    <a:pt x="8" y="1"/>
                  </a:lnTo>
                  <a:lnTo>
                    <a:pt x="3" y="4"/>
                  </a:lnTo>
                  <a:lnTo>
                    <a:pt x="1" y="8"/>
                  </a:lnTo>
                  <a:lnTo>
                    <a:pt x="0" y="14"/>
                  </a:lnTo>
                  <a:lnTo>
                    <a:pt x="0" y="561"/>
                  </a:lnTo>
                  <a:lnTo>
                    <a:pt x="1" y="566"/>
                  </a:lnTo>
                  <a:lnTo>
                    <a:pt x="3" y="571"/>
                  </a:lnTo>
                  <a:lnTo>
                    <a:pt x="8" y="574"/>
                  </a:lnTo>
                  <a:lnTo>
                    <a:pt x="14" y="575"/>
                  </a:lnTo>
                  <a:lnTo>
                    <a:pt x="696" y="575"/>
                  </a:lnTo>
                  <a:lnTo>
                    <a:pt x="701" y="574"/>
                  </a:lnTo>
                  <a:lnTo>
                    <a:pt x="706" y="571"/>
                  </a:lnTo>
                  <a:lnTo>
                    <a:pt x="709" y="566"/>
                  </a:lnTo>
                  <a:lnTo>
                    <a:pt x="710" y="561"/>
                  </a:lnTo>
                  <a:lnTo>
                    <a:pt x="710" y="14"/>
                  </a:lnTo>
                  <a:lnTo>
                    <a:pt x="709" y="8"/>
                  </a:lnTo>
                  <a:lnTo>
                    <a:pt x="706" y="4"/>
                  </a:lnTo>
                  <a:lnTo>
                    <a:pt x="701" y="1"/>
                  </a:lnTo>
                  <a:lnTo>
                    <a:pt x="696" y="0"/>
                  </a:lnTo>
                  <a:close/>
                  <a:moveTo>
                    <a:pt x="28" y="547"/>
                  </a:moveTo>
                  <a:lnTo>
                    <a:pt x="28" y="505"/>
                  </a:lnTo>
                  <a:lnTo>
                    <a:pt x="264" y="505"/>
                  </a:lnTo>
                  <a:lnTo>
                    <a:pt x="274" y="506"/>
                  </a:lnTo>
                  <a:lnTo>
                    <a:pt x="286" y="509"/>
                  </a:lnTo>
                  <a:lnTo>
                    <a:pt x="297" y="512"/>
                  </a:lnTo>
                  <a:lnTo>
                    <a:pt x="307" y="517"/>
                  </a:lnTo>
                  <a:lnTo>
                    <a:pt x="316" y="522"/>
                  </a:lnTo>
                  <a:lnTo>
                    <a:pt x="325" y="530"/>
                  </a:lnTo>
                  <a:lnTo>
                    <a:pt x="332" y="539"/>
                  </a:lnTo>
                  <a:lnTo>
                    <a:pt x="339" y="547"/>
                  </a:lnTo>
                  <a:lnTo>
                    <a:pt x="28" y="547"/>
                  </a:lnTo>
                  <a:close/>
                  <a:moveTo>
                    <a:pt x="682" y="547"/>
                  </a:moveTo>
                  <a:lnTo>
                    <a:pt x="371" y="547"/>
                  </a:lnTo>
                  <a:lnTo>
                    <a:pt x="377" y="539"/>
                  </a:lnTo>
                  <a:lnTo>
                    <a:pt x="385" y="530"/>
                  </a:lnTo>
                  <a:lnTo>
                    <a:pt x="394" y="522"/>
                  </a:lnTo>
                  <a:lnTo>
                    <a:pt x="403" y="517"/>
                  </a:lnTo>
                  <a:lnTo>
                    <a:pt x="413" y="512"/>
                  </a:lnTo>
                  <a:lnTo>
                    <a:pt x="424" y="509"/>
                  </a:lnTo>
                  <a:lnTo>
                    <a:pt x="434" y="506"/>
                  </a:lnTo>
                  <a:lnTo>
                    <a:pt x="446" y="505"/>
                  </a:lnTo>
                  <a:lnTo>
                    <a:pt x="682" y="505"/>
                  </a:lnTo>
                  <a:lnTo>
                    <a:pt x="682" y="547"/>
                  </a:lnTo>
                  <a:close/>
                  <a:moveTo>
                    <a:pt x="682" y="478"/>
                  </a:moveTo>
                  <a:lnTo>
                    <a:pt x="446" y="478"/>
                  </a:lnTo>
                  <a:lnTo>
                    <a:pt x="435" y="478"/>
                  </a:lnTo>
                  <a:lnTo>
                    <a:pt x="425" y="480"/>
                  </a:lnTo>
                  <a:lnTo>
                    <a:pt x="414" y="483"/>
                  </a:lnTo>
                  <a:lnTo>
                    <a:pt x="404" y="486"/>
                  </a:lnTo>
                  <a:lnTo>
                    <a:pt x="395" y="490"/>
                  </a:lnTo>
                  <a:lnTo>
                    <a:pt x="386" y="495"/>
                  </a:lnTo>
                  <a:lnTo>
                    <a:pt x="376" y="501"/>
                  </a:lnTo>
                  <a:lnTo>
                    <a:pt x="369" y="507"/>
                  </a:lnTo>
                  <a:lnTo>
                    <a:pt x="369" y="73"/>
                  </a:lnTo>
                  <a:lnTo>
                    <a:pt x="375" y="63"/>
                  </a:lnTo>
                  <a:lnTo>
                    <a:pt x="383" y="54"/>
                  </a:lnTo>
                  <a:lnTo>
                    <a:pt x="391" y="47"/>
                  </a:lnTo>
                  <a:lnTo>
                    <a:pt x="401" y="40"/>
                  </a:lnTo>
                  <a:lnTo>
                    <a:pt x="412" y="35"/>
                  </a:lnTo>
                  <a:lnTo>
                    <a:pt x="423" y="31"/>
                  </a:lnTo>
                  <a:lnTo>
                    <a:pt x="434" y="29"/>
                  </a:lnTo>
                  <a:lnTo>
                    <a:pt x="446" y="28"/>
                  </a:lnTo>
                  <a:lnTo>
                    <a:pt x="682" y="28"/>
                  </a:lnTo>
                  <a:lnTo>
                    <a:pt x="682"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5" name="Freeform 465">
              <a:extLst>
                <a:ext uri="{FF2B5EF4-FFF2-40B4-BE49-F238E27FC236}">
                  <a16:creationId xmlns:a16="http://schemas.microsoft.com/office/drawing/2014/main" id="{D6398CF3-5BC0-426E-A1EC-A1805ED3CDB9}"/>
                </a:ext>
              </a:extLst>
            </p:cNvPr>
            <p:cNvSpPr>
              <a:spLocks/>
            </p:cNvSpPr>
            <p:nvPr/>
          </p:nvSpPr>
          <p:spPr bwMode="auto">
            <a:xfrm>
              <a:off x="5557838" y="1282701"/>
              <a:ext cx="14288" cy="14288"/>
            </a:xfrm>
            <a:custGeom>
              <a:avLst/>
              <a:gdLst>
                <a:gd name="T0" fmla="*/ 24 w 28"/>
                <a:gd name="T1" fmla="*/ 3 h 27"/>
                <a:gd name="T2" fmla="*/ 19 w 28"/>
                <a:gd name="T3" fmla="*/ 1 h 27"/>
                <a:gd name="T4" fmla="*/ 14 w 28"/>
                <a:gd name="T5" fmla="*/ 0 h 27"/>
                <a:gd name="T6" fmla="*/ 8 w 28"/>
                <a:gd name="T7" fmla="*/ 1 h 27"/>
                <a:gd name="T8" fmla="*/ 4 w 28"/>
                <a:gd name="T9" fmla="*/ 3 h 27"/>
                <a:gd name="T10" fmla="*/ 1 w 28"/>
                <a:gd name="T11" fmla="*/ 9 h 27"/>
                <a:gd name="T12" fmla="*/ 0 w 28"/>
                <a:gd name="T13" fmla="*/ 13 h 27"/>
                <a:gd name="T14" fmla="*/ 1 w 28"/>
                <a:gd name="T15" fmla="*/ 18 h 27"/>
                <a:gd name="T16" fmla="*/ 4 w 28"/>
                <a:gd name="T17" fmla="*/ 24 h 27"/>
                <a:gd name="T18" fmla="*/ 8 w 28"/>
                <a:gd name="T19" fmla="*/ 26 h 27"/>
                <a:gd name="T20" fmla="*/ 14 w 28"/>
                <a:gd name="T21" fmla="*/ 27 h 27"/>
                <a:gd name="T22" fmla="*/ 19 w 28"/>
                <a:gd name="T23" fmla="*/ 26 h 27"/>
                <a:gd name="T24" fmla="*/ 24 w 28"/>
                <a:gd name="T25" fmla="*/ 24 h 27"/>
                <a:gd name="T26" fmla="*/ 27 w 28"/>
                <a:gd name="T27" fmla="*/ 18 h 27"/>
                <a:gd name="T28" fmla="*/ 28 w 28"/>
                <a:gd name="T29" fmla="*/ 13 h 27"/>
                <a:gd name="T30" fmla="*/ 27 w 28"/>
                <a:gd name="T31" fmla="*/ 9 h 27"/>
                <a:gd name="T32" fmla="*/ 24 w 28"/>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7">
                  <a:moveTo>
                    <a:pt x="24" y="3"/>
                  </a:moveTo>
                  <a:lnTo>
                    <a:pt x="19" y="1"/>
                  </a:lnTo>
                  <a:lnTo>
                    <a:pt x="14" y="0"/>
                  </a:lnTo>
                  <a:lnTo>
                    <a:pt x="8" y="1"/>
                  </a:lnTo>
                  <a:lnTo>
                    <a:pt x="4" y="3"/>
                  </a:lnTo>
                  <a:lnTo>
                    <a:pt x="1" y="9"/>
                  </a:lnTo>
                  <a:lnTo>
                    <a:pt x="0" y="13"/>
                  </a:lnTo>
                  <a:lnTo>
                    <a:pt x="1" y="18"/>
                  </a:lnTo>
                  <a:lnTo>
                    <a:pt x="4" y="24"/>
                  </a:lnTo>
                  <a:lnTo>
                    <a:pt x="8" y="26"/>
                  </a:lnTo>
                  <a:lnTo>
                    <a:pt x="14" y="27"/>
                  </a:lnTo>
                  <a:lnTo>
                    <a:pt x="19" y="26"/>
                  </a:lnTo>
                  <a:lnTo>
                    <a:pt x="24" y="24"/>
                  </a:lnTo>
                  <a:lnTo>
                    <a:pt x="27" y="18"/>
                  </a:lnTo>
                  <a:lnTo>
                    <a:pt x="28" y="13"/>
                  </a:lnTo>
                  <a:lnTo>
                    <a:pt x="27" y="9"/>
                  </a:lnTo>
                  <a:lnTo>
                    <a:pt x="2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6" name="Freeform 466">
              <a:extLst>
                <a:ext uri="{FF2B5EF4-FFF2-40B4-BE49-F238E27FC236}">
                  <a16:creationId xmlns:a16="http://schemas.microsoft.com/office/drawing/2014/main" id="{13F56F3C-BECD-4F77-BEA0-CDC7BA35D206}"/>
                </a:ext>
              </a:extLst>
            </p:cNvPr>
            <p:cNvSpPr>
              <a:spLocks/>
            </p:cNvSpPr>
            <p:nvPr/>
          </p:nvSpPr>
          <p:spPr bwMode="auto">
            <a:xfrm>
              <a:off x="5464176" y="1282701"/>
              <a:ext cx="80963" cy="14288"/>
            </a:xfrm>
            <a:custGeom>
              <a:avLst/>
              <a:gdLst>
                <a:gd name="T0" fmla="*/ 138 w 152"/>
                <a:gd name="T1" fmla="*/ 0 h 27"/>
                <a:gd name="T2" fmla="*/ 14 w 152"/>
                <a:gd name="T3" fmla="*/ 0 h 27"/>
                <a:gd name="T4" fmla="*/ 8 w 152"/>
                <a:gd name="T5" fmla="*/ 1 h 27"/>
                <a:gd name="T6" fmla="*/ 4 w 152"/>
                <a:gd name="T7" fmla="*/ 3 h 27"/>
                <a:gd name="T8" fmla="*/ 1 w 152"/>
                <a:gd name="T9" fmla="*/ 7 h 27"/>
                <a:gd name="T10" fmla="*/ 0 w 152"/>
                <a:gd name="T11" fmla="*/ 13 h 27"/>
                <a:gd name="T12" fmla="*/ 1 w 152"/>
                <a:gd name="T13" fmla="*/ 19 h 27"/>
                <a:gd name="T14" fmla="*/ 4 w 152"/>
                <a:gd name="T15" fmla="*/ 24 h 27"/>
                <a:gd name="T16" fmla="*/ 8 w 152"/>
                <a:gd name="T17" fmla="*/ 26 h 27"/>
                <a:gd name="T18" fmla="*/ 14 w 152"/>
                <a:gd name="T19" fmla="*/ 27 h 27"/>
                <a:gd name="T20" fmla="*/ 138 w 152"/>
                <a:gd name="T21" fmla="*/ 27 h 27"/>
                <a:gd name="T22" fmla="*/ 144 w 152"/>
                <a:gd name="T23" fmla="*/ 26 h 27"/>
                <a:gd name="T24" fmla="*/ 148 w 152"/>
                <a:gd name="T25" fmla="*/ 24 h 27"/>
                <a:gd name="T26" fmla="*/ 151 w 152"/>
                <a:gd name="T27" fmla="*/ 19 h 27"/>
                <a:gd name="T28" fmla="*/ 152 w 152"/>
                <a:gd name="T29" fmla="*/ 13 h 27"/>
                <a:gd name="T30" fmla="*/ 151 w 152"/>
                <a:gd name="T31" fmla="*/ 7 h 27"/>
                <a:gd name="T32" fmla="*/ 148 w 152"/>
                <a:gd name="T33" fmla="*/ 3 h 27"/>
                <a:gd name="T34" fmla="*/ 144 w 152"/>
                <a:gd name="T35" fmla="*/ 1 h 27"/>
                <a:gd name="T36" fmla="*/ 138 w 152"/>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27">
                  <a:moveTo>
                    <a:pt x="138" y="0"/>
                  </a:moveTo>
                  <a:lnTo>
                    <a:pt x="14" y="0"/>
                  </a:lnTo>
                  <a:lnTo>
                    <a:pt x="8" y="1"/>
                  </a:lnTo>
                  <a:lnTo>
                    <a:pt x="4" y="3"/>
                  </a:lnTo>
                  <a:lnTo>
                    <a:pt x="1" y="7"/>
                  </a:lnTo>
                  <a:lnTo>
                    <a:pt x="0" y="13"/>
                  </a:lnTo>
                  <a:lnTo>
                    <a:pt x="1" y="19"/>
                  </a:lnTo>
                  <a:lnTo>
                    <a:pt x="4" y="24"/>
                  </a:lnTo>
                  <a:lnTo>
                    <a:pt x="8" y="26"/>
                  </a:lnTo>
                  <a:lnTo>
                    <a:pt x="14" y="27"/>
                  </a:lnTo>
                  <a:lnTo>
                    <a:pt x="138" y="27"/>
                  </a:lnTo>
                  <a:lnTo>
                    <a:pt x="144" y="26"/>
                  </a:lnTo>
                  <a:lnTo>
                    <a:pt x="148" y="24"/>
                  </a:lnTo>
                  <a:lnTo>
                    <a:pt x="151" y="19"/>
                  </a:lnTo>
                  <a:lnTo>
                    <a:pt x="152" y="13"/>
                  </a:lnTo>
                  <a:lnTo>
                    <a:pt x="151" y="7"/>
                  </a:lnTo>
                  <a:lnTo>
                    <a:pt x="148" y="3"/>
                  </a:lnTo>
                  <a:lnTo>
                    <a:pt x="144" y="1"/>
                  </a:ln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7" name="Freeform 467">
              <a:extLst>
                <a:ext uri="{FF2B5EF4-FFF2-40B4-BE49-F238E27FC236}">
                  <a16:creationId xmlns:a16="http://schemas.microsoft.com/office/drawing/2014/main" id="{FE6C1FB0-2BC2-4CD5-993C-648385194FF3}"/>
                </a:ext>
              </a:extLst>
            </p:cNvPr>
            <p:cNvSpPr>
              <a:spLocks/>
            </p:cNvSpPr>
            <p:nvPr/>
          </p:nvSpPr>
          <p:spPr bwMode="auto">
            <a:xfrm>
              <a:off x="6797650" y="819593"/>
              <a:ext cx="107950" cy="15875"/>
            </a:xfrm>
            <a:custGeom>
              <a:avLst/>
              <a:gdLst>
                <a:gd name="T0" fmla="*/ 191 w 205"/>
                <a:gd name="T1" fmla="*/ 0 h 28"/>
                <a:gd name="T2" fmla="*/ 14 w 205"/>
                <a:gd name="T3" fmla="*/ 0 h 28"/>
                <a:gd name="T4" fmla="*/ 8 w 205"/>
                <a:gd name="T5" fmla="*/ 1 h 28"/>
                <a:gd name="T6" fmla="*/ 4 w 205"/>
                <a:gd name="T7" fmla="*/ 5 h 28"/>
                <a:gd name="T8" fmla="*/ 1 w 205"/>
                <a:gd name="T9" fmla="*/ 9 h 28"/>
                <a:gd name="T10" fmla="*/ 0 w 205"/>
                <a:gd name="T11" fmla="*/ 14 h 28"/>
                <a:gd name="T12" fmla="*/ 1 w 205"/>
                <a:gd name="T13" fmla="*/ 20 h 28"/>
                <a:gd name="T14" fmla="*/ 4 w 205"/>
                <a:gd name="T15" fmla="*/ 24 h 28"/>
                <a:gd name="T16" fmla="*/ 8 w 205"/>
                <a:gd name="T17" fmla="*/ 27 h 28"/>
                <a:gd name="T18" fmla="*/ 14 w 205"/>
                <a:gd name="T19" fmla="*/ 28 h 28"/>
                <a:gd name="T20" fmla="*/ 191 w 205"/>
                <a:gd name="T21" fmla="*/ 28 h 28"/>
                <a:gd name="T22" fmla="*/ 196 w 205"/>
                <a:gd name="T23" fmla="*/ 27 h 28"/>
                <a:gd name="T24" fmla="*/ 201 w 205"/>
                <a:gd name="T25" fmla="*/ 24 h 28"/>
                <a:gd name="T26" fmla="*/ 204 w 205"/>
                <a:gd name="T27" fmla="*/ 20 h 28"/>
                <a:gd name="T28" fmla="*/ 205 w 205"/>
                <a:gd name="T29" fmla="*/ 14 h 28"/>
                <a:gd name="T30" fmla="*/ 204 w 205"/>
                <a:gd name="T31" fmla="*/ 9 h 28"/>
                <a:gd name="T32" fmla="*/ 201 w 205"/>
                <a:gd name="T33" fmla="*/ 5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8" y="1"/>
                  </a:lnTo>
                  <a:lnTo>
                    <a:pt x="4" y="5"/>
                  </a:lnTo>
                  <a:lnTo>
                    <a:pt x="1" y="9"/>
                  </a:lnTo>
                  <a:lnTo>
                    <a:pt x="0" y="14"/>
                  </a:lnTo>
                  <a:lnTo>
                    <a:pt x="1" y="20"/>
                  </a:lnTo>
                  <a:lnTo>
                    <a:pt x="4" y="24"/>
                  </a:lnTo>
                  <a:lnTo>
                    <a:pt x="8" y="27"/>
                  </a:lnTo>
                  <a:lnTo>
                    <a:pt x="14" y="28"/>
                  </a:lnTo>
                  <a:lnTo>
                    <a:pt x="191" y="28"/>
                  </a:lnTo>
                  <a:lnTo>
                    <a:pt x="196" y="27"/>
                  </a:lnTo>
                  <a:lnTo>
                    <a:pt x="201" y="24"/>
                  </a:lnTo>
                  <a:lnTo>
                    <a:pt x="204" y="20"/>
                  </a:lnTo>
                  <a:lnTo>
                    <a:pt x="205" y="14"/>
                  </a:lnTo>
                  <a:lnTo>
                    <a:pt x="204" y="9"/>
                  </a:lnTo>
                  <a:lnTo>
                    <a:pt x="201" y="5"/>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8" name="Freeform 468">
              <a:extLst>
                <a:ext uri="{FF2B5EF4-FFF2-40B4-BE49-F238E27FC236}">
                  <a16:creationId xmlns:a16="http://schemas.microsoft.com/office/drawing/2014/main" id="{6AA354F5-009D-4718-B924-A769DE8E7D8A}"/>
                </a:ext>
              </a:extLst>
            </p:cNvPr>
            <p:cNvSpPr>
              <a:spLocks/>
            </p:cNvSpPr>
            <p:nvPr/>
          </p:nvSpPr>
          <p:spPr bwMode="auto">
            <a:xfrm>
              <a:off x="5464176" y="1179513"/>
              <a:ext cx="107950" cy="15875"/>
            </a:xfrm>
            <a:custGeom>
              <a:avLst/>
              <a:gdLst>
                <a:gd name="T0" fmla="*/ 191 w 205"/>
                <a:gd name="T1" fmla="*/ 0 h 28"/>
                <a:gd name="T2" fmla="*/ 14 w 205"/>
                <a:gd name="T3" fmla="*/ 0 h 28"/>
                <a:gd name="T4" fmla="*/ 8 w 205"/>
                <a:gd name="T5" fmla="*/ 1 h 28"/>
                <a:gd name="T6" fmla="*/ 4 w 205"/>
                <a:gd name="T7" fmla="*/ 4 h 28"/>
                <a:gd name="T8" fmla="*/ 1 w 205"/>
                <a:gd name="T9" fmla="*/ 8 h 28"/>
                <a:gd name="T10" fmla="*/ 0 w 205"/>
                <a:gd name="T11" fmla="*/ 14 h 28"/>
                <a:gd name="T12" fmla="*/ 1 w 205"/>
                <a:gd name="T13" fmla="*/ 19 h 28"/>
                <a:gd name="T14" fmla="*/ 4 w 205"/>
                <a:gd name="T15" fmla="*/ 23 h 28"/>
                <a:gd name="T16" fmla="*/ 8 w 205"/>
                <a:gd name="T17" fmla="*/ 27 h 28"/>
                <a:gd name="T18" fmla="*/ 14 w 205"/>
                <a:gd name="T19" fmla="*/ 28 h 28"/>
                <a:gd name="T20" fmla="*/ 191 w 205"/>
                <a:gd name="T21" fmla="*/ 28 h 28"/>
                <a:gd name="T22" fmla="*/ 196 w 205"/>
                <a:gd name="T23" fmla="*/ 27 h 28"/>
                <a:gd name="T24" fmla="*/ 201 w 205"/>
                <a:gd name="T25" fmla="*/ 23 h 28"/>
                <a:gd name="T26" fmla="*/ 204 w 205"/>
                <a:gd name="T27" fmla="*/ 19 h 28"/>
                <a:gd name="T28" fmla="*/ 205 w 205"/>
                <a:gd name="T29" fmla="*/ 14 h 28"/>
                <a:gd name="T30" fmla="*/ 204 w 205"/>
                <a:gd name="T31" fmla="*/ 8 h 28"/>
                <a:gd name="T32" fmla="*/ 201 w 205"/>
                <a:gd name="T33" fmla="*/ 4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8" y="1"/>
                  </a:lnTo>
                  <a:lnTo>
                    <a:pt x="4" y="4"/>
                  </a:lnTo>
                  <a:lnTo>
                    <a:pt x="1" y="8"/>
                  </a:lnTo>
                  <a:lnTo>
                    <a:pt x="0" y="14"/>
                  </a:lnTo>
                  <a:lnTo>
                    <a:pt x="1" y="19"/>
                  </a:lnTo>
                  <a:lnTo>
                    <a:pt x="4" y="23"/>
                  </a:lnTo>
                  <a:lnTo>
                    <a:pt x="8" y="27"/>
                  </a:lnTo>
                  <a:lnTo>
                    <a:pt x="14" y="28"/>
                  </a:lnTo>
                  <a:lnTo>
                    <a:pt x="191" y="28"/>
                  </a:lnTo>
                  <a:lnTo>
                    <a:pt x="196" y="27"/>
                  </a:lnTo>
                  <a:lnTo>
                    <a:pt x="201" y="23"/>
                  </a:lnTo>
                  <a:lnTo>
                    <a:pt x="204" y="19"/>
                  </a:lnTo>
                  <a:lnTo>
                    <a:pt x="205" y="14"/>
                  </a:lnTo>
                  <a:lnTo>
                    <a:pt x="204" y="8"/>
                  </a:lnTo>
                  <a:lnTo>
                    <a:pt x="201" y="4"/>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9" name="Freeform 469">
              <a:extLst>
                <a:ext uri="{FF2B5EF4-FFF2-40B4-BE49-F238E27FC236}">
                  <a16:creationId xmlns:a16="http://schemas.microsoft.com/office/drawing/2014/main" id="{2E809074-F70F-4AE2-A859-B63EF6DC8B87}"/>
                </a:ext>
              </a:extLst>
            </p:cNvPr>
            <p:cNvSpPr>
              <a:spLocks/>
            </p:cNvSpPr>
            <p:nvPr/>
          </p:nvSpPr>
          <p:spPr bwMode="auto">
            <a:xfrm>
              <a:off x="5464176" y="1128713"/>
              <a:ext cx="107950" cy="14288"/>
            </a:xfrm>
            <a:custGeom>
              <a:avLst/>
              <a:gdLst>
                <a:gd name="T0" fmla="*/ 191 w 205"/>
                <a:gd name="T1" fmla="*/ 0 h 28"/>
                <a:gd name="T2" fmla="*/ 14 w 205"/>
                <a:gd name="T3" fmla="*/ 0 h 28"/>
                <a:gd name="T4" fmla="*/ 8 w 205"/>
                <a:gd name="T5" fmla="*/ 1 h 28"/>
                <a:gd name="T6" fmla="*/ 4 w 205"/>
                <a:gd name="T7" fmla="*/ 4 h 28"/>
                <a:gd name="T8" fmla="*/ 1 w 205"/>
                <a:gd name="T9" fmla="*/ 9 h 28"/>
                <a:gd name="T10" fmla="*/ 0 w 205"/>
                <a:gd name="T11" fmla="*/ 14 h 28"/>
                <a:gd name="T12" fmla="*/ 1 w 205"/>
                <a:gd name="T13" fmla="*/ 19 h 28"/>
                <a:gd name="T14" fmla="*/ 4 w 205"/>
                <a:gd name="T15" fmla="*/ 24 h 28"/>
                <a:gd name="T16" fmla="*/ 8 w 205"/>
                <a:gd name="T17" fmla="*/ 27 h 28"/>
                <a:gd name="T18" fmla="*/ 14 w 205"/>
                <a:gd name="T19" fmla="*/ 28 h 28"/>
                <a:gd name="T20" fmla="*/ 191 w 205"/>
                <a:gd name="T21" fmla="*/ 28 h 28"/>
                <a:gd name="T22" fmla="*/ 196 w 205"/>
                <a:gd name="T23" fmla="*/ 27 h 28"/>
                <a:gd name="T24" fmla="*/ 201 w 205"/>
                <a:gd name="T25" fmla="*/ 24 h 28"/>
                <a:gd name="T26" fmla="*/ 204 w 205"/>
                <a:gd name="T27" fmla="*/ 19 h 28"/>
                <a:gd name="T28" fmla="*/ 205 w 205"/>
                <a:gd name="T29" fmla="*/ 14 h 28"/>
                <a:gd name="T30" fmla="*/ 204 w 205"/>
                <a:gd name="T31" fmla="*/ 9 h 28"/>
                <a:gd name="T32" fmla="*/ 201 w 205"/>
                <a:gd name="T33" fmla="*/ 4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8" y="1"/>
                  </a:lnTo>
                  <a:lnTo>
                    <a:pt x="4" y="4"/>
                  </a:lnTo>
                  <a:lnTo>
                    <a:pt x="1" y="9"/>
                  </a:lnTo>
                  <a:lnTo>
                    <a:pt x="0" y="14"/>
                  </a:lnTo>
                  <a:lnTo>
                    <a:pt x="1" y="19"/>
                  </a:lnTo>
                  <a:lnTo>
                    <a:pt x="4" y="24"/>
                  </a:lnTo>
                  <a:lnTo>
                    <a:pt x="8" y="27"/>
                  </a:lnTo>
                  <a:lnTo>
                    <a:pt x="14" y="28"/>
                  </a:lnTo>
                  <a:lnTo>
                    <a:pt x="191" y="28"/>
                  </a:lnTo>
                  <a:lnTo>
                    <a:pt x="196" y="27"/>
                  </a:lnTo>
                  <a:lnTo>
                    <a:pt x="201" y="24"/>
                  </a:lnTo>
                  <a:lnTo>
                    <a:pt x="204" y="19"/>
                  </a:lnTo>
                  <a:lnTo>
                    <a:pt x="205" y="14"/>
                  </a:lnTo>
                  <a:lnTo>
                    <a:pt x="204" y="9"/>
                  </a:lnTo>
                  <a:lnTo>
                    <a:pt x="201" y="4"/>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0" name="Freeform 470">
              <a:extLst>
                <a:ext uri="{FF2B5EF4-FFF2-40B4-BE49-F238E27FC236}">
                  <a16:creationId xmlns:a16="http://schemas.microsoft.com/office/drawing/2014/main" id="{A7BBC505-BB63-4BD0-A9FE-09DB548098DD}"/>
                </a:ext>
              </a:extLst>
            </p:cNvPr>
            <p:cNvSpPr>
              <a:spLocks/>
            </p:cNvSpPr>
            <p:nvPr/>
          </p:nvSpPr>
          <p:spPr bwMode="auto">
            <a:xfrm>
              <a:off x="5745163" y="1282701"/>
              <a:ext cx="15875" cy="14288"/>
            </a:xfrm>
            <a:custGeom>
              <a:avLst/>
              <a:gdLst>
                <a:gd name="T0" fmla="*/ 25 w 28"/>
                <a:gd name="T1" fmla="*/ 3 h 27"/>
                <a:gd name="T2" fmla="*/ 19 w 28"/>
                <a:gd name="T3" fmla="*/ 1 h 27"/>
                <a:gd name="T4" fmla="*/ 14 w 28"/>
                <a:gd name="T5" fmla="*/ 0 h 27"/>
                <a:gd name="T6" fmla="*/ 9 w 28"/>
                <a:gd name="T7" fmla="*/ 1 h 27"/>
                <a:gd name="T8" fmla="*/ 4 w 28"/>
                <a:gd name="T9" fmla="*/ 3 h 27"/>
                <a:gd name="T10" fmla="*/ 1 w 28"/>
                <a:gd name="T11" fmla="*/ 9 h 27"/>
                <a:gd name="T12" fmla="*/ 0 w 28"/>
                <a:gd name="T13" fmla="*/ 13 h 27"/>
                <a:gd name="T14" fmla="*/ 1 w 28"/>
                <a:gd name="T15" fmla="*/ 18 h 27"/>
                <a:gd name="T16" fmla="*/ 4 w 28"/>
                <a:gd name="T17" fmla="*/ 24 h 27"/>
                <a:gd name="T18" fmla="*/ 9 w 28"/>
                <a:gd name="T19" fmla="*/ 26 h 27"/>
                <a:gd name="T20" fmla="*/ 14 w 28"/>
                <a:gd name="T21" fmla="*/ 27 h 27"/>
                <a:gd name="T22" fmla="*/ 19 w 28"/>
                <a:gd name="T23" fmla="*/ 26 h 27"/>
                <a:gd name="T24" fmla="*/ 25 w 28"/>
                <a:gd name="T25" fmla="*/ 24 h 27"/>
                <a:gd name="T26" fmla="*/ 27 w 28"/>
                <a:gd name="T27" fmla="*/ 18 h 27"/>
                <a:gd name="T28" fmla="*/ 28 w 28"/>
                <a:gd name="T29" fmla="*/ 13 h 27"/>
                <a:gd name="T30" fmla="*/ 27 w 28"/>
                <a:gd name="T31" fmla="*/ 9 h 27"/>
                <a:gd name="T32" fmla="*/ 25 w 28"/>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7">
                  <a:moveTo>
                    <a:pt x="25" y="3"/>
                  </a:moveTo>
                  <a:lnTo>
                    <a:pt x="19" y="1"/>
                  </a:lnTo>
                  <a:lnTo>
                    <a:pt x="14" y="0"/>
                  </a:lnTo>
                  <a:lnTo>
                    <a:pt x="9" y="1"/>
                  </a:lnTo>
                  <a:lnTo>
                    <a:pt x="4" y="3"/>
                  </a:lnTo>
                  <a:lnTo>
                    <a:pt x="1" y="9"/>
                  </a:lnTo>
                  <a:lnTo>
                    <a:pt x="0" y="13"/>
                  </a:lnTo>
                  <a:lnTo>
                    <a:pt x="1" y="18"/>
                  </a:lnTo>
                  <a:lnTo>
                    <a:pt x="4" y="24"/>
                  </a:lnTo>
                  <a:lnTo>
                    <a:pt x="9" y="26"/>
                  </a:lnTo>
                  <a:lnTo>
                    <a:pt x="14" y="27"/>
                  </a:lnTo>
                  <a:lnTo>
                    <a:pt x="19" y="26"/>
                  </a:lnTo>
                  <a:lnTo>
                    <a:pt x="25" y="24"/>
                  </a:lnTo>
                  <a:lnTo>
                    <a:pt x="27" y="18"/>
                  </a:lnTo>
                  <a:lnTo>
                    <a:pt x="28" y="13"/>
                  </a:lnTo>
                  <a:lnTo>
                    <a:pt x="27" y="9"/>
                  </a:lnTo>
                  <a:lnTo>
                    <a:pt x="2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1" name="Freeform 471">
              <a:extLst>
                <a:ext uri="{FF2B5EF4-FFF2-40B4-BE49-F238E27FC236}">
                  <a16:creationId xmlns:a16="http://schemas.microsoft.com/office/drawing/2014/main" id="{C834B8A5-3CC7-4342-946D-CA10E97D4F0C}"/>
                </a:ext>
              </a:extLst>
            </p:cNvPr>
            <p:cNvSpPr>
              <a:spLocks/>
            </p:cNvSpPr>
            <p:nvPr/>
          </p:nvSpPr>
          <p:spPr bwMode="auto">
            <a:xfrm>
              <a:off x="5651501" y="1282701"/>
              <a:ext cx="80963" cy="14288"/>
            </a:xfrm>
            <a:custGeom>
              <a:avLst/>
              <a:gdLst>
                <a:gd name="T0" fmla="*/ 139 w 153"/>
                <a:gd name="T1" fmla="*/ 0 h 27"/>
                <a:gd name="T2" fmla="*/ 14 w 153"/>
                <a:gd name="T3" fmla="*/ 0 h 27"/>
                <a:gd name="T4" fmla="*/ 9 w 153"/>
                <a:gd name="T5" fmla="*/ 1 h 27"/>
                <a:gd name="T6" fmla="*/ 4 w 153"/>
                <a:gd name="T7" fmla="*/ 3 h 27"/>
                <a:gd name="T8" fmla="*/ 1 w 153"/>
                <a:gd name="T9" fmla="*/ 7 h 27"/>
                <a:gd name="T10" fmla="*/ 0 w 153"/>
                <a:gd name="T11" fmla="*/ 13 h 27"/>
                <a:gd name="T12" fmla="*/ 1 w 153"/>
                <a:gd name="T13" fmla="*/ 19 h 27"/>
                <a:gd name="T14" fmla="*/ 4 w 153"/>
                <a:gd name="T15" fmla="*/ 24 h 27"/>
                <a:gd name="T16" fmla="*/ 9 w 153"/>
                <a:gd name="T17" fmla="*/ 26 h 27"/>
                <a:gd name="T18" fmla="*/ 14 w 153"/>
                <a:gd name="T19" fmla="*/ 27 h 27"/>
                <a:gd name="T20" fmla="*/ 139 w 153"/>
                <a:gd name="T21" fmla="*/ 27 h 27"/>
                <a:gd name="T22" fmla="*/ 145 w 153"/>
                <a:gd name="T23" fmla="*/ 26 h 27"/>
                <a:gd name="T24" fmla="*/ 149 w 153"/>
                <a:gd name="T25" fmla="*/ 24 h 27"/>
                <a:gd name="T26" fmla="*/ 152 w 153"/>
                <a:gd name="T27" fmla="*/ 19 h 27"/>
                <a:gd name="T28" fmla="*/ 153 w 153"/>
                <a:gd name="T29" fmla="*/ 13 h 27"/>
                <a:gd name="T30" fmla="*/ 152 w 153"/>
                <a:gd name="T31" fmla="*/ 7 h 27"/>
                <a:gd name="T32" fmla="*/ 149 w 153"/>
                <a:gd name="T33" fmla="*/ 3 h 27"/>
                <a:gd name="T34" fmla="*/ 145 w 153"/>
                <a:gd name="T35" fmla="*/ 1 h 27"/>
                <a:gd name="T36" fmla="*/ 139 w 153"/>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27">
                  <a:moveTo>
                    <a:pt x="139" y="0"/>
                  </a:moveTo>
                  <a:lnTo>
                    <a:pt x="14" y="0"/>
                  </a:lnTo>
                  <a:lnTo>
                    <a:pt x="9" y="1"/>
                  </a:lnTo>
                  <a:lnTo>
                    <a:pt x="4" y="3"/>
                  </a:lnTo>
                  <a:lnTo>
                    <a:pt x="1" y="7"/>
                  </a:lnTo>
                  <a:lnTo>
                    <a:pt x="0" y="13"/>
                  </a:lnTo>
                  <a:lnTo>
                    <a:pt x="1" y="19"/>
                  </a:lnTo>
                  <a:lnTo>
                    <a:pt x="4" y="24"/>
                  </a:lnTo>
                  <a:lnTo>
                    <a:pt x="9" y="26"/>
                  </a:lnTo>
                  <a:lnTo>
                    <a:pt x="14" y="27"/>
                  </a:lnTo>
                  <a:lnTo>
                    <a:pt x="139" y="27"/>
                  </a:lnTo>
                  <a:lnTo>
                    <a:pt x="145" y="26"/>
                  </a:lnTo>
                  <a:lnTo>
                    <a:pt x="149" y="24"/>
                  </a:lnTo>
                  <a:lnTo>
                    <a:pt x="152" y="19"/>
                  </a:lnTo>
                  <a:lnTo>
                    <a:pt x="153" y="13"/>
                  </a:lnTo>
                  <a:lnTo>
                    <a:pt x="152" y="7"/>
                  </a:lnTo>
                  <a:lnTo>
                    <a:pt x="149" y="3"/>
                  </a:lnTo>
                  <a:lnTo>
                    <a:pt x="145" y="1"/>
                  </a:lnTo>
                  <a:lnTo>
                    <a:pt x="1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702" name="Freeform 472">
              <a:extLst>
                <a:ext uri="{FF2B5EF4-FFF2-40B4-BE49-F238E27FC236}">
                  <a16:creationId xmlns:a16="http://schemas.microsoft.com/office/drawing/2014/main" id="{254DBE24-C58C-403F-8AF9-60EB3631AF7F}"/>
                </a:ext>
              </a:extLst>
            </p:cNvPr>
            <p:cNvSpPr>
              <a:spLocks/>
            </p:cNvSpPr>
            <p:nvPr/>
          </p:nvSpPr>
          <p:spPr bwMode="auto">
            <a:xfrm>
              <a:off x="5651501" y="1230313"/>
              <a:ext cx="109538" cy="15875"/>
            </a:xfrm>
            <a:custGeom>
              <a:avLst/>
              <a:gdLst>
                <a:gd name="T0" fmla="*/ 191 w 205"/>
                <a:gd name="T1" fmla="*/ 0 h 28"/>
                <a:gd name="T2" fmla="*/ 14 w 205"/>
                <a:gd name="T3" fmla="*/ 0 h 28"/>
                <a:gd name="T4" fmla="*/ 9 w 205"/>
                <a:gd name="T5" fmla="*/ 1 h 28"/>
                <a:gd name="T6" fmla="*/ 4 w 205"/>
                <a:gd name="T7" fmla="*/ 5 h 28"/>
                <a:gd name="T8" fmla="*/ 1 w 205"/>
                <a:gd name="T9" fmla="*/ 9 h 28"/>
                <a:gd name="T10" fmla="*/ 0 w 205"/>
                <a:gd name="T11" fmla="*/ 14 h 28"/>
                <a:gd name="T12" fmla="*/ 1 w 205"/>
                <a:gd name="T13" fmla="*/ 20 h 28"/>
                <a:gd name="T14" fmla="*/ 4 w 205"/>
                <a:gd name="T15" fmla="*/ 24 h 28"/>
                <a:gd name="T16" fmla="*/ 9 w 205"/>
                <a:gd name="T17" fmla="*/ 27 h 28"/>
                <a:gd name="T18" fmla="*/ 14 w 205"/>
                <a:gd name="T19" fmla="*/ 28 h 28"/>
                <a:gd name="T20" fmla="*/ 191 w 205"/>
                <a:gd name="T21" fmla="*/ 28 h 28"/>
                <a:gd name="T22" fmla="*/ 196 w 205"/>
                <a:gd name="T23" fmla="*/ 27 h 28"/>
                <a:gd name="T24" fmla="*/ 202 w 205"/>
                <a:gd name="T25" fmla="*/ 24 h 28"/>
                <a:gd name="T26" fmla="*/ 204 w 205"/>
                <a:gd name="T27" fmla="*/ 20 h 28"/>
                <a:gd name="T28" fmla="*/ 205 w 205"/>
                <a:gd name="T29" fmla="*/ 14 h 28"/>
                <a:gd name="T30" fmla="*/ 204 w 205"/>
                <a:gd name="T31" fmla="*/ 9 h 28"/>
                <a:gd name="T32" fmla="*/ 202 w 205"/>
                <a:gd name="T33" fmla="*/ 5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9" y="1"/>
                  </a:lnTo>
                  <a:lnTo>
                    <a:pt x="4" y="5"/>
                  </a:lnTo>
                  <a:lnTo>
                    <a:pt x="1" y="9"/>
                  </a:lnTo>
                  <a:lnTo>
                    <a:pt x="0" y="14"/>
                  </a:lnTo>
                  <a:lnTo>
                    <a:pt x="1" y="20"/>
                  </a:lnTo>
                  <a:lnTo>
                    <a:pt x="4" y="24"/>
                  </a:lnTo>
                  <a:lnTo>
                    <a:pt x="9" y="27"/>
                  </a:lnTo>
                  <a:lnTo>
                    <a:pt x="14" y="28"/>
                  </a:lnTo>
                  <a:lnTo>
                    <a:pt x="191" y="28"/>
                  </a:lnTo>
                  <a:lnTo>
                    <a:pt x="196" y="27"/>
                  </a:lnTo>
                  <a:lnTo>
                    <a:pt x="202" y="24"/>
                  </a:lnTo>
                  <a:lnTo>
                    <a:pt x="204" y="20"/>
                  </a:lnTo>
                  <a:lnTo>
                    <a:pt x="205" y="14"/>
                  </a:lnTo>
                  <a:lnTo>
                    <a:pt x="204" y="9"/>
                  </a:lnTo>
                  <a:lnTo>
                    <a:pt x="202" y="5"/>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3" name="Freeform 473">
              <a:extLst>
                <a:ext uri="{FF2B5EF4-FFF2-40B4-BE49-F238E27FC236}">
                  <a16:creationId xmlns:a16="http://schemas.microsoft.com/office/drawing/2014/main" id="{4882571B-D6B0-4D68-871E-350CA0795CEE}"/>
                </a:ext>
              </a:extLst>
            </p:cNvPr>
            <p:cNvSpPr>
              <a:spLocks/>
            </p:cNvSpPr>
            <p:nvPr/>
          </p:nvSpPr>
          <p:spPr bwMode="auto">
            <a:xfrm>
              <a:off x="5651501" y="1179513"/>
              <a:ext cx="109538" cy="15875"/>
            </a:xfrm>
            <a:custGeom>
              <a:avLst/>
              <a:gdLst>
                <a:gd name="T0" fmla="*/ 191 w 205"/>
                <a:gd name="T1" fmla="*/ 0 h 28"/>
                <a:gd name="T2" fmla="*/ 14 w 205"/>
                <a:gd name="T3" fmla="*/ 0 h 28"/>
                <a:gd name="T4" fmla="*/ 9 w 205"/>
                <a:gd name="T5" fmla="*/ 1 h 28"/>
                <a:gd name="T6" fmla="*/ 4 w 205"/>
                <a:gd name="T7" fmla="*/ 4 h 28"/>
                <a:gd name="T8" fmla="*/ 1 w 205"/>
                <a:gd name="T9" fmla="*/ 8 h 28"/>
                <a:gd name="T10" fmla="*/ 0 w 205"/>
                <a:gd name="T11" fmla="*/ 14 h 28"/>
                <a:gd name="T12" fmla="*/ 1 w 205"/>
                <a:gd name="T13" fmla="*/ 19 h 28"/>
                <a:gd name="T14" fmla="*/ 4 w 205"/>
                <a:gd name="T15" fmla="*/ 23 h 28"/>
                <a:gd name="T16" fmla="*/ 9 w 205"/>
                <a:gd name="T17" fmla="*/ 27 h 28"/>
                <a:gd name="T18" fmla="*/ 14 w 205"/>
                <a:gd name="T19" fmla="*/ 28 h 28"/>
                <a:gd name="T20" fmla="*/ 191 w 205"/>
                <a:gd name="T21" fmla="*/ 28 h 28"/>
                <a:gd name="T22" fmla="*/ 196 w 205"/>
                <a:gd name="T23" fmla="*/ 27 h 28"/>
                <a:gd name="T24" fmla="*/ 202 w 205"/>
                <a:gd name="T25" fmla="*/ 23 h 28"/>
                <a:gd name="T26" fmla="*/ 204 w 205"/>
                <a:gd name="T27" fmla="*/ 19 h 28"/>
                <a:gd name="T28" fmla="*/ 205 w 205"/>
                <a:gd name="T29" fmla="*/ 14 h 28"/>
                <a:gd name="T30" fmla="*/ 204 w 205"/>
                <a:gd name="T31" fmla="*/ 8 h 28"/>
                <a:gd name="T32" fmla="*/ 202 w 205"/>
                <a:gd name="T33" fmla="*/ 4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9" y="1"/>
                  </a:lnTo>
                  <a:lnTo>
                    <a:pt x="4" y="4"/>
                  </a:lnTo>
                  <a:lnTo>
                    <a:pt x="1" y="8"/>
                  </a:lnTo>
                  <a:lnTo>
                    <a:pt x="0" y="14"/>
                  </a:lnTo>
                  <a:lnTo>
                    <a:pt x="1" y="19"/>
                  </a:lnTo>
                  <a:lnTo>
                    <a:pt x="4" y="23"/>
                  </a:lnTo>
                  <a:lnTo>
                    <a:pt x="9" y="27"/>
                  </a:lnTo>
                  <a:lnTo>
                    <a:pt x="14" y="28"/>
                  </a:lnTo>
                  <a:lnTo>
                    <a:pt x="191" y="28"/>
                  </a:lnTo>
                  <a:lnTo>
                    <a:pt x="196" y="27"/>
                  </a:lnTo>
                  <a:lnTo>
                    <a:pt x="202" y="23"/>
                  </a:lnTo>
                  <a:lnTo>
                    <a:pt x="204" y="19"/>
                  </a:lnTo>
                  <a:lnTo>
                    <a:pt x="205" y="14"/>
                  </a:lnTo>
                  <a:lnTo>
                    <a:pt x="204" y="8"/>
                  </a:lnTo>
                  <a:lnTo>
                    <a:pt x="202" y="4"/>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704" name="Freeform 474">
              <a:extLst>
                <a:ext uri="{FF2B5EF4-FFF2-40B4-BE49-F238E27FC236}">
                  <a16:creationId xmlns:a16="http://schemas.microsoft.com/office/drawing/2014/main" id="{64448730-01B6-41F9-82F3-59A07D873007}"/>
                </a:ext>
              </a:extLst>
            </p:cNvPr>
            <p:cNvSpPr>
              <a:spLocks/>
            </p:cNvSpPr>
            <p:nvPr/>
          </p:nvSpPr>
          <p:spPr bwMode="auto">
            <a:xfrm>
              <a:off x="5651501" y="1128713"/>
              <a:ext cx="109538" cy="14288"/>
            </a:xfrm>
            <a:custGeom>
              <a:avLst/>
              <a:gdLst>
                <a:gd name="T0" fmla="*/ 191 w 205"/>
                <a:gd name="T1" fmla="*/ 0 h 28"/>
                <a:gd name="T2" fmla="*/ 14 w 205"/>
                <a:gd name="T3" fmla="*/ 0 h 28"/>
                <a:gd name="T4" fmla="*/ 9 w 205"/>
                <a:gd name="T5" fmla="*/ 1 h 28"/>
                <a:gd name="T6" fmla="*/ 4 w 205"/>
                <a:gd name="T7" fmla="*/ 4 h 28"/>
                <a:gd name="T8" fmla="*/ 1 w 205"/>
                <a:gd name="T9" fmla="*/ 9 h 28"/>
                <a:gd name="T10" fmla="*/ 0 w 205"/>
                <a:gd name="T11" fmla="*/ 14 h 28"/>
                <a:gd name="T12" fmla="*/ 1 w 205"/>
                <a:gd name="T13" fmla="*/ 19 h 28"/>
                <a:gd name="T14" fmla="*/ 4 w 205"/>
                <a:gd name="T15" fmla="*/ 24 h 28"/>
                <a:gd name="T16" fmla="*/ 9 w 205"/>
                <a:gd name="T17" fmla="*/ 27 h 28"/>
                <a:gd name="T18" fmla="*/ 14 w 205"/>
                <a:gd name="T19" fmla="*/ 28 h 28"/>
                <a:gd name="T20" fmla="*/ 191 w 205"/>
                <a:gd name="T21" fmla="*/ 28 h 28"/>
                <a:gd name="T22" fmla="*/ 196 w 205"/>
                <a:gd name="T23" fmla="*/ 27 h 28"/>
                <a:gd name="T24" fmla="*/ 202 w 205"/>
                <a:gd name="T25" fmla="*/ 24 h 28"/>
                <a:gd name="T26" fmla="*/ 204 w 205"/>
                <a:gd name="T27" fmla="*/ 19 h 28"/>
                <a:gd name="T28" fmla="*/ 205 w 205"/>
                <a:gd name="T29" fmla="*/ 14 h 28"/>
                <a:gd name="T30" fmla="*/ 204 w 205"/>
                <a:gd name="T31" fmla="*/ 9 h 28"/>
                <a:gd name="T32" fmla="*/ 202 w 205"/>
                <a:gd name="T33" fmla="*/ 4 h 28"/>
                <a:gd name="T34" fmla="*/ 196 w 205"/>
                <a:gd name="T35" fmla="*/ 1 h 28"/>
                <a:gd name="T36" fmla="*/ 191 w 205"/>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8">
                  <a:moveTo>
                    <a:pt x="191" y="0"/>
                  </a:moveTo>
                  <a:lnTo>
                    <a:pt x="14" y="0"/>
                  </a:lnTo>
                  <a:lnTo>
                    <a:pt x="9" y="1"/>
                  </a:lnTo>
                  <a:lnTo>
                    <a:pt x="4" y="4"/>
                  </a:lnTo>
                  <a:lnTo>
                    <a:pt x="1" y="9"/>
                  </a:lnTo>
                  <a:lnTo>
                    <a:pt x="0" y="14"/>
                  </a:lnTo>
                  <a:lnTo>
                    <a:pt x="1" y="19"/>
                  </a:lnTo>
                  <a:lnTo>
                    <a:pt x="4" y="24"/>
                  </a:lnTo>
                  <a:lnTo>
                    <a:pt x="9" y="27"/>
                  </a:lnTo>
                  <a:lnTo>
                    <a:pt x="14" y="28"/>
                  </a:lnTo>
                  <a:lnTo>
                    <a:pt x="191" y="28"/>
                  </a:lnTo>
                  <a:lnTo>
                    <a:pt x="196" y="27"/>
                  </a:lnTo>
                  <a:lnTo>
                    <a:pt x="202" y="24"/>
                  </a:lnTo>
                  <a:lnTo>
                    <a:pt x="204" y="19"/>
                  </a:lnTo>
                  <a:lnTo>
                    <a:pt x="205" y="14"/>
                  </a:lnTo>
                  <a:lnTo>
                    <a:pt x="204" y="9"/>
                  </a:lnTo>
                  <a:lnTo>
                    <a:pt x="202" y="4"/>
                  </a:lnTo>
                  <a:lnTo>
                    <a:pt x="196" y="1"/>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705" name="Freeform 475">
              <a:extLst>
                <a:ext uri="{FF2B5EF4-FFF2-40B4-BE49-F238E27FC236}">
                  <a16:creationId xmlns:a16="http://schemas.microsoft.com/office/drawing/2014/main" id="{661BBD0D-5DE5-49E7-AC9A-F56DE1E754FF}"/>
                </a:ext>
              </a:extLst>
            </p:cNvPr>
            <p:cNvSpPr>
              <a:spLocks/>
            </p:cNvSpPr>
            <p:nvPr/>
          </p:nvSpPr>
          <p:spPr bwMode="auto">
            <a:xfrm>
              <a:off x="5489576" y="1079501"/>
              <a:ext cx="14288" cy="14288"/>
            </a:xfrm>
            <a:custGeom>
              <a:avLst/>
              <a:gdLst>
                <a:gd name="T0" fmla="*/ 24 w 27"/>
                <a:gd name="T1" fmla="*/ 4 h 28"/>
                <a:gd name="T2" fmla="*/ 18 w 27"/>
                <a:gd name="T3" fmla="*/ 1 h 28"/>
                <a:gd name="T4" fmla="*/ 13 w 27"/>
                <a:gd name="T5" fmla="*/ 0 h 28"/>
                <a:gd name="T6" fmla="*/ 9 w 27"/>
                <a:gd name="T7" fmla="*/ 1 h 28"/>
                <a:gd name="T8" fmla="*/ 3 w 27"/>
                <a:gd name="T9" fmla="*/ 4 h 28"/>
                <a:gd name="T10" fmla="*/ 1 w 27"/>
                <a:gd name="T11" fmla="*/ 8 h 28"/>
                <a:gd name="T12" fmla="*/ 0 w 27"/>
                <a:gd name="T13" fmla="*/ 14 h 28"/>
                <a:gd name="T14" fmla="*/ 1 w 27"/>
                <a:gd name="T15" fmla="*/ 19 h 28"/>
                <a:gd name="T16" fmla="*/ 3 w 27"/>
                <a:gd name="T17" fmla="*/ 23 h 28"/>
                <a:gd name="T18" fmla="*/ 9 w 27"/>
                <a:gd name="T19" fmla="*/ 26 h 28"/>
                <a:gd name="T20" fmla="*/ 13 w 27"/>
                <a:gd name="T21" fmla="*/ 28 h 28"/>
                <a:gd name="T22" fmla="*/ 18 w 27"/>
                <a:gd name="T23" fmla="*/ 26 h 28"/>
                <a:gd name="T24" fmla="*/ 24 w 27"/>
                <a:gd name="T25" fmla="*/ 23 h 28"/>
                <a:gd name="T26" fmla="*/ 26 w 27"/>
                <a:gd name="T27" fmla="*/ 19 h 28"/>
                <a:gd name="T28" fmla="*/ 27 w 27"/>
                <a:gd name="T29" fmla="*/ 14 h 28"/>
                <a:gd name="T30" fmla="*/ 26 w 27"/>
                <a:gd name="T31" fmla="*/ 8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8" y="1"/>
                  </a:lnTo>
                  <a:lnTo>
                    <a:pt x="13" y="0"/>
                  </a:lnTo>
                  <a:lnTo>
                    <a:pt x="9" y="1"/>
                  </a:lnTo>
                  <a:lnTo>
                    <a:pt x="3" y="4"/>
                  </a:lnTo>
                  <a:lnTo>
                    <a:pt x="1" y="8"/>
                  </a:lnTo>
                  <a:lnTo>
                    <a:pt x="0" y="14"/>
                  </a:lnTo>
                  <a:lnTo>
                    <a:pt x="1" y="19"/>
                  </a:lnTo>
                  <a:lnTo>
                    <a:pt x="3" y="23"/>
                  </a:lnTo>
                  <a:lnTo>
                    <a:pt x="9" y="26"/>
                  </a:lnTo>
                  <a:lnTo>
                    <a:pt x="13" y="28"/>
                  </a:lnTo>
                  <a:lnTo>
                    <a:pt x="18" y="26"/>
                  </a:lnTo>
                  <a:lnTo>
                    <a:pt x="24" y="23"/>
                  </a:lnTo>
                  <a:lnTo>
                    <a:pt x="26" y="19"/>
                  </a:lnTo>
                  <a:lnTo>
                    <a:pt x="27" y="14"/>
                  </a:lnTo>
                  <a:lnTo>
                    <a:pt x="26" y="8"/>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06" name="Group 705">
            <a:extLst>
              <a:ext uri="{FF2B5EF4-FFF2-40B4-BE49-F238E27FC236}">
                <a16:creationId xmlns:a16="http://schemas.microsoft.com/office/drawing/2014/main" id="{8282706E-0308-4C66-B14B-13B7E81823A7}"/>
              </a:ext>
            </a:extLst>
          </p:cNvPr>
          <p:cNvGrpSpPr/>
          <p:nvPr/>
        </p:nvGrpSpPr>
        <p:grpSpPr>
          <a:xfrm>
            <a:off x="1190434" y="3802211"/>
            <a:ext cx="376238" cy="389113"/>
            <a:chOff x="4456113" y="1776413"/>
            <a:chExt cx="376238" cy="376238"/>
          </a:xfrm>
          <a:solidFill>
            <a:schemeClr val="bg1"/>
          </a:solidFill>
        </p:grpSpPr>
        <p:sp>
          <p:nvSpPr>
            <p:cNvPr id="707" name="Freeform 150">
              <a:extLst>
                <a:ext uri="{FF2B5EF4-FFF2-40B4-BE49-F238E27FC236}">
                  <a16:creationId xmlns:a16="http://schemas.microsoft.com/office/drawing/2014/main" id="{FF6A514D-8459-4E81-8BA2-8715E2E6F450}"/>
                </a:ext>
              </a:extLst>
            </p:cNvPr>
            <p:cNvSpPr>
              <a:spLocks noEditPoints="1"/>
            </p:cNvSpPr>
            <p:nvPr/>
          </p:nvSpPr>
          <p:spPr bwMode="auto">
            <a:xfrm>
              <a:off x="4456113" y="1776413"/>
              <a:ext cx="376238" cy="376238"/>
            </a:xfrm>
            <a:custGeom>
              <a:avLst/>
              <a:gdLst>
                <a:gd name="T0" fmla="*/ 63 w 711"/>
                <a:gd name="T1" fmla="*/ 0 h 711"/>
                <a:gd name="T2" fmla="*/ 50 w 711"/>
                <a:gd name="T3" fmla="*/ 1 h 711"/>
                <a:gd name="T4" fmla="*/ 38 w 711"/>
                <a:gd name="T5" fmla="*/ 4 h 711"/>
                <a:gd name="T6" fmla="*/ 27 w 711"/>
                <a:gd name="T7" fmla="*/ 11 h 711"/>
                <a:gd name="T8" fmla="*/ 19 w 711"/>
                <a:gd name="T9" fmla="*/ 18 h 711"/>
                <a:gd name="T10" fmla="*/ 10 w 711"/>
                <a:gd name="T11" fmla="*/ 27 h 711"/>
                <a:gd name="T12" fmla="*/ 5 w 711"/>
                <a:gd name="T13" fmla="*/ 37 h 711"/>
                <a:gd name="T14" fmla="*/ 2 w 711"/>
                <a:gd name="T15" fmla="*/ 49 h 711"/>
                <a:gd name="T16" fmla="*/ 0 w 711"/>
                <a:gd name="T17" fmla="*/ 62 h 711"/>
                <a:gd name="T18" fmla="*/ 2 w 711"/>
                <a:gd name="T19" fmla="*/ 702 h 711"/>
                <a:gd name="T20" fmla="*/ 8 w 711"/>
                <a:gd name="T21" fmla="*/ 710 h 711"/>
                <a:gd name="T22" fmla="*/ 697 w 711"/>
                <a:gd name="T23" fmla="*/ 711 h 711"/>
                <a:gd name="T24" fmla="*/ 707 w 711"/>
                <a:gd name="T25" fmla="*/ 706 h 711"/>
                <a:gd name="T26" fmla="*/ 711 w 711"/>
                <a:gd name="T27" fmla="*/ 697 h 711"/>
                <a:gd name="T28" fmla="*/ 711 w 711"/>
                <a:gd name="T29" fmla="*/ 56 h 711"/>
                <a:gd name="T30" fmla="*/ 708 w 711"/>
                <a:gd name="T31" fmla="*/ 44 h 711"/>
                <a:gd name="T32" fmla="*/ 703 w 711"/>
                <a:gd name="T33" fmla="*/ 32 h 711"/>
                <a:gd name="T34" fmla="*/ 697 w 711"/>
                <a:gd name="T35" fmla="*/ 22 h 711"/>
                <a:gd name="T36" fmla="*/ 688 w 711"/>
                <a:gd name="T37" fmla="*/ 14 h 711"/>
                <a:gd name="T38" fmla="*/ 679 w 711"/>
                <a:gd name="T39" fmla="*/ 7 h 711"/>
                <a:gd name="T40" fmla="*/ 667 w 711"/>
                <a:gd name="T41" fmla="*/ 2 h 711"/>
                <a:gd name="T42" fmla="*/ 655 w 711"/>
                <a:gd name="T43" fmla="*/ 0 h 711"/>
                <a:gd name="T44" fmla="*/ 683 w 711"/>
                <a:gd name="T45" fmla="*/ 683 h 711"/>
                <a:gd name="T46" fmla="*/ 27 w 711"/>
                <a:gd name="T47" fmla="*/ 161 h 711"/>
                <a:gd name="T48" fmla="*/ 565 w 711"/>
                <a:gd name="T49" fmla="*/ 160 h 711"/>
                <a:gd name="T50" fmla="*/ 572 w 711"/>
                <a:gd name="T51" fmla="*/ 152 h 711"/>
                <a:gd name="T52" fmla="*/ 572 w 711"/>
                <a:gd name="T53" fmla="*/ 142 h 711"/>
                <a:gd name="T54" fmla="*/ 565 w 711"/>
                <a:gd name="T55" fmla="*/ 134 h 711"/>
                <a:gd name="T56" fmla="*/ 27 w 711"/>
                <a:gd name="T57" fmla="*/ 133 h 711"/>
                <a:gd name="T58" fmla="*/ 29 w 711"/>
                <a:gd name="T59" fmla="*/ 55 h 711"/>
                <a:gd name="T60" fmla="*/ 34 w 711"/>
                <a:gd name="T61" fmla="*/ 43 h 711"/>
                <a:gd name="T62" fmla="*/ 44 w 711"/>
                <a:gd name="T63" fmla="*/ 33 h 711"/>
                <a:gd name="T64" fmla="*/ 55 w 711"/>
                <a:gd name="T65" fmla="*/ 28 h 711"/>
                <a:gd name="T66" fmla="*/ 649 w 711"/>
                <a:gd name="T67" fmla="*/ 28 h 711"/>
                <a:gd name="T68" fmla="*/ 662 w 711"/>
                <a:gd name="T69" fmla="*/ 30 h 711"/>
                <a:gd name="T70" fmla="*/ 673 w 711"/>
                <a:gd name="T71" fmla="*/ 37 h 711"/>
                <a:gd name="T72" fmla="*/ 681 w 711"/>
                <a:gd name="T73" fmla="*/ 48 h 711"/>
                <a:gd name="T74" fmla="*/ 683 w 711"/>
                <a:gd name="T75" fmla="*/ 62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1" h="711">
                  <a:moveTo>
                    <a:pt x="649" y="0"/>
                  </a:moveTo>
                  <a:lnTo>
                    <a:pt x="63" y="0"/>
                  </a:lnTo>
                  <a:lnTo>
                    <a:pt x="56" y="0"/>
                  </a:lnTo>
                  <a:lnTo>
                    <a:pt x="50" y="1"/>
                  </a:lnTo>
                  <a:lnTo>
                    <a:pt x="44" y="2"/>
                  </a:lnTo>
                  <a:lnTo>
                    <a:pt x="38" y="4"/>
                  </a:lnTo>
                  <a:lnTo>
                    <a:pt x="33" y="7"/>
                  </a:lnTo>
                  <a:lnTo>
                    <a:pt x="27" y="11"/>
                  </a:lnTo>
                  <a:lnTo>
                    <a:pt x="23" y="14"/>
                  </a:lnTo>
                  <a:lnTo>
                    <a:pt x="19" y="18"/>
                  </a:lnTo>
                  <a:lnTo>
                    <a:pt x="15" y="22"/>
                  </a:lnTo>
                  <a:lnTo>
                    <a:pt x="10" y="27"/>
                  </a:lnTo>
                  <a:lnTo>
                    <a:pt x="8" y="32"/>
                  </a:lnTo>
                  <a:lnTo>
                    <a:pt x="5" y="37"/>
                  </a:lnTo>
                  <a:lnTo>
                    <a:pt x="3" y="44"/>
                  </a:lnTo>
                  <a:lnTo>
                    <a:pt x="2" y="49"/>
                  </a:lnTo>
                  <a:lnTo>
                    <a:pt x="1" y="56"/>
                  </a:lnTo>
                  <a:lnTo>
                    <a:pt x="0" y="62"/>
                  </a:lnTo>
                  <a:lnTo>
                    <a:pt x="0" y="697"/>
                  </a:lnTo>
                  <a:lnTo>
                    <a:pt x="2" y="702"/>
                  </a:lnTo>
                  <a:lnTo>
                    <a:pt x="4" y="706"/>
                  </a:lnTo>
                  <a:lnTo>
                    <a:pt x="8" y="710"/>
                  </a:lnTo>
                  <a:lnTo>
                    <a:pt x="13" y="711"/>
                  </a:lnTo>
                  <a:lnTo>
                    <a:pt x="697" y="711"/>
                  </a:lnTo>
                  <a:lnTo>
                    <a:pt x="702" y="710"/>
                  </a:lnTo>
                  <a:lnTo>
                    <a:pt x="707" y="706"/>
                  </a:lnTo>
                  <a:lnTo>
                    <a:pt x="710" y="702"/>
                  </a:lnTo>
                  <a:lnTo>
                    <a:pt x="711" y="697"/>
                  </a:lnTo>
                  <a:lnTo>
                    <a:pt x="711" y="62"/>
                  </a:lnTo>
                  <a:lnTo>
                    <a:pt x="711" y="56"/>
                  </a:lnTo>
                  <a:lnTo>
                    <a:pt x="710" y="49"/>
                  </a:lnTo>
                  <a:lnTo>
                    <a:pt x="708" y="44"/>
                  </a:lnTo>
                  <a:lnTo>
                    <a:pt x="705" y="37"/>
                  </a:lnTo>
                  <a:lnTo>
                    <a:pt x="703" y="32"/>
                  </a:lnTo>
                  <a:lnTo>
                    <a:pt x="700" y="27"/>
                  </a:lnTo>
                  <a:lnTo>
                    <a:pt x="697" y="22"/>
                  </a:lnTo>
                  <a:lnTo>
                    <a:pt x="693" y="18"/>
                  </a:lnTo>
                  <a:lnTo>
                    <a:pt x="688" y="14"/>
                  </a:lnTo>
                  <a:lnTo>
                    <a:pt x="683" y="11"/>
                  </a:lnTo>
                  <a:lnTo>
                    <a:pt x="679" y="7"/>
                  </a:lnTo>
                  <a:lnTo>
                    <a:pt x="672" y="4"/>
                  </a:lnTo>
                  <a:lnTo>
                    <a:pt x="667" y="2"/>
                  </a:lnTo>
                  <a:lnTo>
                    <a:pt x="660" y="1"/>
                  </a:lnTo>
                  <a:lnTo>
                    <a:pt x="655" y="0"/>
                  </a:lnTo>
                  <a:lnTo>
                    <a:pt x="649" y="0"/>
                  </a:lnTo>
                  <a:close/>
                  <a:moveTo>
                    <a:pt x="683" y="683"/>
                  </a:moveTo>
                  <a:lnTo>
                    <a:pt x="27" y="683"/>
                  </a:lnTo>
                  <a:lnTo>
                    <a:pt x="27" y="161"/>
                  </a:lnTo>
                  <a:lnTo>
                    <a:pt x="560" y="161"/>
                  </a:lnTo>
                  <a:lnTo>
                    <a:pt x="565" y="160"/>
                  </a:lnTo>
                  <a:lnTo>
                    <a:pt x="569" y="157"/>
                  </a:lnTo>
                  <a:lnTo>
                    <a:pt x="572" y="152"/>
                  </a:lnTo>
                  <a:lnTo>
                    <a:pt x="574" y="147"/>
                  </a:lnTo>
                  <a:lnTo>
                    <a:pt x="572" y="142"/>
                  </a:lnTo>
                  <a:lnTo>
                    <a:pt x="569" y="137"/>
                  </a:lnTo>
                  <a:lnTo>
                    <a:pt x="565" y="134"/>
                  </a:lnTo>
                  <a:lnTo>
                    <a:pt x="560" y="133"/>
                  </a:lnTo>
                  <a:lnTo>
                    <a:pt x="27" y="133"/>
                  </a:lnTo>
                  <a:lnTo>
                    <a:pt x="27" y="62"/>
                  </a:lnTo>
                  <a:lnTo>
                    <a:pt x="29" y="55"/>
                  </a:lnTo>
                  <a:lnTo>
                    <a:pt x="31" y="48"/>
                  </a:lnTo>
                  <a:lnTo>
                    <a:pt x="34" y="43"/>
                  </a:lnTo>
                  <a:lnTo>
                    <a:pt x="38" y="37"/>
                  </a:lnTo>
                  <a:lnTo>
                    <a:pt x="44" y="33"/>
                  </a:lnTo>
                  <a:lnTo>
                    <a:pt x="49" y="30"/>
                  </a:lnTo>
                  <a:lnTo>
                    <a:pt x="55" y="28"/>
                  </a:lnTo>
                  <a:lnTo>
                    <a:pt x="63" y="28"/>
                  </a:lnTo>
                  <a:lnTo>
                    <a:pt x="649" y="28"/>
                  </a:lnTo>
                  <a:lnTo>
                    <a:pt x="655" y="28"/>
                  </a:lnTo>
                  <a:lnTo>
                    <a:pt x="662" y="30"/>
                  </a:lnTo>
                  <a:lnTo>
                    <a:pt x="668" y="33"/>
                  </a:lnTo>
                  <a:lnTo>
                    <a:pt x="673" y="37"/>
                  </a:lnTo>
                  <a:lnTo>
                    <a:pt x="678" y="43"/>
                  </a:lnTo>
                  <a:lnTo>
                    <a:pt x="681" y="48"/>
                  </a:lnTo>
                  <a:lnTo>
                    <a:pt x="682" y="55"/>
                  </a:lnTo>
                  <a:lnTo>
                    <a:pt x="683" y="62"/>
                  </a:lnTo>
                  <a:lnTo>
                    <a:pt x="683" y="6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8" name="Freeform 151">
              <a:extLst>
                <a:ext uri="{FF2B5EF4-FFF2-40B4-BE49-F238E27FC236}">
                  <a16:creationId xmlns:a16="http://schemas.microsoft.com/office/drawing/2014/main" id="{3721A6D5-E9F4-4A92-B916-FE227D1A01B5}"/>
                </a:ext>
              </a:extLst>
            </p:cNvPr>
            <p:cNvSpPr>
              <a:spLocks noEditPoints="1"/>
            </p:cNvSpPr>
            <p:nvPr/>
          </p:nvSpPr>
          <p:spPr bwMode="auto">
            <a:xfrm>
              <a:off x="4495801" y="1797051"/>
              <a:ext cx="44450" cy="42863"/>
            </a:xfrm>
            <a:custGeom>
              <a:avLst/>
              <a:gdLst>
                <a:gd name="T0" fmla="*/ 41 w 83"/>
                <a:gd name="T1" fmla="*/ 0 h 82"/>
                <a:gd name="T2" fmla="*/ 33 w 83"/>
                <a:gd name="T3" fmla="*/ 1 h 82"/>
                <a:gd name="T4" fmla="*/ 25 w 83"/>
                <a:gd name="T5" fmla="*/ 3 h 82"/>
                <a:gd name="T6" fmla="*/ 18 w 83"/>
                <a:gd name="T7" fmla="*/ 7 h 82"/>
                <a:gd name="T8" fmla="*/ 13 w 83"/>
                <a:gd name="T9" fmla="*/ 11 h 82"/>
                <a:gd name="T10" fmla="*/ 7 w 83"/>
                <a:gd name="T11" fmla="*/ 18 h 82"/>
                <a:gd name="T12" fmla="*/ 3 w 83"/>
                <a:gd name="T13" fmla="*/ 25 h 82"/>
                <a:gd name="T14" fmla="*/ 1 w 83"/>
                <a:gd name="T15" fmla="*/ 33 h 82"/>
                <a:gd name="T16" fmla="*/ 0 w 83"/>
                <a:gd name="T17" fmla="*/ 41 h 82"/>
                <a:gd name="T18" fmla="*/ 1 w 83"/>
                <a:gd name="T19" fmla="*/ 49 h 82"/>
                <a:gd name="T20" fmla="*/ 3 w 83"/>
                <a:gd name="T21" fmla="*/ 58 h 82"/>
                <a:gd name="T22" fmla="*/ 7 w 83"/>
                <a:gd name="T23" fmla="*/ 64 h 82"/>
                <a:gd name="T24" fmla="*/ 13 w 83"/>
                <a:gd name="T25" fmla="*/ 70 h 82"/>
                <a:gd name="T26" fmla="*/ 18 w 83"/>
                <a:gd name="T27" fmla="*/ 76 h 82"/>
                <a:gd name="T28" fmla="*/ 25 w 83"/>
                <a:gd name="T29" fmla="*/ 79 h 82"/>
                <a:gd name="T30" fmla="*/ 33 w 83"/>
                <a:gd name="T31" fmla="*/ 82 h 82"/>
                <a:gd name="T32" fmla="*/ 41 w 83"/>
                <a:gd name="T33" fmla="*/ 82 h 82"/>
                <a:gd name="T34" fmla="*/ 50 w 83"/>
                <a:gd name="T35" fmla="*/ 82 h 82"/>
                <a:gd name="T36" fmla="*/ 58 w 83"/>
                <a:gd name="T37" fmla="*/ 79 h 82"/>
                <a:gd name="T38" fmla="*/ 65 w 83"/>
                <a:gd name="T39" fmla="*/ 76 h 82"/>
                <a:gd name="T40" fmla="*/ 72 w 83"/>
                <a:gd name="T41" fmla="*/ 70 h 82"/>
                <a:gd name="T42" fmla="*/ 76 w 83"/>
                <a:gd name="T43" fmla="*/ 64 h 82"/>
                <a:gd name="T44" fmla="*/ 80 w 83"/>
                <a:gd name="T45" fmla="*/ 58 h 82"/>
                <a:gd name="T46" fmla="*/ 82 w 83"/>
                <a:gd name="T47" fmla="*/ 49 h 82"/>
                <a:gd name="T48" fmla="*/ 83 w 83"/>
                <a:gd name="T49" fmla="*/ 41 h 82"/>
                <a:gd name="T50" fmla="*/ 82 w 83"/>
                <a:gd name="T51" fmla="*/ 33 h 82"/>
                <a:gd name="T52" fmla="*/ 80 w 83"/>
                <a:gd name="T53" fmla="*/ 25 h 82"/>
                <a:gd name="T54" fmla="*/ 76 w 83"/>
                <a:gd name="T55" fmla="*/ 18 h 82"/>
                <a:gd name="T56" fmla="*/ 72 w 83"/>
                <a:gd name="T57" fmla="*/ 11 h 82"/>
                <a:gd name="T58" fmla="*/ 65 w 83"/>
                <a:gd name="T59" fmla="*/ 7 h 82"/>
                <a:gd name="T60" fmla="*/ 58 w 83"/>
                <a:gd name="T61" fmla="*/ 3 h 82"/>
                <a:gd name="T62" fmla="*/ 50 w 83"/>
                <a:gd name="T63" fmla="*/ 1 h 82"/>
                <a:gd name="T64" fmla="*/ 41 w 83"/>
                <a:gd name="T65" fmla="*/ 0 h 82"/>
                <a:gd name="T66" fmla="*/ 41 w 83"/>
                <a:gd name="T67" fmla="*/ 55 h 82"/>
                <a:gd name="T68" fmla="*/ 36 w 83"/>
                <a:gd name="T69" fmla="*/ 54 h 82"/>
                <a:gd name="T70" fmla="*/ 32 w 83"/>
                <a:gd name="T71" fmla="*/ 51 h 82"/>
                <a:gd name="T72" fmla="*/ 29 w 83"/>
                <a:gd name="T73" fmla="*/ 47 h 82"/>
                <a:gd name="T74" fmla="*/ 28 w 83"/>
                <a:gd name="T75" fmla="*/ 41 h 82"/>
                <a:gd name="T76" fmla="*/ 29 w 83"/>
                <a:gd name="T77" fmla="*/ 36 h 82"/>
                <a:gd name="T78" fmla="*/ 32 w 83"/>
                <a:gd name="T79" fmla="*/ 32 h 82"/>
                <a:gd name="T80" fmla="*/ 36 w 83"/>
                <a:gd name="T81" fmla="*/ 29 h 82"/>
                <a:gd name="T82" fmla="*/ 41 w 83"/>
                <a:gd name="T83" fmla="*/ 27 h 82"/>
                <a:gd name="T84" fmla="*/ 47 w 83"/>
                <a:gd name="T85" fmla="*/ 29 h 82"/>
                <a:gd name="T86" fmla="*/ 51 w 83"/>
                <a:gd name="T87" fmla="*/ 32 h 82"/>
                <a:gd name="T88" fmla="*/ 54 w 83"/>
                <a:gd name="T89" fmla="*/ 36 h 82"/>
                <a:gd name="T90" fmla="*/ 55 w 83"/>
                <a:gd name="T91" fmla="*/ 41 h 82"/>
                <a:gd name="T92" fmla="*/ 54 w 83"/>
                <a:gd name="T93" fmla="*/ 47 h 82"/>
                <a:gd name="T94" fmla="*/ 51 w 83"/>
                <a:gd name="T95" fmla="*/ 51 h 82"/>
                <a:gd name="T96" fmla="*/ 47 w 83"/>
                <a:gd name="T97" fmla="*/ 54 h 82"/>
                <a:gd name="T98" fmla="*/ 41 w 83"/>
                <a:gd name="T99"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 h="82">
                  <a:moveTo>
                    <a:pt x="41" y="0"/>
                  </a:moveTo>
                  <a:lnTo>
                    <a:pt x="33" y="1"/>
                  </a:lnTo>
                  <a:lnTo>
                    <a:pt x="25" y="3"/>
                  </a:lnTo>
                  <a:lnTo>
                    <a:pt x="18" y="7"/>
                  </a:lnTo>
                  <a:lnTo>
                    <a:pt x="13" y="11"/>
                  </a:lnTo>
                  <a:lnTo>
                    <a:pt x="7" y="18"/>
                  </a:lnTo>
                  <a:lnTo>
                    <a:pt x="3" y="25"/>
                  </a:lnTo>
                  <a:lnTo>
                    <a:pt x="1" y="33"/>
                  </a:lnTo>
                  <a:lnTo>
                    <a:pt x="0" y="41"/>
                  </a:lnTo>
                  <a:lnTo>
                    <a:pt x="1" y="49"/>
                  </a:lnTo>
                  <a:lnTo>
                    <a:pt x="3" y="58"/>
                  </a:lnTo>
                  <a:lnTo>
                    <a:pt x="7" y="64"/>
                  </a:lnTo>
                  <a:lnTo>
                    <a:pt x="13" y="70"/>
                  </a:lnTo>
                  <a:lnTo>
                    <a:pt x="18" y="76"/>
                  </a:lnTo>
                  <a:lnTo>
                    <a:pt x="25" y="79"/>
                  </a:lnTo>
                  <a:lnTo>
                    <a:pt x="33" y="82"/>
                  </a:lnTo>
                  <a:lnTo>
                    <a:pt x="41" y="82"/>
                  </a:lnTo>
                  <a:lnTo>
                    <a:pt x="50" y="82"/>
                  </a:lnTo>
                  <a:lnTo>
                    <a:pt x="58" y="79"/>
                  </a:lnTo>
                  <a:lnTo>
                    <a:pt x="65" y="76"/>
                  </a:lnTo>
                  <a:lnTo>
                    <a:pt x="72" y="70"/>
                  </a:lnTo>
                  <a:lnTo>
                    <a:pt x="76" y="64"/>
                  </a:lnTo>
                  <a:lnTo>
                    <a:pt x="80" y="58"/>
                  </a:lnTo>
                  <a:lnTo>
                    <a:pt x="82" y="49"/>
                  </a:lnTo>
                  <a:lnTo>
                    <a:pt x="83" y="41"/>
                  </a:lnTo>
                  <a:lnTo>
                    <a:pt x="82" y="33"/>
                  </a:lnTo>
                  <a:lnTo>
                    <a:pt x="80" y="25"/>
                  </a:lnTo>
                  <a:lnTo>
                    <a:pt x="76" y="18"/>
                  </a:lnTo>
                  <a:lnTo>
                    <a:pt x="72" y="11"/>
                  </a:lnTo>
                  <a:lnTo>
                    <a:pt x="65" y="7"/>
                  </a:lnTo>
                  <a:lnTo>
                    <a:pt x="58" y="3"/>
                  </a:lnTo>
                  <a:lnTo>
                    <a:pt x="50" y="1"/>
                  </a:lnTo>
                  <a:lnTo>
                    <a:pt x="41" y="0"/>
                  </a:lnTo>
                  <a:close/>
                  <a:moveTo>
                    <a:pt x="41" y="55"/>
                  </a:moveTo>
                  <a:lnTo>
                    <a:pt x="36" y="54"/>
                  </a:lnTo>
                  <a:lnTo>
                    <a:pt x="32" y="51"/>
                  </a:lnTo>
                  <a:lnTo>
                    <a:pt x="29" y="47"/>
                  </a:lnTo>
                  <a:lnTo>
                    <a:pt x="28" y="41"/>
                  </a:lnTo>
                  <a:lnTo>
                    <a:pt x="29" y="36"/>
                  </a:lnTo>
                  <a:lnTo>
                    <a:pt x="32" y="32"/>
                  </a:lnTo>
                  <a:lnTo>
                    <a:pt x="36" y="29"/>
                  </a:lnTo>
                  <a:lnTo>
                    <a:pt x="41" y="27"/>
                  </a:lnTo>
                  <a:lnTo>
                    <a:pt x="47" y="29"/>
                  </a:lnTo>
                  <a:lnTo>
                    <a:pt x="51" y="32"/>
                  </a:lnTo>
                  <a:lnTo>
                    <a:pt x="54" y="36"/>
                  </a:lnTo>
                  <a:lnTo>
                    <a:pt x="55" y="41"/>
                  </a:lnTo>
                  <a:lnTo>
                    <a:pt x="54" y="47"/>
                  </a:lnTo>
                  <a:lnTo>
                    <a:pt x="51" y="51"/>
                  </a:lnTo>
                  <a:lnTo>
                    <a:pt x="47" y="54"/>
                  </a:lnTo>
                  <a:lnTo>
                    <a:pt x="4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9" name="Freeform 152">
              <a:extLst>
                <a:ext uri="{FF2B5EF4-FFF2-40B4-BE49-F238E27FC236}">
                  <a16:creationId xmlns:a16="http://schemas.microsoft.com/office/drawing/2014/main" id="{1377886C-4DCA-4328-9A41-9B6895EFB9F3}"/>
                </a:ext>
              </a:extLst>
            </p:cNvPr>
            <p:cNvSpPr>
              <a:spLocks noEditPoints="1"/>
            </p:cNvSpPr>
            <p:nvPr/>
          </p:nvSpPr>
          <p:spPr bwMode="auto">
            <a:xfrm>
              <a:off x="4552951" y="1797051"/>
              <a:ext cx="44450" cy="42863"/>
            </a:xfrm>
            <a:custGeom>
              <a:avLst/>
              <a:gdLst>
                <a:gd name="T0" fmla="*/ 42 w 83"/>
                <a:gd name="T1" fmla="*/ 0 h 82"/>
                <a:gd name="T2" fmla="*/ 33 w 83"/>
                <a:gd name="T3" fmla="*/ 1 h 82"/>
                <a:gd name="T4" fmla="*/ 25 w 83"/>
                <a:gd name="T5" fmla="*/ 3 h 82"/>
                <a:gd name="T6" fmla="*/ 18 w 83"/>
                <a:gd name="T7" fmla="*/ 7 h 82"/>
                <a:gd name="T8" fmla="*/ 12 w 83"/>
                <a:gd name="T9" fmla="*/ 11 h 82"/>
                <a:gd name="T10" fmla="*/ 6 w 83"/>
                <a:gd name="T11" fmla="*/ 18 h 82"/>
                <a:gd name="T12" fmla="*/ 3 w 83"/>
                <a:gd name="T13" fmla="*/ 25 h 82"/>
                <a:gd name="T14" fmla="*/ 1 w 83"/>
                <a:gd name="T15" fmla="*/ 33 h 82"/>
                <a:gd name="T16" fmla="*/ 0 w 83"/>
                <a:gd name="T17" fmla="*/ 41 h 82"/>
                <a:gd name="T18" fmla="*/ 1 w 83"/>
                <a:gd name="T19" fmla="*/ 49 h 82"/>
                <a:gd name="T20" fmla="*/ 3 w 83"/>
                <a:gd name="T21" fmla="*/ 58 h 82"/>
                <a:gd name="T22" fmla="*/ 6 w 83"/>
                <a:gd name="T23" fmla="*/ 64 h 82"/>
                <a:gd name="T24" fmla="*/ 12 w 83"/>
                <a:gd name="T25" fmla="*/ 70 h 82"/>
                <a:gd name="T26" fmla="*/ 18 w 83"/>
                <a:gd name="T27" fmla="*/ 76 h 82"/>
                <a:gd name="T28" fmla="*/ 25 w 83"/>
                <a:gd name="T29" fmla="*/ 79 h 82"/>
                <a:gd name="T30" fmla="*/ 33 w 83"/>
                <a:gd name="T31" fmla="*/ 82 h 82"/>
                <a:gd name="T32" fmla="*/ 42 w 83"/>
                <a:gd name="T33" fmla="*/ 82 h 82"/>
                <a:gd name="T34" fmla="*/ 49 w 83"/>
                <a:gd name="T35" fmla="*/ 82 h 82"/>
                <a:gd name="T36" fmla="*/ 58 w 83"/>
                <a:gd name="T37" fmla="*/ 79 h 82"/>
                <a:gd name="T38" fmla="*/ 64 w 83"/>
                <a:gd name="T39" fmla="*/ 76 h 82"/>
                <a:gd name="T40" fmla="*/ 71 w 83"/>
                <a:gd name="T41" fmla="*/ 70 h 82"/>
                <a:gd name="T42" fmla="*/ 76 w 83"/>
                <a:gd name="T43" fmla="*/ 64 h 82"/>
                <a:gd name="T44" fmla="*/ 79 w 83"/>
                <a:gd name="T45" fmla="*/ 58 h 82"/>
                <a:gd name="T46" fmla="*/ 83 w 83"/>
                <a:gd name="T47" fmla="*/ 49 h 82"/>
                <a:gd name="T48" fmla="*/ 83 w 83"/>
                <a:gd name="T49" fmla="*/ 41 h 82"/>
                <a:gd name="T50" fmla="*/ 83 w 83"/>
                <a:gd name="T51" fmla="*/ 33 h 82"/>
                <a:gd name="T52" fmla="*/ 79 w 83"/>
                <a:gd name="T53" fmla="*/ 25 h 82"/>
                <a:gd name="T54" fmla="*/ 76 w 83"/>
                <a:gd name="T55" fmla="*/ 18 h 82"/>
                <a:gd name="T56" fmla="*/ 71 w 83"/>
                <a:gd name="T57" fmla="*/ 11 h 82"/>
                <a:gd name="T58" fmla="*/ 64 w 83"/>
                <a:gd name="T59" fmla="*/ 7 h 82"/>
                <a:gd name="T60" fmla="*/ 58 w 83"/>
                <a:gd name="T61" fmla="*/ 3 h 82"/>
                <a:gd name="T62" fmla="*/ 49 w 83"/>
                <a:gd name="T63" fmla="*/ 1 h 82"/>
                <a:gd name="T64" fmla="*/ 42 w 83"/>
                <a:gd name="T65" fmla="*/ 0 h 82"/>
                <a:gd name="T66" fmla="*/ 42 w 83"/>
                <a:gd name="T67" fmla="*/ 55 h 82"/>
                <a:gd name="T68" fmla="*/ 36 w 83"/>
                <a:gd name="T69" fmla="*/ 54 h 82"/>
                <a:gd name="T70" fmla="*/ 31 w 83"/>
                <a:gd name="T71" fmla="*/ 51 h 82"/>
                <a:gd name="T72" fmla="*/ 29 w 83"/>
                <a:gd name="T73" fmla="*/ 47 h 82"/>
                <a:gd name="T74" fmla="*/ 28 w 83"/>
                <a:gd name="T75" fmla="*/ 41 h 82"/>
                <a:gd name="T76" fmla="*/ 29 w 83"/>
                <a:gd name="T77" fmla="*/ 36 h 82"/>
                <a:gd name="T78" fmla="*/ 31 w 83"/>
                <a:gd name="T79" fmla="*/ 32 h 82"/>
                <a:gd name="T80" fmla="*/ 36 w 83"/>
                <a:gd name="T81" fmla="*/ 29 h 82"/>
                <a:gd name="T82" fmla="*/ 42 w 83"/>
                <a:gd name="T83" fmla="*/ 27 h 82"/>
                <a:gd name="T84" fmla="*/ 47 w 83"/>
                <a:gd name="T85" fmla="*/ 29 h 82"/>
                <a:gd name="T86" fmla="*/ 51 w 83"/>
                <a:gd name="T87" fmla="*/ 32 h 82"/>
                <a:gd name="T88" fmla="*/ 54 w 83"/>
                <a:gd name="T89" fmla="*/ 36 h 82"/>
                <a:gd name="T90" fmla="*/ 55 w 83"/>
                <a:gd name="T91" fmla="*/ 41 h 82"/>
                <a:gd name="T92" fmla="*/ 54 w 83"/>
                <a:gd name="T93" fmla="*/ 47 h 82"/>
                <a:gd name="T94" fmla="*/ 51 w 83"/>
                <a:gd name="T95" fmla="*/ 51 h 82"/>
                <a:gd name="T96" fmla="*/ 47 w 83"/>
                <a:gd name="T97" fmla="*/ 54 h 82"/>
                <a:gd name="T98" fmla="*/ 42 w 83"/>
                <a:gd name="T99"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 h="82">
                  <a:moveTo>
                    <a:pt x="42" y="0"/>
                  </a:moveTo>
                  <a:lnTo>
                    <a:pt x="33" y="1"/>
                  </a:lnTo>
                  <a:lnTo>
                    <a:pt x="25" y="3"/>
                  </a:lnTo>
                  <a:lnTo>
                    <a:pt x="18" y="7"/>
                  </a:lnTo>
                  <a:lnTo>
                    <a:pt x="12" y="11"/>
                  </a:lnTo>
                  <a:lnTo>
                    <a:pt x="6" y="18"/>
                  </a:lnTo>
                  <a:lnTo>
                    <a:pt x="3" y="25"/>
                  </a:lnTo>
                  <a:lnTo>
                    <a:pt x="1" y="33"/>
                  </a:lnTo>
                  <a:lnTo>
                    <a:pt x="0" y="41"/>
                  </a:lnTo>
                  <a:lnTo>
                    <a:pt x="1" y="49"/>
                  </a:lnTo>
                  <a:lnTo>
                    <a:pt x="3" y="58"/>
                  </a:lnTo>
                  <a:lnTo>
                    <a:pt x="6" y="64"/>
                  </a:lnTo>
                  <a:lnTo>
                    <a:pt x="12" y="70"/>
                  </a:lnTo>
                  <a:lnTo>
                    <a:pt x="18" y="76"/>
                  </a:lnTo>
                  <a:lnTo>
                    <a:pt x="25" y="79"/>
                  </a:lnTo>
                  <a:lnTo>
                    <a:pt x="33" y="82"/>
                  </a:lnTo>
                  <a:lnTo>
                    <a:pt x="42" y="82"/>
                  </a:lnTo>
                  <a:lnTo>
                    <a:pt x="49" y="82"/>
                  </a:lnTo>
                  <a:lnTo>
                    <a:pt x="58" y="79"/>
                  </a:lnTo>
                  <a:lnTo>
                    <a:pt x="64" y="76"/>
                  </a:lnTo>
                  <a:lnTo>
                    <a:pt x="71" y="70"/>
                  </a:lnTo>
                  <a:lnTo>
                    <a:pt x="76" y="64"/>
                  </a:lnTo>
                  <a:lnTo>
                    <a:pt x="79" y="58"/>
                  </a:lnTo>
                  <a:lnTo>
                    <a:pt x="83" y="49"/>
                  </a:lnTo>
                  <a:lnTo>
                    <a:pt x="83" y="41"/>
                  </a:lnTo>
                  <a:lnTo>
                    <a:pt x="83" y="33"/>
                  </a:lnTo>
                  <a:lnTo>
                    <a:pt x="79" y="25"/>
                  </a:lnTo>
                  <a:lnTo>
                    <a:pt x="76" y="18"/>
                  </a:lnTo>
                  <a:lnTo>
                    <a:pt x="71" y="11"/>
                  </a:lnTo>
                  <a:lnTo>
                    <a:pt x="64" y="7"/>
                  </a:lnTo>
                  <a:lnTo>
                    <a:pt x="58" y="3"/>
                  </a:lnTo>
                  <a:lnTo>
                    <a:pt x="49" y="1"/>
                  </a:lnTo>
                  <a:lnTo>
                    <a:pt x="42" y="0"/>
                  </a:lnTo>
                  <a:close/>
                  <a:moveTo>
                    <a:pt x="42" y="55"/>
                  </a:moveTo>
                  <a:lnTo>
                    <a:pt x="36" y="54"/>
                  </a:lnTo>
                  <a:lnTo>
                    <a:pt x="31" y="51"/>
                  </a:lnTo>
                  <a:lnTo>
                    <a:pt x="29" y="47"/>
                  </a:lnTo>
                  <a:lnTo>
                    <a:pt x="28" y="41"/>
                  </a:lnTo>
                  <a:lnTo>
                    <a:pt x="29" y="36"/>
                  </a:lnTo>
                  <a:lnTo>
                    <a:pt x="31" y="32"/>
                  </a:lnTo>
                  <a:lnTo>
                    <a:pt x="36" y="29"/>
                  </a:lnTo>
                  <a:lnTo>
                    <a:pt x="42" y="27"/>
                  </a:lnTo>
                  <a:lnTo>
                    <a:pt x="47" y="29"/>
                  </a:lnTo>
                  <a:lnTo>
                    <a:pt x="51" y="32"/>
                  </a:lnTo>
                  <a:lnTo>
                    <a:pt x="54" y="36"/>
                  </a:lnTo>
                  <a:lnTo>
                    <a:pt x="55" y="41"/>
                  </a:lnTo>
                  <a:lnTo>
                    <a:pt x="54" y="47"/>
                  </a:lnTo>
                  <a:lnTo>
                    <a:pt x="51" y="51"/>
                  </a:lnTo>
                  <a:lnTo>
                    <a:pt x="47" y="54"/>
                  </a:lnTo>
                  <a:lnTo>
                    <a:pt x="4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0" name="Freeform 153">
              <a:extLst>
                <a:ext uri="{FF2B5EF4-FFF2-40B4-BE49-F238E27FC236}">
                  <a16:creationId xmlns:a16="http://schemas.microsoft.com/office/drawing/2014/main" id="{9F043790-4310-4E22-A330-4B4BED1A4F88}"/>
                </a:ext>
              </a:extLst>
            </p:cNvPr>
            <p:cNvSpPr>
              <a:spLocks noEditPoints="1"/>
            </p:cNvSpPr>
            <p:nvPr/>
          </p:nvSpPr>
          <p:spPr bwMode="auto">
            <a:xfrm>
              <a:off x="4608513" y="1797051"/>
              <a:ext cx="44450" cy="42863"/>
            </a:xfrm>
            <a:custGeom>
              <a:avLst/>
              <a:gdLst>
                <a:gd name="T0" fmla="*/ 42 w 84"/>
                <a:gd name="T1" fmla="*/ 0 h 82"/>
                <a:gd name="T2" fmla="*/ 33 w 84"/>
                <a:gd name="T3" fmla="*/ 1 h 82"/>
                <a:gd name="T4" fmla="*/ 26 w 84"/>
                <a:gd name="T5" fmla="*/ 3 h 82"/>
                <a:gd name="T6" fmla="*/ 18 w 84"/>
                <a:gd name="T7" fmla="*/ 7 h 82"/>
                <a:gd name="T8" fmla="*/ 12 w 84"/>
                <a:gd name="T9" fmla="*/ 11 h 82"/>
                <a:gd name="T10" fmla="*/ 8 w 84"/>
                <a:gd name="T11" fmla="*/ 18 h 82"/>
                <a:gd name="T12" fmla="*/ 3 w 84"/>
                <a:gd name="T13" fmla="*/ 25 h 82"/>
                <a:gd name="T14" fmla="*/ 1 w 84"/>
                <a:gd name="T15" fmla="*/ 33 h 82"/>
                <a:gd name="T16" fmla="*/ 0 w 84"/>
                <a:gd name="T17" fmla="*/ 41 h 82"/>
                <a:gd name="T18" fmla="*/ 1 w 84"/>
                <a:gd name="T19" fmla="*/ 49 h 82"/>
                <a:gd name="T20" fmla="*/ 3 w 84"/>
                <a:gd name="T21" fmla="*/ 58 h 82"/>
                <a:gd name="T22" fmla="*/ 8 w 84"/>
                <a:gd name="T23" fmla="*/ 64 h 82"/>
                <a:gd name="T24" fmla="*/ 12 w 84"/>
                <a:gd name="T25" fmla="*/ 70 h 82"/>
                <a:gd name="T26" fmla="*/ 18 w 84"/>
                <a:gd name="T27" fmla="*/ 76 h 82"/>
                <a:gd name="T28" fmla="*/ 26 w 84"/>
                <a:gd name="T29" fmla="*/ 79 h 82"/>
                <a:gd name="T30" fmla="*/ 33 w 84"/>
                <a:gd name="T31" fmla="*/ 82 h 82"/>
                <a:gd name="T32" fmla="*/ 42 w 84"/>
                <a:gd name="T33" fmla="*/ 82 h 82"/>
                <a:gd name="T34" fmla="*/ 51 w 84"/>
                <a:gd name="T35" fmla="*/ 82 h 82"/>
                <a:gd name="T36" fmla="*/ 58 w 84"/>
                <a:gd name="T37" fmla="*/ 79 h 82"/>
                <a:gd name="T38" fmla="*/ 66 w 84"/>
                <a:gd name="T39" fmla="*/ 76 h 82"/>
                <a:gd name="T40" fmla="*/ 71 w 84"/>
                <a:gd name="T41" fmla="*/ 70 h 82"/>
                <a:gd name="T42" fmla="*/ 76 w 84"/>
                <a:gd name="T43" fmla="*/ 64 h 82"/>
                <a:gd name="T44" fmla="*/ 81 w 84"/>
                <a:gd name="T45" fmla="*/ 58 h 82"/>
                <a:gd name="T46" fmla="*/ 83 w 84"/>
                <a:gd name="T47" fmla="*/ 49 h 82"/>
                <a:gd name="T48" fmla="*/ 84 w 84"/>
                <a:gd name="T49" fmla="*/ 41 h 82"/>
                <a:gd name="T50" fmla="*/ 83 w 84"/>
                <a:gd name="T51" fmla="*/ 33 h 82"/>
                <a:gd name="T52" fmla="*/ 81 w 84"/>
                <a:gd name="T53" fmla="*/ 25 h 82"/>
                <a:gd name="T54" fmla="*/ 76 w 84"/>
                <a:gd name="T55" fmla="*/ 18 h 82"/>
                <a:gd name="T56" fmla="*/ 71 w 84"/>
                <a:gd name="T57" fmla="*/ 11 h 82"/>
                <a:gd name="T58" fmla="*/ 66 w 84"/>
                <a:gd name="T59" fmla="*/ 7 h 82"/>
                <a:gd name="T60" fmla="*/ 58 w 84"/>
                <a:gd name="T61" fmla="*/ 3 h 82"/>
                <a:gd name="T62" fmla="*/ 51 w 84"/>
                <a:gd name="T63" fmla="*/ 1 h 82"/>
                <a:gd name="T64" fmla="*/ 42 w 84"/>
                <a:gd name="T65" fmla="*/ 0 h 82"/>
                <a:gd name="T66" fmla="*/ 42 w 84"/>
                <a:gd name="T67" fmla="*/ 55 h 82"/>
                <a:gd name="T68" fmla="*/ 37 w 84"/>
                <a:gd name="T69" fmla="*/ 54 h 82"/>
                <a:gd name="T70" fmla="*/ 32 w 84"/>
                <a:gd name="T71" fmla="*/ 51 h 82"/>
                <a:gd name="T72" fmla="*/ 29 w 84"/>
                <a:gd name="T73" fmla="*/ 47 h 82"/>
                <a:gd name="T74" fmla="*/ 28 w 84"/>
                <a:gd name="T75" fmla="*/ 41 h 82"/>
                <a:gd name="T76" fmla="*/ 29 w 84"/>
                <a:gd name="T77" fmla="*/ 36 h 82"/>
                <a:gd name="T78" fmla="*/ 32 w 84"/>
                <a:gd name="T79" fmla="*/ 32 h 82"/>
                <a:gd name="T80" fmla="*/ 37 w 84"/>
                <a:gd name="T81" fmla="*/ 29 h 82"/>
                <a:gd name="T82" fmla="*/ 42 w 84"/>
                <a:gd name="T83" fmla="*/ 27 h 82"/>
                <a:gd name="T84" fmla="*/ 47 w 84"/>
                <a:gd name="T85" fmla="*/ 29 h 82"/>
                <a:gd name="T86" fmla="*/ 52 w 84"/>
                <a:gd name="T87" fmla="*/ 32 h 82"/>
                <a:gd name="T88" fmla="*/ 55 w 84"/>
                <a:gd name="T89" fmla="*/ 36 h 82"/>
                <a:gd name="T90" fmla="*/ 56 w 84"/>
                <a:gd name="T91" fmla="*/ 41 h 82"/>
                <a:gd name="T92" fmla="*/ 55 w 84"/>
                <a:gd name="T93" fmla="*/ 47 h 82"/>
                <a:gd name="T94" fmla="*/ 52 w 84"/>
                <a:gd name="T95" fmla="*/ 51 h 82"/>
                <a:gd name="T96" fmla="*/ 47 w 84"/>
                <a:gd name="T97" fmla="*/ 54 h 82"/>
                <a:gd name="T98" fmla="*/ 42 w 84"/>
                <a:gd name="T99"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 h="82">
                  <a:moveTo>
                    <a:pt x="42" y="0"/>
                  </a:moveTo>
                  <a:lnTo>
                    <a:pt x="33" y="1"/>
                  </a:lnTo>
                  <a:lnTo>
                    <a:pt x="26" y="3"/>
                  </a:lnTo>
                  <a:lnTo>
                    <a:pt x="18" y="7"/>
                  </a:lnTo>
                  <a:lnTo>
                    <a:pt x="12" y="11"/>
                  </a:lnTo>
                  <a:lnTo>
                    <a:pt x="8" y="18"/>
                  </a:lnTo>
                  <a:lnTo>
                    <a:pt x="3" y="25"/>
                  </a:lnTo>
                  <a:lnTo>
                    <a:pt x="1" y="33"/>
                  </a:lnTo>
                  <a:lnTo>
                    <a:pt x="0" y="41"/>
                  </a:lnTo>
                  <a:lnTo>
                    <a:pt x="1" y="49"/>
                  </a:lnTo>
                  <a:lnTo>
                    <a:pt x="3" y="58"/>
                  </a:lnTo>
                  <a:lnTo>
                    <a:pt x="8" y="64"/>
                  </a:lnTo>
                  <a:lnTo>
                    <a:pt x="12" y="70"/>
                  </a:lnTo>
                  <a:lnTo>
                    <a:pt x="18" y="76"/>
                  </a:lnTo>
                  <a:lnTo>
                    <a:pt x="26" y="79"/>
                  </a:lnTo>
                  <a:lnTo>
                    <a:pt x="33" y="82"/>
                  </a:lnTo>
                  <a:lnTo>
                    <a:pt x="42" y="82"/>
                  </a:lnTo>
                  <a:lnTo>
                    <a:pt x="51" y="82"/>
                  </a:lnTo>
                  <a:lnTo>
                    <a:pt x="58" y="79"/>
                  </a:lnTo>
                  <a:lnTo>
                    <a:pt x="66" y="76"/>
                  </a:lnTo>
                  <a:lnTo>
                    <a:pt x="71" y="70"/>
                  </a:lnTo>
                  <a:lnTo>
                    <a:pt x="76" y="64"/>
                  </a:lnTo>
                  <a:lnTo>
                    <a:pt x="81" y="58"/>
                  </a:lnTo>
                  <a:lnTo>
                    <a:pt x="83" y="49"/>
                  </a:lnTo>
                  <a:lnTo>
                    <a:pt x="84" y="41"/>
                  </a:lnTo>
                  <a:lnTo>
                    <a:pt x="83" y="33"/>
                  </a:lnTo>
                  <a:lnTo>
                    <a:pt x="81" y="25"/>
                  </a:lnTo>
                  <a:lnTo>
                    <a:pt x="76" y="18"/>
                  </a:lnTo>
                  <a:lnTo>
                    <a:pt x="71" y="11"/>
                  </a:lnTo>
                  <a:lnTo>
                    <a:pt x="66" y="7"/>
                  </a:lnTo>
                  <a:lnTo>
                    <a:pt x="58" y="3"/>
                  </a:lnTo>
                  <a:lnTo>
                    <a:pt x="51" y="1"/>
                  </a:lnTo>
                  <a:lnTo>
                    <a:pt x="42" y="0"/>
                  </a:lnTo>
                  <a:close/>
                  <a:moveTo>
                    <a:pt x="42" y="55"/>
                  </a:moveTo>
                  <a:lnTo>
                    <a:pt x="37" y="54"/>
                  </a:lnTo>
                  <a:lnTo>
                    <a:pt x="32" y="51"/>
                  </a:lnTo>
                  <a:lnTo>
                    <a:pt x="29" y="47"/>
                  </a:lnTo>
                  <a:lnTo>
                    <a:pt x="28" y="41"/>
                  </a:lnTo>
                  <a:lnTo>
                    <a:pt x="29" y="36"/>
                  </a:lnTo>
                  <a:lnTo>
                    <a:pt x="32" y="32"/>
                  </a:lnTo>
                  <a:lnTo>
                    <a:pt x="37" y="29"/>
                  </a:lnTo>
                  <a:lnTo>
                    <a:pt x="42" y="27"/>
                  </a:lnTo>
                  <a:lnTo>
                    <a:pt x="47" y="29"/>
                  </a:lnTo>
                  <a:lnTo>
                    <a:pt x="52" y="32"/>
                  </a:lnTo>
                  <a:lnTo>
                    <a:pt x="55" y="36"/>
                  </a:lnTo>
                  <a:lnTo>
                    <a:pt x="56" y="41"/>
                  </a:lnTo>
                  <a:lnTo>
                    <a:pt x="55" y="47"/>
                  </a:lnTo>
                  <a:lnTo>
                    <a:pt x="52" y="51"/>
                  </a:lnTo>
                  <a:lnTo>
                    <a:pt x="47" y="54"/>
                  </a:lnTo>
                  <a:lnTo>
                    <a:pt x="4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1" name="Freeform 154">
              <a:extLst>
                <a:ext uri="{FF2B5EF4-FFF2-40B4-BE49-F238E27FC236}">
                  <a16:creationId xmlns:a16="http://schemas.microsoft.com/office/drawing/2014/main" id="{D63C9E5A-C31D-4FB0-891C-481DA8FA83AD}"/>
                </a:ext>
              </a:extLst>
            </p:cNvPr>
            <p:cNvSpPr>
              <a:spLocks/>
            </p:cNvSpPr>
            <p:nvPr/>
          </p:nvSpPr>
          <p:spPr bwMode="auto">
            <a:xfrm>
              <a:off x="4495801" y="1879601"/>
              <a:ext cx="296863" cy="115888"/>
            </a:xfrm>
            <a:custGeom>
              <a:avLst/>
              <a:gdLst>
                <a:gd name="T0" fmla="*/ 547 w 561"/>
                <a:gd name="T1" fmla="*/ 0 h 217"/>
                <a:gd name="T2" fmla="*/ 346 w 561"/>
                <a:gd name="T3" fmla="*/ 0 h 217"/>
                <a:gd name="T4" fmla="*/ 341 w 561"/>
                <a:gd name="T5" fmla="*/ 2 h 217"/>
                <a:gd name="T6" fmla="*/ 335 w 561"/>
                <a:gd name="T7" fmla="*/ 5 h 217"/>
                <a:gd name="T8" fmla="*/ 333 w 561"/>
                <a:gd name="T9" fmla="*/ 9 h 217"/>
                <a:gd name="T10" fmla="*/ 332 w 561"/>
                <a:gd name="T11" fmla="*/ 14 h 217"/>
                <a:gd name="T12" fmla="*/ 333 w 561"/>
                <a:gd name="T13" fmla="*/ 20 h 217"/>
                <a:gd name="T14" fmla="*/ 335 w 561"/>
                <a:gd name="T15" fmla="*/ 24 h 217"/>
                <a:gd name="T16" fmla="*/ 341 w 561"/>
                <a:gd name="T17" fmla="*/ 27 h 217"/>
                <a:gd name="T18" fmla="*/ 346 w 561"/>
                <a:gd name="T19" fmla="*/ 28 h 217"/>
                <a:gd name="T20" fmla="*/ 533 w 561"/>
                <a:gd name="T21" fmla="*/ 28 h 217"/>
                <a:gd name="T22" fmla="*/ 533 w 561"/>
                <a:gd name="T23" fmla="*/ 189 h 217"/>
                <a:gd name="T24" fmla="*/ 28 w 561"/>
                <a:gd name="T25" fmla="*/ 189 h 217"/>
                <a:gd name="T26" fmla="*/ 28 w 561"/>
                <a:gd name="T27" fmla="*/ 28 h 217"/>
                <a:gd name="T28" fmla="*/ 216 w 561"/>
                <a:gd name="T29" fmla="*/ 28 h 217"/>
                <a:gd name="T30" fmla="*/ 222 w 561"/>
                <a:gd name="T31" fmla="*/ 27 h 217"/>
                <a:gd name="T32" fmla="*/ 226 w 561"/>
                <a:gd name="T33" fmla="*/ 24 h 217"/>
                <a:gd name="T34" fmla="*/ 229 w 561"/>
                <a:gd name="T35" fmla="*/ 20 h 217"/>
                <a:gd name="T36" fmla="*/ 230 w 561"/>
                <a:gd name="T37" fmla="*/ 14 h 217"/>
                <a:gd name="T38" fmla="*/ 229 w 561"/>
                <a:gd name="T39" fmla="*/ 9 h 217"/>
                <a:gd name="T40" fmla="*/ 226 w 561"/>
                <a:gd name="T41" fmla="*/ 5 h 217"/>
                <a:gd name="T42" fmla="*/ 222 w 561"/>
                <a:gd name="T43" fmla="*/ 2 h 217"/>
                <a:gd name="T44" fmla="*/ 216 w 561"/>
                <a:gd name="T45" fmla="*/ 0 h 217"/>
                <a:gd name="T46" fmla="*/ 14 w 561"/>
                <a:gd name="T47" fmla="*/ 0 h 217"/>
                <a:gd name="T48" fmla="*/ 8 w 561"/>
                <a:gd name="T49" fmla="*/ 2 h 217"/>
                <a:gd name="T50" fmla="*/ 4 w 561"/>
                <a:gd name="T51" fmla="*/ 5 h 217"/>
                <a:gd name="T52" fmla="*/ 1 w 561"/>
                <a:gd name="T53" fmla="*/ 9 h 217"/>
                <a:gd name="T54" fmla="*/ 0 w 561"/>
                <a:gd name="T55" fmla="*/ 14 h 217"/>
                <a:gd name="T56" fmla="*/ 0 w 561"/>
                <a:gd name="T57" fmla="*/ 203 h 217"/>
                <a:gd name="T58" fmla="*/ 1 w 561"/>
                <a:gd name="T59" fmla="*/ 209 h 217"/>
                <a:gd name="T60" fmla="*/ 4 w 561"/>
                <a:gd name="T61" fmla="*/ 213 h 217"/>
                <a:gd name="T62" fmla="*/ 8 w 561"/>
                <a:gd name="T63" fmla="*/ 216 h 217"/>
                <a:gd name="T64" fmla="*/ 14 w 561"/>
                <a:gd name="T65" fmla="*/ 217 h 217"/>
                <a:gd name="T66" fmla="*/ 547 w 561"/>
                <a:gd name="T67" fmla="*/ 217 h 217"/>
                <a:gd name="T68" fmla="*/ 552 w 561"/>
                <a:gd name="T69" fmla="*/ 216 h 217"/>
                <a:gd name="T70" fmla="*/ 556 w 561"/>
                <a:gd name="T71" fmla="*/ 213 h 217"/>
                <a:gd name="T72" fmla="*/ 560 w 561"/>
                <a:gd name="T73" fmla="*/ 209 h 217"/>
                <a:gd name="T74" fmla="*/ 561 w 561"/>
                <a:gd name="T75" fmla="*/ 203 h 217"/>
                <a:gd name="T76" fmla="*/ 561 w 561"/>
                <a:gd name="T77" fmla="*/ 14 h 217"/>
                <a:gd name="T78" fmla="*/ 560 w 561"/>
                <a:gd name="T79" fmla="*/ 9 h 217"/>
                <a:gd name="T80" fmla="*/ 556 w 561"/>
                <a:gd name="T81" fmla="*/ 5 h 217"/>
                <a:gd name="T82" fmla="*/ 552 w 561"/>
                <a:gd name="T83" fmla="*/ 2 h 217"/>
                <a:gd name="T84" fmla="*/ 547 w 561"/>
                <a:gd name="T8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1" h="217">
                  <a:moveTo>
                    <a:pt x="547" y="0"/>
                  </a:moveTo>
                  <a:lnTo>
                    <a:pt x="346" y="0"/>
                  </a:lnTo>
                  <a:lnTo>
                    <a:pt x="341" y="2"/>
                  </a:lnTo>
                  <a:lnTo>
                    <a:pt x="335" y="5"/>
                  </a:lnTo>
                  <a:lnTo>
                    <a:pt x="333" y="9"/>
                  </a:lnTo>
                  <a:lnTo>
                    <a:pt x="332" y="14"/>
                  </a:lnTo>
                  <a:lnTo>
                    <a:pt x="333" y="20"/>
                  </a:lnTo>
                  <a:lnTo>
                    <a:pt x="335" y="24"/>
                  </a:lnTo>
                  <a:lnTo>
                    <a:pt x="341" y="27"/>
                  </a:lnTo>
                  <a:lnTo>
                    <a:pt x="346" y="28"/>
                  </a:lnTo>
                  <a:lnTo>
                    <a:pt x="533" y="28"/>
                  </a:lnTo>
                  <a:lnTo>
                    <a:pt x="533" y="189"/>
                  </a:lnTo>
                  <a:lnTo>
                    <a:pt x="28" y="189"/>
                  </a:lnTo>
                  <a:lnTo>
                    <a:pt x="28" y="28"/>
                  </a:lnTo>
                  <a:lnTo>
                    <a:pt x="216" y="28"/>
                  </a:lnTo>
                  <a:lnTo>
                    <a:pt x="222" y="27"/>
                  </a:lnTo>
                  <a:lnTo>
                    <a:pt x="226" y="24"/>
                  </a:lnTo>
                  <a:lnTo>
                    <a:pt x="229" y="20"/>
                  </a:lnTo>
                  <a:lnTo>
                    <a:pt x="230" y="14"/>
                  </a:lnTo>
                  <a:lnTo>
                    <a:pt x="229" y="9"/>
                  </a:lnTo>
                  <a:lnTo>
                    <a:pt x="226" y="5"/>
                  </a:lnTo>
                  <a:lnTo>
                    <a:pt x="222" y="2"/>
                  </a:lnTo>
                  <a:lnTo>
                    <a:pt x="216" y="0"/>
                  </a:lnTo>
                  <a:lnTo>
                    <a:pt x="14" y="0"/>
                  </a:lnTo>
                  <a:lnTo>
                    <a:pt x="8" y="2"/>
                  </a:lnTo>
                  <a:lnTo>
                    <a:pt x="4" y="5"/>
                  </a:lnTo>
                  <a:lnTo>
                    <a:pt x="1" y="9"/>
                  </a:lnTo>
                  <a:lnTo>
                    <a:pt x="0" y="14"/>
                  </a:lnTo>
                  <a:lnTo>
                    <a:pt x="0" y="203"/>
                  </a:lnTo>
                  <a:lnTo>
                    <a:pt x="1" y="209"/>
                  </a:lnTo>
                  <a:lnTo>
                    <a:pt x="4" y="213"/>
                  </a:lnTo>
                  <a:lnTo>
                    <a:pt x="8" y="216"/>
                  </a:lnTo>
                  <a:lnTo>
                    <a:pt x="14" y="217"/>
                  </a:lnTo>
                  <a:lnTo>
                    <a:pt x="547" y="217"/>
                  </a:lnTo>
                  <a:lnTo>
                    <a:pt x="552" y="216"/>
                  </a:lnTo>
                  <a:lnTo>
                    <a:pt x="556" y="213"/>
                  </a:lnTo>
                  <a:lnTo>
                    <a:pt x="560" y="209"/>
                  </a:lnTo>
                  <a:lnTo>
                    <a:pt x="561" y="203"/>
                  </a:lnTo>
                  <a:lnTo>
                    <a:pt x="561" y="14"/>
                  </a:lnTo>
                  <a:lnTo>
                    <a:pt x="560" y="9"/>
                  </a:lnTo>
                  <a:lnTo>
                    <a:pt x="556" y="5"/>
                  </a:lnTo>
                  <a:lnTo>
                    <a:pt x="552" y="2"/>
                  </a:lnTo>
                  <a:lnTo>
                    <a:pt x="5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2" name="Freeform 155">
              <a:extLst>
                <a:ext uri="{FF2B5EF4-FFF2-40B4-BE49-F238E27FC236}">
                  <a16:creationId xmlns:a16="http://schemas.microsoft.com/office/drawing/2014/main" id="{44861103-DBD8-4B2E-8C60-64E344F05BF2}"/>
                </a:ext>
              </a:extLst>
            </p:cNvPr>
            <p:cNvSpPr>
              <a:spLocks noEditPoints="1"/>
            </p:cNvSpPr>
            <p:nvPr/>
          </p:nvSpPr>
          <p:spPr bwMode="auto">
            <a:xfrm>
              <a:off x="4495801" y="2020888"/>
              <a:ext cx="92075" cy="90488"/>
            </a:xfrm>
            <a:custGeom>
              <a:avLst/>
              <a:gdLst>
                <a:gd name="T0" fmla="*/ 158 w 172"/>
                <a:gd name="T1" fmla="*/ 0 h 171"/>
                <a:gd name="T2" fmla="*/ 14 w 172"/>
                <a:gd name="T3" fmla="*/ 0 h 171"/>
                <a:gd name="T4" fmla="*/ 8 w 172"/>
                <a:gd name="T5" fmla="*/ 1 h 171"/>
                <a:gd name="T6" fmla="*/ 4 w 172"/>
                <a:gd name="T7" fmla="*/ 4 h 171"/>
                <a:gd name="T8" fmla="*/ 1 w 172"/>
                <a:gd name="T9" fmla="*/ 8 h 171"/>
                <a:gd name="T10" fmla="*/ 0 w 172"/>
                <a:gd name="T11" fmla="*/ 14 h 171"/>
                <a:gd name="T12" fmla="*/ 0 w 172"/>
                <a:gd name="T13" fmla="*/ 158 h 171"/>
                <a:gd name="T14" fmla="*/ 1 w 172"/>
                <a:gd name="T15" fmla="*/ 163 h 171"/>
                <a:gd name="T16" fmla="*/ 4 w 172"/>
                <a:gd name="T17" fmla="*/ 167 h 171"/>
                <a:gd name="T18" fmla="*/ 8 w 172"/>
                <a:gd name="T19" fmla="*/ 170 h 171"/>
                <a:gd name="T20" fmla="*/ 14 w 172"/>
                <a:gd name="T21" fmla="*/ 171 h 171"/>
                <a:gd name="T22" fmla="*/ 158 w 172"/>
                <a:gd name="T23" fmla="*/ 171 h 171"/>
                <a:gd name="T24" fmla="*/ 164 w 172"/>
                <a:gd name="T25" fmla="*/ 170 h 171"/>
                <a:gd name="T26" fmla="*/ 168 w 172"/>
                <a:gd name="T27" fmla="*/ 167 h 171"/>
                <a:gd name="T28" fmla="*/ 171 w 172"/>
                <a:gd name="T29" fmla="*/ 163 h 171"/>
                <a:gd name="T30" fmla="*/ 172 w 172"/>
                <a:gd name="T31" fmla="*/ 158 h 171"/>
                <a:gd name="T32" fmla="*/ 172 w 172"/>
                <a:gd name="T33" fmla="*/ 14 h 171"/>
                <a:gd name="T34" fmla="*/ 171 w 172"/>
                <a:gd name="T35" fmla="*/ 8 h 171"/>
                <a:gd name="T36" fmla="*/ 168 w 172"/>
                <a:gd name="T37" fmla="*/ 4 h 171"/>
                <a:gd name="T38" fmla="*/ 164 w 172"/>
                <a:gd name="T39" fmla="*/ 1 h 171"/>
                <a:gd name="T40" fmla="*/ 158 w 172"/>
                <a:gd name="T41" fmla="*/ 0 h 171"/>
                <a:gd name="T42" fmla="*/ 144 w 172"/>
                <a:gd name="T43" fmla="*/ 144 h 171"/>
                <a:gd name="T44" fmla="*/ 28 w 172"/>
                <a:gd name="T45" fmla="*/ 144 h 171"/>
                <a:gd name="T46" fmla="*/ 28 w 172"/>
                <a:gd name="T47" fmla="*/ 28 h 171"/>
                <a:gd name="T48" fmla="*/ 144 w 172"/>
                <a:gd name="T49" fmla="*/ 28 h 171"/>
                <a:gd name="T50" fmla="*/ 144 w 172"/>
                <a:gd name="T51" fmla="*/ 1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171">
                  <a:moveTo>
                    <a:pt x="158" y="0"/>
                  </a:moveTo>
                  <a:lnTo>
                    <a:pt x="14" y="0"/>
                  </a:lnTo>
                  <a:lnTo>
                    <a:pt x="8" y="1"/>
                  </a:lnTo>
                  <a:lnTo>
                    <a:pt x="4" y="4"/>
                  </a:lnTo>
                  <a:lnTo>
                    <a:pt x="1" y="8"/>
                  </a:lnTo>
                  <a:lnTo>
                    <a:pt x="0" y="14"/>
                  </a:lnTo>
                  <a:lnTo>
                    <a:pt x="0" y="158"/>
                  </a:lnTo>
                  <a:lnTo>
                    <a:pt x="1" y="163"/>
                  </a:lnTo>
                  <a:lnTo>
                    <a:pt x="4" y="167"/>
                  </a:lnTo>
                  <a:lnTo>
                    <a:pt x="8" y="170"/>
                  </a:lnTo>
                  <a:lnTo>
                    <a:pt x="14" y="171"/>
                  </a:lnTo>
                  <a:lnTo>
                    <a:pt x="158" y="171"/>
                  </a:lnTo>
                  <a:lnTo>
                    <a:pt x="164" y="170"/>
                  </a:lnTo>
                  <a:lnTo>
                    <a:pt x="168" y="167"/>
                  </a:lnTo>
                  <a:lnTo>
                    <a:pt x="171" y="163"/>
                  </a:lnTo>
                  <a:lnTo>
                    <a:pt x="172" y="158"/>
                  </a:lnTo>
                  <a:lnTo>
                    <a:pt x="172" y="14"/>
                  </a:lnTo>
                  <a:lnTo>
                    <a:pt x="171" y="8"/>
                  </a:lnTo>
                  <a:lnTo>
                    <a:pt x="168" y="4"/>
                  </a:lnTo>
                  <a:lnTo>
                    <a:pt x="164" y="1"/>
                  </a:lnTo>
                  <a:lnTo>
                    <a:pt x="158" y="0"/>
                  </a:lnTo>
                  <a:close/>
                  <a:moveTo>
                    <a:pt x="144" y="144"/>
                  </a:moveTo>
                  <a:lnTo>
                    <a:pt x="28" y="144"/>
                  </a:lnTo>
                  <a:lnTo>
                    <a:pt x="28" y="28"/>
                  </a:lnTo>
                  <a:lnTo>
                    <a:pt x="144" y="28"/>
                  </a:lnTo>
                  <a:lnTo>
                    <a:pt x="14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3" name="Freeform 156">
              <a:extLst>
                <a:ext uri="{FF2B5EF4-FFF2-40B4-BE49-F238E27FC236}">
                  <a16:creationId xmlns:a16="http://schemas.microsoft.com/office/drawing/2014/main" id="{A36B4CD6-6CB7-4A06-B95A-FD5872B2ACFE}"/>
                </a:ext>
              </a:extLst>
            </p:cNvPr>
            <p:cNvSpPr>
              <a:spLocks noEditPoints="1"/>
            </p:cNvSpPr>
            <p:nvPr/>
          </p:nvSpPr>
          <p:spPr bwMode="auto">
            <a:xfrm>
              <a:off x="4598988" y="2020888"/>
              <a:ext cx="92075" cy="90488"/>
            </a:xfrm>
            <a:custGeom>
              <a:avLst/>
              <a:gdLst>
                <a:gd name="T0" fmla="*/ 158 w 172"/>
                <a:gd name="T1" fmla="*/ 0 h 171"/>
                <a:gd name="T2" fmla="*/ 13 w 172"/>
                <a:gd name="T3" fmla="*/ 0 h 171"/>
                <a:gd name="T4" fmla="*/ 7 w 172"/>
                <a:gd name="T5" fmla="*/ 1 h 171"/>
                <a:gd name="T6" fmla="*/ 3 w 172"/>
                <a:gd name="T7" fmla="*/ 4 h 171"/>
                <a:gd name="T8" fmla="*/ 1 w 172"/>
                <a:gd name="T9" fmla="*/ 8 h 171"/>
                <a:gd name="T10" fmla="*/ 0 w 172"/>
                <a:gd name="T11" fmla="*/ 14 h 171"/>
                <a:gd name="T12" fmla="*/ 0 w 172"/>
                <a:gd name="T13" fmla="*/ 158 h 171"/>
                <a:gd name="T14" fmla="*/ 1 w 172"/>
                <a:gd name="T15" fmla="*/ 163 h 171"/>
                <a:gd name="T16" fmla="*/ 3 w 172"/>
                <a:gd name="T17" fmla="*/ 167 h 171"/>
                <a:gd name="T18" fmla="*/ 7 w 172"/>
                <a:gd name="T19" fmla="*/ 170 h 171"/>
                <a:gd name="T20" fmla="*/ 13 w 172"/>
                <a:gd name="T21" fmla="*/ 171 h 171"/>
                <a:gd name="T22" fmla="*/ 158 w 172"/>
                <a:gd name="T23" fmla="*/ 171 h 171"/>
                <a:gd name="T24" fmla="*/ 163 w 172"/>
                <a:gd name="T25" fmla="*/ 170 h 171"/>
                <a:gd name="T26" fmla="*/ 167 w 172"/>
                <a:gd name="T27" fmla="*/ 167 h 171"/>
                <a:gd name="T28" fmla="*/ 170 w 172"/>
                <a:gd name="T29" fmla="*/ 163 h 171"/>
                <a:gd name="T30" fmla="*/ 172 w 172"/>
                <a:gd name="T31" fmla="*/ 158 h 171"/>
                <a:gd name="T32" fmla="*/ 172 w 172"/>
                <a:gd name="T33" fmla="*/ 14 h 171"/>
                <a:gd name="T34" fmla="*/ 170 w 172"/>
                <a:gd name="T35" fmla="*/ 8 h 171"/>
                <a:gd name="T36" fmla="*/ 167 w 172"/>
                <a:gd name="T37" fmla="*/ 4 h 171"/>
                <a:gd name="T38" fmla="*/ 163 w 172"/>
                <a:gd name="T39" fmla="*/ 1 h 171"/>
                <a:gd name="T40" fmla="*/ 158 w 172"/>
                <a:gd name="T41" fmla="*/ 0 h 171"/>
                <a:gd name="T42" fmla="*/ 144 w 172"/>
                <a:gd name="T43" fmla="*/ 144 h 171"/>
                <a:gd name="T44" fmla="*/ 27 w 172"/>
                <a:gd name="T45" fmla="*/ 144 h 171"/>
                <a:gd name="T46" fmla="*/ 27 w 172"/>
                <a:gd name="T47" fmla="*/ 28 h 171"/>
                <a:gd name="T48" fmla="*/ 144 w 172"/>
                <a:gd name="T49" fmla="*/ 28 h 171"/>
                <a:gd name="T50" fmla="*/ 144 w 172"/>
                <a:gd name="T51" fmla="*/ 1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171">
                  <a:moveTo>
                    <a:pt x="158" y="0"/>
                  </a:moveTo>
                  <a:lnTo>
                    <a:pt x="13" y="0"/>
                  </a:lnTo>
                  <a:lnTo>
                    <a:pt x="7" y="1"/>
                  </a:lnTo>
                  <a:lnTo>
                    <a:pt x="3" y="4"/>
                  </a:lnTo>
                  <a:lnTo>
                    <a:pt x="1" y="8"/>
                  </a:lnTo>
                  <a:lnTo>
                    <a:pt x="0" y="14"/>
                  </a:lnTo>
                  <a:lnTo>
                    <a:pt x="0" y="158"/>
                  </a:lnTo>
                  <a:lnTo>
                    <a:pt x="1" y="163"/>
                  </a:lnTo>
                  <a:lnTo>
                    <a:pt x="3" y="167"/>
                  </a:lnTo>
                  <a:lnTo>
                    <a:pt x="7" y="170"/>
                  </a:lnTo>
                  <a:lnTo>
                    <a:pt x="13" y="171"/>
                  </a:lnTo>
                  <a:lnTo>
                    <a:pt x="158" y="171"/>
                  </a:lnTo>
                  <a:lnTo>
                    <a:pt x="163" y="170"/>
                  </a:lnTo>
                  <a:lnTo>
                    <a:pt x="167" y="167"/>
                  </a:lnTo>
                  <a:lnTo>
                    <a:pt x="170" y="163"/>
                  </a:lnTo>
                  <a:lnTo>
                    <a:pt x="172" y="158"/>
                  </a:lnTo>
                  <a:lnTo>
                    <a:pt x="172" y="14"/>
                  </a:lnTo>
                  <a:lnTo>
                    <a:pt x="170" y="8"/>
                  </a:lnTo>
                  <a:lnTo>
                    <a:pt x="167" y="4"/>
                  </a:lnTo>
                  <a:lnTo>
                    <a:pt x="163" y="1"/>
                  </a:lnTo>
                  <a:lnTo>
                    <a:pt x="158" y="0"/>
                  </a:lnTo>
                  <a:close/>
                  <a:moveTo>
                    <a:pt x="144" y="144"/>
                  </a:moveTo>
                  <a:lnTo>
                    <a:pt x="27" y="144"/>
                  </a:lnTo>
                  <a:lnTo>
                    <a:pt x="27" y="28"/>
                  </a:lnTo>
                  <a:lnTo>
                    <a:pt x="144" y="28"/>
                  </a:lnTo>
                  <a:lnTo>
                    <a:pt x="14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714" name="Freeform 157">
              <a:extLst>
                <a:ext uri="{FF2B5EF4-FFF2-40B4-BE49-F238E27FC236}">
                  <a16:creationId xmlns:a16="http://schemas.microsoft.com/office/drawing/2014/main" id="{1B92225C-0697-4510-84FD-37F0D0AA7459}"/>
                </a:ext>
              </a:extLst>
            </p:cNvPr>
            <p:cNvSpPr>
              <a:spLocks noEditPoints="1"/>
            </p:cNvSpPr>
            <p:nvPr/>
          </p:nvSpPr>
          <p:spPr bwMode="auto">
            <a:xfrm>
              <a:off x="4702176" y="2020888"/>
              <a:ext cx="90488" cy="90488"/>
            </a:xfrm>
            <a:custGeom>
              <a:avLst/>
              <a:gdLst>
                <a:gd name="T0" fmla="*/ 158 w 172"/>
                <a:gd name="T1" fmla="*/ 0 h 171"/>
                <a:gd name="T2" fmla="*/ 14 w 172"/>
                <a:gd name="T3" fmla="*/ 0 h 171"/>
                <a:gd name="T4" fmla="*/ 9 w 172"/>
                <a:gd name="T5" fmla="*/ 1 h 171"/>
                <a:gd name="T6" fmla="*/ 3 w 172"/>
                <a:gd name="T7" fmla="*/ 4 h 171"/>
                <a:gd name="T8" fmla="*/ 1 w 172"/>
                <a:gd name="T9" fmla="*/ 8 h 171"/>
                <a:gd name="T10" fmla="*/ 0 w 172"/>
                <a:gd name="T11" fmla="*/ 14 h 171"/>
                <a:gd name="T12" fmla="*/ 0 w 172"/>
                <a:gd name="T13" fmla="*/ 158 h 171"/>
                <a:gd name="T14" fmla="*/ 1 w 172"/>
                <a:gd name="T15" fmla="*/ 163 h 171"/>
                <a:gd name="T16" fmla="*/ 3 w 172"/>
                <a:gd name="T17" fmla="*/ 167 h 171"/>
                <a:gd name="T18" fmla="*/ 9 w 172"/>
                <a:gd name="T19" fmla="*/ 170 h 171"/>
                <a:gd name="T20" fmla="*/ 14 w 172"/>
                <a:gd name="T21" fmla="*/ 171 h 171"/>
                <a:gd name="T22" fmla="*/ 158 w 172"/>
                <a:gd name="T23" fmla="*/ 171 h 171"/>
                <a:gd name="T24" fmla="*/ 163 w 172"/>
                <a:gd name="T25" fmla="*/ 170 h 171"/>
                <a:gd name="T26" fmla="*/ 167 w 172"/>
                <a:gd name="T27" fmla="*/ 167 h 171"/>
                <a:gd name="T28" fmla="*/ 171 w 172"/>
                <a:gd name="T29" fmla="*/ 163 h 171"/>
                <a:gd name="T30" fmla="*/ 172 w 172"/>
                <a:gd name="T31" fmla="*/ 158 h 171"/>
                <a:gd name="T32" fmla="*/ 172 w 172"/>
                <a:gd name="T33" fmla="*/ 14 h 171"/>
                <a:gd name="T34" fmla="*/ 171 w 172"/>
                <a:gd name="T35" fmla="*/ 8 h 171"/>
                <a:gd name="T36" fmla="*/ 167 w 172"/>
                <a:gd name="T37" fmla="*/ 4 h 171"/>
                <a:gd name="T38" fmla="*/ 163 w 172"/>
                <a:gd name="T39" fmla="*/ 1 h 171"/>
                <a:gd name="T40" fmla="*/ 158 w 172"/>
                <a:gd name="T41" fmla="*/ 0 h 171"/>
                <a:gd name="T42" fmla="*/ 144 w 172"/>
                <a:gd name="T43" fmla="*/ 144 h 171"/>
                <a:gd name="T44" fmla="*/ 28 w 172"/>
                <a:gd name="T45" fmla="*/ 144 h 171"/>
                <a:gd name="T46" fmla="*/ 28 w 172"/>
                <a:gd name="T47" fmla="*/ 28 h 171"/>
                <a:gd name="T48" fmla="*/ 144 w 172"/>
                <a:gd name="T49" fmla="*/ 28 h 171"/>
                <a:gd name="T50" fmla="*/ 144 w 172"/>
                <a:gd name="T51" fmla="*/ 1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171">
                  <a:moveTo>
                    <a:pt x="158" y="0"/>
                  </a:moveTo>
                  <a:lnTo>
                    <a:pt x="14" y="0"/>
                  </a:lnTo>
                  <a:lnTo>
                    <a:pt x="9" y="1"/>
                  </a:lnTo>
                  <a:lnTo>
                    <a:pt x="3" y="4"/>
                  </a:lnTo>
                  <a:lnTo>
                    <a:pt x="1" y="8"/>
                  </a:lnTo>
                  <a:lnTo>
                    <a:pt x="0" y="14"/>
                  </a:lnTo>
                  <a:lnTo>
                    <a:pt x="0" y="158"/>
                  </a:lnTo>
                  <a:lnTo>
                    <a:pt x="1" y="163"/>
                  </a:lnTo>
                  <a:lnTo>
                    <a:pt x="3" y="167"/>
                  </a:lnTo>
                  <a:lnTo>
                    <a:pt x="9" y="170"/>
                  </a:lnTo>
                  <a:lnTo>
                    <a:pt x="14" y="171"/>
                  </a:lnTo>
                  <a:lnTo>
                    <a:pt x="158" y="171"/>
                  </a:lnTo>
                  <a:lnTo>
                    <a:pt x="163" y="170"/>
                  </a:lnTo>
                  <a:lnTo>
                    <a:pt x="167" y="167"/>
                  </a:lnTo>
                  <a:lnTo>
                    <a:pt x="171" y="163"/>
                  </a:lnTo>
                  <a:lnTo>
                    <a:pt x="172" y="158"/>
                  </a:lnTo>
                  <a:lnTo>
                    <a:pt x="172" y="14"/>
                  </a:lnTo>
                  <a:lnTo>
                    <a:pt x="171" y="8"/>
                  </a:lnTo>
                  <a:lnTo>
                    <a:pt x="167" y="4"/>
                  </a:lnTo>
                  <a:lnTo>
                    <a:pt x="163" y="1"/>
                  </a:lnTo>
                  <a:lnTo>
                    <a:pt x="158" y="0"/>
                  </a:lnTo>
                  <a:close/>
                  <a:moveTo>
                    <a:pt x="144" y="144"/>
                  </a:moveTo>
                  <a:lnTo>
                    <a:pt x="28" y="144"/>
                  </a:lnTo>
                  <a:lnTo>
                    <a:pt x="28" y="28"/>
                  </a:lnTo>
                  <a:lnTo>
                    <a:pt x="144" y="28"/>
                  </a:lnTo>
                  <a:lnTo>
                    <a:pt x="14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5" name="Freeform 158">
              <a:extLst>
                <a:ext uri="{FF2B5EF4-FFF2-40B4-BE49-F238E27FC236}">
                  <a16:creationId xmlns:a16="http://schemas.microsoft.com/office/drawing/2014/main" id="{9FF513CC-3C39-409D-823A-9541ABDEA1EF}"/>
                </a:ext>
              </a:extLst>
            </p:cNvPr>
            <p:cNvSpPr>
              <a:spLocks/>
            </p:cNvSpPr>
            <p:nvPr/>
          </p:nvSpPr>
          <p:spPr bwMode="auto">
            <a:xfrm>
              <a:off x="4778376" y="184626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9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7 w 28"/>
                <a:gd name="T27" fmla="*/ 19 h 28"/>
                <a:gd name="T28" fmla="*/ 28 w 28"/>
                <a:gd name="T29" fmla="*/ 14 h 28"/>
                <a:gd name="T30" fmla="*/ 27 w 28"/>
                <a:gd name="T31" fmla="*/ 9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9"/>
                  </a:lnTo>
                  <a:lnTo>
                    <a:pt x="0" y="14"/>
                  </a:lnTo>
                  <a:lnTo>
                    <a:pt x="1" y="19"/>
                  </a:lnTo>
                  <a:lnTo>
                    <a:pt x="4" y="24"/>
                  </a:lnTo>
                  <a:lnTo>
                    <a:pt x="8" y="27"/>
                  </a:lnTo>
                  <a:lnTo>
                    <a:pt x="14" y="28"/>
                  </a:lnTo>
                  <a:lnTo>
                    <a:pt x="19" y="27"/>
                  </a:lnTo>
                  <a:lnTo>
                    <a:pt x="23" y="24"/>
                  </a:lnTo>
                  <a:lnTo>
                    <a:pt x="27" y="19"/>
                  </a:lnTo>
                  <a:lnTo>
                    <a:pt x="28" y="14"/>
                  </a:lnTo>
                  <a:lnTo>
                    <a:pt x="27" y="9"/>
                  </a:lnTo>
                  <a:lnTo>
                    <a:pt x="2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6" name="Freeform 159">
              <a:extLst>
                <a:ext uri="{FF2B5EF4-FFF2-40B4-BE49-F238E27FC236}">
                  <a16:creationId xmlns:a16="http://schemas.microsoft.com/office/drawing/2014/main" id="{6CF4AFF7-1B15-4D8B-AA03-52DF64F42724}"/>
                </a:ext>
              </a:extLst>
            </p:cNvPr>
            <p:cNvSpPr>
              <a:spLocks/>
            </p:cNvSpPr>
            <p:nvPr/>
          </p:nvSpPr>
          <p:spPr bwMode="auto">
            <a:xfrm>
              <a:off x="4638676" y="1879601"/>
              <a:ext cx="14288" cy="15875"/>
            </a:xfrm>
            <a:custGeom>
              <a:avLst/>
              <a:gdLst>
                <a:gd name="T0" fmla="*/ 24 w 28"/>
                <a:gd name="T1" fmla="*/ 5 h 28"/>
                <a:gd name="T2" fmla="*/ 19 w 28"/>
                <a:gd name="T3" fmla="*/ 2 h 28"/>
                <a:gd name="T4" fmla="*/ 14 w 28"/>
                <a:gd name="T5" fmla="*/ 0 h 28"/>
                <a:gd name="T6" fmla="*/ 9 w 28"/>
                <a:gd name="T7" fmla="*/ 2 h 28"/>
                <a:gd name="T8" fmla="*/ 4 w 28"/>
                <a:gd name="T9" fmla="*/ 5 h 28"/>
                <a:gd name="T10" fmla="*/ 1 w 28"/>
                <a:gd name="T11" fmla="*/ 9 h 28"/>
                <a:gd name="T12" fmla="*/ 0 w 28"/>
                <a:gd name="T13" fmla="*/ 14 h 28"/>
                <a:gd name="T14" fmla="*/ 1 w 28"/>
                <a:gd name="T15" fmla="*/ 20 h 28"/>
                <a:gd name="T16" fmla="*/ 4 w 28"/>
                <a:gd name="T17" fmla="*/ 24 h 28"/>
                <a:gd name="T18" fmla="*/ 9 w 28"/>
                <a:gd name="T19" fmla="*/ 27 h 28"/>
                <a:gd name="T20" fmla="*/ 14 w 28"/>
                <a:gd name="T21" fmla="*/ 28 h 28"/>
                <a:gd name="T22" fmla="*/ 19 w 28"/>
                <a:gd name="T23" fmla="*/ 27 h 28"/>
                <a:gd name="T24" fmla="*/ 24 w 28"/>
                <a:gd name="T25" fmla="*/ 24 h 28"/>
                <a:gd name="T26" fmla="*/ 27 w 28"/>
                <a:gd name="T27" fmla="*/ 20 h 28"/>
                <a:gd name="T28" fmla="*/ 28 w 28"/>
                <a:gd name="T29" fmla="*/ 14 h 28"/>
                <a:gd name="T30" fmla="*/ 27 w 28"/>
                <a:gd name="T31" fmla="*/ 9 h 28"/>
                <a:gd name="T32" fmla="*/ 24 w 28"/>
                <a:gd name="T3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5"/>
                  </a:moveTo>
                  <a:lnTo>
                    <a:pt x="19" y="2"/>
                  </a:lnTo>
                  <a:lnTo>
                    <a:pt x="14" y="0"/>
                  </a:lnTo>
                  <a:lnTo>
                    <a:pt x="9" y="2"/>
                  </a:lnTo>
                  <a:lnTo>
                    <a:pt x="4" y="5"/>
                  </a:lnTo>
                  <a:lnTo>
                    <a:pt x="1" y="9"/>
                  </a:lnTo>
                  <a:lnTo>
                    <a:pt x="0" y="14"/>
                  </a:lnTo>
                  <a:lnTo>
                    <a:pt x="1" y="20"/>
                  </a:lnTo>
                  <a:lnTo>
                    <a:pt x="4" y="24"/>
                  </a:lnTo>
                  <a:lnTo>
                    <a:pt x="9" y="27"/>
                  </a:lnTo>
                  <a:lnTo>
                    <a:pt x="14" y="28"/>
                  </a:lnTo>
                  <a:lnTo>
                    <a:pt x="19" y="27"/>
                  </a:lnTo>
                  <a:lnTo>
                    <a:pt x="24" y="24"/>
                  </a:lnTo>
                  <a:lnTo>
                    <a:pt x="27" y="20"/>
                  </a:lnTo>
                  <a:lnTo>
                    <a:pt x="28" y="14"/>
                  </a:lnTo>
                  <a:lnTo>
                    <a:pt x="27" y="9"/>
                  </a:lnTo>
                  <a:lnTo>
                    <a:pt x="2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26" name="Freeform 427">
            <a:extLst>
              <a:ext uri="{FF2B5EF4-FFF2-40B4-BE49-F238E27FC236}">
                <a16:creationId xmlns:a16="http://schemas.microsoft.com/office/drawing/2014/main" id="{BF222228-9582-46BD-A554-5D724FA1F973}"/>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727" name="Rectangle 726">
            <a:extLst>
              <a:ext uri="{FF2B5EF4-FFF2-40B4-BE49-F238E27FC236}">
                <a16:creationId xmlns:a16="http://schemas.microsoft.com/office/drawing/2014/main" id="{648F7A0E-287F-4D5B-8F34-707F721EE690}"/>
              </a:ext>
            </a:extLst>
          </p:cNvPr>
          <p:cNvSpPr/>
          <p:nvPr/>
        </p:nvSpPr>
        <p:spPr>
          <a:xfrm>
            <a:off x="11200002" y="77234"/>
            <a:ext cx="853119" cy="369332"/>
          </a:xfrm>
          <a:prstGeom prst="rect">
            <a:avLst/>
          </a:prstGeom>
        </p:spPr>
        <p:txBody>
          <a:bodyPr wrap="none">
            <a:spAutoFit/>
          </a:bodyPr>
          <a:lstStyle/>
          <a:p>
            <a:r>
              <a:rPr lang="en-US" dirty="0">
                <a:solidFill>
                  <a:schemeClr val="bg1"/>
                </a:solidFill>
              </a:rPr>
              <a:t>- Nadia</a:t>
            </a:r>
          </a:p>
        </p:txBody>
      </p:sp>
      <p:grpSp>
        <p:nvGrpSpPr>
          <p:cNvPr id="905" name="Group 904">
            <a:extLst>
              <a:ext uri="{FF2B5EF4-FFF2-40B4-BE49-F238E27FC236}">
                <a16:creationId xmlns:a16="http://schemas.microsoft.com/office/drawing/2014/main" id="{422FB6E2-87AE-4B02-A67B-8C59A95E073A}"/>
              </a:ext>
            </a:extLst>
          </p:cNvPr>
          <p:cNvGrpSpPr/>
          <p:nvPr/>
        </p:nvGrpSpPr>
        <p:grpSpPr>
          <a:xfrm flipH="1">
            <a:off x="1005755" y="3835770"/>
            <a:ext cx="3708287" cy="679453"/>
            <a:chOff x="1168041" y="2179086"/>
            <a:chExt cx="3708287" cy="679453"/>
          </a:xfrm>
        </p:grpSpPr>
        <p:sp>
          <p:nvSpPr>
            <p:cNvPr id="906" name="Rectangle 905">
              <a:extLst>
                <a:ext uri="{FF2B5EF4-FFF2-40B4-BE49-F238E27FC236}">
                  <a16:creationId xmlns:a16="http://schemas.microsoft.com/office/drawing/2014/main" id="{3F2371BF-2ECE-4A61-9BA7-8C4496A146FE}"/>
                </a:ext>
              </a:extLst>
            </p:cNvPr>
            <p:cNvSpPr/>
            <p:nvPr/>
          </p:nvSpPr>
          <p:spPr>
            <a:xfrm>
              <a:off x="1439310" y="2545505"/>
              <a:ext cx="3034476" cy="313034"/>
            </a:xfrm>
            <a:prstGeom prst="rect">
              <a:avLst/>
            </a:prstGeom>
          </p:spPr>
          <p:txBody>
            <a:bodyPr wrap="square">
              <a:spAutoFit/>
            </a:bodyPr>
            <a:lstStyle/>
            <a:p>
              <a:pPr algn="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907" name="Rectangle 906">
              <a:extLst>
                <a:ext uri="{FF2B5EF4-FFF2-40B4-BE49-F238E27FC236}">
                  <a16:creationId xmlns:a16="http://schemas.microsoft.com/office/drawing/2014/main" id="{952905E4-6805-4170-AF86-9431CCC0965D}"/>
                </a:ext>
              </a:extLst>
            </p:cNvPr>
            <p:cNvSpPr/>
            <p:nvPr/>
          </p:nvSpPr>
          <p:spPr>
            <a:xfrm>
              <a:off x="1168041" y="2179086"/>
              <a:ext cx="3708287" cy="423321"/>
            </a:xfrm>
            <a:prstGeom prst="rect">
              <a:avLst/>
            </a:prstGeom>
          </p:spPr>
          <p:txBody>
            <a:bodyPr wrap="square">
              <a:spAutoFit/>
            </a:bodyPr>
            <a:lstStyle/>
            <a:p>
              <a:pPr algn="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API having few missing values</a:t>
              </a:r>
            </a:p>
          </p:txBody>
        </p:sp>
      </p:grpSp>
      <p:grpSp>
        <p:nvGrpSpPr>
          <p:cNvPr id="504" name="Group 503">
            <a:extLst>
              <a:ext uri="{FF2B5EF4-FFF2-40B4-BE49-F238E27FC236}">
                <a16:creationId xmlns:a16="http://schemas.microsoft.com/office/drawing/2014/main" id="{3455D2D2-389A-4990-90FA-1B23B8CA2A1F}"/>
              </a:ext>
            </a:extLst>
          </p:cNvPr>
          <p:cNvGrpSpPr/>
          <p:nvPr/>
        </p:nvGrpSpPr>
        <p:grpSpPr>
          <a:xfrm>
            <a:off x="10126132" y="3151268"/>
            <a:ext cx="376238" cy="377825"/>
            <a:chOff x="3489326" y="2527301"/>
            <a:chExt cx="376238" cy="377825"/>
          </a:xfrm>
        </p:grpSpPr>
        <p:sp>
          <p:nvSpPr>
            <p:cNvPr id="505" name="Freeform 108">
              <a:extLst>
                <a:ext uri="{FF2B5EF4-FFF2-40B4-BE49-F238E27FC236}">
                  <a16:creationId xmlns:a16="http://schemas.microsoft.com/office/drawing/2014/main" id="{7D1BC81B-E731-4A95-B0F1-65BE1A4676AD}"/>
                </a:ext>
              </a:extLst>
            </p:cNvPr>
            <p:cNvSpPr>
              <a:spLocks/>
            </p:cNvSpPr>
            <p:nvPr/>
          </p:nvSpPr>
          <p:spPr bwMode="auto">
            <a:xfrm>
              <a:off x="3775076" y="2803526"/>
              <a:ext cx="15875" cy="14288"/>
            </a:xfrm>
            <a:custGeom>
              <a:avLst/>
              <a:gdLst>
                <a:gd name="T0" fmla="*/ 24 w 28"/>
                <a:gd name="T1" fmla="*/ 4 h 28"/>
                <a:gd name="T2" fmla="*/ 19 w 28"/>
                <a:gd name="T3" fmla="*/ 1 h 28"/>
                <a:gd name="T4" fmla="*/ 14 w 28"/>
                <a:gd name="T5" fmla="*/ 0 h 28"/>
                <a:gd name="T6" fmla="*/ 9 w 28"/>
                <a:gd name="T7" fmla="*/ 1 h 28"/>
                <a:gd name="T8" fmla="*/ 4 w 28"/>
                <a:gd name="T9" fmla="*/ 4 h 28"/>
                <a:gd name="T10" fmla="*/ 1 w 28"/>
                <a:gd name="T11" fmla="*/ 9 h 28"/>
                <a:gd name="T12" fmla="*/ 0 w 28"/>
                <a:gd name="T13" fmla="*/ 14 h 28"/>
                <a:gd name="T14" fmla="*/ 1 w 28"/>
                <a:gd name="T15" fmla="*/ 19 h 28"/>
                <a:gd name="T16" fmla="*/ 4 w 28"/>
                <a:gd name="T17" fmla="*/ 24 h 28"/>
                <a:gd name="T18" fmla="*/ 9 w 28"/>
                <a:gd name="T19" fmla="*/ 27 h 28"/>
                <a:gd name="T20" fmla="*/ 14 w 28"/>
                <a:gd name="T21" fmla="*/ 28 h 28"/>
                <a:gd name="T22" fmla="*/ 19 w 28"/>
                <a:gd name="T23" fmla="*/ 27 h 28"/>
                <a:gd name="T24" fmla="*/ 24 w 28"/>
                <a:gd name="T25" fmla="*/ 24 h 28"/>
                <a:gd name="T26" fmla="*/ 27 w 28"/>
                <a:gd name="T27" fmla="*/ 19 h 28"/>
                <a:gd name="T28" fmla="*/ 28 w 28"/>
                <a:gd name="T29" fmla="*/ 14 h 28"/>
                <a:gd name="T30" fmla="*/ 27 w 28"/>
                <a:gd name="T31" fmla="*/ 9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19" y="1"/>
                  </a:lnTo>
                  <a:lnTo>
                    <a:pt x="14" y="0"/>
                  </a:lnTo>
                  <a:lnTo>
                    <a:pt x="9" y="1"/>
                  </a:lnTo>
                  <a:lnTo>
                    <a:pt x="4" y="4"/>
                  </a:lnTo>
                  <a:lnTo>
                    <a:pt x="1" y="9"/>
                  </a:lnTo>
                  <a:lnTo>
                    <a:pt x="0" y="14"/>
                  </a:lnTo>
                  <a:lnTo>
                    <a:pt x="1" y="19"/>
                  </a:lnTo>
                  <a:lnTo>
                    <a:pt x="4" y="24"/>
                  </a:lnTo>
                  <a:lnTo>
                    <a:pt x="9" y="27"/>
                  </a:lnTo>
                  <a:lnTo>
                    <a:pt x="14" y="28"/>
                  </a:lnTo>
                  <a:lnTo>
                    <a:pt x="19" y="27"/>
                  </a:lnTo>
                  <a:lnTo>
                    <a:pt x="24" y="24"/>
                  </a:lnTo>
                  <a:lnTo>
                    <a:pt x="27" y="19"/>
                  </a:lnTo>
                  <a:lnTo>
                    <a:pt x="28" y="14"/>
                  </a:lnTo>
                  <a:lnTo>
                    <a:pt x="27" y="9"/>
                  </a:lnTo>
                  <a:lnTo>
                    <a:pt x="24"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508" name="Freeform 109">
              <a:extLst>
                <a:ext uri="{FF2B5EF4-FFF2-40B4-BE49-F238E27FC236}">
                  <a16:creationId xmlns:a16="http://schemas.microsoft.com/office/drawing/2014/main" id="{39F80758-C0E7-4253-9FD2-26244C4CCA9A}"/>
                </a:ext>
              </a:extLst>
            </p:cNvPr>
            <p:cNvSpPr>
              <a:spLocks noEditPoints="1"/>
            </p:cNvSpPr>
            <p:nvPr/>
          </p:nvSpPr>
          <p:spPr bwMode="auto">
            <a:xfrm>
              <a:off x="3489326" y="2527301"/>
              <a:ext cx="376238" cy="377825"/>
            </a:xfrm>
            <a:custGeom>
              <a:avLst/>
              <a:gdLst>
                <a:gd name="T0" fmla="*/ 51 w 712"/>
                <a:gd name="T1" fmla="*/ 1 h 712"/>
                <a:gd name="T2" fmla="*/ 35 w 712"/>
                <a:gd name="T3" fmla="*/ 5 h 712"/>
                <a:gd name="T4" fmla="*/ 10 w 712"/>
                <a:gd name="T5" fmla="*/ 25 h 712"/>
                <a:gd name="T6" fmla="*/ 1 w 712"/>
                <a:gd name="T7" fmla="*/ 45 h 712"/>
                <a:gd name="T8" fmla="*/ 0 w 712"/>
                <a:gd name="T9" fmla="*/ 492 h 712"/>
                <a:gd name="T10" fmla="*/ 4 w 712"/>
                <a:gd name="T11" fmla="*/ 509 h 712"/>
                <a:gd name="T12" fmla="*/ 18 w 712"/>
                <a:gd name="T13" fmla="*/ 532 h 712"/>
                <a:gd name="T14" fmla="*/ 40 w 712"/>
                <a:gd name="T15" fmla="*/ 546 h 712"/>
                <a:gd name="T16" fmla="*/ 56 w 712"/>
                <a:gd name="T17" fmla="*/ 548 h 712"/>
                <a:gd name="T18" fmla="*/ 266 w 712"/>
                <a:gd name="T19" fmla="*/ 619 h 712"/>
                <a:gd name="T20" fmla="*/ 246 w 712"/>
                <a:gd name="T21" fmla="*/ 626 h 712"/>
                <a:gd name="T22" fmla="*/ 228 w 712"/>
                <a:gd name="T23" fmla="*/ 638 h 712"/>
                <a:gd name="T24" fmla="*/ 214 w 712"/>
                <a:gd name="T25" fmla="*/ 655 h 712"/>
                <a:gd name="T26" fmla="*/ 205 w 712"/>
                <a:gd name="T27" fmla="*/ 676 h 712"/>
                <a:gd name="T28" fmla="*/ 202 w 712"/>
                <a:gd name="T29" fmla="*/ 698 h 712"/>
                <a:gd name="T30" fmla="*/ 210 w 712"/>
                <a:gd name="T31" fmla="*/ 711 h 712"/>
                <a:gd name="T32" fmla="*/ 502 w 712"/>
                <a:gd name="T33" fmla="*/ 711 h 712"/>
                <a:gd name="T34" fmla="*/ 511 w 712"/>
                <a:gd name="T35" fmla="*/ 698 h 712"/>
                <a:gd name="T36" fmla="*/ 508 w 712"/>
                <a:gd name="T37" fmla="*/ 675 h 712"/>
                <a:gd name="T38" fmla="*/ 498 w 712"/>
                <a:gd name="T39" fmla="*/ 654 h 712"/>
                <a:gd name="T40" fmla="*/ 483 w 712"/>
                <a:gd name="T41" fmla="*/ 638 h 712"/>
                <a:gd name="T42" fmla="*/ 465 w 712"/>
                <a:gd name="T43" fmla="*/ 625 h 712"/>
                <a:gd name="T44" fmla="*/ 443 w 712"/>
                <a:gd name="T45" fmla="*/ 619 h 712"/>
                <a:gd name="T46" fmla="*/ 500 w 712"/>
                <a:gd name="T47" fmla="*/ 548 h 712"/>
                <a:gd name="T48" fmla="*/ 513 w 712"/>
                <a:gd name="T49" fmla="*/ 539 h 712"/>
                <a:gd name="T50" fmla="*/ 510 w 712"/>
                <a:gd name="T51" fmla="*/ 524 h 712"/>
                <a:gd name="T52" fmla="*/ 56 w 712"/>
                <a:gd name="T53" fmla="*/ 520 h 712"/>
                <a:gd name="T54" fmla="*/ 41 w 712"/>
                <a:gd name="T55" fmla="*/ 516 h 712"/>
                <a:gd name="T56" fmla="*/ 30 w 712"/>
                <a:gd name="T57" fmla="*/ 503 h 712"/>
                <a:gd name="T58" fmla="*/ 28 w 712"/>
                <a:gd name="T59" fmla="*/ 56 h 712"/>
                <a:gd name="T60" fmla="*/ 34 w 712"/>
                <a:gd name="T61" fmla="*/ 41 h 712"/>
                <a:gd name="T62" fmla="*/ 45 w 712"/>
                <a:gd name="T63" fmla="*/ 30 h 712"/>
                <a:gd name="T64" fmla="*/ 656 w 712"/>
                <a:gd name="T65" fmla="*/ 28 h 712"/>
                <a:gd name="T66" fmla="*/ 672 w 712"/>
                <a:gd name="T67" fmla="*/ 34 h 712"/>
                <a:gd name="T68" fmla="*/ 682 w 712"/>
                <a:gd name="T69" fmla="*/ 45 h 712"/>
                <a:gd name="T70" fmla="*/ 684 w 712"/>
                <a:gd name="T71" fmla="*/ 492 h 712"/>
                <a:gd name="T72" fmla="*/ 679 w 712"/>
                <a:gd name="T73" fmla="*/ 508 h 712"/>
                <a:gd name="T74" fmla="*/ 667 w 712"/>
                <a:gd name="T75" fmla="*/ 518 h 712"/>
                <a:gd name="T76" fmla="*/ 604 w 712"/>
                <a:gd name="T77" fmla="*/ 520 h 712"/>
                <a:gd name="T78" fmla="*/ 592 w 712"/>
                <a:gd name="T79" fmla="*/ 529 h 712"/>
                <a:gd name="T80" fmla="*/ 595 w 712"/>
                <a:gd name="T81" fmla="*/ 544 h 712"/>
                <a:gd name="T82" fmla="*/ 656 w 712"/>
                <a:gd name="T83" fmla="*/ 548 h 712"/>
                <a:gd name="T84" fmla="*/ 672 w 712"/>
                <a:gd name="T85" fmla="*/ 546 h 712"/>
                <a:gd name="T86" fmla="*/ 696 w 712"/>
                <a:gd name="T87" fmla="*/ 532 h 712"/>
                <a:gd name="T88" fmla="*/ 710 w 712"/>
                <a:gd name="T89" fmla="*/ 509 h 712"/>
                <a:gd name="T90" fmla="*/ 712 w 712"/>
                <a:gd name="T91" fmla="*/ 492 h 712"/>
                <a:gd name="T92" fmla="*/ 711 w 712"/>
                <a:gd name="T93" fmla="*/ 45 h 712"/>
                <a:gd name="T94" fmla="*/ 702 w 712"/>
                <a:gd name="T95" fmla="*/ 25 h 712"/>
                <a:gd name="T96" fmla="*/ 677 w 712"/>
                <a:gd name="T97" fmla="*/ 5 h 712"/>
                <a:gd name="T98" fmla="*/ 661 w 712"/>
                <a:gd name="T99" fmla="*/ 1 h 712"/>
                <a:gd name="T100" fmla="*/ 407 w 712"/>
                <a:gd name="T101" fmla="*/ 548 h 712"/>
                <a:gd name="T102" fmla="*/ 302 w 712"/>
                <a:gd name="T103" fmla="*/ 548 h 712"/>
                <a:gd name="T104" fmla="*/ 448 w 712"/>
                <a:gd name="T105" fmla="*/ 648 h 712"/>
                <a:gd name="T106" fmla="*/ 468 w 712"/>
                <a:gd name="T107" fmla="*/ 662 h 712"/>
                <a:gd name="T108" fmla="*/ 481 w 712"/>
                <a:gd name="T109" fmla="*/ 684 h 712"/>
                <a:gd name="T110" fmla="*/ 239 w 712"/>
                <a:gd name="T111" fmla="*/ 668 h 712"/>
                <a:gd name="T112" fmla="*/ 257 w 712"/>
                <a:gd name="T113" fmla="*/ 652 h 712"/>
                <a:gd name="T114" fmla="*/ 283 w 712"/>
                <a:gd name="T115" fmla="*/ 64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2" h="712">
                  <a:moveTo>
                    <a:pt x="656" y="0"/>
                  </a:moveTo>
                  <a:lnTo>
                    <a:pt x="56" y="0"/>
                  </a:lnTo>
                  <a:lnTo>
                    <a:pt x="51" y="1"/>
                  </a:lnTo>
                  <a:lnTo>
                    <a:pt x="45" y="1"/>
                  </a:lnTo>
                  <a:lnTo>
                    <a:pt x="40" y="4"/>
                  </a:lnTo>
                  <a:lnTo>
                    <a:pt x="35" y="5"/>
                  </a:lnTo>
                  <a:lnTo>
                    <a:pt x="25" y="10"/>
                  </a:lnTo>
                  <a:lnTo>
                    <a:pt x="18" y="16"/>
                  </a:lnTo>
                  <a:lnTo>
                    <a:pt x="10" y="25"/>
                  </a:lnTo>
                  <a:lnTo>
                    <a:pt x="5" y="35"/>
                  </a:lnTo>
                  <a:lnTo>
                    <a:pt x="4" y="40"/>
                  </a:lnTo>
                  <a:lnTo>
                    <a:pt x="1" y="45"/>
                  </a:lnTo>
                  <a:lnTo>
                    <a:pt x="1" y="51"/>
                  </a:lnTo>
                  <a:lnTo>
                    <a:pt x="0" y="56"/>
                  </a:lnTo>
                  <a:lnTo>
                    <a:pt x="0" y="492"/>
                  </a:lnTo>
                  <a:lnTo>
                    <a:pt x="1" y="498"/>
                  </a:lnTo>
                  <a:lnTo>
                    <a:pt x="1" y="504"/>
                  </a:lnTo>
                  <a:lnTo>
                    <a:pt x="4" y="509"/>
                  </a:lnTo>
                  <a:lnTo>
                    <a:pt x="5" y="515"/>
                  </a:lnTo>
                  <a:lnTo>
                    <a:pt x="10" y="523"/>
                  </a:lnTo>
                  <a:lnTo>
                    <a:pt x="18" y="532"/>
                  </a:lnTo>
                  <a:lnTo>
                    <a:pt x="25" y="538"/>
                  </a:lnTo>
                  <a:lnTo>
                    <a:pt x="35" y="544"/>
                  </a:lnTo>
                  <a:lnTo>
                    <a:pt x="40" y="546"/>
                  </a:lnTo>
                  <a:lnTo>
                    <a:pt x="45" y="547"/>
                  </a:lnTo>
                  <a:lnTo>
                    <a:pt x="51" y="548"/>
                  </a:lnTo>
                  <a:lnTo>
                    <a:pt x="56" y="548"/>
                  </a:lnTo>
                  <a:lnTo>
                    <a:pt x="274" y="548"/>
                  </a:lnTo>
                  <a:lnTo>
                    <a:pt x="274" y="618"/>
                  </a:lnTo>
                  <a:lnTo>
                    <a:pt x="266" y="619"/>
                  </a:lnTo>
                  <a:lnTo>
                    <a:pt x="259" y="621"/>
                  </a:lnTo>
                  <a:lnTo>
                    <a:pt x="252" y="623"/>
                  </a:lnTo>
                  <a:lnTo>
                    <a:pt x="246" y="626"/>
                  </a:lnTo>
                  <a:lnTo>
                    <a:pt x="240" y="629"/>
                  </a:lnTo>
                  <a:lnTo>
                    <a:pt x="233" y="634"/>
                  </a:lnTo>
                  <a:lnTo>
                    <a:pt x="228" y="638"/>
                  </a:lnTo>
                  <a:lnTo>
                    <a:pt x="222" y="643"/>
                  </a:lnTo>
                  <a:lnTo>
                    <a:pt x="218" y="649"/>
                  </a:lnTo>
                  <a:lnTo>
                    <a:pt x="214" y="655"/>
                  </a:lnTo>
                  <a:lnTo>
                    <a:pt x="211" y="662"/>
                  </a:lnTo>
                  <a:lnTo>
                    <a:pt x="207" y="668"/>
                  </a:lnTo>
                  <a:lnTo>
                    <a:pt x="205" y="676"/>
                  </a:lnTo>
                  <a:lnTo>
                    <a:pt x="203" y="683"/>
                  </a:lnTo>
                  <a:lnTo>
                    <a:pt x="202" y="691"/>
                  </a:lnTo>
                  <a:lnTo>
                    <a:pt x="202" y="698"/>
                  </a:lnTo>
                  <a:lnTo>
                    <a:pt x="203" y="704"/>
                  </a:lnTo>
                  <a:lnTo>
                    <a:pt x="205" y="708"/>
                  </a:lnTo>
                  <a:lnTo>
                    <a:pt x="210" y="711"/>
                  </a:lnTo>
                  <a:lnTo>
                    <a:pt x="215" y="712"/>
                  </a:lnTo>
                  <a:lnTo>
                    <a:pt x="497" y="712"/>
                  </a:lnTo>
                  <a:lnTo>
                    <a:pt x="502" y="711"/>
                  </a:lnTo>
                  <a:lnTo>
                    <a:pt x="507" y="708"/>
                  </a:lnTo>
                  <a:lnTo>
                    <a:pt x="510" y="704"/>
                  </a:lnTo>
                  <a:lnTo>
                    <a:pt x="511" y="698"/>
                  </a:lnTo>
                  <a:lnTo>
                    <a:pt x="510" y="690"/>
                  </a:lnTo>
                  <a:lnTo>
                    <a:pt x="509" y="682"/>
                  </a:lnTo>
                  <a:lnTo>
                    <a:pt x="508" y="675"/>
                  </a:lnTo>
                  <a:lnTo>
                    <a:pt x="505" y="668"/>
                  </a:lnTo>
                  <a:lnTo>
                    <a:pt x="501" y="661"/>
                  </a:lnTo>
                  <a:lnTo>
                    <a:pt x="498" y="654"/>
                  </a:lnTo>
                  <a:lnTo>
                    <a:pt x="494" y="649"/>
                  </a:lnTo>
                  <a:lnTo>
                    <a:pt x="489" y="642"/>
                  </a:lnTo>
                  <a:lnTo>
                    <a:pt x="483" y="638"/>
                  </a:lnTo>
                  <a:lnTo>
                    <a:pt x="478" y="633"/>
                  </a:lnTo>
                  <a:lnTo>
                    <a:pt x="471" y="628"/>
                  </a:lnTo>
                  <a:lnTo>
                    <a:pt x="465" y="625"/>
                  </a:lnTo>
                  <a:lnTo>
                    <a:pt x="457" y="622"/>
                  </a:lnTo>
                  <a:lnTo>
                    <a:pt x="451" y="620"/>
                  </a:lnTo>
                  <a:lnTo>
                    <a:pt x="443" y="619"/>
                  </a:lnTo>
                  <a:lnTo>
                    <a:pt x="435" y="618"/>
                  </a:lnTo>
                  <a:lnTo>
                    <a:pt x="435" y="548"/>
                  </a:lnTo>
                  <a:lnTo>
                    <a:pt x="500" y="548"/>
                  </a:lnTo>
                  <a:lnTo>
                    <a:pt x="506" y="547"/>
                  </a:lnTo>
                  <a:lnTo>
                    <a:pt x="510" y="544"/>
                  </a:lnTo>
                  <a:lnTo>
                    <a:pt x="513" y="539"/>
                  </a:lnTo>
                  <a:lnTo>
                    <a:pt x="514" y="534"/>
                  </a:lnTo>
                  <a:lnTo>
                    <a:pt x="513" y="529"/>
                  </a:lnTo>
                  <a:lnTo>
                    <a:pt x="510" y="524"/>
                  </a:lnTo>
                  <a:lnTo>
                    <a:pt x="506" y="521"/>
                  </a:lnTo>
                  <a:lnTo>
                    <a:pt x="500" y="520"/>
                  </a:lnTo>
                  <a:lnTo>
                    <a:pt x="56" y="520"/>
                  </a:lnTo>
                  <a:lnTo>
                    <a:pt x="51" y="520"/>
                  </a:lnTo>
                  <a:lnTo>
                    <a:pt x="45" y="518"/>
                  </a:lnTo>
                  <a:lnTo>
                    <a:pt x="41" y="516"/>
                  </a:lnTo>
                  <a:lnTo>
                    <a:pt x="37" y="512"/>
                  </a:lnTo>
                  <a:lnTo>
                    <a:pt x="34" y="508"/>
                  </a:lnTo>
                  <a:lnTo>
                    <a:pt x="30" y="503"/>
                  </a:lnTo>
                  <a:lnTo>
                    <a:pt x="29" y="498"/>
                  </a:lnTo>
                  <a:lnTo>
                    <a:pt x="28" y="492"/>
                  </a:lnTo>
                  <a:lnTo>
                    <a:pt x="28" y="56"/>
                  </a:lnTo>
                  <a:lnTo>
                    <a:pt x="29" y="51"/>
                  </a:lnTo>
                  <a:lnTo>
                    <a:pt x="30" y="45"/>
                  </a:lnTo>
                  <a:lnTo>
                    <a:pt x="34" y="41"/>
                  </a:lnTo>
                  <a:lnTo>
                    <a:pt x="37" y="37"/>
                  </a:lnTo>
                  <a:lnTo>
                    <a:pt x="41" y="34"/>
                  </a:lnTo>
                  <a:lnTo>
                    <a:pt x="45" y="30"/>
                  </a:lnTo>
                  <a:lnTo>
                    <a:pt x="51" y="29"/>
                  </a:lnTo>
                  <a:lnTo>
                    <a:pt x="56" y="28"/>
                  </a:lnTo>
                  <a:lnTo>
                    <a:pt x="656" y="28"/>
                  </a:lnTo>
                  <a:lnTo>
                    <a:pt x="661" y="29"/>
                  </a:lnTo>
                  <a:lnTo>
                    <a:pt x="667" y="30"/>
                  </a:lnTo>
                  <a:lnTo>
                    <a:pt x="672" y="34"/>
                  </a:lnTo>
                  <a:lnTo>
                    <a:pt x="675" y="37"/>
                  </a:lnTo>
                  <a:lnTo>
                    <a:pt x="679" y="41"/>
                  </a:lnTo>
                  <a:lnTo>
                    <a:pt x="682" y="45"/>
                  </a:lnTo>
                  <a:lnTo>
                    <a:pt x="683" y="51"/>
                  </a:lnTo>
                  <a:lnTo>
                    <a:pt x="684" y="56"/>
                  </a:lnTo>
                  <a:lnTo>
                    <a:pt x="684" y="492"/>
                  </a:lnTo>
                  <a:lnTo>
                    <a:pt x="683" y="498"/>
                  </a:lnTo>
                  <a:lnTo>
                    <a:pt x="682" y="503"/>
                  </a:lnTo>
                  <a:lnTo>
                    <a:pt x="679" y="508"/>
                  </a:lnTo>
                  <a:lnTo>
                    <a:pt x="675" y="512"/>
                  </a:lnTo>
                  <a:lnTo>
                    <a:pt x="672" y="516"/>
                  </a:lnTo>
                  <a:lnTo>
                    <a:pt x="667" y="518"/>
                  </a:lnTo>
                  <a:lnTo>
                    <a:pt x="661" y="520"/>
                  </a:lnTo>
                  <a:lnTo>
                    <a:pt x="656" y="520"/>
                  </a:lnTo>
                  <a:lnTo>
                    <a:pt x="604" y="520"/>
                  </a:lnTo>
                  <a:lnTo>
                    <a:pt x="599" y="521"/>
                  </a:lnTo>
                  <a:lnTo>
                    <a:pt x="595" y="524"/>
                  </a:lnTo>
                  <a:lnTo>
                    <a:pt x="592" y="529"/>
                  </a:lnTo>
                  <a:lnTo>
                    <a:pt x="590" y="534"/>
                  </a:lnTo>
                  <a:lnTo>
                    <a:pt x="592" y="539"/>
                  </a:lnTo>
                  <a:lnTo>
                    <a:pt x="595" y="544"/>
                  </a:lnTo>
                  <a:lnTo>
                    <a:pt x="599" y="547"/>
                  </a:lnTo>
                  <a:lnTo>
                    <a:pt x="604" y="548"/>
                  </a:lnTo>
                  <a:lnTo>
                    <a:pt x="656" y="548"/>
                  </a:lnTo>
                  <a:lnTo>
                    <a:pt x="661" y="548"/>
                  </a:lnTo>
                  <a:lnTo>
                    <a:pt x="667" y="547"/>
                  </a:lnTo>
                  <a:lnTo>
                    <a:pt x="672" y="546"/>
                  </a:lnTo>
                  <a:lnTo>
                    <a:pt x="677" y="544"/>
                  </a:lnTo>
                  <a:lnTo>
                    <a:pt x="687" y="538"/>
                  </a:lnTo>
                  <a:lnTo>
                    <a:pt x="696" y="532"/>
                  </a:lnTo>
                  <a:lnTo>
                    <a:pt x="702" y="523"/>
                  </a:lnTo>
                  <a:lnTo>
                    <a:pt x="707" y="515"/>
                  </a:lnTo>
                  <a:lnTo>
                    <a:pt x="710" y="509"/>
                  </a:lnTo>
                  <a:lnTo>
                    <a:pt x="711" y="504"/>
                  </a:lnTo>
                  <a:lnTo>
                    <a:pt x="712" y="498"/>
                  </a:lnTo>
                  <a:lnTo>
                    <a:pt x="712" y="492"/>
                  </a:lnTo>
                  <a:lnTo>
                    <a:pt x="712" y="56"/>
                  </a:lnTo>
                  <a:lnTo>
                    <a:pt x="712" y="51"/>
                  </a:lnTo>
                  <a:lnTo>
                    <a:pt x="711" y="45"/>
                  </a:lnTo>
                  <a:lnTo>
                    <a:pt x="710" y="40"/>
                  </a:lnTo>
                  <a:lnTo>
                    <a:pt x="707" y="35"/>
                  </a:lnTo>
                  <a:lnTo>
                    <a:pt x="702" y="25"/>
                  </a:lnTo>
                  <a:lnTo>
                    <a:pt x="696" y="16"/>
                  </a:lnTo>
                  <a:lnTo>
                    <a:pt x="687" y="10"/>
                  </a:lnTo>
                  <a:lnTo>
                    <a:pt x="677" y="5"/>
                  </a:lnTo>
                  <a:lnTo>
                    <a:pt x="672" y="4"/>
                  </a:lnTo>
                  <a:lnTo>
                    <a:pt x="667" y="1"/>
                  </a:lnTo>
                  <a:lnTo>
                    <a:pt x="661" y="1"/>
                  </a:lnTo>
                  <a:lnTo>
                    <a:pt x="656" y="0"/>
                  </a:lnTo>
                  <a:close/>
                  <a:moveTo>
                    <a:pt x="302" y="548"/>
                  </a:moveTo>
                  <a:lnTo>
                    <a:pt x="407" y="548"/>
                  </a:lnTo>
                  <a:lnTo>
                    <a:pt x="407" y="618"/>
                  </a:lnTo>
                  <a:lnTo>
                    <a:pt x="302" y="618"/>
                  </a:lnTo>
                  <a:lnTo>
                    <a:pt x="302" y="548"/>
                  </a:lnTo>
                  <a:close/>
                  <a:moveTo>
                    <a:pt x="431" y="646"/>
                  </a:moveTo>
                  <a:lnTo>
                    <a:pt x="439" y="646"/>
                  </a:lnTo>
                  <a:lnTo>
                    <a:pt x="448" y="648"/>
                  </a:lnTo>
                  <a:lnTo>
                    <a:pt x="455" y="652"/>
                  </a:lnTo>
                  <a:lnTo>
                    <a:pt x="463" y="656"/>
                  </a:lnTo>
                  <a:lnTo>
                    <a:pt x="468" y="662"/>
                  </a:lnTo>
                  <a:lnTo>
                    <a:pt x="473" y="668"/>
                  </a:lnTo>
                  <a:lnTo>
                    <a:pt x="478" y="676"/>
                  </a:lnTo>
                  <a:lnTo>
                    <a:pt x="481" y="684"/>
                  </a:lnTo>
                  <a:lnTo>
                    <a:pt x="231" y="684"/>
                  </a:lnTo>
                  <a:lnTo>
                    <a:pt x="234" y="676"/>
                  </a:lnTo>
                  <a:lnTo>
                    <a:pt x="239" y="668"/>
                  </a:lnTo>
                  <a:lnTo>
                    <a:pt x="244" y="662"/>
                  </a:lnTo>
                  <a:lnTo>
                    <a:pt x="249" y="656"/>
                  </a:lnTo>
                  <a:lnTo>
                    <a:pt x="257" y="652"/>
                  </a:lnTo>
                  <a:lnTo>
                    <a:pt x="264" y="648"/>
                  </a:lnTo>
                  <a:lnTo>
                    <a:pt x="273" y="646"/>
                  </a:lnTo>
                  <a:lnTo>
                    <a:pt x="283" y="646"/>
                  </a:lnTo>
                  <a:lnTo>
                    <a:pt x="431" y="6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44" name="Freeform 110">
              <a:extLst>
                <a:ext uri="{FF2B5EF4-FFF2-40B4-BE49-F238E27FC236}">
                  <a16:creationId xmlns:a16="http://schemas.microsoft.com/office/drawing/2014/main" id="{F31F0F89-FBBF-4CDF-B497-97FD794FDC18}"/>
                </a:ext>
              </a:extLst>
            </p:cNvPr>
            <p:cNvSpPr>
              <a:spLocks/>
            </p:cNvSpPr>
            <p:nvPr/>
          </p:nvSpPr>
          <p:spPr bwMode="auto">
            <a:xfrm>
              <a:off x="3668713" y="2779713"/>
              <a:ext cx="14288" cy="14288"/>
            </a:xfrm>
            <a:custGeom>
              <a:avLst/>
              <a:gdLst>
                <a:gd name="T0" fmla="*/ 24 w 28"/>
                <a:gd name="T1" fmla="*/ 4 h 28"/>
                <a:gd name="T2" fmla="*/ 20 w 28"/>
                <a:gd name="T3" fmla="*/ 1 h 28"/>
                <a:gd name="T4" fmla="*/ 14 w 28"/>
                <a:gd name="T5" fmla="*/ 0 h 28"/>
                <a:gd name="T6" fmla="*/ 9 w 28"/>
                <a:gd name="T7" fmla="*/ 1 h 28"/>
                <a:gd name="T8" fmla="*/ 5 w 28"/>
                <a:gd name="T9" fmla="*/ 4 h 28"/>
                <a:gd name="T10" fmla="*/ 2 w 28"/>
                <a:gd name="T11" fmla="*/ 8 h 28"/>
                <a:gd name="T12" fmla="*/ 0 w 28"/>
                <a:gd name="T13" fmla="*/ 14 h 28"/>
                <a:gd name="T14" fmla="*/ 2 w 28"/>
                <a:gd name="T15" fmla="*/ 19 h 28"/>
                <a:gd name="T16" fmla="*/ 5 w 28"/>
                <a:gd name="T17" fmla="*/ 24 h 28"/>
                <a:gd name="T18" fmla="*/ 9 w 28"/>
                <a:gd name="T19" fmla="*/ 27 h 28"/>
                <a:gd name="T20" fmla="*/ 14 w 28"/>
                <a:gd name="T21" fmla="*/ 28 h 28"/>
                <a:gd name="T22" fmla="*/ 20 w 28"/>
                <a:gd name="T23" fmla="*/ 27 h 28"/>
                <a:gd name="T24" fmla="*/ 24 w 28"/>
                <a:gd name="T25" fmla="*/ 24 h 28"/>
                <a:gd name="T26" fmla="*/ 27 w 28"/>
                <a:gd name="T27" fmla="*/ 19 h 28"/>
                <a:gd name="T28" fmla="*/ 28 w 28"/>
                <a:gd name="T29" fmla="*/ 14 h 28"/>
                <a:gd name="T30" fmla="*/ 27 w 28"/>
                <a:gd name="T31" fmla="*/ 8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20" y="1"/>
                  </a:lnTo>
                  <a:lnTo>
                    <a:pt x="14" y="0"/>
                  </a:lnTo>
                  <a:lnTo>
                    <a:pt x="9" y="1"/>
                  </a:lnTo>
                  <a:lnTo>
                    <a:pt x="5" y="4"/>
                  </a:lnTo>
                  <a:lnTo>
                    <a:pt x="2" y="8"/>
                  </a:lnTo>
                  <a:lnTo>
                    <a:pt x="0" y="14"/>
                  </a:lnTo>
                  <a:lnTo>
                    <a:pt x="2" y="19"/>
                  </a:lnTo>
                  <a:lnTo>
                    <a:pt x="5" y="24"/>
                  </a:lnTo>
                  <a:lnTo>
                    <a:pt x="9" y="27"/>
                  </a:lnTo>
                  <a:lnTo>
                    <a:pt x="14" y="28"/>
                  </a:lnTo>
                  <a:lnTo>
                    <a:pt x="20" y="27"/>
                  </a:lnTo>
                  <a:lnTo>
                    <a:pt x="24" y="24"/>
                  </a:lnTo>
                  <a:lnTo>
                    <a:pt x="27" y="19"/>
                  </a:lnTo>
                  <a:lnTo>
                    <a:pt x="28" y="14"/>
                  </a:lnTo>
                  <a:lnTo>
                    <a:pt x="27" y="8"/>
                  </a:lnTo>
                  <a:lnTo>
                    <a:pt x="24"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45" name="Freeform 111">
              <a:extLst>
                <a:ext uri="{FF2B5EF4-FFF2-40B4-BE49-F238E27FC236}">
                  <a16:creationId xmlns:a16="http://schemas.microsoft.com/office/drawing/2014/main" id="{739284FC-0FB2-4392-8614-C48FB11CD74B}"/>
                </a:ext>
              </a:extLst>
            </p:cNvPr>
            <p:cNvSpPr>
              <a:spLocks/>
            </p:cNvSpPr>
            <p:nvPr/>
          </p:nvSpPr>
          <p:spPr bwMode="auto">
            <a:xfrm>
              <a:off x="3578226" y="2614613"/>
              <a:ext cx="57150" cy="96838"/>
            </a:xfrm>
            <a:custGeom>
              <a:avLst/>
              <a:gdLst>
                <a:gd name="T0" fmla="*/ 34 w 106"/>
                <a:gd name="T1" fmla="*/ 92 h 184"/>
                <a:gd name="T2" fmla="*/ 102 w 106"/>
                <a:gd name="T3" fmla="*/ 24 h 184"/>
                <a:gd name="T4" fmla="*/ 105 w 106"/>
                <a:gd name="T5" fmla="*/ 20 h 184"/>
                <a:gd name="T6" fmla="*/ 106 w 106"/>
                <a:gd name="T7" fmla="*/ 14 h 184"/>
                <a:gd name="T8" fmla="*/ 105 w 106"/>
                <a:gd name="T9" fmla="*/ 9 h 184"/>
                <a:gd name="T10" fmla="*/ 102 w 106"/>
                <a:gd name="T11" fmla="*/ 5 h 184"/>
                <a:gd name="T12" fmla="*/ 98 w 106"/>
                <a:gd name="T13" fmla="*/ 2 h 184"/>
                <a:gd name="T14" fmla="*/ 92 w 106"/>
                <a:gd name="T15" fmla="*/ 0 h 184"/>
                <a:gd name="T16" fmla="*/ 87 w 106"/>
                <a:gd name="T17" fmla="*/ 2 h 184"/>
                <a:gd name="T18" fmla="*/ 82 w 106"/>
                <a:gd name="T19" fmla="*/ 5 h 184"/>
                <a:gd name="T20" fmla="*/ 4 w 106"/>
                <a:gd name="T21" fmla="*/ 82 h 184"/>
                <a:gd name="T22" fmla="*/ 1 w 106"/>
                <a:gd name="T23" fmla="*/ 87 h 184"/>
                <a:gd name="T24" fmla="*/ 0 w 106"/>
                <a:gd name="T25" fmla="*/ 92 h 184"/>
                <a:gd name="T26" fmla="*/ 1 w 106"/>
                <a:gd name="T27" fmla="*/ 97 h 184"/>
                <a:gd name="T28" fmla="*/ 4 w 106"/>
                <a:gd name="T29" fmla="*/ 102 h 184"/>
                <a:gd name="T30" fmla="*/ 82 w 106"/>
                <a:gd name="T31" fmla="*/ 180 h 184"/>
                <a:gd name="T32" fmla="*/ 87 w 106"/>
                <a:gd name="T33" fmla="*/ 183 h 184"/>
                <a:gd name="T34" fmla="*/ 92 w 106"/>
                <a:gd name="T35" fmla="*/ 184 h 184"/>
                <a:gd name="T36" fmla="*/ 98 w 106"/>
                <a:gd name="T37" fmla="*/ 183 h 184"/>
                <a:gd name="T38" fmla="*/ 102 w 106"/>
                <a:gd name="T39" fmla="*/ 180 h 184"/>
                <a:gd name="T40" fmla="*/ 105 w 106"/>
                <a:gd name="T41" fmla="*/ 175 h 184"/>
                <a:gd name="T42" fmla="*/ 106 w 106"/>
                <a:gd name="T43" fmla="*/ 170 h 184"/>
                <a:gd name="T44" fmla="*/ 105 w 106"/>
                <a:gd name="T45" fmla="*/ 165 h 184"/>
                <a:gd name="T46" fmla="*/ 102 w 106"/>
                <a:gd name="T47" fmla="*/ 160 h 184"/>
                <a:gd name="T48" fmla="*/ 34 w 106"/>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84">
                  <a:moveTo>
                    <a:pt x="34" y="92"/>
                  </a:moveTo>
                  <a:lnTo>
                    <a:pt x="102" y="24"/>
                  </a:lnTo>
                  <a:lnTo>
                    <a:pt x="105" y="20"/>
                  </a:lnTo>
                  <a:lnTo>
                    <a:pt x="106" y="14"/>
                  </a:lnTo>
                  <a:lnTo>
                    <a:pt x="105" y="9"/>
                  </a:lnTo>
                  <a:lnTo>
                    <a:pt x="102" y="5"/>
                  </a:lnTo>
                  <a:lnTo>
                    <a:pt x="98" y="2"/>
                  </a:lnTo>
                  <a:lnTo>
                    <a:pt x="92" y="0"/>
                  </a:lnTo>
                  <a:lnTo>
                    <a:pt x="87" y="2"/>
                  </a:lnTo>
                  <a:lnTo>
                    <a:pt x="82" y="5"/>
                  </a:lnTo>
                  <a:lnTo>
                    <a:pt x="4" y="82"/>
                  </a:lnTo>
                  <a:lnTo>
                    <a:pt x="1" y="87"/>
                  </a:lnTo>
                  <a:lnTo>
                    <a:pt x="0" y="92"/>
                  </a:lnTo>
                  <a:lnTo>
                    <a:pt x="1" y="97"/>
                  </a:lnTo>
                  <a:lnTo>
                    <a:pt x="4" y="102"/>
                  </a:lnTo>
                  <a:lnTo>
                    <a:pt x="82" y="180"/>
                  </a:lnTo>
                  <a:lnTo>
                    <a:pt x="87" y="183"/>
                  </a:lnTo>
                  <a:lnTo>
                    <a:pt x="92" y="184"/>
                  </a:lnTo>
                  <a:lnTo>
                    <a:pt x="98" y="183"/>
                  </a:lnTo>
                  <a:lnTo>
                    <a:pt x="102" y="180"/>
                  </a:lnTo>
                  <a:lnTo>
                    <a:pt x="105" y="175"/>
                  </a:lnTo>
                  <a:lnTo>
                    <a:pt x="106" y="170"/>
                  </a:lnTo>
                  <a:lnTo>
                    <a:pt x="105" y="165"/>
                  </a:lnTo>
                  <a:lnTo>
                    <a:pt x="102" y="160"/>
                  </a:lnTo>
                  <a:lnTo>
                    <a:pt x="34"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46" name="Freeform 112">
              <a:extLst>
                <a:ext uri="{FF2B5EF4-FFF2-40B4-BE49-F238E27FC236}">
                  <a16:creationId xmlns:a16="http://schemas.microsoft.com/office/drawing/2014/main" id="{75CFBAE4-2EAB-4F40-9ADD-E6BA0B83D8C8}"/>
                </a:ext>
              </a:extLst>
            </p:cNvPr>
            <p:cNvSpPr>
              <a:spLocks/>
            </p:cNvSpPr>
            <p:nvPr/>
          </p:nvSpPr>
          <p:spPr bwMode="auto">
            <a:xfrm>
              <a:off x="3719513" y="2614613"/>
              <a:ext cx="55563" cy="96838"/>
            </a:xfrm>
            <a:custGeom>
              <a:avLst/>
              <a:gdLst>
                <a:gd name="T0" fmla="*/ 102 w 106"/>
                <a:gd name="T1" fmla="*/ 82 h 184"/>
                <a:gd name="T2" fmla="*/ 25 w 106"/>
                <a:gd name="T3" fmla="*/ 5 h 184"/>
                <a:gd name="T4" fmla="*/ 19 w 106"/>
                <a:gd name="T5" fmla="*/ 2 h 184"/>
                <a:gd name="T6" fmla="*/ 14 w 106"/>
                <a:gd name="T7" fmla="*/ 0 h 184"/>
                <a:gd name="T8" fmla="*/ 10 w 106"/>
                <a:gd name="T9" fmla="*/ 2 h 184"/>
                <a:gd name="T10" fmla="*/ 4 w 106"/>
                <a:gd name="T11" fmla="*/ 5 h 184"/>
                <a:gd name="T12" fmla="*/ 1 w 106"/>
                <a:gd name="T13" fmla="*/ 9 h 184"/>
                <a:gd name="T14" fmla="*/ 0 w 106"/>
                <a:gd name="T15" fmla="*/ 14 h 184"/>
                <a:gd name="T16" fmla="*/ 1 w 106"/>
                <a:gd name="T17" fmla="*/ 20 h 184"/>
                <a:gd name="T18" fmla="*/ 4 w 106"/>
                <a:gd name="T19" fmla="*/ 24 h 184"/>
                <a:gd name="T20" fmla="*/ 73 w 106"/>
                <a:gd name="T21" fmla="*/ 92 h 184"/>
                <a:gd name="T22" fmla="*/ 4 w 106"/>
                <a:gd name="T23" fmla="*/ 160 h 184"/>
                <a:gd name="T24" fmla="*/ 1 w 106"/>
                <a:gd name="T25" fmla="*/ 165 h 184"/>
                <a:gd name="T26" fmla="*/ 0 w 106"/>
                <a:gd name="T27" fmla="*/ 170 h 184"/>
                <a:gd name="T28" fmla="*/ 1 w 106"/>
                <a:gd name="T29" fmla="*/ 175 h 184"/>
                <a:gd name="T30" fmla="*/ 4 w 106"/>
                <a:gd name="T31" fmla="*/ 180 h 184"/>
                <a:gd name="T32" fmla="*/ 10 w 106"/>
                <a:gd name="T33" fmla="*/ 183 h 184"/>
                <a:gd name="T34" fmla="*/ 14 w 106"/>
                <a:gd name="T35" fmla="*/ 184 h 184"/>
                <a:gd name="T36" fmla="*/ 19 w 106"/>
                <a:gd name="T37" fmla="*/ 183 h 184"/>
                <a:gd name="T38" fmla="*/ 25 w 106"/>
                <a:gd name="T39" fmla="*/ 180 h 184"/>
                <a:gd name="T40" fmla="*/ 102 w 106"/>
                <a:gd name="T41" fmla="*/ 102 h 184"/>
                <a:gd name="T42" fmla="*/ 105 w 106"/>
                <a:gd name="T43" fmla="*/ 97 h 184"/>
                <a:gd name="T44" fmla="*/ 106 w 106"/>
                <a:gd name="T45" fmla="*/ 92 h 184"/>
                <a:gd name="T46" fmla="*/ 105 w 106"/>
                <a:gd name="T47" fmla="*/ 87 h 184"/>
                <a:gd name="T48" fmla="*/ 102 w 106"/>
                <a:gd name="T49" fmla="*/ 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84">
                  <a:moveTo>
                    <a:pt x="102" y="82"/>
                  </a:moveTo>
                  <a:lnTo>
                    <a:pt x="25" y="5"/>
                  </a:lnTo>
                  <a:lnTo>
                    <a:pt x="19" y="2"/>
                  </a:lnTo>
                  <a:lnTo>
                    <a:pt x="14" y="0"/>
                  </a:lnTo>
                  <a:lnTo>
                    <a:pt x="10" y="2"/>
                  </a:lnTo>
                  <a:lnTo>
                    <a:pt x="4" y="5"/>
                  </a:lnTo>
                  <a:lnTo>
                    <a:pt x="1" y="9"/>
                  </a:lnTo>
                  <a:lnTo>
                    <a:pt x="0" y="14"/>
                  </a:lnTo>
                  <a:lnTo>
                    <a:pt x="1" y="20"/>
                  </a:lnTo>
                  <a:lnTo>
                    <a:pt x="4" y="24"/>
                  </a:lnTo>
                  <a:lnTo>
                    <a:pt x="73" y="92"/>
                  </a:lnTo>
                  <a:lnTo>
                    <a:pt x="4" y="160"/>
                  </a:lnTo>
                  <a:lnTo>
                    <a:pt x="1" y="165"/>
                  </a:lnTo>
                  <a:lnTo>
                    <a:pt x="0" y="170"/>
                  </a:lnTo>
                  <a:lnTo>
                    <a:pt x="1" y="175"/>
                  </a:lnTo>
                  <a:lnTo>
                    <a:pt x="4" y="180"/>
                  </a:lnTo>
                  <a:lnTo>
                    <a:pt x="10" y="183"/>
                  </a:lnTo>
                  <a:lnTo>
                    <a:pt x="14" y="184"/>
                  </a:lnTo>
                  <a:lnTo>
                    <a:pt x="19" y="183"/>
                  </a:lnTo>
                  <a:lnTo>
                    <a:pt x="25" y="180"/>
                  </a:lnTo>
                  <a:lnTo>
                    <a:pt x="102" y="102"/>
                  </a:lnTo>
                  <a:lnTo>
                    <a:pt x="105" y="97"/>
                  </a:lnTo>
                  <a:lnTo>
                    <a:pt x="106" y="92"/>
                  </a:lnTo>
                  <a:lnTo>
                    <a:pt x="105" y="87"/>
                  </a:lnTo>
                  <a:lnTo>
                    <a:pt x="102" y="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47" name="Freeform 113">
              <a:extLst>
                <a:ext uri="{FF2B5EF4-FFF2-40B4-BE49-F238E27FC236}">
                  <a16:creationId xmlns:a16="http://schemas.microsoft.com/office/drawing/2014/main" id="{CF1DB453-62FC-49E2-ABF5-0284A8556DAB}"/>
                </a:ext>
              </a:extLst>
            </p:cNvPr>
            <p:cNvSpPr>
              <a:spLocks/>
            </p:cNvSpPr>
            <p:nvPr/>
          </p:nvSpPr>
          <p:spPr bwMode="auto">
            <a:xfrm>
              <a:off x="3659188" y="2617788"/>
              <a:ext cx="36513" cy="96838"/>
            </a:xfrm>
            <a:custGeom>
              <a:avLst/>
              <a:gdLst>
                <a:gd name="T0" fmla="*/ 59 w 70"/>
                <a:gd name="T1" fmla="*/ 0 h 183"/>
                <a:gd name="T2" fmla="*/ 54 w 70"/>
                <a:gd name="T3" fmla="*/ 0 h 183"/>
                <a:gd name="T4" fmla="*/ 48 w 70"/>
                <a:gd name="T5" fmla="*/ 2 h 183"/>
                <a:gd name="T6" fmla="*/ 45 w 70"/>
                <a:gd name="T7" fmla="*/ 5 h 183"/>
                <a:gd name="T8" fmla="*/ 42 w 70"/>
                <a:gd name="T9" fmla="*/ 11 h 183"/>
                <a:gd name="T10" fmla="*/ 1 w 70"/>
                <a:gd name="T11" fmla="*/ 165 h 183"/>
                <a:gd name="T12" fmla="*/ 0 w 70"/>
                <a:gd name="T13" fmla="*/ 171 h 183"/>
                <a:gd name="T14" fmla="*/ 2 w 70"/>
                <a:gd name="T15" fmla="*/ 176 h 183"/>
                <a:gd name="T16" fmla="*/ 6 w 70"/>
                <a:gd name="T17" fmla="*/ 180 h 183"/>
                <a:gd name="T18" fmla="*/ 11 w 70"/>
                <a:gd name="T19" fmla="*/ 182 h 183"/>
                <a:gd name="T20" fmla="*/ 13 w 70"/>
                <a:gd name="T21" fmla="*/ 182 h 183"/>
                <a:gd name="T22" fmla="*/ 14 w 70"/>
                <a:gd name="T23" fmla="*/ 183 h 183"/>
                <a:gd name="T24" fmla="*/ 18 w 70"/>
                <a:gd name="T25" fmla="*/ 182 h 183"/>
                <a:gd name="T26" fmla="*/ 23 w 70"/>
                <a:gd name="T27" fmla="*/ 180 h 183"/>
                <a:gd name="T28" fmla="*/ 26 w 70"/>
                <a:gd name="T29" fmla="*/ 177 h 183"/>
                <a:gd name="T30" fmla="*/ 28 w 70"/>
                <a:gd name="T31" fmla="*/ 173 h 183"/>
                <a:gd name="T32" fmla="*/ 69 w 70"/>
                <a:gd name="T33" fmla="*/ 17 h 183"/>
                <a:gd name="T34" fmla="*/ 70 w 70"/>
                <a:gd name="T35" fmla="*/ 12 h 183"/>
                <a:gd name="T36" fmla="*/ 68 w 70"/>
                <a:gd name="T37" fmla="*/ 7 h 183"/>
                <a:gd name="T38" fmla="*/ 65 w 70"/>
                <a:gd name="T39" fmla="*/ 3 h 183"/>
                <a:gd name="T40" fmla="*/ 59 w 70"/>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83">
                  <a:moveTo>
                    <a:pt x="59" y="0"/>
                  </a:moveTo>
                  <a:lnTo>
                    <a:pt x="54" y="0"/>
                  </a:lnTo>
                  <a:lnTo>
                    <a:pt x="48" y="2"/>
                  </a:lnTo>
                  <a:lnTo>
                    <a:pt x="45" y="5"/>
                  </a:lnTo>
                  <a:lnTo>
                    <a:pt x="42" y="11"/>
                  </a:lnTo>
                  <a:lnTo>
                    <a:pt x="1" y="165"/>
                  </a:lnTo>
                  <a:lnTo>
                    <a:pt x="0" y="171"/>
                  </a:lnTo>
                  <a:lnTo>
                    <a:pt x="2" y="176"/>
                  </a:lnTo>
                  <a:lnTo>
                    <a:pt x="6" y="180"/>
                  </a:lnTo>
                  <a:lnTo>
                    <a:pt x="11" y="182"/>
                  </a:lnTo>
                  <a:lnTo>
                    <a:pt x="13" y="182"/>
                  </a:lnTo>
                  <a:lnTo>
                    <a:pt x="14" y="183"/>
                  </a:lnTo>
                  <a:lnTo>
                    <a:pt x="18" y="182"/>
                  </a:lnTo>
                  <a:lnTo>
                    <a:pt x="23" y="180"/>
                  </a:lnTo>
                  <a:lnTo>
                    <a:pt x="26" y="177"/>
                  </a:lnTo>
                  <a:lnTo>
                    <a:pt x="28" y="173"/>
                  </a:lnTo>
                  <a:lnTo>
                    <a:pt x="69" y="17"/>
                  </a:lnTo>
                  <a:lnTo>
                    <a:pt x="70" y="12"/>
                  </a:lnTo>
                  <a:lnTo>
                    <a:pt x="68" y="7"/>
                  </a:lnTo>
                  <a:lnTo>
                    <a:pt x="65" y="3"/>
                  </a:lnTo>
                  <a:lnTo>
                    <a:pt x="5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57" name="Freeform 114">
              <a:extLst>
                <a:ext uri="{FF2B5EF4-FFF2-40B4-BE49-F238E27FC236}">
                  <a16:creationId xmlns:a16="http://schemas.microsoft.com/office/drawing/2014/main" id="{AB59F5D9-2D27-4B66-BFE6-3961DB557167}"/>
                </a:ext>
              </a:extLst>
            </p:cNvPr>
            <p:cNvSpPr>
              <a:spLocks/>
            </p:cNvSpPr>
            <p:nvPr/>
          </p:nvSpPr>
          <p:spPr bwMode="auto">
            <a:xfrm>
              <a:off x="3517901" y="2557463"/>
              <a:ext cx="317500" cy="212725"/>
            </a:xfrm>
            <a:custGeom>
              <a:avLst/>
              <a:gdLst>
                <a:gd name="T0" fmla="*/ 586 w 600"/>
                <a:gd name="T1" fmla="*/ 0 h 403"/>
                <a:gd name="T2" fmla="*/ 365 w 600"/>
                <a:gd name="T3" fmla="*/ 0 h 403"/>
                <a:gd name="T4" fmla="*/ 360 w 600"/>
                <a:gd name="T5" fmla="*/ 1 h 403"/>
                <a:gd name="T6" fmla="*/ 355 w 600"/>
                <a:gd name="T7" fmla="*/ 4 h 403"/>
                <a:gd name="T8" fmla="*/ 352 w 600"/>
                <a:gd name="T9" fmla="*/ 9 h 403"/>
                <a:gd name="T10" fmla="*/ 351 w 600"/>
                <a:gd name="T11" fmla="*/ 14 h 403"/>
                <a:gd name="T12" fmla="*/ 352 w 600"/>
                <a:gd name="T13" fmla="*/ 19 h 403"/>
                <a:gd name="T14" fmla="*/ 355 w 600"/>
                <a:gd name="T15" fmla="*/ 24 h 403"/>
                <a:gd name="T16" fmla="*/ 360 w 600"/>
                <a:gd name="T17" fmla="*/ 27 h 403"/>
                <a:gd name="T18" fmla="*/ 365 w 600"/>
                <a:gd name="T19" fmla="*/ 28 h 403"/>
                <a:gd name="T20" fmla="*/ 572 w 600"/>
                <a:gd name="T21" fmla="*/ 28 h 403"/>
                <a:gd name="T22" fmla="*/ 572 w 600"/>
                <a:gd name="T23" fmla="*/ 375 h 403"/>
                <a:gd name="T24" fmla="*/ 28 w 600"/>
                <a:gd name="T25" fmla="*/ 375 h 403"/>
                <a:gd name="T26" fmla="*/ 28 w 600"/>
                <a:gd name="T27" fmla="*/ 28 h 403"/>
                <a:gd name="T28" fmla="*/ 242 w 600"/>
                <a:gd name="T29" fmla="*/ 28 h 403"/>
                <a:gd name="T30" fmla="*/ 247 w 600"/>
                <a:gd name="T31" fmla="*/ 27 h 403"/>
                <a:gd name="T32" fmla="*/ 251 w 600"/>
                <a:gd name="T33" fmla="*/ 24 h 403"/>
                <a:gd name="T34" fmla="*/ 254 w 600"/>
                <a:gd name="T35" fmla="*/ 19 h 403"/>
                <a:gd name="T36" fmla="*/ 255 w 600"/>
                <a:gd name="T37" fmla="*/ 14 h 403"/>
                <a:gd name="T38" fmla="*/ 254 w 600"/>
                <a:gd name="T39" fmla="*/ 9 h 403"/>
                <a:gd name="T40" fmla="*/ 251 w 600"/>
                <a:gd name="T41" fmla="*/ 4 h 403"/>
                <a:gd name="T42" fmla="*/ 247 w 600"/>
                <a:gd name="T43" fmla="*/ 1 h 403"/>
                <a:gd name="T44" fmla="*/ 242 w 600"/>
                <a:gd name="T45" fmla="*/ 0 h 403"/>
                <a:gd name="T46" fmla="*/ 14 w 600"/>
                <a:gd name="T47" fmla="*/ 0 h 403"/>
                <a:gd name="T48" fmla="*/ 9 w 600"/>
                <a:gd name="T49" fmla="*/ 1 h 403"/>
                <a:gd name="T50" fmla="*/ 4 w 600"/>
                <a:gd name="T51" fmla="*/ 4 h 403"/>
                <a:gd name="T52" fmla="*/ 1 w 600"/>
                <a:gd name="T53" fmla="*/ 9 h 403"/>
                <a:gd name="T54" fmla="*/ 0 w 600"/>
                <a:gd name="T55" fmla="*/ 14 h 403"/>
                <a:gd name="T56" fmla="*/ 0 w 600"/>
                <a:gd name="T57" fmla="*/ 389 h 403"/>
                <a:gd name="T58" fmla="*/ 1 w 600"/>
                <a:gd name="T59" fmla="*/ 394 h 403"/>
                <a:gd name="T60" fmla="*/ 4 w 600"/>
                <a:gd name="T61" fmla="*/ 400 h 403"/>
                <a:gd name="T62" fmla="*/ 9 w 600"/>
                <a:gd name="T63" fmla="*/ 402 h 403"/>
                <a:gd name="T64" fmla="*/ 14 w 600"/>
                <a:gd name="T65" fmla="*/ 403 h 403"/>
                <a:gd name="T66" fmla="*/ 586 w 600"/>
                <a:gd name="T67" fmla="*/ 403 h 403"/>
                <a:gd name="T68" fmla="*/ 591 w 600"/>
                <a:gd name="T69" fmla="*/ 402 h 403"/>
                <a:gd name="T70" fmla="*/ 596 w 600"/>
                <a:gd name="T71" fmla="*/ 400 h 403"/>
                <a:gd name="T72" fmla="*/ 599 w 600"/>
                <a:gd name="T73" fmla="*/ 394 h 403"/>
                <a:gd name="T74" fmla="*/ 600 w 600"/>
                <a:gd name="T75" fmla="*/ 389 h 403"/>
                <a:gd name="T76" fmla="*/ 600 w 600"/>
                <a:gd name="T77" fmla="*/ 14 h 403"/>
                <a:gd name="T78" fmla="*/ 599 w 600"/>
                <a:gd name="T79" fmla="*/ 9 h 403"/>
                <a:gd name="T80" fmla="*/ 596 w 600"/>
                <a:gd name="T81" fmla="*/ 4 h 403"/>
                <a:gd name="T82" fmla="*/ 591 w 600"/>
                <a:gd name="T83" fmla="*/ 1 h 403"/>
                <a:gd name="T84" fmla="*/ 586 w 600"/>
                <a:gd name="T8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403">
                  <a:moveTo>
                    <a:pt x="586" y="0"/>
                  </a:moveTo>
                  <a:lnTo>
                    <a:pt x="365" y="0"/>
                  </a:lnTo>
                  <a:lnTo>
                    <a:pt x="360" y="1"/>
                  </a:lnTo>
                  <a:lnTo>
                    <a:pt x="355" y="4"/>
                  </a:lnTo>
                  <a:lnTo>
                    <a:pt x="352" y="9"/>
                  </a:lnTo>
                  <a:lnTo>
                    <a:pt x="351" y="14"/>
                  </a:lnTo>
                  <a:lnTo>
                    <a:pt x="352" y="19"/>
                  </a:lnTo>
                  <a:lnTo>
                    <a:pt x="355" y="24"/>
                  </a:lnTo>
                  <a:lnTo>
                    <a:pt x="360" y="27"/>
                  </a:lnTo>
                  <a:lnTo>
                    <a:pt x="365" y="28"/>
                  </a:lnTo>
                  <a:lnTo>
                    <a:pt x="572" y="28"/>
                  </a:lnTo>
                  <a:lnTo>
                    <a:pt x="572" y="375"/>
                  </a:lnTo>
                  <a:lnTo>
                    <a:pt x="28" y="375"/>
                  </a:lnTo>
                  <a:lnTo>
                    <a:pt x="28" y="28"/>
                  </a:lnTo>
                  <a:lnTo>
                    <a:pt x="242" y="28"/>
                  </a:lnTo>
                  <a:lnTo>
                    <a:pt x="247" y="27"/>
                  </a:lnTo>
                  <a:lnTo>
                    <a:pt x="251" y="24"/>
                  </a:lnTo>
                  <a:lnTo>
                    <a:pt x="254" y="19"/>
                  </a:lnTo>
                  <a:lnTo>
                    <a:pt x="255" y="14"/>
                  </a:lnTo>
                  <a:lnTo>
                    <a:pt x="254" y="9"/>
                  </a:lnTo>
                  <a:lnTo>
                    <a:pt x="251" y="4"/>
                  </a:lnTo>
                  <a:lnTo>
                    <a:pt x="247" y="1"/>
                  </a:lnTo>
                  <a:lnTo>
                    <a:pt x="242" y="0"/>
                  </a:lnTo>
                  <a:lnTo>
                    <a:pt x="14" y="0"/>
                  </a:lnTo>
                  <a:lnTo>
                    <a:pt x="9" y="1"/>
                  </a:lnTo>
                  <a:lnTo>
                    <a:pt x="4" y="4"/>
                  </a:lnTo>
                  <a:lnTo>
                    <a:pt x="1" y="9"/>
                  </a:lnTo>
                  <a:lnTo>
                    <a:pt x="0" y="14"/>
                  </a:lnTo>
                  <a:lnTo>
                    <a:pt x="0" y="389"/>
                  </a:lnTo>
                  <a:lnTo>
                    <a:pt x="1" y="394"/>
                  </a:lnTo>
                  <a:lnTo>
                    <a:pt x="4" y="400"/>
                  </a:lnTo>
                  <a:lnTo>
                    <a:pt x="9" y="402"/>
                  </a:lnTo>
                  <a:lnTo>
                    <a:pt x="14" y="403"/>
                  </a:lnTo>
                  <a:lnTo>
                    <a:pt x="586" y="403"/>
                  </a:lnTo>
                  <a:lnTo>
                    <a:pt x="591" y="402"/>
                  </a:lnTo>
                  <a:lnTo>
                    <a:pt x="596" y="400"/>
                  </a:lnTo>
                  <a:lnTo>
                    <a:pt x="599" y="394"/>
                  </a:lnTo>
                  <a:lnTo>
                    <a:pt x="600" y="389"/>
                  </a:lnTo>
                  <a:lnTo>
                    <a:pt x="600" y="14"/>
                  </a:lnTo>
                  <a:lnTo>
                    <a:pt x="599" y="9"/>
                  </a:lnTo>
                  <a:lnTo>
                    <a:pt x="596" y="4"/>
                  </a:lnTo>
                  <a:lnTo>
                    <a:pt x="591" y="1"/>
                  </a:lnTo>
                  <a:lnTo>
                    <a:pt x="58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58" name="Freeform 115">
              <a:extLst>
                <a:ext uri="{FF2B5EF4-FFF2-40B4-BE49-F238E27FC236}">
                  <a16:creationId xmlns:a16="http://schemas.microsoft.com/office/drawing/2014/main" id="{D24B4F75-8F55-4429-ACAE-B90B3C73BFA7}"/>
                </a:ext>
              </a:extLst>
            </p:cNvPr>
            <p:cNvSpPr>
              <a:spLocks/>
            </p:cNvSpPr>
            <p:nvPr/>
          </p:nvSpPr>
          <p:spPr bwMode="auto">
            <a:xfrm>
              <a:off x="3671888" y="255746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9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7 w 28"/>
                <a:gd name="T27" fmla="*/ 19 h 28"/>
                <a:gd name="T28" fmla="*/ 28 w 28"/>
                <a:gd name="T29" fmla="*/ 14 h 28"/>
                <a:gd name="T30" fmla="*/ 27 w 28"/>
                <a:gd name="T31" fmla="*/ 9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9"/>
                  </a:lnTo>
                  <a:lnTo>
                    <a:pt x="0" y="14"/>
                  </a:lnTo>
                  <a:lnTo>
                    <a:pt x="1" y="19"/>
                  </a:lnTo>
                  <a:lnTo>
                    <a:pt x="4" y="24"/>
                  </a:lnTo>
                  <a:lnTo>
                    <a:pt x="8" y="27"/>
                  </a:lnTo>
                  <a:lnTo>
                    <a:pt x="14" y="28"/>
                  </a:lnTo>
                  <a:lnTo>
                    <a:pt x="19" y="27"/>
                  </a:lnTo>
                  <a:lnTo>
                    <a:pt x="23" y="24"/>
                  </a:lnTo>
                  <a:lnTo>
                    <a:pt x="27" y="19"/>
                  </a:lnTo>
                  <a:lnTo>
                    <a:pt x="28" y="14"/>
                  </a:lnTo>
                  <a:lnTo>
                    <a:pt x="27" y="9"/>
                  </a:lnTo>
                  <a:lnTo>
                    <a:pt x="23"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66" name="TextBox 665">
            <a:extLst>
              <a:ext uri="{FF2B5EF4-FFF2-40B4-BE49-F238E27FC236}">
                <a16:creationId xmlns:a16="http://schemas.microsoft.com/office/drawing/2014/main" id="{A7143284-EACE-4738-94B8-9B28A2D44F28}"/>
              </a:ext>
            </a:extLst>
          </p:cNvPr>
          <p:cNvSpPr txBox="1"/>
          <p:nvPr/>
        </p:nvSpPr>
        <p:spPr>
          <a:xfrm>
            <a:off x="8324352" y="4409999"/>
            <a:ext cx="6104964" cy="423321"/>
          </a:xfrm>
          <a:prstGeom prst="rect">
            <a:avLst/>
          </a:prstGeom>
          <a:noFill/>
        </p:spPr>
        <p:txBody>
          <a:bodyPr wrap="square">
            <a:spAutoFit/>
          </a:bodyPr>
          <a:lstStyle/>
          <a:p>
            <a:pPr>
              <a:lnSpc>
                <a:spcPct val="130000"/>
              </a:lnSpc>
            </a:pPr>
            <a:r>
              <a:rPr lang="en-US" b="1" dirty="0">
                <a:solidFill>
                  <a:schemeClr val="bg1"/>
                </a:solidFill>
                <a:latin typeface="Poppins" panose="02000000000000000000" pitchFamily="2" charset="0"/>
                <a:ea typeface="Open Sans Light" panose="020B0306030504020204" pitchFamily="34" charset="0"/>
                <a:cs typeface="Poppins" panose="02000000000000000000" pitchFamily="2" charset="0"/>
              </a:rPr>
              <a:t>Local machine issues for the mySQL</a:t>
            </a:r>
          </a:p>
        </p:txBody>
      </p:sp>
    </p:spTree>
    <p:extLst>
      <p:ext uri="{BB962C8B-B14F-4D97-AF65-F5344CB8AC3E}">
        <p14:creationId xmlns:p14="http://schemas.microsoft.com/office/powerpoint/2010/main" val="3005534936"/>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638EA107-2C46-40A3-9957-8780B0F49CEC}"/>
              </a:ext>
            </a:extLst>
          </p:cNvPr>
          <p:cNvSpPr/>
          <p:nvPr/>
        </p:nvSpPr>
        <p:spPr>
          <a:xfrm>
            <a:off x="3938117" y="633813"/>
            <a:ext cx="4327450" cy="4327450"/>
          </a:xfrm>
          <a:prstGeom prst="ellipse">
            <a:avLst/>
          </a:prstGeom>
          <a:gradFill flip="none" rotWithShape="1">
            <a:gsLst>
              <a:gs pos="0">
                <a:schemeClr val="accent1">
                  <a:alpha val="10000"/>
                </a:schemeClr>
              </a:gs>
              <a:gs pos="99000">
                <a:schemeClr val="accent2">
                  <a:alpha val="0"/>
                </a:schemeClr>
              </a:gs>
            </a:gsLst>
            <a:lin ang="7200000" scaled="0"/>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sp>
        <p:nvSpPr>
          <p:cNvPr id="99" name="Oval 98">
            <a:extLst>
              <a:ext uri="{FF2B5EF4-FFF2-40B4-BE49-F238E27FC236}">
                <a16:creationId xmlns:a16="http://schemas.microsoft.com/office/drawing/2014/main" id="{907FDFDB-D53F-4E79-BCF2-BD30B83100DC}"/>
              </a:ext>
            </a:extLst>
          </p:cNvPr>
          <p:cNvSpPr/>
          <p:nvPr/>
        </p:nvSpPr>
        <p:spPr>
          <a:xfrm>
            <a:off x="4584066" y="1258859"/>
            <a:ext cx="3023870" cy="3023870"/>
          </a:xfrm>
          <a:prstGeom prst="ellipse">
            <a:avLst/>
          </a:prstGeom>
          <a:gradFill flip="none" rotWithShape="1">
            <a:gsLst>
              <a:gs pos="0">
                <a:schemeClr val="accent1">
                  <a:alpha val="40000"/>
                </a:schemeClr>
              </a:gs>
              <a:gs pos="99000">
                <a:schemeClr val="accent2">
                  <a:alpha val="0"/>
                </a:schemeClr>
              </a:gs>
            </a:gsLst>
            <a:lin ang="2700000" scaled="1"/>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grpSp>
        <p:nvGrpSpPr>
          <p:cNvPr id="6" name="Group 5">
            <a:extLst>
              <a:ext uri="{FF2B5EF4-FFF2-40B4-BE49-F238E27FC236}">
                <a16:creationId xmlns:a16="http://schemas.microsoft.com/office/drawing/2014/main" id="{9E7668F9-DC17-42E6-A41D-E98E0BD9FCF1}"/>
              </a:ext>
            </a:extLst>
          </p:cNvPr>
          <p:cNvGrpSpPr/>
          <p:nvPr/>
        </p:nvGrpSpPr>
        <p:grpSpPr>
          <a:xfrm>
            <a:off x="4492876" y="2626218"/>
            <a:ext cx="3206249" cy="3263940"/>
            <a:chOff x="4492876" y="2626218"/>
            <a:chExt cx="3206249" cy="3263940"/>
          </a:xfrm>
        </p:grpSpPr>
        <p:sp>
          <p:nvSpPr>
            <p:cNvPr id="86" name="Oval 85">
              <a:extLst>
                <a:ext uri="{FF2B5EF4-FFF2-40B4-BE49-F238E27FC236}">
                  <a16:creationId xmlns:a16="http://schemas.microsoft.com/office/drawing/2014/main" id="{108A51A2-B42C-427F-83DE-D1C560984DC6}"/>
                </a:ext>
              </a:extLst>
            </p:cNvPr>
            <p:cNvSpPr/>
            <p:nvPr/>
          </p:nvSpPr>
          <p:spPr>
            <a:xfrm>
              <a:off x="5824561" y="5810638"/>
              <a:ext cx="542878" cy="79520"/>
            </a:xfrm>
            <a:prstGeom prst="ellipse">
              <a:avLst/>
            </a:prstGeom>
            <a:solidFill>
              <a:srgbClr val="573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Freeform 40">
              <a:extLst>
                <a:ext uri="{FF2B5EF4-FFF2-40B4-BE49-F238E27FC236}">
                  <a16:creationId xmlns:a16="http://schemas.microsoft.com/office/drawing/2014/main" id="{5BC65668-7708-4AB5-BA0B-52028023336F}"/>
                </a:ext>
              </a:extLst>
            </p:cNvPr>
            <p:cNvSpPr>
              <a:spLocks/>
            </p:cNvSpPr>
            <p:nvPr/>
          </p:nvSpPr>
          <p:spPr bwMode="auto">
            <a:xfrm>
              <a:off x="5849028" y="5344715"/>
              <a:ext cx="487752" cy="420805"/>
            </a:xfrm>
            <a:custGeom>
              <a:avLst/>
              <a:gdLst>
                <a:gd name="T0" fmla="*/ 153 w 314"/>
                <a:gd name="T1" fmla="*/ 269 h 270"/>
                <a:gd name="T2" fmla="*/ 0 w 314"/>
                <a:gd name="T3" fmla="*/ 0 h 270"/>
                <a:gd name="T4" fmla="*/ 14 w 314"/>
                <a:gd name="T5" fmla="*/ 12 h 270"/>
                <a:gd name="T6" fmla="*/ 227 w 314"/>
                <a:gd name="T7" fmla="*/ 31 h 270"/>
                <a:gd name="T8" fmla="*/ 314 w 314"/>
                <a:gd name="T9" fmla="*/ 1 h 270"/>
                <a:gd name="T10" fmla="*/ 160 w 314"/>
                <a:gd name="T11" fmla="*/ 269 h 270"/>
                <a:gd name="T12" fmla="*/ 158 w 314"/>
                <a:gd name="T13" fmla="*/ 270 h 270"/>
                <a:gd name="T14" fmla="*/ 153 w 314"/>
                <a:gd name="T15" fmla="*/ 270 h 270"/>
                <a:gd name="T16" fmla="*/ 153 w 314"/>
                <a:gd name="T17"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70">
                  <a:moveTo>
                    <a:pt x="153" y="269"/>
                  </a:moveTo>
                  <a:cubicBezTo>
                    <a:pt x="102" y="180"/>
                    <a:pt x="51" y="90"/>
                    <a:pt x="0" y="0"/>
                  </a:cubicBezTo>
                  <a:cubicBezTo>
                    <a:pt x="2" y="4"/>
                    <a:pt x="7" y="8"/>
                    <a:pt x="14" y="12"/>
                  </a:cubicBezTo>
                  <a:cubicBezTo>
                    <a:pt x="53" y="32"/>
                    <a:pt x="148" y="40"/>
                    <a:pt x="227" y="31"/>
                  </a:cubicBezTo>
                  <a:cubicBezTo>
                    <a:pt x="275" y="25"/>
                    <a:pt x="307" y="13"/>
                    <a:pt x="314" y="1"/>
                  </a:cubicBezTo>
                  <a:cubicBezTo>
                    <a:pt x="262" y="90"/>
                    <a:pt x="211" y="180"/>
                    <a:pt x="160" y="269"/>
                  </a:cubicBezTo>
                  <a:cubicBezTo>
                    <a:pt x="159" y="270"/>
                    <a:pt x="159" y="270"/>
                    <a:pt x="158" y="270"/>
                  </a:cubicBezTo>
                  <a:cubicBezTo>
                    <a:pt x="156" y="270"/>
                    <a:pt x="154" y="270"/>
                    <a:pt x="153" y="270"/>
                  </a:cubicBezTo>
                  <a:lnTo>
                    <a:pt x="153" y="269"/>
                  </a:lnTo>
                  <a:close/>
                </a:path>
              </a:pathLst>
            </a:custGeom>
            <a:gradFill>
              <a:gsLst>
                <a:gs pos="100000">
                  <a:schemeClr val="accent5">
                    <a:lumMod val="75000"/>
                    <a:alpha val="0"/>
                  </a:schemeClr>
                </a:gs>
                <a:gs pos="0">
                  <a:schemeClr val="accent5"/>
                </a:gs>
              </a:gsLst>
              <a:lin ang="5400000" scaled="0"/>
            </a:gradFill>
            <a:ln>
              <a:noFill/>
            </a:ln>
          </p:spPr>
          <p:txBody>
            <a:bodyPr vert="horz" wrap="square" lIns="91440" tIns="45720" rIns="91440" bIns="45720" numCol="1" anchor="t" anchorCtr="0" compatLnSpc="1">
              <a:prstTxWarp prst="textNoShape">
                <a:avLst/>
              </a:prstTxWarp>
            </a:bodyPr>
            <a:lstStyle/>
            <a:p>
              <a:endParaRPr lang="id-ID" dirty="0">
                <a:latin typeface="Poppins" panose="02000000000000000000" pitchFamily="2" charset="0"/>
                <a:cs typeface="Poppins" panose="02000000000000000000" pitchFamily="2" charset="0"/>
              </a:endParaRPr>
            </a:p>
          </p:txBody>
        </p:sp>
        <p:sp>
          <p:nvSpPr>
            <p:cNvPr id="4" name="Freeform 41">
              <a:extLst>
                <a:ext uri="{FF2B5EF4-FFF2-40B4-BE49-F238E27FC236}">
                  <a16:creationId xmlns:a16="http://schemas.microsoft.com/office/drawing/2014/main" id="{160E3AEB-1A27-499A-B6B1-5B816C047FF8}"/>
                </a:ext>
              </a:extLst>
            </p:cNvPr>
            <p:cNvSpPr>
              <a:spLocks noEditPoints="1"/>
            </p:cNvSpPr>
            <p:nvPr/>
          </p:nvSpPr>
          <p:spPr bwMode="auto">
            <a:xfrm>
              <a:off x="5849532" y="5279817"/>
              <a:ext cx="486744" cy="130647"/>
            </a:xfrm>
            <a:custGeom>
              <a:avLst/>
              <a:gdLst>
                <a:gd name="T0" fmla="*/ 163 w 323"/>
                <a:gd name="T1" fmla="*/ 87 h 87"/>
                <a:gd name="T2" fmla="*/ 19 w 323"/>
                <a:gd name="T3" fmla="*/ 64 h 87"/>
                <a:gd name="T4" fmla="*/ 1 w 323"/>
                <a:gd name="T5" fmla="*/ 40 h 87"/>
                <a:gd name="T6" fmla="*/ 92 w 323"/>
                <a:gd name="T7" fmla="*/ 4 h 87"/>
                <a:gd name="T8" fmla="*/ 161 w 323"/>
                <a:gd name="T9" fmla="*/ 0 h 87"/>
                <a:gd name="T10" fmla="*/ 304 w 323"/>
                <a:gd name="T11" fmla="*/ 23 h 87"/>
                <a:gd name="T12" fmla="*/ 322 w 323"/>
                <a:gd name="T13" fmla="*/ 46 h 87"/>
                <a:gd name="T14" fmla="*/ 231 w 323"/>
                <a:gd name="T15" fmla="*/ 83 h 87"/>
                <a:gd name="T16" fmla="*/ 163 w 323"/>
                <a:gd name="T17" fmla="*/ 87 h 87"/>
                <a:gd name="T18" fmla="*/ 161 w 323"/>
                <a:gd name="T19" fmla="*/ 27 h 87"/>
                <a:gd name="T20" fmla="*/ 128 w 323"/>
                <a:gd name="T21" fmla="*/ 29 h 87"/>
                <a:gd name="T22" fmla="*/ 88 w 323"/>
                <a:gd name="T23" fmla="*/ 43 h 87"/>
                <a:gd name="T24" fmla="*/ 94 w 323"/>
                <a:gd name="T25" fmla="*/ 49 h 87"/>
                <a:gd name="T26" fmla="*/ 162 w 323"/>
                <a:gd name="T27" fmla="*/ 60 h 87"/>
                <a:gd name="T28" fmla="*/ 195 w 323"/>
                <a:gd name="T29" fmla="*/ 58 h 87"/>
                <a:gd name="T30" fmla="*/ 235 w 323"/>
                <a:gd name="T31" fmla="*/ 44 h 87"/>
                <a:gd name="T32" fmla="*/ 229 w 323"/>
                <a:gd name="T33" fmla="*/ 38 h 87"/>
                <a:gd name="T34" fmla="*/ 161 w 323"/>
                <a:gd name="T35" fmla="*/ 2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87">
                  <a:moveTo>
                    <a:pt x="163" y="87"/>
                  </a:moveTo>
                  <a:cubicBezTo>
                    <a:pt x="101" y="87"/>
                    <a:pt x="46" y="78"/>
                    <a:pt x="19" y="64"/>
                  </a:cubicBezTo>
                  <a:cubicBezTo>
                    <a:pt x="2" y="55"/>
                    <a:pt x="0" y="46"/>
                    <a:pt x="1" y="40"/>
                  </a:cubicBezTo>
                  <a:cubicBezTo>
                    <a:pt x="5" y="24"/>
                    <a:pt x="39" y="11"/>
                    <a:pt x="92" y="4"/>
                  </a:cubicBezTo>
                  <a:cubicBezTo>
                    <a:pt x="114" y="1"/>
                    <a:pt x="137" y="0"/>
                    <a:pt x="161" y="0"/>
                  </a:cubicBezTo>
                  <a:cubicBezTo>
                    <a:pt x="222" y="0"/>
                    <a:pt x="277" y="9"/>
                    <a:pt x="304" y="23"/>
                  </a:cubicBezTo>
                  <a:cubicBezTo>
                    <a:pt x="321" y="32"/>
                    <a:pt x="323" y="41"/>
                    <a:pt x="322" y="46"/>
                  </a:cubicBezTo>
                  <a:cubicBezTo>
                    <a:pt x="318" y="63"/>
                    <a:pt x="284" y="76"/>
                    <a:pt x="231" y="83"/>
                  </a:cubicBezTo>
                  <a:cubicBezTo>
                    <a:pt x="209" y="85"/>
                    <a:pt x="186" y="87"/>
                    <a:pt x="163" y="87"/>
                  </a:cubicBezTo>
                  <a:close/>
                  <a:moveTo>
                    <a:pt x="161" y="27"/>
                  </a:moveTo>
                  <a:cubicBezTo>
                    <a:pt x="149" y="27"/>
                    <a:pt x="138" y="28"/>
                    <a:pt x="128" y="29"/>
                  </a:cubicBezTo>
                  <a:cubicBezTo>
                    <a:pt x="100" y="32"/>
                    <a:pt x="89" y="39"/>
                    <a:pt x="88" y="43"/>
                  </a:cubicBezTo>
                  <a:cubicBezTo>
                    <a:pt x="87" y="45"/>
                    <a:pt x="90" y="47"/>
                    <a:pt x="94" y="49"/>
                  </a:cubicBezTo>
                  <a:cubicBezTo>
                    <a:pt x="106" y="55"/>
                    <a:pt x="133" y="60"/>
                    <a:pt x="162" y="60"/>
                  </a:cubicBezTo>
                  <a:cubicBezTo>
                    <a:pt x="174" y="60"/>
                    <a:pt x="185" y="59"/>
                    <a:pt x="195" y="58"/>
                  </a:cubicBezTo>
                  <a:cubicBezTo>
                    <a:pt x="223" y="54"/>
                    <a:pt x="235" y="48"/>
                    <a:pt x="235" y="44"/>
                  </a:cubicBezTo>
                  <a:cubicBezTo>
                    <a:pt x="236" y="42"/>
                    <a:pt x="234" y="40"/>
                    <a:pt x="229" y="38"/>
                  </a:cubicBezTo>
                  <a:cubicBezTo>
                    <a:pt x="217" y="31"/>
                    <a:pt x="190" y="27"/>
                    <a:pt x="161" y="27"/>
                  </a:cubicBezTo>
                  <a:close/>
                </a:path>
              </a:pathLst>
            </a:custGeom>
            <a:gradFill>
              <a:gsLst>
                <a:gs pos="99000">
                  <a:schemeClr val="accent5">
                    <a:lumMod val="75000"/>
                  </a:schemeClr>
                </a:gs>
                <a:gs pos="0">
                  <a:schemeClr val="accent5"/>
                </a:gs>
              </a:gsLst>
              <a:lin ang="1200000" scaled="0"/>
            </a:gradFill>
            <a:ln>
              <a:noFill/>
            </a:ln>
          </p:spPr>
          <p:txBody>
            <a:bodyPr vert="horz" wrap="square" lIns="91440" tIns="45720" rIns="91440" bIns="45720" numCol="1" anchor="t" anchorCtr="0" compatLnSpc="1">
              <a:prstTxWarp prst="textNoShape">
                <a:avLst/>
              </a:prstTxWarp>
            </a:bodyPr>
            <a:lstStyle/>
            <a:p>
              <a:endParaRPr lang="id-ID" sz="2800"/>
            </a:p>
          </p:txBody>
        </p:sp>
        <p:sp>
          <p:nvSpPr>
            <p:cNvPr id="5" name="Freeform 42">
              <a:extLst>
                <a:ext uri="{FF2B5EF4-FFF2-40B4-BE49-F238E27FC236}">
                  <a16:creationId xmlns:a16="http://schemas.microsoft.com/office/drawing/2014/main" id="{835837B2-A915-48CE-9D00-D1005CE30AAE}"/>
                </a:ext>
              </a:extLst>
            </p:cNvPr>
            <p:cNvSpPr>
              <a:spLocks/>
            </p:cNvSpPr>
            <p:nvPr/>
          </p:nvSpPr>
          <p:spPr bwMode="auto">
            <a:xfrm>
              <a:off x="5513807" y="4754153"/>
              <a:ext cx="1157214" cy="505684"/>
            </a:xfrm>
            <a:custGeom>
              <a:avLst/>
              <a:gdLst>
                <a:gd name="T0" fmla="*/ 153 w 744"/>
                <a:gd name="T1" fmla="*/ 269 h 325"/>
                <a:gd name="T2" fmla="*/ 0 w 744"/>
                <a:gd name="T3" fmla="*/ 0 h 325"/>
                <a:gd name="T4" fmla="*/ 35 w 744"/>
                <a:gd name="T5" fmla="*/ 28 h 325"/>
                <a:gd name="T6" fmla="*/ 537 w 744"/>
                <a:gd name="T7" fmla="*/ 72 h 325"/>
                <a:gd name="T8" fmla="*/ 744 w 744"/>
                <a:gd name="T9" fmla="*/ 1 h 325"/>
                <a:gd name="T10" fmla="*/ 589 w 744"/>
                <a:gd name="T11" fmla="*/ 270 h 325"/>
                <a:gd name="T12" fmla="*/ 468 w 744"/>
                <a:gd name="T13" fmla="*/ 311 h 325"/>
                <a:gd name="T14" fmla="*/ 174 w 744"/>
                <a:gd name="T15" fmla="*/ 286 h 325"/>
                <a:gd name="T16" fmla="*/ 153 w 744"/>
                <a:gd name="T17" fmla="*/ 26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4" h="325">
                  <a:moveTo>
                    <a:pt x="153" y="269"/>
                  </a:moveTo>
                  <a:cubicBezTo>
                    <a:pt x="0" y="0"/>
                    <a:pt x="0" y="0"/>
                    <a:pt x="0" y="0"/>
                  </a:cubicBezTo>
                  <a:cubicBezTo>
                    <a:pt x="6" y="10"/>
                    <a:pt x="17" y="19"/>
                    <a:pt x="35" y="28"/>
                  </a:cubicBezTo>
                  <a:cubicBezTo>
                    <a:pt x="126" y="75"/>
                    <a:pt x="351" y="95"/>
                    <a:pt x="537" y="72"/>
                  </a:cubicBezTo>
                  <a:cubicBezTo>
                    <a:pt x="653" y="58"/>
                    <a:pt x="727" y="31"/>
                    <a:pt x="744" y="1"/>
                  </a:cubicBezTo>
                  <a:cubicBezTo>
                    <a:pt x="589" y="270"/>
                    <a:pt x="589" y="270"/>
                    <a:pt x="589" y="270"/>
                  </a:cubicBezTo>
                  <a:cubicBezTo>
                    <a:pt x="579" y="287"/>
                    <a:pt x="536" y="303"/>
                    <a:pt x="468" y="311"/>
                  </a:cubicBezTo>
                  <a:cubicBezTo>
                    <a:pt x="359" y="325"/>
                    <a:pt x="227" y="313"/>
                    <a:pt x="174" y="286"/>
                  </a:cubicBezTo>
                  <a:cubicBezTo>
                    <a:pt x="163" y="280"/>
                    <a:pt x="156" y="275"/>
                    <a:pt x="153" y="269"/>
                  </a:cubicBezTo>
                  <a:close/>
                </a:path>
              </a:pathLst>
            </a:custGeom>
            <a:gradFill>
              <a:gsLst>
                <a:gs pos="100000">
                  <a:schemeClr val="accent4">
                    <a:lumMod val="75000"/>
                    <a:alpha val="0"/>
                  </a:schemeClr>
                </a:gs>
                <a:gs pos="15000">
                  <a:schemeClr val="accent4"/>
                </a:gs>
              </a:gsLst>
              <a:lin ang="5400000" scaled="0"/>
            </a:gradFill>
            <a:ln>
              <a:noFill/>
            </a:ln>
          </p:spPr>
          <p:txBody>
            <a:bodyPr vert="horz" wrap="square" lIns="91440" tIns="45720" rIns="91440" bIns="45720" numCol="1" anchor="t" anchorCtr="0" compatLnSpc="1">
              <a:prstTxWarp prst="textNoShape">
                <a:avLst/>
              </a:prstTxWarp>
            </a:bodyPr>
            <a:lstStyle/>
            <a:p>
              <a:endParaRPr lang="id-ID">
                <a:latin typeface="Poppins" panose="02000000000000000000" pitchFamily="2" charset="0"/>
                <a:cs typeface="Poppins" panose="02000000000000000000" pitchFamily="2" charset="0"/>
              </a:endParaRPr>
            </a:p>
          </p:txBody>
        </p:sp>
        <p:sp>
          <p:nvSpPr>
            <p:cNvPr id="81" name="Freeform 46">
              <a:extLst>
                <a:ext uri="{FF2B5EF4-FFF2-40B4-BE49-F238E27FC236}">
                  <a16:creationId xmlns:a16="http://schemas.microsoft.com/office/drawing/2014/main" id="{2DE5FB53-16E0-497F-9D6E-DBE4FB26183E}"/>
                </a:ext>
              </a:extLst>
            </p:cNvPr>
            <p:cNvSpPr>
              <a:spLocks noEditPoints="1"/>
            </p:cNvSpPr>
            <p:nvPr/>
          </p:nvSpPr>
          <p:spPr bwMode="auto">
            <a:xfrm>
              <a:off x="5513807" y="4589992"/>
              <a:ext cx="1157214" cy="299063"/>
            </a:xfrm>
            <a:custGeom>
              <a:avLst/>
              <a:gdLst>
                <a:gd name="T0" fmla="*/ 608 w 1207"/>
                <a:gd name="T1" fmla="*/ 312 h 312"/>
                <a:gd name="T2" fmla="*/ 68 w 1207"/>
                <a:gd name="T3" fmla="*/ 227 h 312"/>
                <a:gd name="T4" fmla="*/ 5 w 1207"/>
                <a:gd name="T5" fmla="*/ 146 h 312"/>
                <a:gd name="T6" fmla="*/ 342 w 1207"/>
                <a:gd name="T7" fmla="*/ 15 h 312"/>
                <a:gd name="T8" fmla="*/ 600 w 1207"/>
                <a:gd name="T9" fmla="*/ 0 h 312"/>
                <a:gd name="T10" fmla="*/ 1139 w 1207"/>
                <a:gd name="T11" fmla="*/ 86 h 312"/>
                <a:gd name="T12" fmla="*/ 1203 w 1207"/>
                <a:gd name="T13" fmla="*/ 166 h 312"/>
                <a:gd name="T14" fmla="*/ 866 w 1207"/>
                <a:gd name="T15" fmla="*/ 297 h 312"/>
                <a:gd name="T16" fmla="*/ 608 w 1207"/>
                <a:gd name="T17" fmla="*/ 312 h 312"/>
                <a:gd name="T18" fmla="*/ 603 w 1207"/>
                <a:gd name="T19" fmla="*/ 124 h 312"/>
                <a:gd name="T20" fmla="*/ 536 w 1207"/>
                <a:gd name="T21" fmla="*/ 128 h 312"/>
                <a:gd name="T22" fmla="*/ 456 w 1207"/>
                <a:gd name="T23" fmla="*/ 155 h 312"/>
                <a:gd name="T24" fmla="*/ 468 w 1207"/>
                <a:gd name="T25" fmla="*/ 167 h 312"/>
                <a:gd name="T26" fmla="*/ 605 w 1207"/>
                <a:gd name="T27" fmla="*/ 188 h 312"/>
                <a:gd name="T28" fmla="*/ 671 w 1207"/>
                <a:gd name="T29" fmla="*/ 185 h 312"/>
                <a:gd name="T30" fmla="*/ 752 w 1207"/>
                <a:gd name="T31" fmla="*/ 157 h 312"/>
                <a:gd name="T32" fmla="*/ 740 w 1207"/>
                <a:gd name="T33" fmla="*/ 145 h 312"/>
                <a:gd name="T34" fmla="*/ 603 w 1207"/>
                <a:gd name="T35"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312">
                  <a:moveTo>
                    <a:pt x="608" y="312"/>
                  </a:moveTo>
                  <a:cubicBezTo>
                    <a:pt x="377" y="312"/>
                    <a:pt x="170" y="280"/>
                    <a:pt x="68" y="227"/>
                  </a:cubicBezTo>
                  <a:cubicBezTo>
                    <a:pt x="8" y="196"/>
                    <a:pt x="0" y="166"/>
                    <a:pt x="5" y="146"/>
                  </a:cubicBezTo>
                  <a:cubicBezTo>
                    <a:pt x="17" y="88"/>
                    <a:pt x="143" y="40"/>
                    <a:pt x="342" y="15"/>
                  </a:cubicBezTo>
                  <a:cubicBezTo>
                    <a:pt x="423" y="5"/>
                    <a:pt x="510" y="0"/>
                    <a:pt x="600" y="0"/>
                  </a:cubicBezTo>
                  <a:cubicBezTo>
                    <a:pt x="830" y="0"/>
                    <a:pt x="1037" y="33"/>
                    <a:pt x="1139" y="86"/>
                  </a:cubicBezTo>
                  <a:cubicBezTo>
                    <a:pt x="1200" y="116"/>
                    <a:pt x="1207" y="147"/>
                    <a:pt x="1203" y="166"/>
                  </a:cubicBezTo>
                  <a:cubicBezTo>
                    <a:pt x="1191" y="224"/>
                    <a:pt x="1064" y="273"/>
                    <a:pt x="866" y="297"/>
                  </a:cubicBezTo>
                  <a:cubicBezTo>
                    <a:pt x="784" y="307"/>
                    <a:pt x="698" y="312"/>
                    <a:pt x="608" y="312"/>
                  </a:cubicBezTo>
                  <a:moveTo>
                    <a:pt x="603" y="124"/>
                  </a:moveTo>
                  <a:cubicBezTo>
                    <a:pt x="579" y="124"/>
                    <a:pt x="557" y="125"/>
                    <a:pt x="536" y="128"/>
                  </a:cubicBezTo>
                  <a:cubicBezTo>
                    <a:pt x="480" y="135"/>
                    <a:pt x="457" y="148"/>
                    <a:pt x="456" y="155"/>
                  </a:cubicBezTo>
                  <a:cubicBezTo>
                    <a:pt x="455" y="159"/>
                    <a:pt x="460" y="163"/>
                    <a:pt x="468" y="167"/>
                  </a:cubicBezTo>
                  <a:cubicBezTo>
                    <a:pt x="493" y="180"/>
                    <a:pt x="547" y="188"/>
                    <a:pt x="605" y="188"/>
                  </a:cubicBezTo>
                  <a:cubicBezTo>
                    <a:pt x="628" y="188"/>
                    <a:pt x="650" y="187"/>
                    <a:pt x="671" y="185"/>
                  </a:cubicBezTo>
                  <a:cubicBezTo>
                    <a:pt x="727" y="178"/>
                    <a:pt x="750" y="165"/>
                    <a:pt x="752" y="157"/>
                  </a:cubicBezTo>
                  <a:cubicBezTo>
                    <a:pt x="752" y="154"/>
                    <a:pt x="748" y="150"/>
                    <a:pt x="740" y="145"/>
                  </a:cubicBezTo>
                  <a:cubicBezTo>
                    <a:pt x="715" y="132"/>
                    <a:pt x="661" y="124"/>
                    <a:pt x="603" y="124"/>
                  </a:cubicBezTo>
                </a:path>
              </a:pathLst>
            </a:custGeom>
            <a:gradFill>
              <a:gsLst>
                <a:gs pos="99000">
                  <a:schemeClr val="accent4">
                    <a:lumMod val="75000"/>
                  </a:schemeClr>
                </a:gs>
                <a:gs pos="0">
                  <a:schemeClr val="accent4"/>
                </a:gs>
              </a:gsLst>
              <a:lin ang="1200000" scaled="0"/>
            </a:gradFill>
            <a:ln>
              <a:noFill/>
            </a:ln>
          </p:spPr>
          <p:txBody>
            <a:bodyPr vert="horz" wrap="square" lIns="91440" tIns="45720" rIns="91440" bIns="45720" numCol="1" anchor="t" anchorCtr="0" compatLnSpc="1">
              <a:prstTxWarp prst="textNoShape">
                <a:avLst/>
              </a:prstTxWarp>
            </a:bodyPr>
            <a:lstStyle/>
            <a:p>
              <a:endParaRPr lang="id-ID" sz="2800"/>
            </a:p>
          </p:txBody>
        </p:sp>
        <p:sp>
          <p:nvSpPr>
            <p:cNvPr id="7" name="Freeform 45">
              <a:extLst>
                <a:ext uri="{FF2B5EF4-FFF2-40B4-BE49-F238E27FC236}">
                  <a16:creationId xmlns:a16="http://schemas.microsoft.com/office/drawing/2014/main" id="{6C53EC33-E35D-43DE-82C9-1D482BDB5D66}"/>
                </a:ext>
              </a:extLst>
            </p:cNvPr>
            <p:cNvSpPr>
              <a:spLocks/>
            </p:cNvSpPr>
            <p:nvPr/>
          </p:nvSpPr>
          <p:spPr bwMode="auto">
            <a:xfrm>
              <a:off x="5180271" y="4247274"/>
              <a:ext cx="1825482" cy="590562"/>
            </a:xfrm>
            <a:custGeom>
              <a:avLst/>
              <a:gdLst>
                <a:gd name="T0" fmla="*/ 153 w 1173"/>
                <a:gd name="T1" fmla="*/ 269 h 380"/>
                <a:gd name="T2" fmla="*/ 0 w 1173"/>
                <a:gd name="T3" fmla="*/ 0 h 380"/>
                <a:gd name="T4" fmla="*/ 55 w 1173"/>
                <a:gd name="T5" fmla="*/ 45 h 380"/>
                <a:gd name="T6" fmla="*/ 848 w 1173"/>
                <a:gd name="T7" fmla="*/ 114 h 380"/>
                <a:gd name="T8" fmla="*/ 1173 w 1173"/>
                <a:gd name="T9" fmla="*/ 2 h 380"/>
                <a:gd name="T10" fmla="*/ 1019 w 1173"/>
                <a:gd name="T11" fmla="*/ 271 h 380"/>
                <a:gd name="T12" fmla="*/ 779 w 1173"/>
                <a:gd name="T13" fmla="*/ 353 h 380"/>
                <a:gd name="T14" fmla="*/ 194 w 1173"/>
                <a:gd name="T15" fmla="*/ 302 h 380"/>
                <a:gd name="T16" fmla="*/ 153 w 1173"/>
                <a:gd name="T17" fmla="*/ 26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3" h="380">
                  <a:moveTo>
                    <a:pt x="153" y="269"/>
                  </a:moveTo>
                  <a:cubicBezTo>
                    <a:pt x="102" y="180"/>
                    <a:pt x="51" y="90"/>
                    <a:pt x="0" y="0"/>
                  </a:cubicBezTo>
                  <a:cubicBezTo>
                    <a:pt x="9" y="16"/>
                    <a:pt x="27" y="31"/>
                    <a:pt x="55" y="45"/>
                  </a:cubicBezTo>
                  <a:cubicBezTo>
                    <a:pt x="199" y="119"/>
                    <a:pt x="554" y="150"/>
                    <a:pt x="848" y="114"/>
                  </a:cubicBezTo>
                  <a:cubicBezTo>
                    <a:pt x="1030" y="92"/>
                    <a:pt x="1146" y="49"/>
                    <a:pt x="1173" y="2"/>
                  </a:cubicBezTo>
                  <a:cubicBezTo>
                    <a:pt x="1019" y="271"/>
                    <a:pt x="1019" y="271"/>
                    <a:pt x="1019" y="271"/>
                  </a:cubicBezTo>
                  <a:cubicBezTo>
                    <a:pt x="999" y="305"/>
                    <a:pt x="913" y="337"/>
                    <a:pt x="779" y="353"/>
                  </a:cubicBezTo>
                  <a:cubicBezTo>
                    <a:pt x="562" y="380"/>
                    <a:pt x="300" y="357"/>
                    <a:pt x="194" y="302"/>
                  </a:cubicBezTo>
                  <a:cubicBezTo>
                    <a:pt x="173" y="292"/>
                    <a:pt x="160" y="281"/>
                    <a:pt x="153" y="269"/>
                  </a:cubicBezTo>
                </a:path>
              </a:pathLst>
            </a:custGeom>
            <a:gradFill>
              <a:gsLst>
                <a:gs pos="100000">
                  <a:schemeClr val="accent3">
                    <a:lumMod val="75000"/>
                    <a:alpha val="0"/>
                  </a:schemeClr>
                </a:gs>
                <a:gs pos="15000">
                  <a:schemeClr val="accent3"/>
                </a:gs>
              </a:gsLst>
              <a:lin ang="5400000" scaled="0"/>
            </a:gradFill>
            <a:ln>
              <a:noFill/>
            </a:ln>
          </p:spPr>
          <p:txBody>
            <a:bodyPr vert="horz" wrap="square" lIns="91440" tIns="45720" rIns="91440" bIns="45720" numCol="1" anchor="t" anchorCtr="0" compatLnSpc="1">
              <a:prstTxWarp prst="textNoShape">
                <a:avLst/>
              </a:prstTxWarp>
            </a:bodyPr>
            <a:lstStyle/>
            <a:p>
              <a:endParaRPr lang="id-ID">
                <a:latin typeface="Poppins" panose="02000000000000000000" pitchFamily="2" charset="0"/>
                <a:cs typeface="Poppins" panose="02000000000000000000" pitchFamily="2" charset="0"/>
              </a:endParaRPr>
            </a:p>
          </p:txBody>
        </p:sp>
        <p:sp>
          <p:nvSpPr>
            <p:cNvPr id="8" name="Freeform 46">
              <a:extLst>
                <a:ext uri="{FF2B5EF4-FFF2-40B4-BE49-F238E27FC236}">
                  <a16:creationId xmlns:a16="http://schemas.microsoft.com/office/drawing/2014/main" id="{086B9BFD-524D-4318-B50F-D089E9755995}"/>
                </a:ext>
              </a:extLst>
            </p:cNvPr>
            <p:cNvSpPr>
              <a:spLocks noEditPoints="1"/>
            </p:cNvSpPr>
            <p:nvPr/>
          </p:nvSpPr>
          <p:spPr bwMode="auto">
            <a:xfrm>
              <a:off x="5165985" y="3977845"/>
              <a:ext cx="1852103" cy="478647"/>
            </a:xfrm>
            <a:custGeom>
              <a:avLst/>
              <a:gdLst>
                <a:gd name="T0" fmla="*/ 608 w 1207"/>
                <a:gd name="T1" fmla="*/ 312 h 312"/>
                <a:gd name="T2" fmla="*/ 68 w 1207"/>
                <a:gd name="T3" fmla="*/ 227 h 312"/>
                <a:gd name="T4" fmla="*/ 5 w 1207"/>
                <a:gd name="T5" fmla="*/ 146 h 312"/>
                <a:gd name="T6" fmla="*/ 342 w 1207"/>
                <a:gd name="T7" fmla="*/ 15 h 312"/>
                <a:gd name="T8" fmla="*/ 600 w 1207"/>
                <a:gd name="T9" fmla="*/ 0 h 312"/>
                <a:gd name="T10" fmla="*/ 1139 w 1207"/>
                <a:gd name="T11" fmla="*/ 86 h 312"/>
                <a:gd name="T12" fmla="*/ 1203 w 1207"/>
                <a:gd name="T13" fmla="*/ 166 h 312"/>
                <a:gd name="T14" fmla="*/ 866 w 1207"/>
                <a:gd name="T15" fmla="*/ 297 h 312"/>
                <a:gd name="T16" fmla="*/ 608 w 1207"/>
                <a:gd name="T17" fmla="*/ 312 h 312"/>
                <a:gd name="T18" fmla="*/ 603 w 1207"/>
                <a:gd name="T19" fmla="*/ 124 h 312"/>
                <a:gd name="T20" fmla="*/ 536 w 1207"/>
                <a:gd name="T21" fmla="*/ 128 h 312"/>
                <a:gd name="T22" fmla="*/ 456 w 1207"/>
                <a:gd name="T23" fmla="*/ 155 h 312"/>
                <a:gd name="T24" fmla="*/ 468 w 1207"/>
                <a:gd name="T25" fmla="*/ 167 h 312"/>
                <a:gd name="T26" fmla="*/ 605 w 1207"/>
                <a:gd name="T27" fmla="*/ 188 h 312"/>
                <a:gd name="T28" fmla="*/ 671 w 1207"/>
                <a:gd name="T29" fmla="*/ 185 h 312"/>
                <a:gd name="T30" fmla="*/ 752 w 1207"/>
                <a:gd name="T31" fmla="*/ 157 h 312"/>
                <a:gd name="T32" fmla="*/ 740 w 1207"/>
                <a:gd name="T33" fmla="*/ 145 h 312"/>
                <a:gd name="T34" fmla="*/ 603 w 1207"/>
                <a:gd name="T35"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312">
                  <a:moveTo>
                    <a:pt x="608" y="312"/>
                  </a:moveTo>
                  <a:cubicBezTo>
                    <a:pt x="377" y="312"/>
                    <a:pt x="170" y="280"/>
                    <a:pt x="68" y="227"/>
                  </a:cubicBezTo>
                  <a:cubicBezTo>
                    <a:pt x="8" y="196"/>
                    <a:pt x="0" y="166"/>
                    <a:pt x="5" y="146"/>
                  </a:cubicBezTo>
                  <a:cubicBezTo>
                    <a:pt x="17" y="88"/>
                    <a:pt x="143" y="40"/>
                    <a:pt x="342" y="15"/>
                  </a:cubicBezTo>
                  <a:cubicBezTo>
                    <a:pt x="423" y="5"/>
                    <a:pt x="510" y="0"/>
                    <a:pt x="600" y="0"/>
                  </a:cubicBezTo>
                  <a:cubicBezTo>
                    <a:pt x="830" y="0"/>
                    <a:pt x="1037" y="33"/>
                    <a:pt x="1139" y="86"/>
                  </a:cubicBezTo>
                  <a:cubicBezTo>
                    <a:pt x="1200" y="116"/>
                    <a:pt x="1207" y="147"/>
                    <a:pt x="1203" y="166"/>
                  </a:cubicBezTo>
                  <a:cubicBezTo>
                    <a:pt x="1191" y="224"/>
                    <a:pt x="1064" y="273"/>
                    <a:pt x="866" y="297"/>
                  </a:cubicBezTo>
                  <a:cubicBezTo>
                    <a:pt x="784" y="307"/>
                    <a:pt x="698" y="312"/>
                    <a:pt x="608" y="312"/>
                  </a:cubicBezTo>
                  <a:moveTo>
                    <a:pt x="603" y="124"/>
                  </a:moveTo>
                  <a:cubicBezTo>
                    <a:pt x="579" y="124"/>
                    <a:pt x="557" y="125"/>
                    <a:pt x="536" y="128"/>
                  </a:cubicBezTo>
                  <a:cubicBezTo>
                    <a:pt x="480" y="135"/>
                    <a:pt x="457" y="148"/>
                    <a:pt x="456" y="155"/>
                  </a:cubicBezTo>
                  <a:cubicBezTo>
                    <a:pt x="455" y="159"/>
                    <a:pt x="460" y="163"/>
                    <a:pt x="468" y="167"/>
                  </a:cubicBezTo>
                  <a:cubicBezTo>
                    <a:pt x="493" y="180"/>
                    <a:pt x="547" y="188"/>
                    <a:pt x="605" y="188"/>
                  </a:cubicBezTo>
                  <a:cubicBezTo>
                    <a:pt x="628" y="188"/>
                    <a:pt x="650" y="187"/>
                    <a:pt x="671" y="185"/>
                  </a:cubicBezTo>
                  <a:cubicBezTo>
                    <a:pt x="727" y="178"/>
                    <a:pt x="750" y="165"/>
                    <a:pt x="752" y="157"/>
                  </a:cubicBezTo>
                  <a:cubicBezTo>
                    <a:pt x="752" y="154"/>
                    <a:pt x="748" y="150"/>
                    <a:pt x="740" y="145"/>
                  </a:cubicBezTo>
                  <a:cubicBezTo>
                    <a:pt x="715" y="132"/>
                    <a:pt x="661" y="124"/>
                    <a:pt x="603" y="124"/>
                  </a:cubicBezTo>
                </a:path>
              </a:pathLst>
            </a:custGeom>
            <a:gradFill>
              <a:gsLst>
                <a:gs pos="99000">
                  <a:schemeClr val="accent3">
                    <a:lumMod val="75000"/>
                  </a:schemeClr>
                </a:gs>
                <a:gs pos="0">
                  <a:schemeClr val="accent3"/>
                </a:gs>
              </a:gsLst>
              <a:lin ang="1200000" scaled="0"/>
            </a:gradFill>
            <a:ln>
              <a:noFill/>
            </a:ln>
          </p:spPr>
          <p:txBody>
            <a:bodyPr vert="horz" wrap="square" lIns="91440" tIns="45720" rIns="91440" bIns="45720" numCol="1" anchor="t" anchorCtr="0" compatLnSpc="1">
              <a:prstTxWarp prst="textNoShape">
                <a:avLst/>
              </a:prstTxWarp>
            </a:bodyPr>
            <a:lstStyle/>
            <a:p>
              <a:endParaRPr lang="id-ID" sz="2800"/>
            </a:p>
          </p:txBody>
        </p:sp>
        <p:sp>
          <p:nvSpPr>
            <p:cNvPr id="82" name="Freeform 46">
              <a:extLst>
                <a:ext uri="{FF2B5EF4-FFF2-40B4-BE49-F238E27FC236}">
                  <a16:creationId xmlns:a16="http://schemas.microsoft.com/office/drawing/2014/main" id="{FD08B962-CAE0-4561-A2C3-63946D33FFC2}"/>
                </a:ext>
              </a:extLst>
            </p:cNvPr>
            <p:cNvSpPr>
              <a:spLocks noEditPoints="1"/>
            </p:cNvSpPr>
            <p:nvPr/>
          </p:nvSpPr>
          <p:spPr bwMode="auto">
            <a:xfrm>
              <a:off x="4832392" y="3302328"/>
              <a:ext cx="2521242" cy="651574"/>
            </a:xfrm>
            <a:custGeom>
              <a:avLst/>
              <a:gdLst>
                <a:gd name="T0" fmla="*/ 608 w 1207"/>
                <a:gd name="T1" fmla="*/ 312 h 312"/>
                <a:gd name="T2" fmla="*/ 68 w 1207"/>
                <a:gd name="T3" fmla="*/ 227 h 312"/>
                <a:gd name="T4" fmla="*/ 5 w 1207"/>
                <a:gd name="T5" fmla="*/ 146 h 312"/>
                <a:gd name="T6" fmla="*/ 342 w 1207"/>
                <a:gd name="T7" fmla="*/ 15 h 312"/>
                <a:gd name="T8" fmla="*/ 600 w 1207"/>
                <a:gd name="T9" fmla="*/ 0 h 312"/>
                <a:gd name="T10" fmla="*/ 1139 w 1207"/>
                <a:gd name="T11" fmla="*/ 86 h 312"/>
                <a:gd name="T12" fmla="*/ 1203 w 1207"/>
                <a:gd name="T13" fmla="*/ 166 h 312"/>
                <a:gd name="T14" fmla="*/ 866 w 1207"/>
                <a:gd name="T15" fmla="*/ 297 h 312"/>
                <a:gd name="T16" fmla="*/ 608 w 1207"/>
                <a:gd name="T17" fmla="*/ 312 h 312"/>
                <a:gd name="T18" fmla="*/ 603 w 1207"/>
                <a:gd name="T19" fmla="*/ 124 h 312"/>
                <a:gd name="T20" fmla="*/ 536 w 1207"/>
                <a:gd name="T21" fmla="*/ 128 h 312"/>
                <a:gd name="T22" fmla="*/ 456 w 1207"/>
                <a:gd name="T23" fmla="*/ 155 h 312"/>
                <a:gd name="T24" fmla="*/ 468 w 1207"/>
                <a:gd name="T25" fmla="*/ 167 h 312"/>
                <a:gd name="T26" fmla="*/ 605 w 1207"/>
                <a:gd name="T27" fmla="*/ 188 h 312"/>
                <a:gd name="T28" fmla="*/ 671 w 1207"/>
                <a:gd name="T29" fmla="*/ 185 h 312"/>
                <a:gd name="T30" fmla="*/ 752 w 1207"/>
                <a:gd name="T31" fmla="*/ 157 h 312"/>
                <a:gd name="T32" fmla="*/ 740 w 1207"/>
                <a:gd name="T33" fmla="*/ 145 h 312"/>
                <a:gd name="T34" fmla="*/ 603 w 1207"/>
                <a:gd name="T35"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312">
                  <a:moveTo>
                    <a:pt x="608" y="312"/>
                  </a:moveTo>
                  <a:cubicBezTo>
                    <a:pt x="377" y="312"/>
                    <a:pt x="170" y="280"/>
                    <a:pt x="68" y="227"/>
                  </a:cubicBezTo>
                  <a:cubicBezTo>
                    <a:pt x="8" y="196"/>
                    <a:pt x="0" y="166"/>
                    <a:pt x="5" y="146"/>
                  </a:cubicBezTo>
                  <a:cubicBezTo>
                    <a:pt x="17" y="88"/>
                    <a:pt x="143" y="40"/>
                    <a:pt x="342" y="15"/>
                  </a:cubicBezTo>
                  <a:cubicBezTo>
                    <a:pt x="423" y="5"/>
                    <a:pt x="510" y="0"/>
                    <a:pt x="600" y="0"/>
                  </a:cubicBezTo>
                  <a:cubicBezTo>
                    <a:pt x="830" y="0"/>
                    <a:pt x="1037" y="33"/>
                    <a:pt x="1139" y="86"/>
                  </a:cubicBezTo>
                  <a:cubicBezTo>
                    <a:pt x="1200" y="116"/>
                    <a:pt x="1207" y="147"/>
                    <a:pt x="1203" y="166"/>
                  </a:cubicBezTo>
                  <a:cubicBezTo>
                    <a:pt x="1191" y="224"/>
                    <a:pt x="1064" y="273"/>
                    <a:pt x="866" y="297"/>
                  </a:cubicBezTo>
                  <a:cubicBezTo>
                    <a:pt x="784" y="307"/>
                    <a:pt x="698" y="312"/>
                    <a:pt x="608" y="312"/>
                  </a:cubicBezTo>
                  <a:moveTo>
                    <a:pt x="603" y="124"/>
                  </a:moveTo>
                  <a:cubicBezTo>
                    <a:pt x="579" y="124"/>
                    <a:pt x="557" y="125"/>
                    <a:pt x="536" y="128"/>
                  </a:cubicBezTo>
                  <a:cubicBezTo>
                    <a:pt x="480" y="135"/>
                    <a:pt x="457" y="148"/>
                    <a:pt x="456" y="155"/>
                  </a:cubicBezTo>
                  <a:cubicBezTo>
                    <a:pt x="455" y="159"/>
                    <a:pt x="460" y="163"/>
                    <a:pt x="468" y="167"/>
                  </a:cubicBezTo>
                  <a:cubicBezTo>
                    <a:pt x="493" y="180"/>
                    <a:pt x="547" y="188"/>
                    <a:pt x="605" y="188"/>
                  </a:cubicBezTo>
                  <a:cubicBezTo>
                    <a:pt x="628" y="188"/>
                    <a:pt x="650" y="187"/>
                    <a:pt x="671" y="185"/>
                  </a:cubicBezTo>
                  <a:cubicBezTo>
                    <a:pt x="727" y="178"/>
                    <a:pt x="750" y="165"/>
                    <a:pt x="752" y="157"/>
                  </a:cubicBezTo>
                  <a:cubicBezTo>
                    <a:pt x="752" y="154"/>
                    <a:pt x="748" y="150"/>
                    <a:pt x="740" y="145"/>
                  </a:cubicBezTo>
                  <a:cubicBezTo>
                    <a:pt x="715" y="132"/>
                    <a:pt x="661" y="124"/>
                    <a:pt x="603" y="124"/>
                  </a:cubicBezTo>
                </a:path>
              </a:pathLst>
            </a:custGeom>
            <a:gradFill>
              <a:gsLst>
                <a:gs pos="99000">
                  <a:schemeClr val="accent2">
                    <a:lumMod val="75000"/>
                  </a:schemeClr>
                </a:gs>
                <a:gs pos="0">
                  <a:schemeClr val="accent2"/>
                </a:gs>
              </a:gsLst>
              <a:lin ang="1200000" scaled="0"/>
            </a:gradFill>
            <a:ln>
              <a:noFill/>
            </a:ln>
          </p:spPr>
          <p:txBody>
            <a:bodyPr vert="horz" wrap="square" lIns="91440" tIns="45720" rIns="91440" bIns="45720" numCol="1" anchor="t" anchorCtr="0" compatLnSpc="1">
              <a:prstTxWarp prst="textNoShape">
                <a:avLst/>
              </a:prstTxWarp>
            </a:bodyPr>
            <a:lstStyle/>
            <a:p>
              <a:endParaRPr lang="id-ID" sz="2800"/>
            </a:p>
          </p:txBody>
        </p:sp>
        <p:sp>
          <p:nvSpPr>
            <p:cNvPr id="9" name="Freeform 49">
              <a:extLst>
                <a:ext uri="{FF2B5EF4-FFF2-40B4-BE49-F238E27FC236}">
                  <a16:creationId xmlns:a16="http://schemas.microsoft.com/office/drawing/2014/main" id="{59D5DACD-D4D2-42BF-9065-248B2A422831}"/>
                </a:ext>
              </a:extLst>
            </p:cNvPr>
            <p:cNvSpPr>
              <a:spLocks/>
            </p:cNvSpPr>
            <p:nvPr/>
          </p:nvSpPr>
          <p:spPr bwMode="auto">
            <a:xfrm>
              <a:off x="4852712" y="3673449"/>
              <a:ext cx="2479403" cy="635989"/>
            </a:xfrm>
            <a:custGeom>
              <a:avLst/>
              <a:gdLst>
                <a:gd name="T0" fmla="*/ 1591 w 1594"/>
                <a:gd name="T1" fmla="*/ 9 h 409"/>
                <a:gd name="T2" fmla="*/ 1493 w 1594"/>
                <a:gd name="T3" fmla="*/ 73 h 409"/>
                <a:gd name="T4" fmla="*/ 1399 w 1594"/>
                <a:gd name="T5" fmla="*/ 104 h 409"/>
                <a:gd name="T6" fmla="*/ 1284 w 1594"/>
                <a:gd name="T7" fmla="*/ 132 h 409"/>
                <a:gd name="T8" fmla="*/ 1284 w 1594"/>
                <a:gd name="T9" fmla="*/ 132 h 409"/>
                <a:gd name="T10" fmla="*/ 1187 w 1594"/>
                <a:gd name="T11" fmla="*/ 148 h 409"/>
                <a:gd name="T12" fmla="*/ 687 w 1594"/>
                <a:gd name="T13" fmla="*/ 170 h 409"/>
                <a:gd name="T14" fmla="*/ 684 w 1594"/>
                <a:gd name="T15" fmla="*/ 170 h 409"/>
                <a:gd name="T16" fmla="*/ 635 w 1594"/>
                <a:gd name="T17" fmla="*/ 168 h 409"/>
                <a:gd name="T18" fmla="*/ 454 w 1594"/>
                <a:gd name="T19" fmla="*/ 152 h 409"/>
                <a:gd name="T20" fmla="*/ 380 w 1594"/>
                <a:gd name="T21" fmla="*/ 142 h 409"/>
                <a:gd name="T22" fmla="*/ 334 w 1594"/>
                <a:gd name="T23" fmla="*/ 135 h 409"/>
                <a:gd name="T24" fmla="*/ 313 w 1594"/>
                <a:gd name="T25" fmla="*/ 131 h 409"/>
                <a:gd name="T26" fmla="*/ 312 w 1594"/>
                <a:gd name="T27" fmla="*/ 131 h 409"/>
                <a:gd name="T28" fmla="*/ 311 w 1594"/>
                <a:gd name="T29" fmla="*/ 130 h 409"/>
                <a:gd name="T30" fmla="*/ 295 w 1594"/>
                <a:gd name="T31" fmla="*/ 127 h 409"/>
                <a:gd name="T32" fmla="*/ 150 w 1594"/>
                <a:gd name="T33" fmla="*/ 88 h 409"/>
                <a:gd name="T34" fmla="*/ 91 w 1594"/>
                <a:gd name="T35" fmla="*/ 66 h 409"/>
                <a:gd name="T36" fmla="*/ 37 w 1594"/>
                <a:gd name="T37" fmla="*/ 34 h 409"/>
                <a:gd name="T38" fmla="*/ 0 w 1594"/>
                <a:gd name="T39" fmla="*/ 0 h 409"/>
                <a:gd name="T40" fmla="*/ 55 w 1594"/>
                <a:gd name="T41" fmla="*/ 100 h 409"/>
                <a:gd name="T42" fmla="*/ 133 w 1594"/>
                <a:gd name="T43" fmla="*/ 239 h 409"/>
                <a:gd name="T44" fmla="*/ 218 w 1594"/>
                <a:gd name="T45" fmla="*/ 317 h 409"/>
                <a:gd name="T46" fmla="*/ 470 w 1594"/>
                <a:gd name="T47" fmla="*/ 385 h 409"/>
                <a:gd name="T48" fmla="*/ 615 w 1594"/>
                <a:gd name="T49" fmla="*/ 399 h 409"/>
                <a:gd name="T50" fmla="*/ 926 w 1594"/>
                <a:gd name="T51" fmla="*/ 403 h 409"/>
                <a:gd name="T52" fmla="*/ 1081 w 1594"/>
                <a:gd name="T53" fmla="*/ 390 h 409"/>
                <a:gd name="T54" fmla="*/ 1154 w 1594"/>
                <a:gd name="T55" fmla="*/ 381 h 409"/>
                <a:gd name="T56" fmla="*/ 1229 w 1594"/>
                <a:gd name="T57" fmla="*/ 364 h 409"/>
                <a:gd name="T58" fmla="*/ 1292 w 1594"/>
                <a:gd name="T59" fmla="*/ 350 h 409"/>
                <a:gd name="T60" fmla="*/ 1418 w 1594"/>
                <a:gd name="T61" fmla="*/ 290 h 409"/>
                <a:gd name="T62" fmla="*/ 1486 w 1594"/>
                <a:gd name="T63" fmla="*/ 196 h 409"/>
                <a:gd name="T64" fmla="*/ 1544 w 1594"/>
                <a:gd name="T65" fmla="*/ 95 h 409"/>
                <a:gd name="T66" fmla="*/ 1592 w 1594"/>
                <a:gd name="T67" fmla="*/ 9 h 409"/>
                <a:gd name="T68" fmla="*/ 1594 w 1594"/>
                <a:gd name="T69" fmla="*/ 5 h 409"/>
                <a:gd name="T70" fmla="*/ 1591 w 1594"/>
                <a:gd name="T71" fmla="*/ 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4" h="409">
                  <a:moveTo>
                    <a:pt x="1591" y="9"/>
                  </a:moveTo>
                  <a:cubicBezTo>
                    <a:pt x="1566" y="37"/>
                    <a:pt x="1529" y="57"/>
                    <a:pt x="1493" y="73"/>
                  </a:cubicBezTo>
                  <a:cubicBezTo>
                    <a:pt x="1463" y="86"/>
                    <a:pt x="1431" y="95"/>
                    <a:pt x="1399" y="104"/>
                  </a:cubicBezTo>
                  <a:cubicBezTo>
                    <a:pt x="1383" y="109"/>
                    <a:pt x="1290" y="131"/>
                    <a:pt x="1284" y="132"/>
                  </a:cubicBezTo>
                  <a:cubicBezTo>
                    <a:pt x="1284" y="132"/>
                    <a:pt x="1284" y="132"/>
                    <a:pt x="1284" y="132"/>
                  </a:cubicBezTo>
                  <a:cubicBezTo>
                    <a:pt x="1252" y="138"/>
                    <a:pt x="1219" y="145"/>
                    <a:pt x="1187" y="148"/>
                  </a:cubicBezTo>
                  <a:cubicBezTo>
                    <a:pt x="1022" y="171"/>
                    <a:pt x="854" y="177"/>
                    <a:pt x="687" y="170"/>
                  </a:cubicBezTo>
                  <a:cubicBezTo>
                    <a:pt x="684" y="170"/>
                    <a:pt x="684" y="170"/>
                    <a:pt x="684" y="170"/>
                  </a:cubicBezTo>
                  <a:cubicBezTo>
                    <a:pt x="668" y="170"/>
                    <a:pt x="651" y="169"/>
                    <a:pt x="635" y="168"/>
                  </a:cubicBezTo>
                  <a:cubicBezTo>
                    <a:pt x="574" y="163"/>
                    <a:pt x="514" y="160"/>
                    <a:pt x="454" y="152"/>
                  </a:cubicBezTo>
                  <a:cubicBezTo>
                    <a:pt x="429" y="150"/>
                    <a:pt x="404" y="146"/>
                    <a:pt x="380" y="142"/>
                  </a:cubicBezTo>
                  <a:cubicBezTo>
                    <a:pt x="365" y="140"/>
                    <a:pt x="349" y="138"/>
                    <a:pt x="334" y="135"/>
                  </a:cubicBezTo>
                  <a:cubicBezTo>
                    <a:pt x="327" y="133"/>
                    <a:pt x="320" y="132"/>
                    <a:pt x="313" y="131"/>
                  </a:cubicBezTo>
                  <a:cubicBezTo>
                    <a:pt x="313" y="131"/>
                    <a:pt x="312" y="131"/>
                    <a:pt x="312" y="131"/>
                  </a:cubicBezTo>
                  <a:cubicBezTo>
                    <a:pt x="311" y="130"/>
                    <a:pt x="311" y="130"/>
                    <a:pt x="311" y="130"/>
                  </a:cubicBezTo>
                  <a:cubicBezTo>
                    <a:pt x="306" y="129"/>
                    <a:pt x="300" y="128"/>
                    <a:pt x="295" y="127"/>
                  </a:cubicBezTo>
                  <a:cubicBezTo>
                    <a:pt x="246" y="117"/>
                    <a:pt x="196" y="106"/>
                    <a:pt x="150" y="88"/>
                  </a:cubicBezTo>
                  <a:cubicBezTo>
                    <a:pt x="130" y="81"/>
                    <a:pt x="110" y="75"/>
                    <a:pt x="91" y="66"/>
                  </a:cubicBezTo>
                  <a:cubicBezTo>
                    <a:pt x="72" y="57"/>
                    <a:pt x="54" y="46"/>
                    <a:pt x="37" y="34"/>
                  </a:cubicBezTo>
                  <a:cubicBezTo>
                    <a:pt x="24" y="24"/>
                    <a:pt x="9" y="13"/>
                    <a:pt x="0" y="0"/>
                  </a:cubicBezTo>
                  <a:cubicBezTo>
                    <a:pt x="22" y="32"/>
                    <a:pt x="37" y="67"/>
                    <a:pt x="55" y="100"/>
                  </a:cubicBezTo>
                  <a:cubicBezTo>
                    <a:pt x="80" y="147"/>
                    <a:pt x="107" y="193"/>
                    <a:pt x="133" y="239"/>
                  </a:cubicBezTo>
                  <a:cubicBezTo>
                    <a:pt x="151" y="272"/>
                    <a:pt x="181" y="300"/>
                    <a:pt x="218" y="317"/>
                  </a:cubicBezTo>
                  <a:cubicBezTo>
                    <a:pt x="297" y="355"/>
                    <a:pt x="382" y="374"/>
                    <a:pt x="470" y="385"/>
                  </a:cubicBezTo>
                  <a:cubicBezTo>
                    <a:pt x="518" y="392"/>
                    <a:pt x="567" y="395"/>
                    <a:pt x="615" y="399"/>
                  </a:cubicBezTo>
                  <a:cubicBezTo>
                    <a:pt x="719" y="407"/>
                    <a:pt x="823" y="409"/>
                    <a:pt x="926" y="403"/>
                  </a:cubicBezTo>
                  <a:cubicBezTo>
                    <a:pt x="978" y="401"/>
                    <a:pt x="1030" y="396"/>
                    <a:pt x="1081" y="390"/>
                  </a:cubicBezTo>
                  <a:cubicBezTo>
                    <a:pt x="1106" y="387"/>
                    <a:pt x="1130" y="384"/>
                    <a:pt x="1154" y="381"/>
                  </a:cubicBezTo>
                  <a:cubicBezTo>
                    <a:pt x="1179" y="377"/>
                    <a:pt x="1205" y="369"/>
                    <a:pt x="1229" y="364"/>
                  </a:cubicBezTo>
                  <a:cubicBezTo>
                    <a:pt x="1250" y="360"/>
                    <a:pt x="1272" y="356"/>
                    <a:pt x="1292" y="350"/>
                  </a:cubicBezTo>
                  <a:cubicBezTo>
                    <a:pt x="1338" y="338"/>
                    <a:pt x="1384" y="320"/>
                    <a:pt x="1418" y="290"/>
                  </a:cubicBezTo>
                  <a:cubicBezTo>
                    <a:pt x="1449" y="264"/>
                    <a:pt x="1468" y="230"/>
                    <a:pt x="1486" y="196"/>
                  </a:cubicBezTo>
                  <a:cubicBezTo>
                    <a:pt x="1504" y="162"/>
                    <a:pt x="1524" y="129"/>
                    <a:pt x="1544" y="95"/>
                  </a:cubicBezTo>
                  <a:cubicBezTo>
                    <a:pt x="1560" y="67"/>
                    <a:pt x="1577" y="38"/>
                    <a:pt x="1592" y="9"/>
                  </a:cubicBezTo>
                  <a:cubicBezTo>
                    <a:pt x="1593" y="8"/>
                    <a:pt x="1593" y="6"/>
                    <a:pt x="1594" y="5"/>
                  </a:cubicBezTo>
                  <a:cubicBezTo>
                    <a:pt x="1593" y="6"/>
                    <a:pt x="1592" y="7"/>
                    <a:pt x="1591" y="9"/>
                  </a:cubicBezTo>
                </a:path>
              </a:pathLst>
            </a:custGeom>
            <a:gradFill>
              <a:gsLst>
                <a:gs pos="100000">
                  <a:schemeClr val="accent2">
                    <a:lumMod val="75000"/>
                    <a:alpha val="0"/>
                  </a:schemeClr>
                </a:gs>
                <a:gs pos="15000">
                  <a:schemeClr val="accent2"/>
                </a:gs>
              </a:gsLst>
              <a:lin ang="5400000" scaled="0"/>
            </a:gradFill>
            <a:ln>
              <a:noFill/>
            </a:ln>
          </p:spPr>
          <p:txBody>
            <a:bodyPr vert="horz" wrap="square" lIns="91440" tIns="45720" rIns="91440" bIns="45720" numCol="1" anchor="t" anchorCtr="0" compatLnSpc="1">
              <a:prstTxWarp prst="textNoShape">
                <a:avLst/>
              </a:prstTxWarp>
            </a:bodyPr>
            <a:lstStyle/>
            <a:p>
              <a:endParaRPr lang="id-ID">
                <a:latin typeface="Poppins" panose="02000000000000000000" pitchFamily="2" charset="0"/>
                <a:cs typeface="Poppins" panose="02000000000000000000" pitchFamily="2" charset="0"/>
              </a:endParaRPr>
            </a:p>
          </p:txBody>
        </p:sp>
        <p:sp>
          <p:nvSpPr>
            <p:cNvPr id="11" name="Freeform 53">
              <a:extLst>
                <a:ext uri="{FF2B5EF4-FFF2-40B4-BE49-F238E27FC236}">
                  <a16:creationId xmlns:a16="http://schemas.microsoft.com/office/drawing/2014/main" id="{C871BE57-FC14-4A41-9643-846AC48C99C9}"/>
                </a:ext>
              </a:extLst>
            </p:cNvPr>
            <p:cNvSpPr>
              <a:spLocks/>
            </p:cNvSpPr>
            <p:nvPr/>
          </p:nvSpPr>
          <p:spPr bwMode="auto">
            <a:xfrm>
              <a:off x="5396651" y="2827057"/>
              <a:ext cx="1398699" cy="413633"/>
            </a:xfrm>
            <a:custGeom>
              <a:avLst/>
              <a:gdLst>
                <a:gd name="T0" fmla="*/ 899 w 899"/>
                <a:gd name="T1" fmla="*/ 133 h 266"/>
                <a:gd name="T2" fmla="*/ 896 w 899"/>
                <a:gd name="T3" fmla="*/ 142 h 266"/>
                <a:gd name="T4" fmla="*/ 889 w 899"/>
                <a:gd name="T5" fmla="*/ 153 h 266"/>
                <a:gd name="T6" fmla="*/ 878 w 899"/>
                <a:gd name="T7" fmla="*/ 164 h 266"/>
                <a:gd name="T8" fmla="*/ 862 w 899"/>
                <a:gd name="T9" fmla="*/ 175 h 266"/>
                <a:gd name="T10" fmla="*/ 846 w 899"/>
                <a:gd name="T11" fmla="*/ 246 h 266"/>
                <a:gd name="T12" fmla="*/ 825 w 899"/>
                <a:gd name="T13" fmla="*/ 255 h 266"/>
                <a:gd name="T14" fmla="*/ 797 w 899"/>
                <a:gd name="T15" fmla="*/ 265 h 266"/>
                <a:gd name="T16" fmla="*/ 784 w 899"/>
                <a:gd name="T17" fmla="*/ 265 h 266"/>
                <a:gd name="T18" fmla="*/ 745 w 899"/>
                <a:gd name="T19" fmla="*/ 261 h 266"/>
                <a:gd name="T20" fmla="*/ 730 w 899"/>
                <a:gd name="T21" fmla="*/ 260 h 266"/>
                <a:gd name="T22" fmla="*/ 700 w 899"/>
                <a:gd name="T23" fmla="*/ 258 h 266"/>
                <a:gd name="T24" fmla="*/ 675 w 899"/>
                <a:gd name="T25" fmla="*/ 256 h 266"/>
                <a:gd name="T26" fmla="*/ 664 w 899"/>
                <a:gd name="T27" fmla="*/ 255 h 266"/>
                <a:gd name="T28" fmla="*/ 636 w 899"/>
                <a:gd name="T29" fmla="*/ 253 h 266"/>
                <a:gd name="T30" fmla="*/ 613 w 899"/>
                <a:gd name="T31" fmla="*/ 252 h 266"/>
                <a:gd name="T32" fmla="*/ 591 w 899"/>
                <a:gd name="T33" fmla="*/ 251 h 266"/>
                <a:gd name="T34" fmla="*/ 563 w 899"/>
                <a:gd name="T35" fmla="*/ 250 h 266"/>
                <a:gd name="T36" fmla="*/ 538 w 899"/>
                <a:gd name="T37" fmla="*/ 249 h 266"/>
                <a:gd name="T38" fmla="*/ 509 w 899"/>
                <a:gd name="T39" fmla="*/ 248 h 266"/>
                <a:gd name="T40" fmla="*/ 479 w 899"/>
                <a:gd name="T41" fmla="*/ 248 h 266"/>
                <a:gd name="T42" fmla="*/ 448 w 899"/>
                <a:gd name="T43" fmla="*/ 248 h 266"/>
                <a:gd name="T44" fmla="*/ 420 w 899"/>
                <a:gd name="T45" fmla="*/ 248 h 266"/>
                <a:gd name="T46" fmla="*/ 391 w 899"/>
                <a:gd name="T47" fmla="*/ 248 h 266"/>
                <a:gd name="T48" fmla="*/ 365 w 899"/>
                <a:gd name="T49" fmla="*/ 249 h 266"/>
                <a:gd name="T50" fmla="*/ 340 w 899"/>
                <a:gd name="T51" fmla="*/ 249 h 266"/>
                <a:gd name="T52" fmla="*/ 311 w 899"/>
                <a:gd name="T53" fmla="*/ 250 h 266"/>
                <a:gd name="T54" fmla="*/ 279 w 899"/>
                <a:gd name="T55" fmla="*/ 252 h 266"/>
                <a:gd name="T56" fmla="*/ 251 w 899"/>
                <a:gd name="T57" fmla="*/ 253 h 266"/>
                <a:gd name="T58" fmla="*/ 211 w 899"/>
                <a:gd name="T59" fmla="*/ 256 h 266"/>
                <a:gd name="T60" fmla="*/ 183 w 899"/>
                <a:gd name="T61" fmla="*/ 258 h 266"/>
                <a:gd name="T62" fmla="*/ 152 w 899"/>
                <a:gd name="T63" fmla="*/ 260 h 266"/>
                <a:gd name="T64" fmla="*/ 112 w 899"/>
                <a:gd name="T65" fmla="*/ 264 h 266"/>
                <a:gd name="T66" fmla="*/ 39 w 899"/>
                <a:gd name="T67" fmla="*/ 175 h 266"/>
                <a:gd name="T68" fmla="*/ 26 w 899"/>
                <a:gd name="T69" fmla="*/ 167 h 266"/>
                <a:gd name="T70" fmla="*/ 17 w 899"/>
                <a:gd name="T71" fmla="*/ 160 h 266"/>
                <a:gd name="T72" fmla="*/ 8 w 899"/>
                <a:gd name="T73" fmla="*/ 150 h 266"/>
                <a:gd name="T74" fmla="*/ 3 w 899"/>
                <a:gd name="T75" fmla="*/ 142 h 266"/>
                <a:gd name="T76" fmla="*/ 0 w 899"/>
                <a:gd name="T77" fmla="*/ 132 h 266"/>
                <a:gd name="T78" fmla="*/ 0 w 899"/>
                <a:gd name="T79" fmla="*/ 129 h 266"/>
                <a:gd name="T80" fmla="*/ 1 w 899"/>
                <a:gd name="T81" fmla="*/ 121 h 266"/>
                <a:gd name="T82" fmla="*/ 6 w 899"/>
                <a:gd name="T83" fmla="*/ 110 h 266"/>
                <a:gd name="T84" fmla="*/ 13 w 899"/>
                <a:gd name="T85" fmla="*/ 101 h 266"/>
                <a:gd name="T86" fmla="*/ 25 w 899"/>
                <a:gd name="T87" fmla="*/ 91 h 266"/>
                <a:gd name="T88" fmla="*/ 43 w 899"/>
                <a:gd name="T89" fmla="*/ 80 h 266"/>
                <a:gd name="T90" fmla="*/ 59 w 899"/>
                <a:gd name="T91" fmla="*/ 73 h 266"/>
                <a:gd name="T92" fmla="*/ 83 w 899"/>
                <a:gd name="T93" fmla="*/ 63 h 266"/>
                <a:gd name="T94" fmla="*/ 111 w 899"/>
                <a:gd name="T95" fmla="*/ 54 h 266"/>
                <a:gd name="T96" fmla="*/ 135 w 899"/>
                <a:gd name="T97" fmla="*/ 48 h 266"/>
                <a:gd name="T98" fmla="*/ 171 w 899"/>
                <a:gd name="T99" fmla="*/ 40 h 266"/>
                <a:gd name="T100" fmla="*/ 206 w 899"/>
                <a:gd name="T101" fmla="*/ 34 h 266"/>
                <a:gd name="T102" fmla="*/ 238 w 899"/>
                <a:gd name="T103" fmla="*/ 29 h 266"/>
                <a:gd name="T104" fmla="*/ 863 w 899"/>
                <a:gd name="T105" fmla="*/ 86 h 266"/>
                <a:gd name="T106" fmla="*/ 874 w 899"/>
                <a:gd name="T107" fmla="*/ 93 h 266"/>
                <a:gd name="T108" fmla="*/ 885 w 899"/>
                <a:gd name="T109" fmla="*/ 102 h 266"/>
                <a:gd name="T110" fmla="*/ 892 w 899"/>
                <a:gd name="T111" fmla="*/ 110 h 266"/>
                <a:gd name="T112" fmla="*/ 896 w 899"/>
                <a:gd name="T113" fmla="*/ 118 h 266"/>
                <a:gd name="T114" fmla="*/ 899 w 899"/>
                <a:gd name="T115" fmla="*/ 1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9" h="266">
                  <a:moveTo>
                    <a:pt x="899" y="129"/>
                  </a:moveTo>
                  <a:cubicBezTo>
                    <a:pt x="899" y="130"/>
                    <a:pt x="899" y="130"/>
                    <a:pt x="899" y="130"/>
                  </a:cubicBezTo>
                  <a:cubicBezTo>
                    <a:pt x="899" y="130"/>
                    <a:pt x="899" y="130"/>
                    <a:pt x="899" y="130"/>
                  </a:cubicBezTo>
                  <a:cubicBezTo>
                    <a:pt x="899" y="131"/>
                    <a:pt x="899" y="131"/>
                    <a:pt x="899" y="131"/>
                  </a:cubicBezTo>
                  <a:cubicBezTo>
                    <a:pt x="899" y="132"/>
                    <a:pt x="899" y="133"/>
                    <a:pt x="899" y="133"/>
                  </a:cubicBezTo>
                  <a:cubicBezTo>
                    <a:pt x="899" y="134"/>
                    <a:pt x="899" y="134"/>
                    <a:pt x="899" y="134"/>
                  </a:cubicBezTo>
                  <a:cubicBezTo>
                    <a:pt x="898" y="135"/>
                    <a:pt x="898" y="136"/>
                    <a:pt x="898" y="137"/>
                  </a:cubicBezTo>
                  <a:cubicBezTo>
                    <a:pt x="898" y="138"/>
                    <a:pt x="898" y="138"/>
                    <a:pt x="898" y="138"/>
                  </a:cubicBezTo>
                  <a:cubicBezTo>
                    <a:pt x="897" y="139"/>
                    <a:pt x="897" y="140"/>
                    <a:pt x="897" y="141"/>
                  </a:cubicBezTo>
                  <a:cubicBezTo>
                    <a:pt x="896" y="142"/>
                    <a:pt x="896" y="142"/>
                    <a:pt x="896" y="142"/>
                  </a:cubicBezTo>
                  <a:cubicBezTo>
                    <a:pt x="896" y="143"/>
                    <a:pt x="895" y="144"/>
                    <a:pt x="895" y="145"/>
                  </a:cubicBezTo>
                  <a:cubicBezTo>
                    <a:pt x="894" y="147"/>
                    <a:pt x="893" y="148"/>
                    <a:pt x="893" y="149"/>
                  </a:cubicBezTo>
                  <a:cubicBezTo>
                    <a:pt x="892" y="150"/>
                    <a:pt x="892" y="150"/>
                    <a:pt x="892" y="150"/>
                  </a:cubicBezTo>
                  <a:cubicBezTo>
                    <a:pt x="891" y="151"/>
                    <a:pt x="890" y="152"/>
                    <a:pt x="890" y="153"/>
                  </a:cubicBezTo>
                  <a:cubicBezTo>
                    <a:pt x="889" y="153"/>
                    <a:pt x="889" y="153"/>
                    <a:pt x="889" y="153"/>
                  </a:cubicBezTo>
                  <a:cubicBezTo>
                    <a:pt x="888" y="154"/>
                    <a:pt x="887" y="155"/>
                    <a:pt x="886" y="156"/>
                  </a:cubicBezTo>
                  <a:cubicBezTo>
                    <a:pt x="885" y="157"/>
                    <a:pt x="885" y="157"/>
                    <a:pt x="885" y="157"/>
                  </a:cubicBezTo>
                  <a:cubicBezTo>
                    <a:pt x="884" y="158"/>
                    <a:pt x="884" y="159"/>
                    <a:pt x="883" y="160"/>
                  </a:cubicBezTo>
                  <a:cubicBezTo>
                    <a:pt x="882" y="161"/>
                    <a:pt x="882" y="161"/>
                    <a:pt x="882" y="161"/>
                  </a:cubicBezTo>
                  <a:cubicBezTo>
                    <a:pt x="880" y="162"/>
                    <a:pt x="879" y="163"/>
                    <a:pt x="878" y="164"/>
                  </a:cubicBezTo>
                  <a:cubicBezTo>
                    <a:pt x="877" y="165"/>
                    <a:pt x="877" y="165"/>
                    <a:pt x="877" y="165"/>
                  </a:cubicBezTo>
                  <a:cubicBezTo>
                    <a:pt x="876" y="166"/>
                    <a:pt x="875" y="167"/>
                    <a:pt x="873" y="167"/>
                  </a:cubicBezTo>
                  <a:cubicBezTo>
                    <a:pt x="873" y="168"/>
                    <a:pt x="872" y="168"/>
                    <a:pt x="872" y="168"/>
                  </a:cubicBezTo>
                  <a:cubicBezTo>
                    <a:pt x="870" y="169"/>
                    <a:pt x="869" y="170"/>
                    <a:pt x="867" y="172"/>
                  </a:cubicBezTo>
                  <a:cubicBezTo>
                    <a:pt x="865" y="173"/>
                    <a:pt x="864" y="174"/>
                    <a:pt x="862" y="175"/>
                  </a:cubicBezTo>
                  <a:cubicBezTo>
                    <a:pt x="861" y="175"/>
                    <a:pt x="861" y="175"/>
                    <a:pt x="860" y="176"/>
                  </a:cubicBezTo>
                  <a:cubicBezTo>
                    <a:pt x="859" y="176"/>
                    <a:pt x="857" y="177"/>
                    <a:pt x="856" y="178"/>
                  </a:cubicBezTo>
                  <a:cubicBezTo>
                    <a:pt x="854" y="243"/>
                    <a:pt x="854" y="243"/>
                    <a:pt x="854" y="243"/>
                  </a:cubicBezTo>
                  <a:cubicBezTo>
                    <a:pt x="852" y="244"/>
                    <a:pt x="850" y="245"/>
                    <a:pt x="848" y="246"/>
                  </a:cubicBezTo>
                  <a:cubicBezTo>
                    <a:pt x="847" y="246"/>
                    <a:pt x="847" y="246"/>
                    <a:pt x="846" y="246"/>
                  </a:cubicBezTo>
                  <a:cubicBezTo>
                    <a:pt x="844" y="247"/>
                    <a:pt x="843" y="248"/>
                    <a:pt x="841" y="249"/>
                  </a:cubicBezTo>
                  <a:cubicBezTo>
                    <a:pt x="840" y="249"/>
                    <a:pt x="840" y="249"/>
                    <a:pt x="839" y="250"/>
                  </a:cubicBezTo>
                  <a:cubicBezTo>
                    <a:pt x="837" y="251"/>
                    <a:pt x="835" y="251"/>
                    <a:pt x="832" y="252"/>
                  </a:cubicBezTo>
                  <a:cubicBezTo>
                    <a:pt x="832" y="253"/>
                    <a:pt x="831" y="253"/>
                    <a:pt x="831" y="253"/>
                  </a:cubicBezTo>
                  <a:cubicBezTo>
                    <a:pt x="829" y="254"/>
                    <a:pt x="827" y="255"/>
                    <a:pt x="825" y="255"/>
                  </a:cubicBezTo>
                  <a:cubicBezTo>
                    <a:pt x="824" y="256"/>
                    <a:pt x="823" y="256"/>
                    <a:pt x="823" y="256"/>
                  </a:cubicBezTo>
                  <a:cubicBezTo>
                    <a:pt x="820" y="257"/>
                    <a:pt x="818" y="258"/>
                    <a:pt x="815" y="259"/>
                  </a:cubicBezTo>
                  <a:cubicBezTo>
                    <a:pt x="812" y="260"/>
                    <a:pt x="809" y="261"/>
                    <a:pt x="807" y="262"/>
                  </a:cubicBezTo>
                  <a:cubicBezTo>
                    <a:pt x="806" y="262"/>
                    <a:pt x="805" y="262"/>
                    <a:pt x="804" y="263"/>
                  </a:cubicBezTo>
                  <a:cubicBezTo>
                    <a:pt x="802" y="263"/>
                    <a:pt x="800" y="264"/>
                    <a:pt x="797" y="265"/>
                  </a:cubicBezTo>
                  <a:cubicBezTo>
                    <a:pt x="797" y="265"/>
                    <a:pt x="796" y="265"/>
                    <a:pt x="796" y="265"/>
                  </a:cubicBezTo>
                  <a:cubicBezTo>
                    <a:pt x="795" y="266"/>
                    <a:pt x="794" y="266"/>
                    <a:pt x="793" y="266"/>
                  </a:cubicBezTo>
                  <a:cubicBezTo>
                    <a:pt x="792" y="266"/>
                    <a:pt x="792" y="266"/>
                    <a:pt x="792" y="266"/>
                  </a:cubicBezTo>
                  <a:cubicBezTo>
                    <a:pt x="790" y="266"/>
                    <a:pt x="787" y="266"/>
                    <a:pt x="785" y="265"/>
                  </a:cubicBezTo>
                  <a:cubicBezTo>
                    <a:pt x="785" y="265"/>
                    <a:pt x="784" y="265"/>
                    <a:pt x="784" y="265"/>
                  </a:cubicBezTo>
                  <a:cubicBezTo>
                    <a:pt x="782" y="265"/>
                    <a:pt x="781" y="265"/>
                    <a:pt x="779" y="265"/>
                  </a:cubicBezTo>
                  <a:cubicBezTo>
                    <a:pt x="772" y="264"/>
                    <a:pt x="765" y="263"/>
                    <a:pt x="757" y="263"/>
                  </a:cubicBezTo>
                  <a:cubicBezTo>
                    <a:pt x="755" y="262"/>
                    <a:pt x="753" y="262"/>
                    <a:pt x="750" y="262"/>
                  </a:cubicBezTo>
                  <a:cubicBezTo>
                    <a:pt x="749" y="262"/>
                    <a:pt x="748" y="262"/>
                    <a:pt x="747" y="262"/>
                  </a:cubicBezTo>
                  <a:cubicBezTo>
                    <a:pt x="746" y="261"/>
                    <a:pt x="746" y="261"/>
                    <a:pt x="745" y="261"/>
                  </a:cubicBezTo>
                  <a:cubicBezTo>
                    <a:pt x="742" y="261"/>
                    <a:pt x="740" y="261"/>
                    <a:pt x="737" y="261"/>
                  </a:cubicBezTo>
                  <a:cubicBezTo>
                    <a:pt x="736" y="261"/>
                    <a:pt x="735" y="260"/>
                    <a:pt x="734" y="260"/>
                  </a:cubicBezTo>
                  <a:cubicBezTo>
                    <a:pt x="733" y="260"/>
                    <a:pt x="732" y="260"/>
                    <a:pt x="731" y="260"/>
                  </a:cubicBezTo>
                  <a:cubicBezTo>
                    <a:pt x="730" y="260"/>
                    <a:pt x="730" y="260"/>
                    <a:pt x="730" y="260"/>
                  </a:cubicBezTo>
                  <a:cubicBezTo>
                    <a:pt x="730" y="260"/>
                    <a:pt x="730" y="260"/>
                    <a:pt x="730" y="260"/>
                  </a:cubicBezTo>
                  <a:cubicBezTo>
                    <a:pt x="728" y="260"/>
                    <a:pt x="726" y="260"/>
                    <a:pt x="724" y="259"/>
                  </a:cubicBezTo>
                  <a:cubicBezTo>
                    <a:pt x="723" y="259"/>
                    <a:pt x="723" y="259"/>
                    <a:pt x="723" y="259"/>
                  </a:cubicBezTo>
                  <a:cubicBezTo>
                    <a:pt x="722" y="259"/>
                    <a:pt x="720" y="259"/>
                    <a:pt x="718" y="259"/>
                  </a:cubicBezTo>
                  <a:cubicBezTo>
                    <a:pt x="716" y="259"/>
                    <a:pt x="714" y="259"/>
                    <a:pt x="712" y="259"/>
                  </a:cubicBezTo>
                  <a:cubicBezTo>
                    <a:pt x="708" y="258"/>
                    <a:pt x="704" y="258"/>
                    <a:pt x="700" y="258"/>
                  </a:cubicBezTo>
                  <a:cubicBezTo>
                    <a:pt x="698" y="257"/>
                    <a:pt x="696" y="257"/>
                    <a:pt x="694" y="257"/>
                  </a:cubicBezTo>
                  <a:cubicBezTo>
                    <a:pt x="693" y="257"/>
                    <a:pt x="692" y="257"/>
                    <a:pt x="692" y="257"/>
                  </a:cubicBezTo>
                  <a:cubicBezTo>
                    <a:pt x="689" y="257"/>
                    <a:pt x="686" y="256"/>
                    <a:pt x="682" y="256"/>
                  </a:cubicBezTo>
                  <a:cubicBezTo>
                    <a:pt x="682" y="256"/>
                    <a:pt x="682" y="256"/>
                    <a:pt x="682" y="256"/>
                  </a:cubicBezTo>
                  <a:cubicBezTo>
                    <a:pt x="680" y="256"/>
                    <a:pt x="677" y="256"/>
                    <a:pt x="675" y="256"/>
                  </a:cubicBezTo>
                  <a:cubicBezTo>
                    <a:pt x="674" y="256"/>
                    <a:pt x="673" y="256"/>
                    <a:pt x="673" y="256"/>
                  </a:cubicBezTo>
                  <a:cubicBezTo>
                    <a:pt x="672" y="255"/>
                    <a:pt x="671" y="255"/>
                    <a:pt x="670" y="255"/>
                  </a:cubicBezTo>
                  <a:cubicBezTo>
                    <a:pt x="670" y="255"/>
                    <a:pt x="669" y="255"/>
                    <a:pt x="668" y="255"/>
                  </a:cubicBezTo>
                  <a:cubicBezTo>
                    <a:pt x="667" y="255"/>
                    <a:pt x="666" y="255"/>
                    <a:pt x="665" y="255"/>
                  </a:cubicBezTo>
                  <a:cubicBezTo>
                    <a:pt x="664" y="255"/>
                    <a:pt x="664" y="255"/>
                    <a:pt x="664" y="255"/>
                  </a:cubicBezTo>
                  <a:cubicBezTo>
                    <a:pt x="661" y="255"/>
                    <a:pt x="658" y="255"/>
                    <a:pt x="655" y="254"/>
                  </a:cubicBezTo>
                  <a:cubicBezTo>
                    <a:pt x="654" y="254"/>
                    <a:pt x="654" y="254"/>
                    <a:pt x="653" y="254"/>
                  </a:cubicBezTo>
                  <a:cubicBezTo>
                    <a:pt x="651" y="254"/>
                    <a:pt x="648" y="254"/>
                    <a:pt x="645" y="254"/>
                  </a:cubicBezTo>
                  <a:cubicBezTo>
                    <a:pt x="642" y="254"/>
                    <a:pt x="639" y="253"/>
                    <a:pt x="637" y="253"/>
                  </a:cubicBezTo>
                  <a:cubicBezTo>
                    <a:pt x="636" y="253"/>
                    <a:pt x="636" y="253"/>
                    <a:pt x="636" y="253"/>
                  </a:cubicBezTo>
                  <a:cubicBezTo>
                    <a:pt x="635" y="253"/>
                    <a:pt x="634" y="253"/>
                    <a:pt x="633" y="253"/>
                  </a:cubicBezTo>
                  <a:cubicBezTo>
                    <a:pt x="631" y="253"/>
                    <a:pt x="629" y="253"/>
                    <a:pt x="627" y="253"/>
                  </a:cubicBezTo>
                  <a:cubicBezTo>
                    <a:pt x="626" y="253"/>
                    <a:pt x="626" y="253"/>
                    <a:pt x="625" y="253"/>
                  </a:cubicBezTo>
                  <a:cubicBezTo>
                    <a:pt x="623" y="252"/>
                    <a:pt x="620" y="252"/>
                    <a:pt x="617" y="252"/>
                  </a:cubicBezTo>
                  <a:cubicBezTo>
                    <a:pt x="616" y="252"/>
                    <a:pt x="615" y="252"/>
                    <a:pt x="613" y="252"/>
                  </a:cubicBezTo>
                  <a:cubicBezTo>
                    <a:pt x="611" y="252"/>
                    <a:pt x="609" y="252"/>
                    <a:pt x="607" y="252"/>
                  </a:cubicBezTo>
                  <a:cubicBezTo>
                    <a:pt x="606" y="252"/>
                    <a:pt x="606" y="252"/>
                    <a:pt x="606" y="252"/>
                  </a:cubicBezTo>
                  <a:cubicBezTo>
                    <a:pt x="604" y="252"/>
                    <a:pt x="602" y="251"/>
                    <a:pt x="601" y="251"/>
                  </a:cubicBezTo>
                  <a:cubicBezTo>
                    <a:pt x="600" y="251"/>
                    <a:pt x="599" y="251"/>
                    <a:pt x="599" y="251"/>
                  </a:cubicBezTo>
                  <a:cubicBezTo>
                    <a:pt x="596" y="251"/>
                    <a:pt x="594" y="251"/>
                    <a:pt x="591" y="251"/>
                  </a:cubicBezTo>
                  <a:cubicBezTo>
                    <a:pt x="590" y="251"/>
                    <a:pt x="588" y="251"/>
                    <a:pt x="587" y="251"/>
                  </a:cubicBezTo>
                  <a:cubicBezTo>
                    <a:pt x="584" y="251"/>
                    <a:pt x="580" y="250"/>
                    <a:pt x="577" y="250"/>
                  </a:cubicBezTo>
                  <a:cubicBezTo>
                    <a:pt x="576" y="250"/>
                    <a:pt x="575" y="250"/>
                    <a:pt x="574" y="250"/>
                  </a:cubicBezTo>
                  <a:cubicBezTo>
                    <a:pt x="572" y="250"/>
                    <a:pt x="570" y="250"/>
                    <a:pt x="568" y="250"/>
                  </a:cubicBezTo>
                  <a:cubicBezTo>
                    <a:pt x="567" y="250"/>
                    <a:pt x="565" y="250"/>
                    <a:pt x="563" y="250"/>
                  </a:cubicBezTo>
                  <a:cubicBezTo>
                    <a:pt x="562" y="250"/>
                    <a:pt x="561" y="250"/>
                    <a:pt x="560" y="250"/>
                  </a:cubicBezTo>
                  <a:cubicBezTo>
                    <a:pt x="559" y="250"/>
                    <a:pt x="559" y="250"/>
                    <a:pt x="558" y="250"/>
                  </a:cubicBezTo>
                  <a:cubicBezTo>
                    <a:pt x="556" y="250"/>
                    <a:pt x="554" y="250"/>
                    <a:pt x="553" y="249"/>
                  </a:cubicBezTo>
                  <a:cubicBezTo>
                    <a:pt x="551" y="249"/>
                    <a:pt x="550" y="249"/>
                    <a:pt x="549" y="249"/>
                  </a:cubicBezTo>
                  <a:cubicBezTo>
                    <a:pt x="545" y="249"/>
                    <a:pt x="542" y="249"/>
                    <a:pt x="538" y="249"/>
                  </a:cubicBezTo>
                  <a:cubicBezTo>
                    <a:pt x="535" y="249"/>
                    <a:pt x="532" y="249"/>
                    <a:pt x="529" y="249"/>
                  </a:cubicBezTo>
                  <a:cubicBezTo>
                    <a:pt x="527" y="249"/>
                    <a:pt x="525" y="249"/>
                    <a:pt x="524" y="249"/>
                  </a:cubicBezTo>
                  <a:cubicBezTo>
                    <a:pt x="522" y="249"/>
                    <a:pt x="521" y="249"/>
                    <a:pt x="519" y="249"/>
                  </a:cubicBezTo>
                  <a:cubicBezTo>
                    <a:pt x="518" y="249"/>
                    <a:pt x="518" y="249"/>
                    <a:pt x="518" y="249"/>
                  </a:cubicBezTo>
                  <a:cubicBezTo>
                    <a:pt x="515" y="248"/>
                    <a:pt x="512" y="248"/>
                    <a:pt x="509" y="248"/>
                  </a:cubicBezTo>
                  <a:cubicBezTo>
                    <a:pt x="507" y="248"/>
                    <a:pt x="505" y="248"/>
                    <a:pt x="504" y="248"/>
                  </a:cubicBezTo>
                  <a:cubicBezTo>
                    <a:pt x="502" y="248"/>
                    <a:pt x="501" y="248"/>
                    <a:pt x="499" y="248"/>
                  </a:cubicBezTo>
                  <a:cubicBezTo>
                    <a:pt x="496" y="248"/>
                    <a:pt x="492" y="248"/>
                    <a:pt x="489" y="248"/>
                  </a:cubicBezTo>
                  <a:cubicBezTo>
                    <a:pt x="486" y="248"/>
                    <a:pt x="484" y="248"/>
                    <a:pt x="483" y="248"/>
                  </a:cubicBezTo>
                  <a:cubicBezTo>
                    <a:pt x="482" y="248"/>
                    <a:pt x="480" y="248"/>
                    <a:pt x="479" y="248"/>
                  </a:cubicBezTo>
                  <a:cubicBezTo>
                    <a:pt x="479" y="248"/>
                    <a:pt x="479" y="248"/>
                    <a:pt x="479" y="248"/>
                  </a:cubicBezTo>
                  <a:cubicBezTo>
                    <a:pt x="475" y="248"/>
                    <a:pt x="472" y="248"/>
                    <a:pt x="469" y="248"/>
                  </a:cubicBezTo>
                  <a:cubicBezTo>
                    <a:pt x="466" y="248"/>
                    <a:pt x="464" y="248"/>
                    <a:pt x="462" y="248"/>
                  </a:cubicBezTo>
                  <a:cubicBezTo>
                    <a:pt x="460" y="248"/>
                    <a:pt x="460" y="248"/>
                    <a:pt x="460" y="248"/>
                  </a:cubicBezTo>
                  <a:cubicBezTo>
                    <a:pt x="456" y="248"/>
                    <a:pt x="452" y="248"/>
                    <a:pt x="448" y="248"/>
                  </a:cubicBezTo>
                  <a:cubicBezTo>
                    <a:pt x="445" y="248"/>
                    <a:pt x="442" y="248"/>
                    <a:pt x="439" y="248"/>
                  </a:cubicBezTo>
                  <a:cubicBezTo>
                    <a:pt x="436" y="248"/>
                    <a:pt x="432" y="248"/>
                    <a:pt x="428" y="248"/>
                  </a:cubicBezTo>
                  <a:cubicBezTo>
                    <a:pt x="426" y="248"/>
                    <a:pt x="426" y="248"/>
                    <a:pt x="426" y="248"/>
                  </a:cubicBezTo>
                  <a:cubicBezTo>
                    <a:pt x="425" y="248"/>
                    <a:pt x="424" y="248"/>
                    <a:pt x="423" y="248"/>
                  </a:cubicBezTo>
                  <a:cubicBezTo>
                    <a:pt x="420" y="248"/>
                    <a:pt x="420" y="248"/>
                    <a:pt x="420" y="248"/>
                  </a:cubicBezTo>
                  <a:cubicBezTo>
                    <a:pt x="419" y="248"/>
                    <a:pt x="418" y="248"/>
                    <a:pt x="418" y="248"/>
                  </a:cubicBezTo>
                  <a:cubicBezTo>
                    <a:pt x="416" y="248"/>
                    <a:pt x="414" y="248"/>
                    <a:pt x="412" y="248"/>
                  </a:cubicBezTo>
                  <a:cubicBezTo>
                    <a:pt x="408" y="248"/>
                    <a:pt x="404" y="248"/>
                    <a:pt x="400" y="248"/>
                  </a:cubicBezTo>
                  <a:cubicBezTo>
                    <a:pt x="398" y="248"/>
                    <a:pt x="395" y="248"/>
                    <a:pt x="392" y="248"/>
                  </a:cubicBezTo>
                  <a:cubicBezTo>
                    <a:pt x="391" y="248"/>
                    <a:pt x="391" y="248"/>
                    <a:pt x="391" y="248"/>
                  </a:cubicBezTo>
                  <a:cubicBezTo>
                    <a:pt x="388" y="248"/>
                    <a:pt x="384" y="248"/>
                    <a:pt x="380" y="248"/>
                  </a:cubicBezTo>
                  <a:cubicBezTo>
                    <a:pt x="378" y="248"/>
                    <a:pt x="375" y="248"/>
                    <a:pt x="372" y="248"/>
                  </a:cubicBezTo>
                  <a:cubicBezTo>
                    <a:pt x="371" y="248"/>
                    <a:pt x="371" y="248"/>
                    <a:pt x="371" y="248"/>
                  </a:cubicBezTo>
                  <a:cubicBezTo>
                    <a:pt x="371" y="248"/>
                    <a:pt x="371" y="248"/>
                    <a:pt x="371" y="248"/>
                  </a:cubicBezTo>
                  <a:cubicBezTo>
                    <a:pt x="369" y="248"/>
                    <a:pt x="367" y="249"/>
                    <a:pt x="365" y="249"/>
                  </a:cubicBezTo>
                  <a:cubicBezTo>
                    <a:pt x="364" y="249"/>
                    <a:pt x="362" y="249"/>
                    <a:pt x="360" y="249"/>
                  </a:cubicBezTo>
                  <a:cubicBezTo>
                    <a:pt x="359" y="249"/>
                    <a:pt x="357" y="249"/>
                    <a:pt x="355" y="249"/>
                  </a:cubicBezTo>
                  <a:cubicBezTo>
                    <a:pt x="354" y="249"/>
                    <a:pt x="354" y="249"/>
                    <a:pt x="354" y="249"/>
                  </a:cubicBezTo>
                  <a:cubicBezTo>
                    <a:pt x="353" y="249"/>
                    <a:pt x="352" y="249"/>
                    <a:pt x="351" y="249"/>
                  </a:cubicBezTo>
                  <a:cubicBezTo>
                    <a:pt x="347" y="249"/>
                    <a:pt x="344" y="249"/>
                    <a:pt x="340" y="249"/>
                  </a:cubicBezTo>
                  <a:cubicBezTo>
                    <a:pt x="340" y="249"/>
                    <a:pt x="340" y="249"/>
                    <a:pt x="340" y="249"/>
                  </a:cubicBezTo>
                  <a:cubicBezTo>
                    <a:pt x="337" y="249"/>
                    <a:pt x="334" y="249"/>
                    <a:pt x="331" y="249"/>
                  </a:cubicBezTo>
                  <a:cubicBezTo>
                    <a:pt x="328" y="250"/>
                    <a:pt x="325" y="250"/>
                    <a:pt x="322" y="250"/>
                  </a:cubicBezTo>
                  <a:cubicBezTo>
                    <a:pt x="321" y="250"/>
                    <a:pt x="320" y="250"/>
                    <a:pt x="319" y="250"/>
                  </a:cubicBezTo>
                  <a:cubicBezTo>
                    <a:pt x="316" y="250"/>
                    <a:pt x="314" y="250"/>
                    <a:pt x="311" y="250"/>
                  </a:cubicBezTo>
                  <a:cubicBezTo>
                    <a:pt x="311" y="250"/>
                    <a:pt x="311" y="250"/>
                    <a:pt x="311" y="250"/>
                  </a:cubicBezTo>
                  <a:cubicBezTo>
                    <a:pt x="307" y="250"/>
                    <a:pt x="303" y="251"/>
                    <a:pt x="300" y="251"/>
                  </a:cubicBezTo>
                  <a:cubicBezTo>
                    <a:pt x="299" y="251"/>
                    <a:pt x="299" y="251"/>
                    <a:pt x="299" y="251"/>
                  </a:cubicBezTo>
                  <a:cubicBezTo>
                    <a:pt x="296" y="251"/>
                    <a:pt x="293" y="251"/>
                    <a:pt x="291" y="251"/>
                  </a:cubicBezTo>
                  <a:cubicBezTo>
                    <a:pt x="287" y="251"/>
                    <a:pt x="283" y="251"/>
                    <a:pt x="279" y="252"/>
                  </a:cubicBezTo>
                  <a:cubicBezTo>
                    <a:pt x="279" y="252"/>
                    <a:pt x="279" y="252"/>
                    <a:pt x="279" y="252"/>
                  </a:cubicBezTo>
                  <a:cubicBezTo>
                    <a:pt x="277" y="252"/>
                    <a:pt x="276" y="252"/>
                    <a:pt x="275" y="252"/>
                  </a:cubicBezTo>
                  <a:cubicBezTo>
                    <a:pt x="274" y="252"/>
                    <a:pt x="272" y="252"/>
                    <a:pt x="271" y="252"/>
                  </a:cubicBezTo>
                  <a:cubicBezTo>
                    <a:pt x="266" y="252"/>
                    <a:pt x="261" y="252"/>
                    <a:pt x="256" y="253"/>
                  </a:cubicBezTo>
                  <a:cubicBezTo>
                    <a:pt x="255" y="253"/>
                    <a:pt x="253" y="253"/>
                    <a:pt x="251" y="253"/>
                  </a:cubicBezTo>
                  <a:cubicBezTo>
                    <a:pt x="244" y="253"/>
                    <a:pt x="238" y="254"/>
                    <a:pt x="231" y="254"/>
                  </a:cubicBezTo>
                  <a:cubicBezTo>
                    <a:pt x="230" y="254"/>
                    <a:pt x="229" y="254"/>
                    <a:pt x="228" y="255"/>
                  </a:cubicBezTo>
                  <a:cubicBezTo>
                    <a:pt x="227" y="255"/>
                    <a:pt x="226" y="255"/>
                    <a:pt x="225" y="255"/>
                  </a:cubicBezTo>
                  <a:cubicBezTo>
                    <a:pt x="223" y="255"/>
                    <a:pt x="221" y="255"/>
                    <a:pt x="219" y="255"/>
                  </a:cubicBezTo>
                  <a:cubicBezTo>
                    <a:pt x="217" y="255"/>
                    <a:pt x="214" y="255"/>
                    <a:pt x="211" y="256"/>
                  </a:cubicBezTo>
                  <a:cubicBezTo>
                    <a:pt x="209" y="256"/>
                    <a:pt x="208" y="256"/>
                    <a:pt x="206" y="256"/>
                  </a:cubicBezTo>
                  <a:cubicBezTo>
                    <a:pt x="206" y="256"/>
                    <a:pt x="205" y="256"/>
                    <a:pt x="205" y="256"/>
                  </a:cubicBezTo>
                  <a:cubicBezTo>
                    <a:pt x="200" y="256"/>
                    <a:pt x="196" y="257"/>
                    <a:pt x="192" y="257"/>
                  </a:cubicBezTo>
                  <a:cubicBezTo>
                    <a:pt x="190" y="257"/>
                    <a:pt x="189" y="257"/>
                    <a:pt x="187" y="257"/>
                  </a:cubicBezTo>
                  <a:cubicBezTo>
                    <a:pt x="186" y="257"/>
                    <a:pt x="185" y="258"/>
                    <a:pt x="183" y="258"/>
                  </a:cubicBezTo>
                  <a:cubicBezTo>
                    <a:pt x="182" y="258"/>
                    <a:pt x="181" y="258"/>
                    <a:pt x="180" y="258"/>
                  </a:cubicBezTo>
                  <a:cubicBezTo>
                    <a:pt x="177" y="258"/>
                    <a:pt x="174" y="258"/>
                    <a:pt x="172" y="259"/>
                  </a:cubicBezTo>
                  <a:cubicBezTo>
                    <a:pt x="163" y="259"/>
                    <a:pt x="163" y="259"/>
                    <a:pt x="163" y="259"/>
                  </a:cubicBezTo>
                  <a:cubicBezTo>
                    <a:pt x="162" y="259"/>
                    <a:pt x="160" y="260"/>
                    <a:pt x="159" y="260"/>
                  </a:cubicBezTo>
                  <a:cubicBezTo>
                    <a:pt x="156" y="260"/>
                    <a:pt x="154" y="260"/>
                    <a:pt x="152" y="260"/>
                  </a:cubicBezTo>
                  <a:cubicBezTo>
                    <a:pt x="150" y="260"/>
                    <a:pt x="149" y="261"/>
                    <a:pt x="147" y="261"/>
                  </a:cubicBezTo>
                  <a:cubicBezTo>
                    <a:pt x="146" y="261"/>
                    <a:pt x="145" y="261"/>
                    <a:pt x="144" y="261"/>
                  </a:cubicBezTo>
                  <a:cubicBezTo>
                    <a:pt x="140" y="261"/>
                    <a:pt x="136" y="262"/>
                    <a:pt x="132" y="262"/>
                  </a:cubicBezTo>
                  <a:cubicBezTo>
                    <a:pt x="129" y="262"/>
                    <a:pt x="127" y="263"/>
                    <a:pt x="124" y="263"/>
                  </a:cubicBezTo>
                  <a:cubicBezTo>
                    <a:pt x="120" y="263"/>
                    <a:pt x="116" y="264"/>
                    <a:pt x="112" y="264"/>
                  </a:cubicBezTo>
                  <a:cubicBezTo>
                    <a:pt x="110" y="264"/>
                    <a:pt x="107" y="265"/>
                    <a:pt x="104" y="265"/>
                  </a:cubicBezTo>
                  <a:cubicBezTo>
                    <a:pt x="104" y="265"/>
                    <a:pt x="104" y="265"/>
                    <a:pt x="104" y="265"/>
                  </a:cubicBezTo>
                  <a:cubicBezTo>
                    <a:pt x="81" y="258"/>
                    <a:pt x="61" y="251"/>
                    <a:pt x="45" y="242"/>
                  </a:cubicBezTo>
                  <a:cubicBezTo>
                    <a:pt x="43" y="241"/>
                    <a:pt x="42" y="176"/>
                    <a:pt x="40" y="175"/>
                  </a:cubicBezTo>
                  <a:cubicBezTo>
                    <a:pt x="40" y="175"/>
                    <a:pt x="39" y="175"/>
                    <a:pt x="39" y="175"/>
                  </a:cubicBezTo>
                  <a:cubicBezTo>
                    <a:pt x="37" y="174"/>
                    <a:pt x="36" y="173"/>
                    <a:pt x="35" y="173"/>
                  </a:cubicBezTo>
                  <a:cubicBezTo>
                    <a:pt x="35" y="172"/>
                    <a:pt x="34" y="172"/>
                    <a:pt x="33" y="171"/>
                  </a:cubicBezTo>
                  <a:cubicBezTo>
                    <a:pt x="32" y="171"/>
                    <a:pt x="32" y="170"/>
                    <a:pt x="31" y="170"/>
                  </a:cubicBezTo>
                  <a:cubicBezTo>
                    <a:pt x="30" y="169"/>
                    <a:pt x="29" y="169"/>
                    <a:pt x="29" y="169"/>
                  </a:cubicBezTo>
                  <a:cubicBezTo>
                    <a:pt x="28" y="168"/>
                    <a:pt x="27" y="167"/>
                    <a:pt x="26" y="167"/>
                  </a:cubicBezTo>
                  <a:cubicBezTo>
                    <a:pt x="26" y="166"/>
                    <a:pt x="25" y="166"/>
                    <a:pt x="25" y="166"/>
                  </a:cubicBezTo>
                  <a:cubicBezTo>
                    <a:pt x="24" y="165"/>
                    <a:pt x="23" y="164"/>
                    <a:pt x="22" y="164"/>
                  </a:cubicBezTo>
                  <a:cubicBezTo>
                    <a:pt x="22" y="163"/>
                    <a:pt x="21" y="163"/>
                    <a:pt x="21" y="163"/>
                  </a:cubicBezTo>
                  <a:cubicBezTo>
                    <a:pt x="20" y="162"/>
                    <a:pt x="19" y="161"/>
                    <a:pt x="18" y="161"/>
                  </a:cubicBezTo>
                  <a:cubicBezTo>
                    <a:pt x="18" y="160"/>
                    <a:pt x="17" y="160"/>
                    <a:pt x="17" y="160"/>
                  </a:cubicBezTo>
                  <a:cubicBezTo>
                    <a:pt x="16" y="159"/>
                    <a:pt x="15" y="158"/>
                    <a:pt x="14" y="157"/>
                  </a:cubicBezTo>
                  <a:cubicBezTo>
                    <a:pt x="13" y="156"/>
                    <a:pt x="12" y="155"/>
                    <a:pt x="11" y="154"/>
                  </a:cubicBezTo>
                  <a:cubicBezTo>
                    <a:pt x="10" y="153"/>
                    <a:pt x="10" y="153"/>
                    <a:pt x="10" y="153"/>
                  </a:cubicBezTo>
                  <a:cubicBezTo>
                    <a:pt x="10" y="152"/>
                    <a:pt x="9" y="152"/>
                    <a:pt x="9" y="151"/>
                  </a:cubicBezTo>
                  <a:cubicBezTo>
                    <a:pt x="8" y="150"/>
                    <a:pt x="8" y="150"/>
                    <a:pt x="8" y="150"/>
                  </a:cubicBezTo>
                  <a:cubicBezTo>
                    <a:pt x="7" y="149"/>
                    <a:pt x="7" y="149"/>
                    <a:pt x="6" y="148"/>
                  </a:cubicBezTo>
                  <a:cubicBezTo>
                    <a:pt x="6" y="148"/>
                    <a:pt x="6" y="147"/>
                    <a:pt x="5" y="147"/>
                  </a:cubicBezTo>
                  <a:cubicBezTo>
                    <a:pt x="5" y="146"/>
                    <a:pt x="5" y="145"/>
                    <a:pt x="4" y="145"/>
                  </a:cubicBezTo>
                  <a:cubicBezTo>
                    <a:pt x="4" y="145"/>
                    <a:pt x="4" y="144"/>
                    <a:pt x="4" y="144"/>
                  </a:cubicBezTo>
                  <a:cubicBezTo>
                    <a:pt x="3" y="143"/>
                    <a:pt x="3" y="142"/>
                    <a:pt x="3" y="142"/>
                  </a:cubicBezTo>
                  <a:cubicBezTo>
                    <a:pt x="3" y="141"/>
                    <a:pt x="2" y="141"/>
                    <a:pt x="2" y="141"/>
                  </a:cubicBezTo>
                  <a:cubicBezTo>
                    <a:pt x="2" y="140"/>
                    <a:pt x="2" y="139"/>
                    <a:pt x="1" y="139"/>
                  </a:cubicBezTo>
                  <a:cubicBezTo>
                    <a:pt x="1" y="138"/>
                    <a:pt x="1" y="138"/>
                    <a:pt x="1" y="138"/>
                  </a:cubicBezTo>
                  <a:cubicBezTo>
                    <a:pt x="1" y="137"/>
                    <a:pt x="0" y="136"/>
                    <a:pt x="0" y="135"/>
                  </a:cubicBezTo>
                  <a:cubicBezTo>
                    <a:pt x="0" y="134"/>
                    <a:pt x="0" y="133"/>
                    <a:pt x="0" y="132"/>
                  </a:cubicBezTo>
                  <a:cubicBezTo>
                    <a:pt x="0" y="131"/>
                    <a:pt x="0" y="131"/>
                    <a:pt x="0" y="131"/>
                  </a:cubicBezTo>
                  <a:cubicBezTo>
                    <a:pt x="0" y="130"/>
                    <a:pt x="0" y="130"/>
                    <a:pt x="0" y="130"/>
                  </a:cubicBezTo>
                  <a:cubicBezTo>
                    <a:pt x="0" y="130"/>
                    <a:pt x="0" y="129"/>
                    <a:pt x="0" y="129"/>
                  </a:cubicBezTo>
                  <a:cubicBezTo>
                    <a:pt x="0" y="129"/>
                    <a:pt x="0" y="129"/>
                    <a:pt x="0" y="130"/>
                  </a:cubicBezTo>
                  <a:cubicBezTo>
                    <a:pt x="0" y="129"/>
                    <a:pt x="0" y="129"/>
                    <a:pt x="0" y="129"/>
                  </a:cubicBezTo>
                  <a:cubicBezTo>
                    <a:pt x="0" y="129"/>
                    <a:pt x="0" y="129"/>
                    <a:pt x="0" y="129"/>
                  </a:cubicBezTo>
                  <a:cubicBezTo>
                    <a:pt x="0" y="128"/>
                    <a:pt x="0" y="128"/>
                    <a:pt x="0" y="128"/>
                  </a:cubicBezTo>
                  <a:cubicBezTo>
                    <a:pt x="0" y="127"/>
                    <a:pt x="0" y="126"/>
                    <a:pt x="0" y="125"/>
                  </a:cubicBezTo>
                  <a:cubicBezTo>
                    <a:pt x="0" y="124"/>
                    <a:pt x="0" y="124"/>
                    <a:pt x="0" y="124"/>
                  </a:cubicBezTo>
                  <a:cubicBezTo>
                    <a:pt x="0" y="123"/>
                    <a:pt x="0" y="122"/>
                    <a:pt x="1" y="121"/>
                  </a:cubicBezTo>
                  <a:cubicBezTo>
                    <a:pt x="1" y="120"/>
                    <a:pt x="1" y="120"/>
                    <a:pt x="1" y="120"/>
                  </a:cubicBezTo>
                  <a:cubicBezTo>
                    <a:pt x="1" y="119"/>
                    <a:pt x="1" y="118"/>
                    <a:pt x="2" y="117"/>
                  </a:cubicBezTo>
                  <a:cubicBezTo>
                    <a:pt x="2" y="116"/>
                    <a:pt x="2" y="116"/>
                    <a:pt x="2" y="116"/>
                  </a:cubicBezTo>
                  <a:cubicBezTo>
                    <a:pt x="3" y="115"/>
                    <a:pt x="3" y="114"/>
                    <a:pt x="4" y="113"/>
                  </a:cubicBezTo>
                  <a:cubicBezTo>
                    <a:pt x="5" y="112"/>
                    <a:pt x="5" y="111"/>
                    <a:pt x="6" y="110"/>
                  </a:cubicBezTo>
                  <a:cubicBezTo>
                    <a:pt x="7" y="109"/>
                    <a:pt x="7" y="109"/>
                    <a:pt x="7" y="109"/>
                  </a:cubicBezTo>
                  <a:cubicBezTo>
                    <a:pt x="7" y="108"/>
                    <a:pt x="8" y="107"/>
                    <a:pt x="9" y="106"/>
                  </a:cubicBezTo>
                  <a:cubicBezTo>
                    <a:pt x="9" y="105"/>
                    <a:pt x="9" y="105"/>
                    <a:pt x="9" y="105"/>
                  </a:cubicBezTo>
                  <a:cubicBezTo>
                    <a:pt x="10" y="104"/>
                    <a:pt x="11" y="103"/>
                    <a:pt x="12" y="102"/>
                  </a:cubicBezTo>
                  <a:cubicBezTo>
                    <a:pt x="13" y="101"/>
                    <a:pt x="13" y="101"/>
                    <a:pt x="13" y="101"/>
                  </a:cubicBezTo>
                  <a:cubicBezTo>
                    <a:pt x="14" y="100"/>
                    <a:pt x="15" y="99"/>
                    <a:pt x="16" y="98"/>
                  </a:cubicBezTo>
                  <a:cubicBezTo>
                    <a:pt x="17" y="98"/>
                    <a:pt x="17" y="98"/>
                    <a:pt x="17" y="98"/>
                  </a:cubicBezTo>
                  <a:cubicBezTo>
                    <a:pt x="18" y="96"/>
                    <a:pt x="19" y="95"/>
                    <a:pt x="21" y="94"/>
                  </a:cubicBezTo>
                  <a:cubicBezTo>
                    <a:pt x="22" y="94"/>
                    <a:pt x="22" y="94"/>
                    <a:pt x="22" y="94"/>
                  </a:cubicBezTo>
                  <a:cubicBezTo>
                    <a:pt x="23" y="93"/>
                    <a:pt x="24" y="92"/>
                    <a:pt x="25" y="91"/>
                  </a:cubicBezTo>
                  <a:cubicBezTo>
                    <a:pt x="26" y="91"/>
                    <a:pt x="26" y="90"/>
                    <a:pt x="27" y="90"/>
                  </a:cubicBezTo>
                  <a:cubicBezTo>
                    <a:pt x="28" y="89"/>
                    <a:pt x="30" y="88"/>
                    <a:pt x="31" y="87"/>
                  </a:cubicBezTo>
                  <a:cubicBezTo>
                    <a:pt x="33" y="86"/>
                    <a:pt x="35" y="85"/>
                    <a:pt x="37" y="84"/>
                  </a:cubicBezTo>
                  <a:cubicBezTo>
                    <a:pt x="37" y="83"/>
                    <a:pt x="38" y="83"/>
                    <a:pt x="38" y="83"/>
                  </a:cubicBezTo>
                  <a:cubicBezTo>
                    <a:pt x="40" y="82"/>
                    <a:pt x="41" y="81"/>
                    <a:pt x="43" y="80"/>
                  </a:cubicBezTo>
                  <a:cubicBezTo>
                    <a:pt x="44" y="80"/>
                    <a:pt x="44" y="80"/>
                    <a:pt x="44" y="80"/>
                  </a:cubicBezTo>
                  <a:cubicBezTo>
                    <a:pt x="46" y="79"/>
                    <a:pt x="48" y="78"/>
                    <a:pt x="50" y="77"/>
                  </a:cubicBezTo>
                  <a:cubicBezTo>
                    <a:pt x="51" y="76"/>
                    <a:pt x="51" y="76"/>
                    <a:pt x="52" y="76"/>
                  </a:cubicBezTo>
                  <a:cubicBezTo>
                    <a:pt x="53" y="75"/>
                    <a:pt x="55" y="74"/>
                    <a:pt x="57" y="73"/>
                  </a:cubicBezTo>
                  <a:cubicBezTo>
                    <a:pt x="57" y="73"/>
                    <a:pt x="58" y="73"/>
                    <a:pt x="59" y="73"/>
                  </a:cubicBezTo>
                  <a:cubicBezTo>
                    <a:pt x="61" y="72"/>
                    <a:pt x="63" y="71"/>
                    <a:pt x="65" y="70"/>
                  </a:cubicBezTo>
                  <a:cubicBezTo>
                    <a:pt x="66" y="70"/>
                    <a:pt x="66" y="69"/>
                    <a:pt x="67" y="69"/>
                  </a:cubicBezTo>
                  <a:cubicBezTo>
                    <a:pt x="69" y="68"/>
                    <a:pt x="71" y="68"/>
                    <a:pt x="73" y="67"/>
                  </a:cubicBezTo>
                  <a:cubicBezTo>
                    <a:pt x="74" y="66"/>
                    <a:pt x="74" y="66"/>
                    <a:pt x="75" y="66"/>
                  </a:cubicBezTo>
                  <a:cubicBezTo>
                    <a:pt x="78" y="65"/>
                    <a:pt x="80" y="64"/>
                    <a:pt x="83" y="63"/>
                  </a:cubicBezTo>
                  <a:cubicBezTo>
                    <a:pt x="86" y="62"/>
                    <a:pt x="88" y="61"/>
                    <a:pt x="91" y="60"/>
                  </a:cubicBezTo>
                  <a:cubicBezTo>
                    <a:pt x="92" y="60"/>
                    <a:pt x="93" y="60"/>
                    <a:pt x="93" y="60"/>
                  </a:cubicBezTo>
                  <a:cubicBezTo>
                    <a:pt x="96" y="59"/>
                    <a:pt x="98" y="58"/>
                    <a:pt x="101" y="57"/>
                  </a:cubicBezTo>
                  <a:cubicBezTo>
                    <a:pt x="101" y="57"/>
                    <a:pt x="102" y="57"/>
                    <a:pt x="102" y="57"/>
                  </a:cubicBezTo>
                  <a:cubicBezTo>
                    <a:pt x="105" y="56"/>
                    <a:pt x="108" y="55"/>
                    <a:pt x="111" y="54"/>
                  </a:cubicBezTo>
                  <a:cubicBezTo>
                    <a:pt x="112" y="54"/>
                    <a:pt x="113" y="54"/>
                    <a:pt x="113" y="54"/>
                  </a:cubicBezTo>
                  <a:cubicBezTo>
                    <a:pt x="116" y="53"/>
                    <a:pt x="118" y="52"/>
                    <a:pt x="121" y="51"/>
                  </a:cubicBezTo>
                  <a:cubicBezTo>
                    <a:pt x="123" y="51"/>
                    <a:pt x="123" y="51"/>
                    <a:pt x="123" y="51"/>
                  </a:cubicBezTo>
                  <a:cubicBezTo>
                    <a:pt x="126" y="50"/>
                    <a:pt x="130" y="49"/>
                    <a:pt x="133" y="48"/>
                  </a:cubicBezTo>
                  <a:cubicBezTo>
                    <a:pt x="134" y="48"/>
                    <a:pt x="134" y="48"/>
                    <a:pt x="135" y="48"/>
                  </a:cubicBezTo>
                  <a:cubicBezTo>
                    <a:pt x="138" y="47"/>
                    <a:pt x="140" y="47"/>
                    <a:pt x="143" y="46"/>
                  </a:cubicBezTo>
                  <a:cubicBezTo>
                    <a:pt x="144" y="46"/>
                    <a:pt x="145" y="45"/>
                    <a:pt x="146" y="45"/>
                  </a:cubicBezTo>
                  <a:cubicBezTo>
                    <a:pt x="150" y="44"/>
                    <a:pt x="153" y="44"/>
                    <a:pt x="157" y="43"/>
                  </a:cubicBezTo>
                  <a:cubicBezTo>
                    <a:pt x="160" y="42"/>
                    <a:pt x="164" y="41"/>
                    <a:pt x="168" y="41"/>
                  </a:cubicBezTo>
                  <a:cubicBezTo>
                    <a:pt x="169" y="40"/>
                    <a:pt x="170" y="40"/>
                    <a:pt x="171" y="40"/>
                  </a:cubicBezTo>
                  <a:cubicBezTo>
                    <a:pt x="174" y="39"/>
                    <a:pt x="177" y="39"/>
                    <a:pt x="180" y="38"/>
                  </a:cubicBezTo>
                  <a:cubicBezTo>
                    <a:pt x="181" y="38"/>
                    <a:pt x="182" y="38"/>
                    <a:pt x="182" y="38"/>
                  </a:cubicBezTo>
                  <a:cubicBezTo>
                    <a:pt x="186" y="37"/>
                    <a:pt x="190" y="36"/>
                    <a:pt x="194" y="36"/>
                  </a:cubicBezTo>
                  <a:cubicBezTo>
                    <a:pt x="195" y="36"/>
                    <a:pt x="196" y="35"/>
                    <a:pt x="197" y="35"/>
                  </a:cubicBezTo>
                  <a:cubicBezTo>
                    <a:pt x="200" y="35"/>
                    <a:pt x="203" y="34"/>
                    <a:pt x="206" y="34"/>
                  </a:cubicBezTo>
                  <a:cubicBezTo>
                    <a:pt x="207" y="34"/>
                    <a:pt x="208" y="33"/>
                    <a:pt x="209" y="33"/>
                  </a:cubicBezTo>
                  <a:cubicBezTo>
                    <a:pt x="213" y="33"/>
                    <a:pt x="218" y="32"/>
                    <a:pt x="222" y="31"/>
                  </a:cubicBezTo>
                  <a:cubicBezTo>
                    <a:pt x="222" y="31"/>
                    <a:pt x="223" y="31"/>
                    <a:pt x="224" y="31"/>
                  </a:cubicBezTo>
                  <a:cubicBezTo>
                    <a:pt x="228" y="31"/>
                    <a:pt x="231" y="30"/>
                    <a:pt x="235" y="30"/>
                  </a:cubicBezTo>
                  <a:cubicBezTo>
                    <a:pt x="236" y="29"/>
                    <a:pt x="237" y="29"/>
                    <a:pt x="238" y="29"/>
                  </a:cubicBezTo>
                  <a:cubicBezTo>
                    <a:pt x="243" y="29"/>
                    <a:pt x="247" y="28"/>
                    <a:pt x="251" y="27"/>
                  </a:cubicBezTo>
                  <a:cubicBezTo>
                    <a:pt x="474" y="0"/>
                    <a:pt x="744" y="24"/>
                    <a:pt x="853" y="80"/>
                  </a:cubicBezTo>
                  <a:cubicBezTo>
                    <a:pt x="855" y="81"/>
                    <a:pt x="857" y="82"/>
                    <a:pt x="858" y="83"/>
                  </a:cubicBezTo>
                  <a:cubicBezTo>
                    <a:pt x="859" y="83"/>
                    <a:pt x="859" y="84"/>
                    <a:pt x="860" y="84"/>
                  </a:cubicBezTo>
                  <a:cubicBezTo>
                    <a:pt x="861" y="84"/>
                    <a:pt x="862" y="85"/>
                    <a:pt x="863" y="86"/>
                  </a:cubicBezTo>
                  <a:cubicBezTo>
                    <a:pt x="864" y="86"/>
                    <a:pt x="865" y="87"/>
                    <a:pt x="865" y="87"/>
                  </a:cubicBezTo>
                  <a:cubicBezTo>
                    <a:pt x="866" y="87"/>
                    <a:pt x="867" y="88"/>
                    <a:pt x="868" y="89"/>
                  </a:cubicBezTo>
                  <a:cubicBezTo>
                    <a:pt x="869" y="89"/>
                    <a:pt x="869" y="89"/>
                    <a:pt x="870" y="90"/>
                  </a:cubicBezTo>
                  <a:cubicBezTo>
                    <a:pt x="871" y="90"/>
                    <a:pt x="872" y="91"/>
                    <a:pt x="872" y="92"/>
                  </a:cubicBezTo>
                  <a:cubicBezTo>
                    <a:pt x="873" y="92"/>
                    <a:pt x="873" y="92"/>
                    <a:pt x="874" y="93"/>
                  </a:cubicBezTo>
                  <a:cubicBezTo>
                    <a:pt x="875" y="93"/>
                    <a:pt x="876" y="94"/>
                    <a:pt x="876" y="95"/>
                  </a:cubicBezTo>
                  <a:cubicBezTo>
                    <a:pt x="877" y="95"/>
                    <a:pt x="877" y="95"/>
                    <a:pt x="878" y="96"/>
                  </a:cubicBezTo>
                  <a:cubicBezTo>
                    <a:pt x="879" y="96"/>
                    <a:pt x="880" y="97"/>
                    <a:pt x="880" y="98"/>
                  </a:cubicBezTo>
                  <a:cubicBezTo>
                    <a:pt x="881" y="99"/>
                    <a:pt x="881" y="99"/>
                    <a:pt x="881" y="99"/>
                  </a:cubicBezTo>
                  <a:cubicBezTo>
                    <a:pt x="883" y="100"/>
                    <a:pt x="884" y="101"/>
                    <a:pt x="885" y="102"/>
                  </a:cubicBezTo>
                  <a:cubicBezTo>
                    <a:pt x="886" y="103"/>
                    <a:pt x="887" y="104"/>
                    <a:pt x="888" y="105"/>
                  </a:cubicBezTo>
                  <a:cubicBezTo>
                    <a:pt x="888" y="106"/>
                    <a:pt x="888" y="106"/>
                    <a:pt x="888" y="106"/>
                  </a:cubicBezTo>
                  <a:cubicBezTo>
                    <a:pt x="889" y="106"/>
                    <a:pt x="890" y="107"/>
                    <a:pt x="890" y="107"/>
                  </a:cubicBezTo>
                  <a:cubicBezTo>
                    <a:pt x="890" y="108"/>
                    <a:pt x="891" y="108"/>
                    <a:pt x="891" y="109"/>
                  </a:cubicBezTo>
                  <a:cubicBezTo>
                    <a:pt x="891" y="109"/>
                    <a:pt x="892" y="110"/>
                    <a:pt x="892" y="110"/>
                  </a:cubicBezTo>
                  <a:cubicBezTo>
                    <a:pt x="893" y="111"/>
                    <a:pt x="893" y="111"/>
                    <a:pt x="893" y="112"/>
                  </a:cubicBezTo>
                  <a:cubicBezTo>
                    <a:pt x="893" y="112"/>
                    <a:pt x="894" y="113"/>
                    <a:pt x="894" y="113"/>
                  </a:cubicBezTo>
                  <a:cubicBezTo>
                    <a:pt x="894" y="114"/>
                    <a:pt x="895" y="114"/>
                    <a:pt x="895" y="115"/>
                  </a:cubicBezTo>
                  <a:cubicBezTo>
                    <a:pt x="895" y="115"/>
                    <a:pt x="896" y="116"/>
                    <a:pt x="896" y="116"/>
                  </a:cubicBezTo>
                  <a:cubicBezTo>
                    <a:pt x="896" y="117"/>
                    <a:pt x="896" y="117"/>
                    <a:pt x="896" y="118"/>
                  </a:cubicBezTo>
                  <a:cubicBezTo>
                    <a:pt x="897" y="118"/>
                    <a:pt x="897" y="119"/>
                    <a:pt x="897" y="120"/>
                  </a:cubicBezTo>
                  <a:cubicBezTo>
                    <a:pt x="897" y="121"/>
                    <a:pt x="897" y="121"/>
                    <a:pt x="897" y="121"/>
                  </a:cubicBezTo>
                  <a:cubicBezTo>
                    <a:pt x="898" y="122"/>
                    <a:pt x="898" y="123"/>
                    <a:pt x="898" y="124"/>
                  </a:cubicBezTo>
                  <a:cubicBezTo>
                    <a:pt x="899" y="125"/>
                    <a:pt x="899" y="126"/>
                    <a:pt x="899" y="127"/>
                  </a:cubicBezTo>
                  <a:cubicBezTo>
                    <a:pt x="899" y="127"/>
                    <a:pt x="899" y="127"/>
                    <a:pt x="899" y="127"/>
                  </a:cubicBezTo>
                  <a:cubicBezTo>
                    <a:pt x="899" y="128"/>
                    <a:pt x="899" y="129"/>
                    <a:pt x="899" y="129"/>
                  </a:cubicBezTo>
                </a:path>
              </a:pathLst>
            </a:custGeom>
            <a:gradFill flip="none" rotWithShape="1">
              <a:gsLst>
                <a:gs pos="100000">
                  <a:schemeClr val="accent1">
                    <a:lumMod val="75000"/>
                    <a:alpha val="0"/>
                  </a:schemeClr>
                </a:gs>
                <a:gs pos="0">
                  <a:schemeClr val="accent1"/>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sp>
          <p:nvSpPr>
            <p:cNvPr id="13" name="Freeform 55">
              <a:extLst>
                <a:ext uri="{FF2B5EF4-FFF2-40B4-BE49-F238E27FC236}">
                  <a16:creationId xmlns:a16="http://schemas.microsoft.com/office/drawing/2014/main" id="{4256C88E-CAB6-40EE-9702-B343D5B70A8F}"/>
                </a:ext>
              </a:extLst>
            </p:cNvPr>
            <p:cNvSpPr>
              <a:spLocks/>
            </p:cNvSpPr>
            <p:nvPr/>
          </p:nvSpPr>
          <p:spPr bwMode="auto">
            <a:xfrm>
              <a:off x="4514395" y="3081692"/>
              <a:ext cx="3160821" cy="713695"/>
            </a:xfrm>
            <a:custGeom>
              <a:avLst/>
              <a:gdLst>
                <a:gd name="T0" fmla="*/ 2025 w 2032"/>
                <a:gd name="T1" fmla="*/ 14 h 459"/>
                <a:gd name="T2" fmla="*/ 2014 w 2032"/>
                <a:gd name="T3" fmla="*/ 27 h 459"/>
                <a:gd name="T4" fmla="*/ 2001 w 2032"/>
                <a:gd name="T5" fmla="*/ 39 h 459"/>
                <a:gd name="T6" fmla="*/ 1986 w 2032"/>
                <a:gd name="T7" fmla="*/ 51 h 459"/>
                <a:gd name="T8" fmla="*/ 1970 w 2032"/>
                <a:gd name="T9" fmla="*/ 62 h 459"/>
                <a:gd name="T10" fmla="*/ 1951 w 2032"/>
                <a:gd name="T11" fmla="*/ 73 h 459"/>
                <a:gd name="T12" fmla="*/ 1928 w 2032"/>
                <a:gd name="T13" fmla="*/ 85 h 459"/>
                <a:gd name="T14" fmla="*/ 1922 w 2032"/>
                <a:gd name="T15" fmla="*/ 88 h 459"/>
                <a:gd name="T16" fmla="*/ 1902 w 2032"/>
                <a:gd name="T17" fmla="*/ 97 h 459"/>
                <a:gd name="T18" fmla="*/ 1874 w 2032"/>
                <a:gd name="T19" fmla="*/ 109 h 459"/>
                <a:gd name="T20" fmla="*/ 1847 w 2032"/>
                <a:gd name="T21" fmla="*/ 119 h 459"/>
                <a:gd name="T22" fmla="*/ 1818 w 2032"/>
                <a:gd name="T23" fmla="*/ 128 h 459"/>
                <a:gd name="T24" fmla="*/ 1799 w 2032"/>
                <a:gd name="T25" fmla="*/ 134 h 459"/>
                <a:gd name="T26" fmla="*/ 1771 w 2032"/>
                <a:gd name="T27" fmla="*/ 142 h 459"/>
                <a:gd name="T28" fmla="*/ 1736 w 2032"/>
                <a:gd name="T29" fmla="*/ 151 h 459"/>
                <a:gd name="T30" fmla="*/ 1700 w 2032"/>
                <a:gd name="T31" fmla="*/ 160 h 459"/>
                <a:gd name="T32" fmla="*/ 1663 w 2032"/>
                <a:gd name="T33" fmla="*/ 168 h 459"/>
                <a:gd name="T34" fmla="*/ 1623 w 2032"/>
                <a:gd name="T35" fmla="*/ 176 h 459"/>
                <a:gd name="T36" fmla="*/ 1579 w 2032"/>
                <a:gd name="T37" fmla="*/ 183 h 459"/>
                <a:gd name="T38" fmla="*/ 1535 w 2032"/>
                <a:gd name="T39" fmla="*/ 190 h 459"/>
                <a:gd name="T40" fmla="*/ 1511 w 2032"/>
                <a:gd name="T41" fmla="*/ 193 h 459"/>
                <a:gd name="T42" fmla="*/ 518 w 2032"/>
                <a:gd name="T43" fmla="*/ 191 h 459"/>
                <a:gd name="T44" fmla="*/ 110 w 2032"/>
                <a:gd name="T45" fmla="*/ 85 h 459"/>
                <a:gd name="T46" fmla="*/ 82 w 2032"/>
                <a:gd name="T47" fmla="*/ 70 h 459"/>
                <a:gd name="T48" fmla="*/ 62 w 2032"/>
                <a:gd name="T49" fmla="*/ 59 h 459"/>
                <a:gd name="T50" fmla="*/ 43 w 2032"/>
                <a:gd name="T51" fmla="*/ 46 h 459"/>
                <a:gd name="T52" fmla="*/ 29 w 2032"/>
                <a:gd name="T53" fmla="*/ 34 h 459"/>
                <a:gd name="T54" fmla="*/ 16 w 2032"/>
                <a:gd name="T55" fmla="*/ 21 h 459"/>
                <a:gd name="T56" fmla="*/ 6 w 2032"/>
                <a:gd name="T57" fmla="*/ 9 h 459"/>
                <a:gd name="T58" fmla="*/ 152 w 2032"/>
                <a:gd name="T59" fmla="*/ 267 h 459"/>
                <a:gd name="T60" fmla="*/ 156 w 2032"/>
                <a:gd name="T61" fmla="*/ 273 h 459"/>
                <a:gd name="T62" fmla="*/ 161 w 2032"/>
                <a:gd name="T63" fmla="*/ 281 h 459"/>
                <a:gd name="T64" fmla="*/ 168 w 2032"/>
                <a:gd name="T65" fmla="*/ 289 h 459"/>
                <a:gd name="T66" fmla="*/ 177 w 2032"/>
                <a:gd name="T67" fmla="*/ 297 h 459"/>
                <a:gd name="T68" fmla="*/ 188 w 2032"/>
                <a:gd name="T69" fmla="*/ 306 h 459"/>
                <a:gd name="T70" fmla="*/ 198 w 2032"/>
                <a:gd name="T71" fmla="*/ 314 h 459"/>
                <a:gd name="T72" fmla="*/ 210 w 2032"/>
                <a:gd name="T73" fmla="*/ 322 h 459"/>
                <a:gd name="T74" fmla="*/ 218 w 2032"/>
                <a:gd name="T75" fmla="*/ 326 h 459"/>
                <a:gd name="T76" fmla="*/ 234 w 2032"/>
                <a:gd name="T77" fmla="*/ 335 h 459"/>
                <a:gd name="T78" fmla="*/ 953 w 2032"/>
                <a:gd name="T79" fmla="*/ 458 h 459"/>
                <a:gd name="T80" fmla="*/ 1094 w 2032"/>
                <a:gd name="T81" fmla="*/ 458 h 459"/>
                <a:gd name="T82" fmla="*/ 1429 w 2032"/>
                <a:gd name="T83" fmla="*/ 433 h 459"/>
                <a:gd name="T84" fmla="*/ 1474 w 2032"/>
                <a:gd name="T85" fmla="*/ 426 h 459"/>
                <a:gd name="T86" fmla="*/ 1522 w 2032"/>
                <a:gd name="T87" fmla="*/ 418 h 459"/>
                <a:gd name="T88" fmla="*/ 1563 w 2032"/>
                <a:gd name="T89" fmla="*/ 411 h 459"/>
                <a:gd name="T90" fmla="*/ 1606 w 2032"/>
                <a:gd name="T91" fmla="*/ 401 h 459"/>
                <a:gd name="T92" fmla="*/ 1642 w 2032"/>
                <a:gd name="T93" fmla="*/ 393 h 459"/>
                <a:gd name="T94" fmla="*/ 1679 w 2032"/>
                <a:gd name="T95" fmla="*/ 382 h 459"/>
                <a:gd name="T96" fmla="*/ 1706 w 2032"/>
                <a:gd name="T97" fmla="*/ 374 h 459"/>
                <a:gd name="T98" fmla="*/ 1739 w 2032"/>
                <a:gd name="T99" fmla="*/ 363 h 459"/>
                <a:gd name="T100" fmla="*/ 1764 w 2032"/>
                <a:gd name="T101" fmla="*/ 352 h 459"/>
                <a:gd name="T102" fmla="*/ 1792 w 2032"/>
                <a:gd name="T103" fmla="*/ 340 h 459"/>
                <a:gd name="T104" fmla="*/ 1812 w 2032"/>
                <a:gd name="T105" fmla="*/ 329 h 459"/>
                <a:gd name="T106" fmla="*/ 1822 w 2032"/>
                <a:gd name="T107" fmla="*/ 323 h 459"/>
                <a:gd name="T108" fmla="*/ 1841 w 2032"/>
                <a:gd name="T109" fmla="*/ 311 h 459"/>
                <a:gd name="T110" fmla="*/ 1856 w 2032"/>
                <a:gd name="T111" fmla="*/ 299 h 459"/>
                <a:gd name="T112" fmla="*/ 1868 w 2032"/>
                <a:gd name="T113" fmla="*/ 285 h 459"/>
                <a:gd name="T114" fmla="*/ 1877 w 2032"/>
                <a:gd name="T115" fmla="*/ 273 h 459"/>
                <a:gd name="T116" fmla="*/ 2032 w 2032"/>
                <a:gd name="T117" fmla="*/ 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2" h="459">
                  <a:moveTo>
                    <a:pt x="2029" y="8"/>
                  </a:moveTo>
                  <a:cubicBezTo>
                    <a:pt x="2029" y="9"/>
                    <a:pt x="2029" y="9"/>
                    <a:pt x="2029" y="9"/>
                  </a:cubicBezTo>
                  <a:cubicBezTo>
                    <a:pt x="2028" y="11"/>
                    <a:pt x="2026" y="12"/>
                    <a:pt x="2025" y="14"/>
                  </a:cubicBezTo>
                  <a:cubicBezTo>
                    <a:pt x="2025" y="14"/>
                    <a:pt x="2025" y="14"/>
                    <a:pt x="2025" y="14"/>
                  </a:cubicBezTo>
                  <a:cubicBezTo>
                    <a:pt x="2023" y="16"/>
                    <a:pt x="2022" y="18"/>
                    <a:pt x="2021" y="20"/>
                  </a:cubicBezTo>
                  <a:cubicBezTo>
                    <a:pt x="2020" y="20"/>
                    <a:pt x="2020" y="21"/>
                    <a:pt x="2020" y="21"/>
                  </a:cubicBezTo>
                  <a:cubicBezTo>
                    <a:pt x="2018" y="23"/>
                    <a:pt x="2016" y="24"/>
                    <a:pt x="2015" y="26"/>
                  </a:cubicBezTo>
                  <a:cubicBezTo>
                    <a:pt x="2014" y="27"/>
                    <a:pt x="2014" y="27"/>
                    <a:pt x="2014" y="27"/>
                  </a:cubicBezTo>
                  <a:cubicBezTo>
                    <a:pt x="2013" y="28"/>
                    <a:pt x="2011" y="30"/>
                    <a:pt x="2009" y="32"/>
                  </a:cubicBezTo>
                  <a:cubicBezTo>
                    <a:pt x="2009" y="32"/>
                    <a:pt x="2009" y="32"/>
                    <a:pt x="2008" y="33"/>
                  </a:cubicBezTo>
                  <a:cubicBezTo>
                    <a:pt x="2006" y="34"/>
                    <a:pt x="2005" y="36"/>
                    <a:pt x="2003" y="38"/>
                  </a:cubicBezTo>
                  <a:cubicBezTo>
                    <a:pt x="2002" y="38"/>
                    <a:pt x="2002" y="39"/>
                    <a:pt x="2001" y="39"/>
                  </a:cubicBezTo>
                  <a:cubicBezTo>
                    <a:pt x="1999" y="41"/>
                    <a:pt x="1997" y="42"/>
                    <a:pt x="1995" y="44"/>
                  </a:cubicBezTo>
                  <a:cubicBezTo>
                    <a:pt x="1995" y="44"/>
                    <a:pt x="1995" y="44"/>
                    <a:pt x="1995" y="44"/>
                  </a:cubicBezTo>
                  <a:cubicBezTo>
                    <a:pt x="1993" y="46"/>
                    <a:pt x="1990" y="48"/>
                    <a:pt x="1988" y="50"/>
                  </a:cubicBezTo>
                  <a:cubicBezTo>
                    <a:pt x="1988" y="50"/>
                    <a:pt x="1987" y="50"/>
                    <a:pt x="1986" y="51"/>
                  </a:cubicBezTo>
                  <a:cubicBezTo>
                    <a:pt x="1984" y="52"/>
                    <a:pt x="1982" y="54"/>
                    <a:pt x="1979" y="56"/>
                  </a:cubicBezTo>
                  <a:cubicBezTo>
                    <a:pt x="1978" y="56"/>
                    <a:pt x="1978" y="56"/>
                    <a:pt x="1978" y="56"/>
                  </a:cubicBezTo>
                  <a:cubicBezTo>
                    <a:pt x="1976" y="58"/>
                    <a:pt x="1974" y="60"/>
                    <a:pt x="1971" y="61"/>
                  </a:cubicBezTo>
                  <a:cubicBezTo>
                    <a:pt x="1971" y="61"/>
                    <a:pt x="1970" y="62"/>
                    <a:pt x="1970" y="62"/>
                  </a:cubicBezTo>
                  <a:cubicBezTo>
                    <a:pt x="1967" y="64"/>
                    <a:pt x="1964" y="65"/>
                    <a:pt x="1962" y="67"/>
                  </a:cubicBezTo>
                  <a:cubicBezTo>
                    <a:pt x="1961" y="67"/>
                    <a:pt x="1960" y="68"/>
                    <a:pt x="1960" y="68"/>
                  </a:cubicBezTo>
                  <a:cubicBezTo>
                    <a:pt x="1957" y="70"/>
                    <a:pt x="1954" y="71"/>
                    <a:pt x="1951" y="73"/>
                  </a:cubicBezTo>
                  <a:cubicBezTo>
                    <a:pt x="1951" y="73"/>
                    <a:pt x="1951" y="73"/>
                    <a:pt x="1951" y="73"/>
                  </a:cubicBezTo>
                  <a:cubicBezTo>
                    <a:pt x="1948" y="75"/>
                    <a:pt x="1945" y="76"/>
                    <a:pt x="1942" y="78"/>
                  </a:cubicBezTo>
                  <a:cubicBezTo>
                    <a:pt x="1941" y="78"/>
                    <a:pt x="1940" y="79"/>
                    <a:pt x="1940" y="79"/>
                  </a:cubicBezTo>
                  <a:cubicBezTo>
                    <a:pt x="1936" y="81"/>
                    <a:pt x="1933" y="82"/>
                    <a:pt x="1930" y="84"/>
                  </a:cubicBezTo>
                  <a:cubicBezTo>
                    <a:pt x="1930" y="84"/>
                    <a:pt x="1929" y="84"/>
                    <a:pt x="1928" y="85"/>
                  </a:cubicBezTo>
                  <a:cubicBezTo>
                    <a:pt x="1927" y="85"/>
                    <a:pt x="1926" y="86"/>
                    <a:pt x="1925" y="86"/>
                  </a:cubicBezTo>
                  <a:cubicBezTo>
                    <a:pt x="1925" y="87"/>
                    <a:pt x="1924" y="87"/>
                    <a:pt x="1924" y="87"/>
                  </a:cubicBezTo>
                  <a:cubicBezTo>
                    <a:pt x="1923" y="87"/>
                    <a:pt x="1923" y="87"/>
                    <a:pt x="1923" y="87"/>
                  </a:cubicBezTo>
                  <a:cubicBezTo>
                    <a:pt x="1923" y="88"/>
                    <a:pt x="1922" y="88"/>
                    <a:pt x="1922" y="88"/>
                  </a:cubicBezTo>
                  <a:cubicBezTo>
                    <a:pt x="1921" y="88"/>
                    <a:pt x="1920" y="89"/>
                    <a:pt x="1919" y="89"/>
                  </a:cubicBezTo>
                  <a:cubicBezTo>
                    <a:pt x="1917" y="90"/>
                    <a:pt x="1916" y="91"/>
                    <a:pt x="1914" y="92"/>
                  </a:cubicBezTo>
                  <a:cubicBezTo>
                    <a:pt x="1913" y="92"/>
                    <a:pt x="1913" y="92"/>
                    <a:pt x="1912" y="93"/>
                  </a:cubicBezTo>
                  <a:cubicBezTo>
                    <a:pt x="1909" y="94"/>
                    <a:pt x="1905" y="96"/>
                    <a:pt x="1902" y="97"/>
                  </a:cubicBezTo>
                  <a:cubicBezTo>
                    <a:pt x="1901" y="98"/>
                    <a:pt x="1900" y="98"/>
                    <a:pt x="1899" y="98"/>
                  </a:cubicBezTo>
                  <a:cubicBezTo>
                    <a:pt x="1896" y="100"/>
                    <a:pt x="1892" y="101"/>
                    <a:pt x="1888" y="103"/>
                  </a:cubicBezTo>
                  <a:cubicBezTo>
                    <a:pt x="1884" y="105"/>
                    <a:pt x="1881" y="106"/>
                    <a:pt x="1877" y="108"/>
                  </a:cubicBezTo>
                  <a:cubicBezTo>
                    <a:pt x="1876" y="108"/>
                    <a:pt x="1875" y="108"/>
                    <a:pt x="1874" y="109"/>
                  </a:cubicBezTo>
                  <a:cubicBezTo>
                    <a:pt x="1870" y="110"/>
                    <a:pt x="1866" y="112"/>
                    <a:pt x="1862" y="113"/>
                  </a:cubicBezTo>
                  <a:cubicBezTo>
                    <a:pt x="1862" y="113"/>
                    <a:pt x="1861" y="114"/>
                    <a:pt x="1860" y="114"/>
                  </a:cubicBezTo>
                  <a:cubicBezTo>
                    <a:pt x="1857" y="115"/>
                    <a:pt x="1853" y="117"/>
                    <a:pt x="1849" y="118"/>
                  </a:cubicBezTo>
                  <a:cubicBezTo>
                    <a:pt x="1848" y="118"/>
                    <a:pt x="1848" y="118"/>
                    <a:pt x="1847" y="119"/>
                  </a:cubicBezTo>
                  <a:cubicBezTo>
                    <a:pt x="1843" y="120"/>
                    <a:pt x="1839" y="122"/>
                    <a:pt x="1834" y="123"/>
                  </a:cubicBezTo>
                  <a:cubicBezTo>
                    <a:pt x="1834" y="123"/>
                    <a:pt x="1833" y="124"/>
                    <a:pt x="1832" y="124"/>
                  </a:cubicBezTo>
                  <a:cubicBezTo>
                    <a:pt x="1827" y="125"/>
                    <a:pt x="1823" y="127"/>
                    <a:pt x="1818" y="128"/>
                  </a:cubicBezTo>
                  <a:cubicBezTo>
                    <a:pt x="1818" y="128"/>
                    <a:pt x="1818" y="128"/>
                    <a:pt x="1818" y="128"/>
                  </a:cubicBezTo>
                  <a:cubicBezTo>
                    <a:pt x="1813" y="130"/>
                    <a:pt x="1809" y="131"/>
                    <a:pt x="1804" y="133"/>
                  </a:cubicBezTo>
                  <a:cubicBezTo>
                    <a:pt x="1803" y="133"/>
                    <a:pt x="1803" y="133"/>
                    <a:pt x="1803" y="133"/>
                  </a:cubicBezTo>
                  <a:cubicBezTo>
                    <a:pt x="1803" y="133"/>
                    <a:pt x="1802" y="133"/>
                    <a:pt x="1801" y="133"/>
                  </a:cubicBezTo>
                  <a:cubicBezTo>
                    <a:pt x="1801" y="134"/>
                    <a:pt x="1800" y="134"/>
                    <a:pt x="1799" y="134"/>
                  </a:cubicBezTo>
                  <a:cubicBezTo>
                    <a:pt x="1795" y="135"/>
                    <a:pt x="1791" y="136"/>
                    <a:pt x="1787" y="138"/>
                  </a:cubicBezTo>
                  <a:cubicBezTo>
                    <a:pt x="1787" y="138"/>
                    <a:pt x="1786" y="138"/>
                    <a:pt x="1785" y="138"/>
                  </a:cubicBezTo>
                  <a:cubicBezTo>
                    <a:pt x="1785" y="138"/>
                    <a:pt x="1785" y="138"/>
                    <a:pt x="1785" y="138"/>
                  </a:cubicBezTo>
                  <a:cubicBezTo>
                    <a:pt x="1780" y="140"/>
                    <a:pt x="1776" y="141"/>
                    <a:pt x="1771" y="142"/>
                  </a:cubicBezTo>
                  <a:cubicBezTo>
                    <a:pt x="1771" y="142"/>
                    <a:pt x="1770" y="142"/>
                    <a:pt x="1770" y="143"/>
                  </a:cubicBezTo>
                  <a:cubicBezTo>
                    <a:pt x="1765" y="144"/>
                    <a:pt x="1760" y="145"/>
                    <a:pt x="1755" y="147"/>
                  </a:cubicBezTo>
                  <a:cubicBezTo>
                    <a:pt x="1754" y="147"/>
                    <a:pt x="1752" y="147"/>
                    <a:pt x="1751" y="147"/>
                  </a:cubicBezTo>
                  <a:cubicBezTo>
                    <a:pt x="1746" y="149"/>
                    <a:pt x="1741" y="150"/>
                    <a:pt x="1736" y="151"/>
                  </a:cubicBezTo>
                  <a:cubicBezTo>
                    <a:pt x="1735" y="152"/>
                    <a:pt x="1735" y="152"/>
                    <a:pt x="1734" y="152"/>
                  </a:cubicBezTo>
                  <a:cubicBezTo>
                    <a:pt x="1729" y="153"/>
                    <a:pt x="1724" y="154"/>
                    <a:pt x="1719" y="155"/>
                  </a:cubicBezTo>
                  <a:cubicBezTo>
                    <a:pt x="1718" y="156"/>
                    <a:pt x="1717" y="156"/>
                    <a:pt x="1716" y="156"/>
                  </a:cubicBezTo>
                  <a:cubicBezTo>
                    <a:pt x="1711" y="157"/>
                    <a:pt x="1706" y="159"/>
                    <a:pt x="1700" y="160"/>
                  </a:cubicBezTo>
                  <a:cubicBezTo>
                    <a:pt x="1699" y="160"/>
                    <a:pt x="1698" y="160"/>
                    <a:pt x="1697" y="161"/>
                  </a:cubicBezTo>
                  <a:cubicBezTo>
                    <a:pt x="1692" y="162"/>
                    <a:pt x="1687" y="163"/>
                    <a:pt x="1681" y="164"/>
                  </a:cubicBezTo>
                  <a:cubicBezTo>
                    <a:pt x="1681" y="164"/>
                    <a:pt x="1680" y="164"/>
                    <a:pt x="1680" y="164"/>
                  </a:cubicBezTo>
                  <a:cubicBezTo>
                    <a:pt x="1674" y="166"/>
                    <a:pt x="1668" y="167"/>
                    <a:pt x="1663" y="168"/>
                  </a:cubicBezTo>
                  <a:cubicBezTo>
                    <a:pt x="1661" y="168"/>
                    <a:pt x="1660" y="168"/>
                    <a:pt x="1659" y="169"/>
                  </a:cubicBezTo>
                  <a:cubicBezTo>
                    <a:pt x="1653" y="170"/>
                    <a:pt x="1647" y="171"/>
                    <a:pt x="1641" y="172"/>
                  </a:cubicBezTo>
                  <a:cubicBezTo>
                    <a:pt x="1641" y="172"/>
                    <a:pt x="1640" y="172"/>
                    <a:pt x="1639" y="173"/>
                  </a:cubicBezTo>
                  <a:cubicBezTo>
                    <a:pt x="1634" y="174"/>
                    <a:pt x="1628" y="175"/>
                    <a:pt x="1623" y="176"/>
                  </a:cubicBezTo>
                  <a:cubicBezTo>
                    <a:pt x="1622" y="176"/>
                    <a:pt x="1620" y="176"/>
                    <a:pt x="1619" y="176"/>
                  </a:cubicBezTo>
                  <a:cubicBezTo>
                    <a:pt x="1613" y="177"/>
                    <a:pt x="1607" y="178"/>
                    <a:pt x="1601" y="179"/>
                  </a:cubicBezTo>
                  <a:cubicBezTo>
                    <a:pt x="1600" y="180"/>
                    <a:pt x="1599" y="180"/>
                    <a:pt x="1597" y="180"/>
                  </a:cubicBezTo>
                  <a:cubicBezTo>
                    <a:pt x="1591" y="181"/>
                    <a:pt x="1585" y="182"/>
                    <a:pt x="1579" y="183"/>
                  </a:cubicBezTo>
                  <a:cubicBezTo>
                    <a:pt x="1578" y="183"/>
                    <a:pt x="1578" y="183"/>
                    <a:pt x="1578" y="183"/>
                  </a:cubicBezTo>
                  <a:cubicBezTo>
                    <a:pt x="1572" y="184"/>
                    <a:pt x="1565" y="185"/>
                    <a:pt x="1559" y="186"/>
                  </a:cubicBezTo>
                  <a:cubicBezTo>
                    <a:pt x="1558" y="187"/>
                    <a:pt x="1556" y="187"/>
                    <a:pt x="1555" y="187"/>
                  </a:cubicBezTo>
                  <a:cubicBezTo>
                    <a:pt x="1548" y="188"/>
                    <a:pt x="1542" y="189"/>
                    <a:pt x="1535" y="190"/>
                  </a:cubicBezTo>
                  <a:cubicBezTo>
                    <a:pt x="1534" y="190"/>
                    <a:pt x="1533" y="190"/>
                    <a:pt x="1532" y="190"/>
                  </a:cubicBezTo>
                  <a:cubicBezTo>
                    <a:pt x="1531" y="191"/>
                    <a:pt x="1530" y="191"/>
                    <a:pt x="1529" y="191"/>
                  </a:cubicBezTo>
                  <a:cubicBezTo>
                    <a:pt x="1524" y="192"/>
                    <a:pt x="1519" y="192"/>
                    <a:pt x="1514" y="193"/>
                  </a:cubicBezTo>
                  <a:cubicBezTo>
                    <a:pt x="1513" y="193"/>
                    <a:pt x="1512" y="193"/>
                    <a:pt x="1511" y="193"/>
                  </a:cubicBezTo>
                  <a:cubicBezTo>
                    <a:pt x="1504" y="194"/>
                    <a:pt x="1497" y="195"/>
                    <a:pt x="1491" y="196"/>
                  </a:cubicBezTo>
                  <a:cubicBezTo>
                    <a:pt x="1489" y="196"/>
                    <a:pt x="1488" y="197"/>
                    <a:pt x="1486" y="197"/>
                  </a:cubicBezTo>
                  <a:cubicBezTo>
                    <a:pt x="1479" y="198"/>
                    <a:pt x="1472" y="199"/>
                    <a:pt x="1465" y="199"/>
                  </a:cubicBezTo>
                  <a:cubicBezTo>
                    <a:pt x="1153" y="237"/>
                    <a:pt x="800" y="232"/>
                    <a:pt x="518" y="191"/>
                  </a:cubicBezTo>
                  <a:cubicBezTo>
                    <a:pt x="513" y="191"/>
                    <a:pt x="507" y="190"/>
                    <a:pt x="502" y="189"/>
                  </a:cubicBezTo>
                  <a:cubicBezTo>
                    <a:pt x="407" y="175"/>
                    <a:pt x="321" y="157"/>
                    <a:pt x="247" y="136"/>
                  </a:cubicBezTo>
                  <a:cubicBezTo>
                    <a:pt x="246" y="136"/>
                    <a:pt x="246" y="136"/>
                    <a:pt x="246" y="136"/>
                  </a:cubicBezTo>
                  <a:cubicBezTo>
                    <a:pt x="194" y="120"/>
                    <a:pt x="148" y="103"/>
                    <a:pt x="110" y="85"/>
                  </a:cubicBezTo>
                  <a:cubicBezTo>
                    <a:pt x="108" y="84"/>
                    <a:pt x="107" y="83"/>
                    <a:pt x="105" y="82"/>
                  </a:cubicBezTo>
                  <a:cubicBezTo>
                    <a:pt x="102" y="81"/>
                    <a:pt x="98" y="79"/>
                    <a:pt x="95" y="77"/>
                  </a:cubicBezTo>
                  <a:cubicBezTo>
                    <a:pt x="91" y="75"/>
                    <a:pt x="88" y="74"/>
                    <a:pt x="85" y="72"/>
                  </a:cubicBezTo>
                  <a:cubicBezTo>
                    <a:pt x="84" y="71"/>
                    <a:pt x="83" y="71"/>
                    <a:pt x="82" y="70"/>
                  </a:cubicBezTo>
                  <a:cubicBezTo>
                    <a:pt x="79" y="69"/>
                    <a:pt x="77" y="67"/>
                    <a:pt x="75" y="66"/>
                  </a:cubicBezTo>
                  <a:cubicBezTo>
                    <a:pt x="74" y="66"/>
                    <a:pt x="73" y="65"/>
                    <a:pt x="71" y="64"/>
                  </a:cubicBezTo>
                  <a:cubicBezTo>
                    <a:pt x="69" y="63"/>
                    <a:pt x="67" y="62"/>
                    <a:pt x="65" y="60"/>
                  </a:cubicBezTo>
                  <a:cubicBezTo>
                    <a:pt x="64" y="60"/>
                    <a:pt x="63" y="59"/>
                    <a:pt x="62" y="59"/>
                  </a:cubicBezTo>
                  <a:cubicBezTo>
                    <a:pt x="59" y="57"/>
                    <a:pt x="57" y="55"/>
                    <a:pt x="54" y="53"/>
                  </a:cubicBezTo>
                  <a:cubicBezTo>
                    <a:pt x="53" y="53"/>
                    <a:pt x="53" y="52"/>
                    <a:pt x="52" y="52"/>
                  </a:cubicBezTo>
                  <a:cubicBezTo>
                    <a:pt x="50" y="51"/>
                    <a:pt x="48" y="49"/>
                    <a:pt x="46" y="48"/>
                  </a:cubicBezTo>
                  <a:cubicBezTo>
                    <a:pt x="45" y="47"/>
                    <a:pt x="44" y="46"/>
                    <a:pt x="43" y="46"/>
                  </a:cubicBezTo>
                  <a:cubicBezTo>
                    <a:pt x="42" y="44"/>
                    <a:pt x="40" y="43"/>
                    <a:pt x="38" y="42"/>
                  </a:cubicBezTo>
                  <a:cubicBezTo>
                    <a:pt x="37" y="41"/>
                    <a:pt x="37" y="41"/>
                    <a:pt x="36" y="40"/>
                  </a:cubicBezTo>
                  <a:cubicBezTo>
                    <a:pt x="34" y="38"/>
                    <a:pt x="32" y="37"/>
                    <a:pt x="30" y="35"/>
                  </a:cubicBezTo>
                  <a:cubicBezTo>
                    <a:pt x="29" y="34"/>
                    <a:pt x="29" y="34"/>
                    <a:pt x="29" y="34"/>
                  </a:cubicBezTo>
                  <a:cubicBezTo>
                    <a:pt x="27" y="32"/>
                    <a:pt x="25" y="31"/>
                    <a:pt x="23" y="29"/>
                  </a:cubicBezTo>
                  <a:cubicBezTo>
                    <a:pt x="23" y="28"/>
                    <a:pt x="22" y="28"/>
                    <a:pt x="21" y="27"/>
                  </a:cubicBezTo>
                  <a:cubicBezTo>
                    <a:pt x="20" y="26"/>
                    <a:pt x="19" y="24"/>
                    <a:pt x="18" y="23"/>
                  </a:cubicBezTo>
                  <a:cubicBezTo>
                    <a:pt x="17" y="22"/>
                    <a:pt x="16" y="22"/>
                    <a:pt x="16" y="21"/>
                  </a:cubicBezTo>
                  <a:cubicBezTo>
                    <a:pt x="14" y="20"/>
                    <a:pt x="13" y="18"/>
                    <a:pt x="12" y="17"/>
                  </a:cubicBezTo>
                  <a:cubicBezTo>
                    <a:pt x="12" y="16"/>
                    <a:pt x="11" y="16"/>
                    <a:pt x="11" y="15"/>
                  </a:cubicBezTo>
                  <a:cubicBezTo>
                    <a:pt x="9" y="13"/>
                    <a:pt x="8" y="12"/>
                    <a:pt x="6" y="10"/>
                  </a:cubicBezTo>
                  <a:cubicBezTo>
                    <a:pt x="6" y="9"/>
                    <a:pt x="6" y="9"/>
                    <a:pt x="6" y="9"/>
                  </a:cubicBezTo>
                  <a:cubicBezTo>
                    <a:pt x="4" y="7"/>
                    <a:pt x="3" y="5"/>
                    <a:pt x="2" y="4"/>
                  </a:cubicBezTo>
                  <a:cubicBezTo>
                    <a:pt x="2" y="3"/>
                    <a:pt x="2" y="3"/>
                    <a:pt x="1" y="2"/>
                  </a:cubicBezTo>
                  <a:cubicBezTo>
                    <a:pt x="1" y="1"/>
                    <a:pt x="1" y="1"/>
                    <a:pt x="0" y="0"/>
                  </a:cubicBezTo>
                  <a:cubicBezTo>
                    <a:pt x="51" y="89"/>
                    <a:pt x="101" y="178"/>
                    <a:pt x="152" y="267"/>
                  </a:cubicBezTo>
                  <a:cubicBezTo>
                    <a:pt x="153" y="268"/>
                    <a:pt x="153" y="268"/>
                    <a:pt x="153" y="268"/>
                  </a:cubicBezTo>
                  <a:cubicBezTo>
                    <a:pt x="153" y="269"/>
                    <a:pt x="153" y="269"/>
                    <a:pt x="153" y="269"/>
                  </a:cubicBezTo>
                  <a:cubicBezTo>
                    <a:pt x="153" y="269"/>
                    <a:pt x="154" y="270"/>
                    <a:pt x="154" y="270"/>
                  </a:cubicBezTo>
                  <a:cubicBezTo>
                    <a:pt x="154" y="271"/>
                    <a:pt x="155" y="272"/>
                    <a:pt x="156" y="273"/>
                  </a:cubicBezTo>
                  <a:cubicBezTo>
                    <a:pt x="156" y="273"/>
                    <a:pt x="156" y="274"/>
                    <a:pt x="157" y="274"/>
                  </a:cubicBezTo>
                  <a:cubicBezTo>
                    <a:pt x="157" y="275"/>
                    <a:pt x="158" y="276"/>
                    <a:pt x="158" y="277"/>
                  </a:cubicBezTo>
                  <a:cubicBezTo>
                    <a:pt x="159" y="277"/>
                    <a:pt x="159" y="278"/>
                    <a:pt x="159" y="278"/>
                  </a:cubicBezTo>
                  <a:cubicBezTo>
                    <a:pt x="160" y="279"/>
                    <a:pt x="161" y="280"/>
                    <a:pt x="161" y="281"/>
                  </a:cubicBezTo>
                  <a:cubicBezTo>
                    <a:pt x="162" y="281"/>
                    <a:pt x="162" y="282"/>
                    <a:pt x="163" y="282"/>
                  </a:cubicBezTo>
                  <a:cubicBezTo>
                    <a:pt x="163" y="283"/>
                    <a:pt x="164" y="284"/>
                    <a:pt x="165" y="285"/>
                  </a:cubicBezTo>
                  <a:cubicBezTo>
                    <a:pt x="165" y="285"/>
                    <a:pt x="165" y="286"/>
                    <a:pt x="166" y="286"/>
                  </a:cubicBezTo>
                  <a:cubicBezTo>
                    <a:pt x="167" y="287"/>
                    <a:pt x="167" y="288"/>
                    <a:pt x="168" y="289"/>
                  </a:cubicBezTo>
                  <a:cubicBezTo>
                    <a:pt x="169" y="289"/>
                    <a:pt x="169" y="290"/>
                    <a:pt x="170" y="290"/>
                  </a:cubicBezTo>
                  <a:cubicBezTo>
                    <a:pt x="171" y="291"/>
                    <a:pt x="171" y="292"/>
                    <a:pt x="172" y="293"/>
                  </a:cubicBezTo>
                  <a:cubicBezTo>
                    <a:pt x="173" y="293"/>
                    <a:pt x="173" y="294"/>
                    <a:pt x="174" y="294"/>
                  </a:cubicBezTo>
                  <a:cubicBezTo>
                    <a:pt x="175" y="295"/>
                    <a:pt x="176" y="296"/>
                    <a:pt x="177" y="297"/>
                  </a:cubicBezTo>
                  <a:cubicBezTo>
                    <a:pt x="177" y="297"/>
                    <a:pt x="178" y="298"/>
                    <a:pt x="178" y="298"/>
                  </a:cubicBezTo>
                  <a:cubicBezTo>
                    <a:pt x="179" y="299"/>
                    <a:pt x="181" y="301"/>
                    <a:pt x="183" y="302"/>
                  </a:cubicBezTo>
                  <a:cubicBezTo>
                    <a:pt x="183" y="303"/>
                    <a:pt x="183" y="303"/>
                    <a:pt x="183" y="303"/>
                  </a:cubicBezTo>
                  <a:cubicBezTo>
                    <a:pt x="185" y="304"/>
                    <a:pt x="186" y="305"/>
                    <a:pt x="188" y="306"/>
                  </a:cubicBezTo>
                  <a:cubicBezTo>
                    <a:pt x="188" y="306"/>
                    <a:pt x="189" y="307"/>
                    <a:pt x="189" y="307"/>
                  </a:cubicBezTo>
                  <a:cubicBezTo>
                    <a:pt x="190" y="308"/>
                    <a:pt x="192" y="309"/>
                    <a:pt x="193" y="310"/>
                  </a:cubicBezTo>
                  <a:cubicBezTo>
                    <a:pt x="193" y="310"/>
                    <a:pt x="194" y="311"/>
                    <a:pt x="195" y="311"/>
                  </a:cubicBezTo>
                  <a:cubicBezTo>
                    <a:pt x="196" y="312"/>
                    <a:pt x="197" y="313"/>
                    <a:pt x="198" y="314"/>
                  </a:cubicBezTo>
                  <a:cubicBezTo>
                    <a:pt x="199" y="314"/>
                    <a:pt x="200" y="315"/>
                    <a:pt x="201" y="315"/>
                  </a:cubicBezTo>
                  <a:cubicBezTo>
                    <a:pt x="202" y="316"/>
                    <a:pt x="203" y="317"/>
                    <a:pt x="204" y="318"/>
                  </a:cubicBezTo>
                  <a:cubicBezTo>
                    <a:pt x="205" y="318"/>
                    <a:pt x="206" y="319"/>
                    <a:pt x="207" y="319"/>
                  </a:cubicBezTo>
                  <a:cubicBezTo>
                    <a:pt x="208" y="320"/>
                    <a:pt x="209" y="321"/>
                    <a:pt x="210" y="322"/>
                  </a:cubicBezTo>
                  <a:cubicBezTo>
                    <a:pt x="211" y="322"/>
                    <a:pt x="211" y="322"/>
                    <a:pt x="212" y="322"/>
                  </a:cubicBezTo>
                  <a:cubicBezTo>
                    <a:pt x="212" y="323"/>
                    <a:pt x="213" y="323"/>
                    <a:pt x="213" y="323"/>
                  </a:cubicBezTo>
                  <a:cubicBezTo>
                    <a:pt x="214" y="324"/>
                    <a:pt x="216" y="325"/>
                    <a:pt x="217" y="325"/>
                  </a:cubicBezTo>
                  <a:cubicBezTo>
                    <a:pt x="218" y="326"/>
                    <a:pt x="218" y="326"/>
                    <a:pt x="218" y="326"/>
                  </a:cubicBezTo>
                  <a:cubicBezTo>
                    <a:pt x="218" y="326"/>
                    <a:pt x="219" y="327"/>
                    <a:pt x="220" y="327"/>
                  </a:cubicBezTo>
                  <a:cubicBezTo>
                    <a:pt x="221" y="328"/>
                    <a:pt x="223" y="329"/>
                    <a:pt x="224" y="330"/>
                  </a:cubicBezTo>
                  <a:cubicBezTo>
                    <a:pt x="225" y="330"/>
                    <a:pt x="226" y="330"/>
                    <a:pt x="226" y="331"/>
                  </a:cubicBezTo>
                  <a:cubicBezTo>
                    <a:pt x="229" y="332"/>
                    <a:pt x="231" y="333"/>
                    <a:pt x="234" y="335"/>
                  </a:cubicBezTo>
                  <a:cubicBezTo>
                    <a:pt x="326" y="382"/>
                    <a:pt x="478" y="418"/>
                    <a:pt x="655" y="438"/>
                  </a:cubicBezTo>
                  <a:cubicBezTo>
                    <a:pt x="744" y="448"/>
                    <a:pt x="839" y="455"/>
                    <a:pt x="937" y="457"/>
                  </a:cubicBezTo>
                  <a:cubicBezTo>
                    <a:pt x="938" y="457"/>
                    <a:pt x="940" y="457"/>
                    <a:pt x="941" y="457"/>
                  </a:cubicBezTo>
                  <a:cubicBezTo>
                    <a:pt x="945" y="458"/>
                    <a:pt x="949" y="458"/>
                    <a:pt x="953" y="458"/>
                  </a:cubicBezTo>
                  <a:cubicBezTo>
                    <a:pt x="994" y="458"/>
                    <a:pt x="1036" y="459"/>
                    <a:pt x="1077" y="458"/>
                  </a:cubicBezTo>
                  <a:cubicBezTo>
                    <a:pt x="1081" y="458"/>
                    <a:pt x="1086" y="458"/>
                    <a:pt x="1090" y="458"/>
                  </a:cubicBezTo>
                  <a:cubicBezTo>
                    <a:pt x="1091" y="458"/>
                    <a:pt x="1092" y="458"/>
                    <a:pt x="1093" y="458"/>
                  </a:cubicBezTo>
                  <a:cubicBezTo>
                    <a:pt x="1094" y="458"/>
                    <a:pt x="1094" y="458"/>
                    <a:pt x="1094" y="458"/>
                  </a:cubicBezTo>
                  <a:cubicBezTo>
                    <a:pt x="1189" y="456"/>
                    <a:pt x="1284" y="450"/>
                    <a:pt x="1375" y="439"/>
                  </a:cubicBezTo>
                  <a:cubicBezTo>
                    <a:pt x="1383" y="438"/>
                    <a:pt x="1391" y="438"/>
                    <a:pt x="1399" y="437"/>
                  </a:cubicBezTo>
                  <a:cubicBezTo>
                    <a:pt x="1407" y="436"/>
                    <a:pt x="1414" y="435"/>
                    <a:pt x="1422" y="434"/>
                  </a:cubicBezTo>
                  <a:cubicBezTo>
                    <a:pt x="1424" y="433"/>
                    <a:pt x="1427" y="433"/>
                    <a:pt x="1429" y="433"/>
                  </a:cubicBezTo>
                  <a:cubicBezTo>
                    <a:pt x="1434" y="432"/>
                    <a:pt x="1439" y="431"/>
                    <a:pt x="1445" y="431"/>
                  </a:cubicBezTo>
                  <a:cubicBezTo>
                    <a:pt x="1447" y="430"/>
                    <a:pt x="1450" y="430"/>
                    <a:pt x="1452" y="429"/>
                  </a:cubicBezTo>
                  <a:cubicBezTo>
                    <a:pt x="1457" y="429"/>
                    <a:pt x="1462" y="428"/>
                    <a:pt x="1467" y="427"/>
                  </a:cubicBezTo>
                  <a:cubicBezTo>
                    <a:pt x="1470" y="427"/>
                    <a:pt x="1472" y="427"/>
                    <a:pt x="1474" y="426"/>
                  </a:cubicBezTo>
                  <a:cubicBezTo>
                    <a:pt x="1481" y="425"/>
                    <a:pt x="1487" y="424"/>
                    <a:pt x="1494" y="423"/>
                  </a:cubicBezTo>
                  <a:cubicBezTo>
                    <a:pt x="1494" y="423"/>
                    <a:pt x="1495" y="423"/>
                    <a:pt x="1495" y="423"/>
                  </a:cubicBezTo>
                  <a:cubicBezTo>
                    <a:pt x="1502" y="422"/>
                    <a:pt x="1509" y="421"/>
                    <a:pt x="1516" y="419"/>
                  </a:cubicBezTo>
                  <a:cubicBezTo>
                    <a:pt x="1518" y="419"/>
                    <a:pt x="1520" y="419"/>
                    <a:pt x="1522" y="418"/>
                  </a:cubicBezTo>
                  <a:cubicBezTo>
                    <a:pt x="1527" y="417"/>
                    <a:pt x="1532" y="417"/>
                    <a:pt x="1536" y="416"/>
                  </a:cubicBezTo>
                  <a:cubicBezTo>
                    <a:pt x="1539" y="415"/>
                    <a:pt x="1541" y="415"/>
                    <a:pt x="1543" y="414"/>
                  </a:cubicBezTo>
                  <a:cubicBezTo>
                    <a:pt x="1548" y="414"/>
                    <a:pt x="1552" y="413"/>
                    <a:pt x="1557" y="412"/>
                  </a:cubicBezTo>
                  <a:cubicBezTo>
                    <a:pt x="1559" y="411"/>
                    <a:pt x="1561" y="411"/>
                    <a:pt x="1563" y="411"/>
                  </a:cubicBezTo>
                  <a:cubicBezTo>
                    <a:pt x="1569" y="409"/>
                    <a:pt x="1574" y="408"/>
                    <a:pt x="1579" y="407"/>
                  </a:cubicBezTo>
                  <a:cubicBezTo>
                    <a:pt x="1580" y="407"/>
                    <a:pt x="1581" y="407"/>
                    <a:pt x="1582" y="407"/>
                  </a:cubicBezTo>
                  <a:cubicBezTo>
                    <a:pt x="1588" y="405"/>
                    <a:pt x="1594" y="404"/>
                    <a:pt x="1600" y="403"/>
                  </a:cubicBezTo>
                  <a:cubicBezTo>
                    <a:pt x="1602" y="402"/>
                    <a:pt x="1604" y="402"/>
                    <a:pt x="1606" y="401"/>
                  </a:cubicBezTo>
                  <a:cubicBezTo>
                    <a:pt x="1610" y="400"/>
                    <a:pt x="1614" y="399"/>
                    <a:pt x="1618" y="398"/>
                  </a:cubicBezTo>
                  <a:cubicBezTo>
                    <a:pt x="1621" y="398"/>
                    <a:pt x="1623" y="397"/>
                    <a:pt x="1625" y="397"/>
                  </a:cubicBezTo>
                  <a:cubicBezTo>
                    <a:pt x="1629" y="396"/>
                    <a:pt x="1632" y="395"/>
                    <a:pt x="1636" y="394"/>
                  </a:cubicBezTo>
                  <a:cubicBezTo>
                    <a:pt x="1638" y="394"/>
                    <a:pt x="1640" y="393"/>
                    <a:pt x="1642" y="393"/>
                  </a:cubicBezTo>
                  <a:cubicBezTo>
                    <a:pt x="1647" y="391"/>
                    <a:pt x="1651" y="390"/>
                    <a:pt x="1656" y="389"/>
                  </a:cubicBezTo>
                  <a:cubicBezTo>
                    <a:pt x="1657" y="389"/>
                    <a:pt x="1658" y="388"/>
                    <a:pt x="1659" y="388"/>
                  </a:cubicBezTo>
                  <a:cubicBezTo>
                    <a:pt x="1664" y="387"/>
                    <a:pt x="1669" y="385"/>
                    <a:pt x="1675" y="384"/>
                  </a:cubicBezTo>
                  <a:cubicBezTo>
                    <a:pt x="1676" y="383"/>
                    <a:pt x="1678" y="383"/>
                    <a:pt x="1679" y="382"/>
                  </a:cubicBezTo>
                  <a:cubicBezTo>
                    <a:pt x="1681" y="382"/>
                    <a:pt x="1682" y="382"/>
                    <a:pt x="1683" y="381"/>
                  </a:cubicBezTo>
                  <a:cubicBezTo>
                    <a:pt x="1686" y="380"/>
                    <a:pt x="1688" y="380"/>
                    <a:pt x="1690" y="379"/>
                  </a:cubicBezTo>
                  <a:cubicBezTo>
                    <a:pt x="1692" y="378"/>
                    <a:pt x="1694" y="378"/>
                    <a:pt x="1696" y="377"/>
                  </a:cubicBezTo>
                  <a:cubicBezTo>
                    <a:pt x="1699" y="376"/>
                    <a:pt x="1702" y="375"/>
                    <a:pt x="1706" y="374"/>
                  </a:cubicBezTo>
                  <a:cubicBezTo>
                    <a:pt x="1707" y="374"/>
                    <a:pt x="1709" y="373"/>
                    <a:pt x="1711" y="372"/>
                  </a:cubicBezTo>
                  <a:cubicBezTo>
                    <a:pt x="1714" y="371"/>
                    <a:pt x="1718" y="370"/>
                    <a:pt x="1722" y="369"/>
                  </a:cubicBezTo>
                  <a:cubicBezTo>
                    <a:pt x="1723" y="368"/>
                    <a:pt x="1724" y="368"/>
                    <a:pt x="1725" y="368"/>
                  </a:cubicBezTo>
                  <a:cubicBezTo>
                    <a:pt x="1730" y="366"/>
                    <a:pt x="1734" y="364"/>
                    <a:pt x="1739" y="363"/>
                  </a:cubicBezTo>
                  <a:cubicBezTo>
                    <a:pt x="1740" y="362"/>
                    <a:pt x="1741" y="362"/>
                    <a:pt x="1742" y="361"/>
                  </a:cubicBezTo>
                  <a:cubicBezTo>
                    <a:pt x="1745" y="360"/>
                    <a:pt x="1748" y="359"/>
                    <a:pt x="1752" y="358"/>
                  </a:cubicBezTo>
                  <a:cubicBezTo>
                    <a:pt x="1753" y="357"/>
                    <a:pt x="1755" y="356"/>
                    <a:pt x="1756" y="356"/>
                  </a:cubicBezTo>
                  <a:cubicBezTo>
                    <a:pt x="1759" y="355"/>
                    <a:pt x="1762" y="354"/>
                    <a:pt x="1764" y="352"/>
                  </a:cubicBezTo>
                  <a:cubicBezTo>
                    <a:pt x="1766" y="352"/>
                    <a:pt x="1767" y="351"/>
                    <a:pt x="1769" y="351"/>
                  </a:cubicBezTo>
                  <a:cubicBezTo>
                    <a:pt x="1772" y="349"/>
                    <a:pt x="1775" y="348"/>
                    <a:pt x="1778" y="347"/>
                  </a:cubicBezTo>
                  <a:cubicBezTo>
                    <a:pt x="1779" y="346"/>
                    <a:pt x="1780" y="346"/>
                    <a:pt x="1780" y="345"/>
                  </a:cubicBezTo>
                  <a:cubicBezTo>
                    <a:pt x="1784" y="344"/>
                    <a:pt x="1788" y="342"/>
                    <a:pt x="1792" y="340"/>
                  </a:cubicBezTo>
                  <a:cubicBezTo>
                    <a:pt x="1792" y="340"/>
                    <a:pt x="1793" y="339"/>
                    <a:pt x="1794" y="339"/>
                  </a:cubicBezTo>
                  <a:cubicBezTo>
                    <a:pt x="1797" y="338"/>
                    <a:pt x="1799" y="336"/>
                    <a:pt x="1802" y="335"/>
                  </a:cubicBezTo>
                  <a:cubicBezTo>
                    <a:pt x="1803" y="334"/>
                    <a:pt x="1804" y="334"/>
                    <a:pt x="1806" y="333"/>
                  </a:cubicBezTo>
                  <a:cubicBezTo>
                    <a:pt x="1808" y="332"/>
                    <a:pt x="1810" y="330"/>
                    <a:pt x="1812" y="329"/>
                  </a:cubicBezTo>
                  <a:cubicBezTo>
                    <a:pt x="1813" y="329"/>
                    <a:pt x="1813" y="329"/>
                    <a:pt x="1813" y="329"/>
                  </a:cubicBezTo>
                  <a:cubicBezTo>
                    <a:pt x="1814" y="328"/>
                    <a:pt x="1815" y="328"/>
                    <a:pt x="1816" y="327"/>
                  </a:cubicBezTo>
                  <a:cubicBezTo>
                    <a:pt x="1817" y="327"/>
                    <a:pt x="1818" y="326"/>
                    <a:pt x="1820" y="325"/>
                  </a:cubicBezTo>
                  <a:cubicBezTo>
                    <a:pt x="1820" y="324"/>
                    <a:pt x="1821" y="324"/>
                    <a:pt x="1822" y="323"/>
                  </a:cubicBezTo>
                  <a:cubicBezTo>
                    <a:pt x="1823" y="323"/>
                    <a:pt x="1824" y="322"/>
                    <a:pt x="1825" y="322"/>
                  </a:cubicBezTo>
                  <a:cubicBezTo>
                    <a:pt x="1828" y="320"/>
                    <a:pt x="1830" y="318"/>
                    <a:pt x="1833" y="316"/>
                  </a:cubicBezTo>
                  <a:cubicBezTo>
                    <a:pt x="1834" y="316"/>
                    <a:pt x="1834" y="315"/>
                    <a:pt x="1835" y="315"/>
                  </a:cubicBezTo>
                  <a:cubicBezTo>
                    <a:pt x="1837" y="314"/>
                    <a:pt x="1839" y="312"/>
                    <a:pt x="1841" y="311"/>
                  </a:cubicBezTo>
                  <a:cubicBezTo>
                    <a:pt x="1842" y="310"/>
                    <a:pt x="1843" y="309"/>
                    <a:pt x="1844" y="309"/>
                  </a:cubicBezTo>
                  <a:cubicBezTo>
                    <a:pt x="1845" y="307"/>
                    <a:pt x="1847" y="306"/>
                    <a:pt x="1849" y="305"/>
                  </a:cubicBezTo>
                  <a:cubicBezTo>
                    <a:pt x="1849" y="304"/>
                    <a:pt x="1850" y="303"/>
                    <a:pt x="1851" y="303"/>
                  </a:cubicBezTo>
                  <a:cubicBezTo>
                    <a:pt x="1853" y="301"/>
                    <a:pt x="1854" y="300"/>
                    <a:pt x="1856" y="299"/>
                  </a:cubicBezTo>
                  <a:cubicBezTo>
                    <a:pt x="1856" y="298"/>
                    <a:pt x="1857" y="298"/>
                    <a:pt x="1857" y="297"/>
                  </a:cubicBezTo>
                  <a:cubicBezTo>
                    <a:pt x="1860" y="295"/>
                    <a:pt x="1861" y="293"/>
                    <a:pt x="1863" y="291"/>
                  </a:cubicBezTo>
                  <a:cubicBezTo>
                    <a:pt x="1864" y="290"/>
                    <a:pt x="1864" y="290"/>
                    <a:pt x="1864" y="290"/>
                  </a:cubicBezTo>
                  <a:cubicBezTo>
                    <a:pt x="1866" y="289"/>
                    <a:pt x="1867" y="287"/>
                    <a:pt x="1868" y="285"/>
                  </a:cubicBezTo>
                  <a:cubicBezTo>
                    <a:pt x="1869" y="285"/>
                    <a:pt x="1869" y="284"/>
                    <a:pt x="1870" y="283"/>
                  </a:cubicBezTo>
                  <a:cubicBezTo>
                    <a:pt x="1871" y="282"/>
                    <a:pt x="1872" y="281"/>
                    <a:pt x="1873" y="279"/>
                  </a:cubicBezTo>
                  <a:cubicBezTo>
                    <a:pt x="1874" y="279"/>
                    <a:pt x="1874" y="278"/>
                    <a:pt x="1875" y="277"/>
                  </a:cubicBezTo>
                  <a:cubicBezTo>
                    <a:pt x="1875" y="276"/>
                    <a:pt x="1876" y="274"/>
                    <a:pt x="1877" y="273"/>
                  </a:cubicBezTo>
                  <a:cubicBezTo>
                    <a:pt x="1878" y="272"/>
                    <a:pt x="1878" y="272"/>
                    <a:pt x="1878" y="272"/>
                  </a:cubicBezTo>
                  <a:cubicBezTo>
                    <a:pt x="1878" y="272"/>
                    <a:pt x="1878" y="272"/>
                    <a:pt x="1878" y="271"/>
                  </a:cubicBezTo>
                  <a:cubicBezTo>
                    <a:pt x="1879" y="271"/>
                    <a:pt x="1879" y="270"/>
                    <a:pt x="1879" y="270"/>
                  </a:cubicBezTo>
                  <a:cubicBezTo>
                    <a:pt x="1930" y="181"/>
                    <a:pt x="1981" y="92"/>
                    <a:pt x="2032" y="3"/>
                  </a:cubicBezTo>
                  <a:cubicBezTo>
                    <a:pt x="2031" y="5"/>
                    <a:pt x="2030" y="6"/>
                    <a:pt x="2029" y="8"/>
                  </a:cubicBezTo>
                  <a:close/>
                </a:path>
              </a:pathLst>
            </a:custGeom>
            <a:gradFill>
              <a:gsLst>
                <a:gs pos="100000">
                  <a:schemeClr val="accent1">
                    <a:lumMod val="75000"/>
                    <a:alpha val="0"/>
                  </a:schemeClr>
                </a:gs>
                <a:gs pos="15000">
                  <a:schemeClr val="accent1"/>
                </a:gs>
              </a:gsLst>
              <a:lin ang="5400000" scaled="0"/>
            </a:gradFill>
            <a:ln>
              <a:noFill/>
            </a:ln>
          </p:spPr>
          <p:txBody>
            <a:bodyPr vert="horz" wrap="square" lIns="91440" tIns="45720" rIns="91440" bIns="45720" numCol="1" anchor="t" anchorCtr="0" compatLnSpc="1">
              <a:prstTxWarp prst="textNoShape">
                <a:avLst/>
              </a:prstTxWarp>
            </a:bodyPr>
            <a:lstStyle/>
            <a:p>
              <a:endParaRPr lang="id-ID">
                <a:latin typeface="Poppins" panose="02000000000000000000" pitchFamily="2" charset="0"/>
                <a:cs typeface="Poppins" panose="02000000000000000000" pitchFamily="2" charset="0"/>
              </a:endParaRPr>
            </a:p>
          </p:txBody>
        </p:sp>
        <p:sp>
          <p:nvSpPr>
            <p:cNvPr id="14" name="Freeform 56">
              <a:extLst>
                <a:ext uri="{FF2B5EF4-FFF2-40B4-BE49-F238E27FC236}">
                  <a16:creationId xmlns:a16="http://schemas.microsoft.com/office/drawing/2014/main" id="{2F72D258-5F26-4C9C-9D06-D5AA2C20A682}"/>
                </a:ext>
              </a:extLst>
            </p:cNvPr>
            <p:cNvSpPr>
              <a:spLocks noEditPoints="1"/>
            </p:cNvSpPr>
            <p:nvPr/>
          </p:nvSpPr>
          <p:spPr bwMode="auto">
            <a:xfrm>
              <a:off x="4492876" y="2626218"/>
              <a:ext cx="3206249" cy="816506"/>
            </a:xfrm>
            <a:custGeom>
              <a:avLst/>
              <a:gdLst>
                <a:gd name="T0" fmla="*/ 117 w 2061"/>
                <a:gd name="T1" fmla="*/ 382 h 525"/>
                <a:gd name="T2" fmla="*/ 74 w 2061"/>
                <a:gd name="T3" fmla="*/ 358 h 525"/>
                <a:gd name="T4" fmla="*/ 34 w 2061"/>
                <a:gd name="T5" fmla="*/ 328 h 525"/>
                <a:gd name="T6" fmla="*/ 12 w 2061"/>
                <a:gd name="T7" fmla="*/ 301 h 525"/>
                <a:gd name="T8" fmla="*/ 2 w 2061"/>
                <a:gd name="T9" fmla="*/ 276 h 525"/>
                <a:gd name="T10" fmla="*/ 1 w 2061"/>
                <a:gd name="T11" fmla="*/ 248 h 525"/>
                <a:gd name="T12" fmla="*/ 7 w 2061"/>
                <a:gd name="T13" fmla="*/ 229 h 525"/>
                <a:gd name="T14" fmla="*/ 28 w 2061"/>
                <a:gd name="T15" fmla="*/ 199 h 525"/>
                <a:gd name="T16" fmla="*/ 59 w 2061"/>
                <a:gd name="T17" fmla="*/ 173 h 525"/>
                <a:gd name="T18" fmla="*/ 96 w 2061"/>
                <a:gd name="T19" fmla="*/ 150 h 525"/>
                <a:gd name="T20" fmla="*/ 138 w 2061"/>
                <a:gd name="T21" fmla="*/ 129 h 525"/>
                <a:gd name="T22" fmla="*/ 192 w 2061"/>
                <a:gd name="T23" fmla="*/ 108 h 525"/>
                <a:gd name="T24" fmla="*/ 242 w 2061"/>
                <a:gd name="T25" fmla="*/ 92 h 525"/>
                <a:gd name="T26" fmla="*/ 302 w 2061"/>
                <a:gd name="T27" fmla="*/ 75 h 525"/>
                <a:gd name="T28" fmla="*/ 405 w 2061"/>
                <a:gd name="T29" fmla="*/ 53 h 525"/>
                <a:gd name="T30" fmla="*/ 513 w 2061"/>
                <a:gd name="T31" fmla="*/ 35 h 525"/>
                <a:gd name="T32" fmla="*/ 1954 w 2061"/>
                <a:gd name="T33" fmla="*/ 147 h 525"/>
                <a:gd name="T34" fmla="*/ 2003 w 2061"/>
                <a:gd name="T35" fmla="*/ 176 h 525"/>
                <a:gd name="T36" fmla="*/ 2032 w 2061"/>
                <a:gd name="T37" fmla="*/ 202 h 525"/>
                <a:gd name="T38" fmla="*/ 2051 w 2061"/>
                <a:gd name="T39" fmla="*/ 228 h 525"/>
                <a:gd name="T40" fmla="*/ 2060 w 2061"/>
                <a:gd name="T41" fmla="*/ 254 h 525"/>
                <a:gd name="T42" fmla="*/ 2058 w 2061"/>
                <a:gd name="T43" fmla="*/ 281 h 525"/>
                <a:gd name="T44" fmla="*/ 2046 w 2061"/>
                <a:gd name="T45" fmla="*/ 307 h 525"/>
                <a:gd name="T46" fmla="*/ 2025 w 2061"/>
                <a:gd name="T47" fmla="*/ 332 h 525"/>
                <a:gd name="T48" fmla="*/ 1995 w 2061"/>
                <a:gd name="T49" fmla="*/ 356 h 525"/>
                <a:gd name="T50" fmla="*/ 1946 w 2061"/>
                <a:gd name="T51" fmla="*/ 384 h 525"/>
                <a:gd name="T52" fmla="*/ 1910 w 2061"/>
                <a:gd name="T53" fmla="*/ 400 h 525"/>
                <a:gd name="T54" fmla="*/ 1867 w 2061"/>
                <a:gd name="T55" fmla="*/ 416 h 525"/>
                <a:gd name="T56" fmla="*/ 1807 w 2061"/>
                <a:gd name="T57" fmla="*/ 435 h 525"/>
                <a:gd name="T58" fmla="*/ 1766 w 2061"/>
                <a:gd name="T59" fmla="*/ 447 h 525"/>
                <a:gd name="T60" fmla="*/ 1677 w 2061"/>
                <a:gd name="T61" fmla="*/ 468 h 525"/>
                <a:gd name="T62" fmla="*/ 1594 w 2061"/>
                <a:gd name="T63" fmla="*/ 483 h 525"/>
                <a:gd name="T64" fmla="*/ 1525 w 2061"/>
                <a:gd name="T65" fmla="*/ 493 h 525"/>
                <a:gd name="T66" fmla="*/ 1241 w 2061"/>
                <a:gd name="T67" fmla="*/ 358 h 525"/>
                <a:gd name="T68" fmla="*/ 1297 w 2061"/>
                <a:gd name="T69" fmla="*/ 350 h 525"/>
                <a:gd name="T70" fmla="*/ 1344 w 2061"/>
                <a:gd name="T71" fmla="*/ 340 h 525"/>
                <a:gd name="T72" fmla="*/ 1378 w 2061"/>
                <a:gd name="T73" fmla="*/ 330 h 525"/>
                <a:gd name="T74" fmla="*/ 1411 w 2061"/>
                <a:gd name="T75" fmla="*/ 319 h 525"/>
                <a:gd name="T76" fmla="*/ 1441 w 2061"/>
                <a:gd name="T77" fmla="*/ 304 h 525"/>
                <a:gd name="T78" fmla="*/ 1461 w 2061"/>
                <a:gd name="T79" fmla="*/ 290 h 525"/>
                <a:gd name="T80" fmla="*/ 1474 w 2061"/>
                <a:gd name="T81" fmla="*/ 273 h 525"/>
                <a:gd name="T82" fmla="*/ 1476 w 2061"/>
                <a:gd name="T83" fmla="*/ 260 h 525"/>
                <a:gd name="T84" fmla="*/ 1472 w 2061"/>
                <a:gd name="T85" fmla="*/ 248 h 525"/>
                <a:gd name="T86" fmla="*/ 1460 w 2061"/>
                <a:gd name="T87" fmla="*/ 234 h 525"/>
                <a:gd name="T88" fmla="*/ 1442 w 2061"/>
                <a:gd name="T89" fmla="*/ 221 h 525"/>
                <a:gd name="T90" fmla="*/ 806 w 2061"/>
                <a:gd name="T91" fmla="*/ 167 h 525"/>
                <a:gd name="T92" fmla="*/ 739 w 2061"/>
                <a:gd name="T93" fmla="*/ 179 h 525"/>
                <a:gd name="T94" fmla="*/ 703 w 2061"/>
                <a:gd name="T95" fmla="*/ 187 h 525"/>
                <a:gd name="T96" fmla="*/ 665 w 2061"/>
                <a:gd name="T97" fmla="*/ 199 h 525"/>
                <a:gd name="T98" fmla="*/ 634 w 2061"/>
                <a:gd name="T99" fmla="*/ 211 h 525"/>
                <a:gd name="T100" fmla="*/ 610 w 2061"/>
                <a:gd name="T101" fmla="*/ 225 h 525"/>
                <a:gd name="T102" fmla="*/ 593 w 2061"/>
                <a:gd name="T103" fmla="*/ 240 h 525"/>
                <a:gd name="T104" fmla="*/ 585 w 2061"/>
                <a:gd name="T105" fmla="*/ 257 h 525"/>
                <a:gd name="T106" fmla="*/ 586 w 2061"/>
                <a:gd name="T107" fmla="*/ 270 h 525"/>
                <a:gd name="T108" fmla="*/ 594 w 2061"/>
                <a:gd name="T109" fmla="*/ 283 h 525"/>
                <a:gd name="T110" fmla="*/ 606 w 2061"/>
                <a:gd name="T111" fmla="*/ 294 h 525"/>
                <a:gd name="T112" fmla="*/ 628 w 2061"/>
                <a:gd name="T113" fmla="*/ 30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1" h="525">
                  <a:moveTo>
                    <a:pt x="1037" y="525"/>
                  </a:moveTo>
                  <a:cubicBezTo>
                    <a:pt x="861" y="525"/>
                    <a:pt x="686" y="513"/>
                    <a:pt x="531" y="491"/>
                  </a:cubicBezTo>
                  <a:cubicBezTo>
                    <a:pt x="528" y="491"/>
                    <a:pt x="528" y="491"/>
                    <a:pt x="528" y="491"/>
                  </a:cubicBezTo>
                  <a:cubicBezTo>
                    <a:pt x="524" y="490"/>
                    <a:pt x="520" y="490"/>
                    <a:pt x="516" y="489"/>
                  </a:cubicBezTo>
                  <a:cubicBezTo>
                    <a:pt x="419" y="475"/>
                    <a:pt x="333" y="457"/>
                    <a:pt x="260" y="436"/>
                  </a:cubicBezTo>
                  <a:cubicBezTo>
                    <a:pt x="260" y="435"/>
                    <a:pt x="259" y="435"/>
                    <a:pt x="259" y="435"/>
                  </a:cubicBezTo>
                  <a:cubicBezTo>
                    <a:pt x="206" y="420"/>
                    <a:pt x="160" y="403"/>
                    <a:pt x="122" y="384"/>
                  </a:cubicBezTo>
                  <a:cubicBezTo>
                    <a:pt x="120" y="383"/>
                    <a:pt x="120" y="383"/>
                    <a:pt x="120" y="383"/>
                  </a:cubicBezTo>
                  <a:cubicBezTo>
                    <a:pt x="119" y="383"/>
                    <a:pt x="118" y="382"/>
                    <a:pt x="117" y="382"/>
                  </a:cubicBezTo>
                  <a:cubicBezTo>
                    <a:pt x="114" y="380"/>
                    <a:pt x="110" y="379"/>
                    <a:pt x="107" y="377"/>
                  </a:cubicBezTo>
                  <a:cubicBezTo>
                    <a:pt x="103" y="375"/>
                    <a:pt x="100" y="373"/>
                    <a:pt x="97" y="371"/>
                  </a:cubicBezTo>
                  <a:cubicBezTo>
                    <a:pt x="95" y="371"/>
                    <a:pt x="94" y="370"/>
                    <a:pt x="93" y="369"/>
                  </a:cubicBezTo>
                  <a:cubicBezTo>
                    <a:pt x="92" y="368"/>
                    <a:pt x="90" y="367"/>
                    <a:pt x="88" y="366"/>
                  </a:cubicBezTo>
                  <a:cubicBezTo>
                    <a:pt x="87" y="366"/>
                    <a:pt x="87" y="366"/>
                    <a:pt x="87" y="366"/>
                  </a:cubicBezTo>
                  <a:cubicBezTo>
                    <a:pt x="85" y="365"/>
                    <a:pt x="84" y="364"/>
                    <a:pt x="83" y="364"/>
                  </a:cubicBezTo>
                  <a:cubicBezTo>
                    <a:pt x="76" y="360"/>
                    <a:pt x="76" y="360"/>
                    <a:pt x="76" y="360"/>
                  </a:cubicBezTo>
                  <a:cubicBezTo>
                    <a:pt x="76" y="359"/>
                    <a:pt x="75" y="359"/>
                    <a:pt x="75" y="359"/>
                  </a:cubicBezTo>
                  <a:cubicBezTo>
                    <a:pt x="74" y="358"/>
                    <a:pt x="74" y="358"/>
                    <a:pt x="74" y="358"/>
                  </a:cubicBezTo>
                  <a:cubicBezTo>
                    <a:pt x="71" y="356"/>
                    <a:pt x="68" y="354"/>
                    <a:pt x="66" y="352"/>
                  </a:cubicBezTo>
                  <a:cubicBezTo>
                    <a:pt x="65" y="352"/>
                    <a:pt x="64" y="352"/>
                    <a:pt x="64" y="351"/>
                  </a:cubicBezTo>
                  <a:cubicBezTo>
                    <a:pt x="62" y="350"/>
                    <a:pt x="59" y="348"/>
                    <a:pt x="57" y="347"/>
                  </a:cubicBezTo>
                  <a:cubicBezTo>
                    <a:pt x="55" y="345"/>
                    <a:pt x="55" y="345"/>
                    <a:pt x="55" y="345"/>
                  </a:cubicBezTo>
                  <a:cubicBezTo>
                    <a:pt x="53" y="344"/>
                    <a:pt x="51" y="342"/>
                    <a:pt x="50" y="341"/>
                  </a:cubicBezTo>
                  <a:cubicBezTo>
                    <a:pt x="47" y="339"/>
                    <a:pt x="47" y="339"/>
                    <a:pt x="47" y="339"/>
                  </a:cubicBezTo>
                  <a:cubicBezTo>
                    <a:pt x="45" y="337"/>
                    <a:pt x="43" y="336"/>
                    <a:pt x="41" y="334"/>
                  </a:cubicBezTo>
                  <a:cubicBezTo>
                    <a:pt x="41" y="333"/>
                    <a:pt x="41" y="333"/>
                    <a:pt x="41" y="333"/>
                  </a:cubicBezTo>
                  <a:cubicBezTo>
                    <a:pt x="38" y="331"/>
                    <a:pt x="36" y="329"/>
                    <a:pt x="34" y="328"/>
                  </a:cubicBezTo>
                  <a:cubicBezTo>
                    <a:pt x="33" y="326"/>
                    <a:pt x="33" y="326"/>
                    <a:pt x="33" y="326"/>
                  </a:cubicBezTo>
                  <a:cubicBezTo>
                    <a:pt x="31" y="325"/>
                    <a:pt x="30" y="323"/>
                    <a:pt x="29" y="322"/>
                  </a:cubicBezTo>
                  <a:cubicBezTo>
                    <a:pt x="27" y="320"/>
                    <a:pt x="27" y="320"/>
                    <a:pt x="27" y="320"/>
                  </a:cubicBezTo>
                  <a:cubicBezTo>
                    <a:pt x="25" y="318"/>
                    <a:pt x="24" y="317"/>
                    <a:pt x="23" y="315"/>
                  </a:cubicBezTo>
                  <a:cubicBezTo>
                    <a:pt x="22" y="314"/>
                    <a:pt x="22" y="314"/>
                    <a:pt x="22" y="314"/>
                  </a:cubicBezTo>
                  <a:cubicBezTo>
                    <a:pt x="20" y="312"/>
                    <a:pt x="19" y="310"/>
                    <a:pt x="17" y="308"/>
                  </a:cubicBezTo>
                  <a:cubicBezTo>
                    <a:pt x="16" y="307"/>
                    <a:pt x="16" y="307"/>
                    <a:pt x="16" y="307"/>
                  </a:cubicBezTo>
                  <a:cubicBezTo>
                    <a:pt x="15" y="305"/>
                    <a:pt x="14" y="304"/>
                    <a:pt x="13" y="302"/>
                  </a:cubicBezTo>
                  <a:cubicBezTo>
                    <a:pt x="13" y="302"/>
                    <a:pt x="13" y="301"/>
                    <a:pt x="12" y="301"/>
                  </a:cubicBezTo>
                  <a:cubicBezTo>
                    <a:pt x="11" y="298"/>
                    <a:pt x="11" y="298"/>
                    <a:pt x="11" y="298"/>
                  </a:cubicBezTo>
                  <a:cubicBezTo>
                    <a:pt x="10" y="298"/>
                    <a:pt x="10" y="296"/>
                    <a:pt x="10" y="296"/>
                  </a:cubicBezTo>
                  <a:cubicBezTo>
                    <a:pt x="9" y="295"/>
                    <a:pt x="9" y="295"/>
                    <a:pt x="9" y="294"/>
                  </a:cubicBezTo>
                  <a:cubicBezTo>
                    <a:pt x="8" y="293"/>
                    <a:pt x="7" y="291"/>
                    <a:pt x="6" y="289"/>
                  </a:cubicBezTo>
                  <a:cubicBezTo>
                    <a:pt x="6" y="289"/>
                    <a:pt x="6" y="289"/>
                    <a:pt x="6" y="289"/>
                  </a:cubicBezTo>
                  <a:cubicBezTo>
                    <a:pt x="6" y="288"/>
                    <a:pt x="6" y="288"/>
                    <a:pt x="6" y="288"/>
                  </a:cubicBezTo>
                  <a:cubicBezTo>
                    <a:pt x="5" y="286"/>
                    <a:pt x="4" y="284"/>
                    <a:pt x="4" y="282"/>
                  </a:cubicBezTo>
                  <a:cubicBezTo>
                    <a:pt x="3" y="281"/>
                    <a:pt x="3" y="281"/>
                    <a:pt x="3" y="281"/>
                  </a:cubicBezTo>
                  <a:cubicBezTo>
                    <a:pt x="3" y="279"/>
                    <a:pt x="2" y="278"/>
                    <a:pt x="2" y="276"/>
                  </a:cubicBezTo>
                  <a:cubicBezTo>
                    <a:pt x="1" y="274"/>
                    <a:pt x="1" y="274"/>
                    <a:pt x="1" y="274"/>
                  </a:cubicBezTo>
                  <a:cubicBezTo>
                    <a:pt x="1" y="273"/>
                    <a:pt x="1" y="271"/>
                    <a:pt x="1" y="270"/>
                  </a:cubicBezTo>
                  <a:cubicBezTo>
                    <a:pt x="1" y="268"/>
                    <a:pt x="1" y="268"/>
                    <a:pt x="1" y="268"/>
                  </a:cubicBezTo>
                  <a:cubicBezTo>
                    <a:pt x="0" y="266"/>
                    <a:pt x="0" y="265"/>
                    <a:pt x="0" y="263"/>
                  </a:cubicBezTo>
                  <a:cubicBezTo>
                    <a:pt x="0" y="263"/>
                    <a:pt x="0" y="262"/>
                    <a:pt x="0" y="262"/>
                  </a:cubicBezTo>
                  <a:cubicBezTo>
                    <a:pt x="0" y="260"/>
                    <a:pt x="0" y="258"/>
                    <a:pt x="0" y="256"/>
                  </a:cubicBezTo>
                  <a:cubicBezTo>
                    <a:pt x="0" y="255"/>
                    <a:pt x="0" y="255"/>
                    <a:pt x="0" y="255"/>
                  </a:cubicBezTo>
                  <a:cubicBezTo>
                    <a:pt x="0" y="253"/>
                    <a:pt x="1" y="251"/>
                    <a:pt x="1" y="250"/>
                  </a:cubicBezTo>
                  <a:cubicBezTo>
                    <a:pt x="1" y="248"/>
                    <a:pt x="1" y="248"/>
                    <a:pt x="1" y="248"/>
                  </a:cubicBezTo>
                  <a:cubicBezTo>
                    <a:pt x="1" y="246"/>
                    <a:pt x="2" y="245"/>
                    <a:pt x="2" y="244"/>
                  </a:cubicBezTo>
                  <a:cubicBezTo>
                    <a:pt x="2" y="243"/>
                    <a:pt x="2" y="243"/>
                    <a:pt x="2" y="243"/>
                  </a:cubicBezTo>
                  <a:cubicBezTo>
                    <a:pt x="2" y="243"/>
                    <a:pt x="2" y="242"/>
                    <a:pt x="3" y="242"/>
                  </a:cubicBezTo>
                  <a:cubicBezTo>
                    <a:pt x="3" y="240"/>
                    <a:pt x="3" y="239"/>
                    <a:pt x="4" y="238"/>
                  </a:cubicBezTo>
                  <a:cubicBezTo>
                    <a:pt x="4" y="237"/>
                    <a:pt x="4" y="237"/>
                    <a:pt x="4" y="237"/>
                  </a:cubicBezTo>
                  <a:cubicBezTo>
                    <a:pt x="4" y="237"/>
                    <a:pt x="4" y="236"/>
                    <a:pt x="4" y="236"/>
                  </a:cubicBezTo>
                  <a:cubicBezTo>
                    <a:pt x="5" y="236"/>
                    <a:pt x="5" y="236"/>
                    <a:pt x="5" y="236"/>
                  </a:cubicBezTo>
                  <a:cubicBezTo>
                    <a:pt x="5" y="234"/>
                    <a:pt x="6" y="232"/>
                    <a:pt x="7" y="230"/>
                  </a:cubicBezTo>
                  <a:cubicBezTo>
                    <a:pt x="7" y="229"/>
                    <a:pt x="7" y="229"/>
                    <a:pt x="7" y="229"/>
                  </a:cubicBezTo>
                  <a:cubicBezTo>
                    <a:pt x="8" y="227"/>
                    <a:pt x="9" y="226"/>
                    <a:pt x="10" y="224"/>
                  </a:cubicBezTo>
                  <a:cubicBezTo>
                    <a:pt x="10" y="223"/>
                    <a:pt x="11" y="223"/>
                    <a:pt x="11" y="222"/>
                  </a:cubicBezTo>
                  <a:cubicBezTo>
                    <a:pt x="12" y="221"/>
                    <a:pt x="13" y="219"/>
                    <a:pt x="13" y="218"/>
                  </a:cubicBezTo>
                  <a:cubicBezTo>
                    <a:pt x="14" y="218"/>
                    <a:pt x="15" y="216"/>
                    <a:pt x="15" y="216"/>
                  </a:cubicBezTo>
                  <a:cubicBezTo>
                    <a:pt x="16" y="215"/>
                    <a:pt x="17" y="213"/>
                    <a:pt x="18" y="212"/>
                  </a:cubicBezTo>
                  <a:cubicBezTo>
                    <a:pt x="18" y="211"/>
                    <a:pt x="18" y="211"/>
                    <a:pt x="19" y="210"/>
                  </a:cubicBezTo>
                  <a:cubicBezTo>
                    <a:pt x="20" y="208"/>
                    <a:pt x="22" y="206"/>
                    <a:pt x="23" y="205"/>
                  </a:cubicBezTo>
                  <a:cubicBezTo>
                    <a:pt x="24" y="204"/>
                    <a:pt x="24" y="204"/>
                    <a:pt x="24" y="204"/>
                  </a:cubicBezTo>
                  <a:cubicBezTo>
                    <a:pt x="25" y="202"/>
                    <a:pt x="27" y="200"/>
                    <a:pt x="28" y="199"/>
                  </a:cubicBezTo>
                  <a:cubicBezTo>
                    <a:pt x="29" y="198"/>
                    <a:pt x="29" y="198"/>
                    <a:pt x="29" y="198"/>
                  </a:cubicBezTo>
                  <a:cubicBezTo>
                    <a:pt x="30" y="197"/>
                    <a:pt x="30" y="197"/>
                    <a:pt x="30" y="197"/>
                  </a:cubicBezTo>
                  <a:cubicBezTo>
                    <a:pt x="31" y="196"/>
                    <a:pt x="33" y="194"/>
                    <a:pt x="34" y="193"/>
                  </a:cubicBezTo>
                  <a:cubicBezTo>
                    <a:pt x="35" y="192"/>
                    <a:pt x="36" y="192"/>
                    <a:pt x="36" y="191"/>
                  </a:cubicBezTo>
                  <a:cubicBezTo>
                    <a:pt x="38" y="190"/>
                    <a:pt x="39" y="188"/>
                    <a:pt x="41" y="187"/>
                  </a:cubicBezTo>
                  <a:cubicBezTo>
                    <a:pt x="41" y="187"/>
                    <a:pt x="42" y="186"/>
                    <a:pt x="42" y="186"/>
                  </a:cubicBezTo>
                  <a:cubicBezTo>
                    <a:pt x="47" y="182"/>
                    <a:pt x="51" y="178"/>
                    <a:pt x="56" y="174"/>
                  </a:cubicBezTo>
                  <a:cubicBezTo>
                    <a:pt x="57" y="174"/>
                    <a:pt x="57" y="174"/>
                    <a:pt x="57" y="174"/>
                  </a:cubicBezTo>
                  <a:cubicBezTo>
                    <a:pt x="57" y="174"/>
                    <a:pt x="58" y="173"/>
                    <a:pt x="59" y="173"/>
                  </a:cubicBezTo>
                  <a:cubicBezTo>
                    <a:pt x="60" y="172"/>
                    <a:pt x="62" y="170"/>
                    <a:pt x="64" y="169"/>
                  </a:cubicBezTo>
                  <a:cubicBezTo>
                    <a:pt x="65" y="169"/>
                    <a:pt x="65" y="168"/>
                    <a:pt x="66" y="168"/>
                  </a:cubicBezTo>
                  <a:cubicBezTo>
                    <a:pt x="67" y="167"/>
                    <a:pt x="67" y="167"/>
                    <a:pt x="67" y="167"/>
                  </a:cubicBezTo>
                  <a:cubicBezTo>
                    <a:pt x="69" y="166"/>
                    <a:pt x="70" y="165"/>
                    <a:pt x="72" y="163"/>
                  </a:cubicBezTo>
                  <a:cubicBezTo>
                    <a:pt x="75" y="162"/>
                    <a:pt x="75" y="162"/>
                    <a:pt x="75" y="162"/>
                  </a:cubicBezTo>
                  <a:cubicBezTo>
                    <a:pt x="78" y="160"/>
                    <a:pt x="80" y="159"/>
                    <a:pt x="83" y="157"/>
                  </a:cubicBezTo>
                  <a:cubicBezTo>
                    <a:pt x="84" y="156"/>
                    <a:pt x="84" y="156"/>
                    <a:pt x="84" y="156"/>
                  </a:cubicBezTo>
                  <a:cubicBezTo>
                    <a:pt x="87" y="155"/>
                    <a:pt x="90" y="153"/>
                    <a:pt x="93" y="151"/>
                  </a:cubicBezTo>
                  <a:cubicBezTo>
                    <a:pt x="94" y="151"/>
                    <a:pt x="95" y="150"/>
                    <a:pt x="96" y="150"/>
                  </a:cubicBezTo>
                  <a:cubicBezTo>
                    <a:pt x="98" y="148"/>
                    <a:pt x="100" y="147"/>
                    <a:pt x="103" y="146"/>
                  </a:cubicBezTo>
                  <a:cubicBezTo>
                    <a:pt x="103" y="146"/>
                    <a:pt x="105" y="145"/>
                    <a:pt x="106" y="144"/>
                  </a:cubicBezTo>
                  <a:cubicBezTo>
                    <a:pt x="108" y="143"/>
                    <a:pt x="108" y="143"/>
                    <a:pt x="108" y="143"/>
                  </a:cubicBezTo>
                  <a:cubicBezTo>
                    <a:pt x="109" y="142"/>
                    <a:pt x="111" y="142"/>
                    <a:pt x="113" y="141"/>
                  </a:cubicBezTo>
                  <a:cubicBezTo>
                    <a:pt x="114" y="140"/>
                    <a:pt x="115" y="139"/>
                    <a:pt x="116" y="139"/>
                  </a:cubicBezTo>
                  <a:cubicBezTo>
                    <a:pt x="119" y="138"/>
                    <a:pt x="122" y="136"/>
                    <a:pt x="125" y="135"/>
                  </a:cubicBezTo>
                  <a:cubicBezTo>
                    <a:pt x="126" y="134"/>
                    <a:pt x="126" y="134"/>
                    <a:pt x="127" y="134"/>
                  </a:cubicBezTo>
                  <a:cubicBezTo>
                    <a:pt x="130" y="133"/>
                    <a:pt x="133" y="131"/>
                    <a:pt x="136" y="130"/>
                  </a:cubicBezTo>
                  <a:cubicBezTo>
                    <a:pt x="138" y="129"/>
                    <a:pt x="138" y="129"/>
                    <a:pt x="138" y="129"/>
                  </a:cubicBezTo>
                  <a:cubicBezTo>
                    <a:pt x="139" y="129"/>
                    <a:pt x="139" y="129"/>
                    <a:pt x="139" y="129"/>
                  </a:cubicBezTo>
                  <a:cubicBezTo>
                    <a:pt x="140" y="128"/>
                    <a:pt x="140" y="128"/>
                    <a:pt x="141" y="128"/>
                  </a:cubicBezTo>
                  <a:cubicBezTo>
                    <a:pt x="144" y="126"/>
                    <a:pt x="147" y="125"/>
                    <a:pt x="150" y="124"/>
                  </a:cubicBezTo>
                  <a:cubicBezTo>
                    <a:pt x="151" y="123"/>
                    <a:pt x="152" y="123"/>
                    <a:pt x="154" y="122"/>
                  </a:cubicBezTo>
                  <a:cubicBezTo>
                    <a:pt x="157" y="121"/>
                    <a:pt x="159" y="120"/>
                    <a:pt x="162" y="119"/>
                  </a:cubicBezTo>
                  <a:cubicBezTo>
                    <a:pt x="166" y="117"/>
                    <a:pt x="166" y="117"/>
                    <a:pt x="166" y="117"/>
                  </a:cubicBezTo>
                  <a:cubicBezTo>
                    <a:pt x="169" y="116"/>
                    <a:pt x="173" y="115"/>
                    <a:pt x="176" y="114"/>
                  </a:cubicBezTo>
                  <a:cubicBezTo>
                    <a:pt x="177" y="113"/>
                    <a:pt x="178" y="113"/>
                    <a:pt x="179" y="113"/>
                  </a:cubicBezTo>
                  <a:cubicBezTo>
                    <a:pt x="183" y="111"/>
                    <a:pt x="187" y="109"/>
                    <a:pt x="192" y="108"/>
                  </a:cubicBezTo>
                  <a:cubicBezTo>
                    <a:pt x="193" y="107"/>
                    <a:pt x="194" y="107"/>
                    <a:pt x="195" y="107"/>
                  </a:cubicBezTo>
                  <a:cubicBezTo>
                    <a:pt x="198" y="106"/>
                    <a:pt x="198" y="106"/>
                    <a:pt x="198" y="106"/>
                  </a:cubicBezTo>
                  <a:cubicBezTo>
                    <a:pt x="201" y="105"/>
                    <a:pt x="203" y="104"/>
                    <a:pt x="205" y="103"/>
                  </a:cubicBezTo>
                  <a:cubicBezTo>
                    <a:pt x="210" y="102"/>
                    <a:pt x="210" y="102"/>
                    <a:pt x="210" y="102"/>
                  </a:cubicBezTo>
                  <a:cubicBezTo>
                    <a:pt x="213" y="101"/>
                    <a:pt x="216" y="100"/>
                    <a:pt x="219" y="99"/>
                  </a:cubicBezTo>
                  <a:cubicBezTo>
                    <a:pt x="221" y="98"/>
                    <a:pt x="222" y="98"/>
                    <a:pt x="224" y="97"/>
                  </a:cubicBezTo>
                  <a:cubicBezTo>
                    <a:pt x="228" y="96"/>
                    <a:pt x="231" y="95"/>
                    <a:pt x="235" y="94"/>
                  </a:cubicBezTo>
                  <a:cubicBezTo>
                    <a:pt x="239" y="93"/>
                    <a:pt x="239" y="93"/>
                    <a:pt x="239" y="93"/>
                  </a:cubicBezTo>
                  <a:cubicBezTo>
                    <a:pt x="242" y="92"/>
                    <a:pt x="242" y="92"/>
                    <a:pt x="242" y="92"/>
                  </a:cubicBezTo>
                  <a:cubicBezTo>
                    <a:pt x="246" y="91"/>
                    <a:pt x="249" y="89"/>
                    <a:pt x="253" y="88"/>
                  </a:cubicBezTo>
                  <a:cubicBezTo>
                    <a:pt x="257" y="87"/>
                    <a:pt x="257" y="87"/>
                    <a:pt x="257" y="87"/>
                  </a:cubicBezTo>
                  <a:cubicBezTo>
                    <a:pt x="260" y="86"/>
                    <a:pt x="262" y="86"/>
                    <a:pt x="264" y="85"/>
                  </a:cubicBezTo>
                  <a:cubicBezTo>
                    <a:pt x="269" y="84"/>
                    <a:pt x="269" y="84"/>
                    <a:pt x="269" y="84"/>
                  </a:cubicBezTo>
                  <a:cubicBezTo>
                    <a:pt x="269" y="84"/>
                    <a:pt x="273" y="83"/>
                    <a:pt x="274" y="82"/>
                  </a:cubicBezTo>
                  <a:cubicBezTo>
                    <a:pt x="277" y="82"/>
                    <a:pt x="279" y="81"/>
                    <a:pt x="281" y="81"/>
                  </a:cubicBezTo>
                  <a:cubicBezTo>
                    <a:pt x="285" y="80"/>
                    <a:pt x="285" y="80"/>
                    <a:pt x="285" y="80"/>
                  </a:cubicBezTo>
                  <a:cubicBezTo>
                    <a:pt x="291" y="78"/>
                    <a:pt x="291" y="78"/>
                    <a:pt x="291" y="78"/>
                  </a:cubicBezTo>
                  <a:cubicBezTo>
                    <a:pt x="294" y="77"/>
                    <a:pt x="298" y="76"/>
                    <a:pt x="302" y="75"/>
                  </a:cubicBezTo>
                  <a:cubicBezTo>
                    <a:pt x="307" y="74"/>
                    <a:pt x="307" y="74"/>
                    <a:pt x="307" y="74"/>
                  </a:cubicBezTo>
                  <a:cubicBezTo>
                    <a:pt x="312" y="73"/>
                    <a:pt x="318" y="71"/>
                    <a:pt x="323" y="70"/>
                  </a:cubicBezTo>
                  <a:cubicBezTo>
                    <a:pt x="327" y="69"/>
                    <a:pt x="327" y="69"/>
                    <a:pt x="327" y="69"/>
                  </a:cubicBezTo>
                  <a:cubicBezTo>
                    <a:pt x="332" y="68"/>
                    <a:pt x="336" y="67"/>
                    <a:pt x="340" y="66"/>
                  </a:cubicBezTo>
                  <a:cubicBezTo>
                    <a:pt x="358" y="62"/>
                    <a:pt x="358" y="62"/>
                    <a:pt x="358" y="62"/>
                  </a:cubicBezTo>
                  <a:cubicBezTo>
                    <a:pt x="360" y="62"/>
                    <a:pt x="362" y="61"/>
                    <a:pt x="363" y="61"/>
                  </a:cubicBezTo>
                  <a:cubicBezTo>
                    <a:pt x="383" y="57"/>
                    <a:pt x="383" y="57"/>
                    <a:pt x="383" y="57"/>
                  </a:cubicBezTo>
                  <a:cubicBezTo>
                    <a:pt x="388" y="56"/>
                    <a:pt x="395" y="55"/>
                    <a:pt x="401" y="53"/>
                  </a:cubicBezTo>
                  <a:cubicBezTo>
                    <a:pt x="402" y="53"/>
                    <a:pt x="403" y="53"/>
                    <a:pt x="405" y="53"/>
                  </a:cubicBezTo>
                  <a:cubicBezTo>
                    <a:pt x="410" y="52"/>
                    <a:pt x="414" y="51"/>
                    <a:pt x="419" y="50"/>
                  </a:cubicBezTo>
                  <a:cubicBezTo>
                    <a:pt x="426" y="49"/>
                    <a:pt x="426" y="49"/>
                    <a:pt x="426" y="49"/>
                  </a:cubicBezTo>
                  <a:cubicBezTo>
                    <a:pt x="439" y="46"/>
                    <a:pt x="439" y="46"/>
                    <a:pt x="439" y="46"/>
                  </a:cubicBezTo>
                  <a:cubicBezTo>
                    <a:pt x="441" y="46"/>
                    <a:pt x="444" y="46"/>
                    <a:pt x="446" y="45"/>
                  </a:cubicBezTo>
                  <a:cubicBezTo>
                    <a:pt x="450" y="44"/>
                    <a:pt x="455" y="44"/>
                    <a:pt x="459" y="43"/>
                  </a:cubicBezTo>
                  <a:cubicBezTo>
                    <a:pt x="466" y="42"/>
                    <a:pt x="466" y="42"/>
                    <a:pt x="466" y="42"/>
                  </a:cubicBezTo>
                  <a:cubicBezTo>
                    <a:pt x="472" y="41"/>
                    <a:pt x="479" y="40"/>
                    <a:pt x="486" y="39"/>
                  </a:cubicBezTo>
                  <a:cubicBezTo>
                    <a:pt x="489" y="38"/>
                    <a:pt x="489" y="38"/>
                    <a:pt x="489" y="38"/>
                  </a:cubicBezTo>
                  <a:cubicBezTo>
                    <a:pt x="513" y="35"/>
                    <a:pt x="513" y="35"/>
                    <a:pt x="513" y="35"/>
                  </a:cubicBezTo>
                  <a:cubicBezTo>
                    <a:pt x="535" y="31"/>
                    <a:pt x="535" y="31"/>
                    <a:pt x="535" y="31"/>
                  </a:cubicBezTo>
                  <a:cubicBezTo>
                    <a:pt x="538" y="31"/>
                    <a:pt x="549" y="30"/>
                    <a:pt x="549" y="30"/>
                  </a:cubicBezTo>
                  <a:cubicBezTo>
                    <a:pt x="551" y="29"/>
                    <a:pt x="553" y="29"/>
                    <a:pt x="555" y="29"/>
                  </a:cubicBezTo>
                  <a:cubicBezTo>
                    <a:pt x="557" y="29"/>
                    <a:pt x="557" y="29"/>
                    <a:pt x="557" y="29"/>
                  </a:cubicBezTo>
                  <a:cubicBezTo>
                    <a:pt x="563" y="28"/>
                    <a:pt x="569" y="27"/>
                    <a:pt x="576" y="26"/>
                  </a:cubicBezTo>
                  <a:cubicBezTo>
                    <a:pt x="578" y="26"/>
                    <a:pt x="578" y="26"/>
                    <a:pt x="578" y="26"/>
                  </a:cubicBezTo>
                  <a:cubicBezTo>
                    <a:pt x="718" y="9"/>
                    <a:pt x="868" y="0"/>
                    <a:pt x="1023" y="0"/>
                  </a:cubicBezTo>
                  <a:cubicBezTo>
                    <a:pt x="1214" y="0"/>
                    <a:pt x="1401" y="14"/>
                    <a:pt x="1564" y="39"/>
                  </a:cubicBezTo>
                  <a:cubicBezTo>
                    <a:pt x="1732" y="64"/>
                    <a:pt x="1867" y="102"/>
                    <a:pt x="1954" y="147"/>
                  </a:cubicBezTo>
                  <a:cubicBezTo>
                    <a:pt x="1957" y="148"/>
                    <a:pt x="1961" y="150"/>
                    <a:pt x="1964" y="152"/>
                  </a:cubicBezTo>
                  <a:cubicBezTo>
                    <a:pt x="1968" y="154"/>
                    <a:pt x="1968" y="154"/>
                    <a:pt x="1968" y="154"/>
                  </a:cubicBezTo>
                  <a:cubicBezTo>
                    <a:pt x="1970" y="155"/>
                    <a:pt x="1972" y="157"/>
                    <a:pt x="1974" y="158"/>
                  </a:cubicBezTo>
                  <a:cubicBezTo>
                    <a:pt x="1975" y="158"/>
                    <a:pt x="1976" y="159"/>
                    <a:pt x="1977" y="159"/>
                  </a:cubicBezTo>
                  <a:cubicBezTo>
                    <a:pt x="1980" y="161"/>
                    <a:pt x="1983" y="163"/>
                    <a:pt x="1985" y="165"/>
                  </a:cubicBezTo>
                  <a:cubicBezTo>
                    <a:pt x="1986" y="165"/>
                    <a:pt x="1986" y="165"/>
                    <a:pt x="1986" y="165"/>
                  </a:cubicBezTo>
                  <a:cubicBezTo>
                    <a:pt x="1989" y="167"/>
                    <a:pt x="1992" y="169"/>
                    <a:pt x="1995" y="171"/>
                  </a:cubicBezTo>
                  <a:cubicBezTo>
                    <a:pt x="1995" y="171"/>
                    <a:pt x="1996" y="172"/>
                    <a:pt x="1997" y="172"/>
                  </a:cubicBezTo>
                  <a:cubicBezTo>
                    <a:pt x="1999" y="174"/>
                    <a:pt x="2001" y="175"/>
                    <a:pt x="2003" y="176"/>
                  </a:cubicBezTo>
                  <a:cubicBezTo>
                    <a:pt x="2005" y="178"/>
                    <a:pt x="2005" y="178"/>
                    <a:pt x="2005" y="178"/>
                  </a:cubicBezTo>
                  <a:cubicBezTo>
                    <a:pt x="2007" y="180"/>
                    <a:pt x="2009" y="181"/>
                    <a:pt x="2012" y="183"/>
                  </a:cubicBezTo>
                  <a:cubicBezTo>
                    <a:pt x="2012" y="183"/>
                    <a:pt x="2012" y="183"/>
                    <a:pt x="2012" y="184"/>
                  </a:cubicBezTo>
                  <a:cubicBezTo>
                    <a:pt x="2015" y="186"/>
                    <a:pt x="2017" y="188"/>
                    <a:pt x="2019" y="189"/>
                  </a:cubicBezTo>
                  <a:cubicBezTo>
                    <a:pt x="2020" y="190"/>
                    <a:pt x="2020" y="190"/>
                    <a:pt x="2021" y="191"/>
                  </a:cubicBezTo>
                  <a:cubicBezTo>
                    <a:pt x="2021" y="191"/>
                    <a:pt x="2021" y="191"/>
                    <a:pt x="2021" y="191"/>
                  </a:cubicBezTo>
                  <a:cubicBezTo>
                    <a:pt x="2023" y="192"/>
                    <a:pt x="2024" y="194"/>
                    <a:pt x="2026" y="195"/>
                  </a:cubicBezTo>
                  <a:cubicBezTo>
                    <a:pt x="2028" y="197"/>
                    <a:pt x="2028" y="197"/>
                    <a:pt x="2028" y="197"/>
                  </a:cubicBezTo>
                  <a:cubicBezTo>
                    <a:pt x="2029" y="199"/>
                    <a:pt x="2031" y="200"/>
                    <a:pt x="2032" y="202"/>
                  </a:cubicBezTo>
                  <a:cubicBezTo>
                    <a:pt x="2033" y="203"/>
                    <a:pt x="2033" y="203"/>
                    <a:pt x="2033" y="203"/>
                  </a:cubicBezTo>
                  <a:cubicBezTo>
                    <a:pt x="2035" y="205"/>
                    <a:pt x="2037" y="207"/>
                    <a:pt x="2038" y="209"/>
                  </a:cubicBezTo>
                  <a:cubicBezTo>
                    <a:pt x="2039" y="210"/>
                    <a:pt x="2039" y="210"/>
                    <a:pt x="2039" y="210"/>
                  </a:cubicBezTo>
                  <a:cubicBezTo>
                    <a:pt x="2041" y="212"/>
                    <a:pt x="2042" y="213"/>
                    <a:pt x="2043" y="214"/>
                  </a:cubicBezTo>
                  <a:cubicBezTo>
                    <a:pt x="2043" y="215"/>
                    <a:pt x="2043" y="215"/>
                    <a:pt x="2044" y="216"/>
                  </a:cubicBezTo>
                  <a:cubicBezTo>
                    <a:pt x="2044" y="216"/>
                    <a:pt x="2044" y="216"/>
                    <a:pt x="2044" y="216"/>
                  </a:cubicBezTo>
                  <a:cubicBezTo>
                    <a:pt x="2045" y="218"/>
                    <a:pt x="2046" y="219"/>
                    <a:pt x="2047" y="221"/>
                  </a:cubicBezTo>
                  <a:cubicBezTo>
                    <a:pt x="2048" y="221"/>
                    <a:pt x="2048" y="222"/>
                    <a:pt x="2048" y="222"/>
                  </a:cubicBezTo>
                  <a:cubicBezTo>
                    <a:pt x="2049" y="224"/>
                    <a:pt x="2050" y="226"/>
                    <a:pt x="2051" y="228"/>
                  </a:cubicBezTo>
                  <a:cubicBezTo>
                    <a:pt x="2052" y="230"/>
                    <a:pt x="2052" y="230"/>
                    <a:pt x="2052" y="230"/>
                  </a:cubicBezTo>
                  <a:cubicBezTo>
                    <a:pt x="2053" y="231"/>
                    <a:pt x="2054" y="232"/>
                    <a:pt x="2054" y="234"/>
                  </a:cubicBezTo>
                  <a:cubicBezTo>
                    <a:pt x="2055" y="235"/>
                    <a:pt x="2055" y="235"/>
                    <a:pt x="2055" y="236"/>
                  </a:cubicBezTo>
                  <a:cubicBezTo>
                    <a:pt x="2056" y="237"/>
                    <a:pt x="2056" y="239"/>
                    <a:pt x="2057" y="240"/>
                  </a:cubicBezTo>
                  <a:cubicBezTo>
                    <a:pt x="2057" y="241"/>
                    <a:pt x="2057" y="241"/>
                    <a:pt x="2057" y="241"/>
                  </a:cubicBezTo>
                  <a:cubicBezTo>
                    <a:pt x="2057" y="242"/>
                    <a:pt x="2057" y="242"/>
                    <a:pt x="2057" y="242"/>
                  </a:cubicBezTo>
                  <a:cubicBezTo>
                    <a:pt x="2058" y="244"/>
                    <a:pt x="2058" y="246"/>
                    <a:pt x="2059" y="248"/>
                  </a:cubicBezTo>
                  <a:cubicBezTo>
                    <a:pt x="2059" y="248"/>
                    <a:pt x="2059" y="249"/>
                    <a:pt x="2059" y="249"/>
                  </a:cubicBezTo>
                  <a:cubicBezTo>
                    <a:pt x="2059" y="251"/>
                    <a:pt x="2060" y="252"/>
                    <a:pt x="2060" y="254"/>
                  </a:cubicBezTo>
                  <a:cubicBezTo>
                    <a:pt x="2060" y="256"/>
                    <a:pt x="2060" y="256"/>
                    <a:pt x="2060" y="256"/>
                  </a:cubicBezTo>
                  <a:cubicBezTo>
                    <a:pt x="2060" y="257"/>
                    <a:pt x="2060" y="259"/>
                    <a:pt x="2060" y="260"/>
                  </a:cubicBezTo>
                  <a:cubicBezTo>
                    <a:pt x="2060" y="261"/>
                    <a:pt x="2061" y="261"/>
                    <a:pt x="2061" y="262"/>
                  </a:cubicBezTo>
                  <a:cubicBezTo>
                    <a:pt x="2061" y="264"/>
                    <a:pt x="2061" y="266"/>
                    <a:pt x="2060" y="267"/>
                  </a:cubicBezTo>
                  <a:cubicBezTo>
                    <a:pt x="2060" y="269"/>
                    <a:pt x="2060" y="269"/>
                    <a:pt x="2060" y="269"/>
                  </a:cubicBezTo>
                  <a:cubicBezTo>
                    <a:pt x="2060" y="270"/>
                    <a:pt x="2060" y="272"/>
                    <a:pt x="2060" y="273"/>
                  </a:cubicBezTo>
                  <a:cubicBezTo>
                    <a:pt x="2060" y="274"/>
                    <a:pt x="2059" y="275"/>
                    <a:pt x="2059" y="275"/>
                  </a:cubicBezTo>
                  <a:cubicBezTo>
                    <a:pt x="2059" y="277"/>
                    <a:pt x="2059" y="278"/>
                    <a:pt x="2058" y="280"/>
                  </a:cubicBezTo>
                  <a:cubicBezTo>
                    <a:pt x="2058" y="280"/>
                    <a:pt x="2058" y="281"/>
                    <a:pt x="2058" y="281"/>
                  </a:cubicBezTo>
                  <a:cubicBezTo>
                    <a:pt x="2058" y="283"/>
                    <a:pt x="2057" y="285"/>
                    <a:pt x="2056" y="287"/>
                  </a:cubicBezTo>
                  <a:cubicBezTo>
                    <a:pt x="2056" y="287"/>
                    <a:pt x="2056" y="288"/>
                    <a:pt x="2056" y="288"/>
                  </a:cubicBezTo>
                  <a:cubicBezTo>
                    <a:pt x="2055" y="290"/>
                    <a:pt x="2055" y="291"/>
                    <a:pt x="2054" y="293"/>
                  </a:cubicBezTo>
                  <a:cubicBezTo>
                    <a:pt x="2053" y="295"/>
                    <a:pt x="2053" y="295"/>
                    <a:pt x="2053" y="295"/>
                  </a:cubicBezTo>
                  <a:cubicBezTo>
                    <a:pt x="2052" y="296"/>
                    <a:pt x="2052" y="298"/>
                    <a:pt x="2051" y="299"/>
                  </a:cubicBezTo>
                  <a:cubicBezTo>
                    <a:pt x="2051" y="300"/>
                    <a:pt x="2050" y="300"/>
                    <a:pt x="2050" y="300"/>
                  </a:cubicBezTo>
                  <a:cubicBezTo>
                    <a:pt x="2050" y="301"/>
                    <a:pt x="2050" y="301"/>
                    <a:pt x="2050" y="301"/>
                  </a:cubicBezTo>
                  <a:cubicBezTo>
                    <a:pt x="2049" y="303"/>
                    <a:pt x="2048" y="304"/>
                    <a:pt x="2047" y="306"/>
                  </a:cubicBezTo>
                  <a:cubicBezTo>
                    <a:pt x="2046" y="307"/>
                    <a:pt x="2046" y="307"/>
                    <a:pt x="2046" y="307"/>
                  </a:cubicBezTo>
                  <a:cubicBezTo>
                    <a:pt x="2045" y="309"/>
                    <a:pt x="2044" y="311"/>
                    <a:pt x="2042" y="312"/>
                  </a:cubicBezTo>
                  <a:cubicBezTo>
                    <a:pt x="2042" y="313"/>
                    <a:pt x="2042" y="313"/>
                    <a:pt x="2042" y="313"/>
                  </a:cubicBezTo>
                  <a:cubicBezTo>
                    <a:pt x="2041" y="315"/>
                    <a:pt x="2039" y="317"/>
                    <a:pt x="2038" y="318"/>
                  </a:cubicBezTo>
                  <a:cubicBezTo>
                    <a:pt x="2037" y="319"/>
                    <a:pt x="2037" y="319"/>
                    <a:pt x="2037" y="319"/>
                  </a:cubicBezTo>
                  <a:cubicBezTo>
                    <a:pt x="2035" y="321"/>
                    <a:pt x="2034" y="323"/>
                    <a:pt x="2032" y="325"/>
                  </a:cubicBezTo>
                  <a:cubicBezTo>
                    <a:pt x="2032" y="325"/>
                    <a:pt x="2032" y="325"/>
                    <a:pt x="2032" y="325"/>
                  </a:cubicBezTo>
                  <a:cubicBezTo>
                    <a:pt x="2031" y="326"/>
                    <a:pt x="2031" y="326"/>
                    <a:pt x="2031" y="326"/>
                  </a:cubicBezTo>
                  <a:cubicBezTo>
                    <a:pt x="2029" y="327"/>
                    <a:pt x="2028" y="329"/>
                    <a:pt x="2026" y="331"/>
                  </a:cubicBezTo>
                  <a:cubicBezTo>
                    <a:pt x="2026" y="331"/>
                    <a:pt x="2025" y="331"/>
                    <a:pt x="2025" y="332"/>
                  </a:cubicBezTo>
                  <a:cubicBezTo>
                    <a:pt x="2023" y="333"/>
                    <a:pt x="2021" y="335"/>
                    <a:pt x="2019" y="337"/>
                  </a:cubicBezTo>
                  <a:cubicBezTo>
                    <a:pt x="2018" y="338"/>
                    <a:pt x="2018" y="338"/>
                    <a:pt x="2018" y="338"/>
                  </a:cubicBezTo>
                  <a:cubicBezTo>
                    <a:pt x="2016" y="340"/>
                    <a:pt x="2014" y="341"/>
                    <a:pt x="2012" y="343"/>
                  </a:cubicBezTo>
                  <a:cubicBezTo>
                    <a:pt x="2009" y="341"/>
                    <a:pt x="2009" y="341"/>
                    <a:pt x="2009" y="341"/>
                  </a:cubicBezTo>
                  <a:cubicBezTo>
                    <a:pt x="2012" y="343"/>
                    <a:pt x="2012" y="343"/>
                    <a:pt x="2012" y="343"/>
                  </a:cubicBezTo>
                  <a:cubicBezTo>
                    <a:pt x="2009" y="345"/>
                    <a:pt x="2007" y="347"/>
                    <a:pt x="2004" y="349"/>
                  </a:cubicBezTo>
                  <a:cubicBezTo>
                    <a:pt x="2003" y="350"/>
                    <a:pt x="2003" y="350"/>
                    <a:pt x="2003" y="350"/>
                  </a:cubicBezTo>
                  <a:cubicBezTo>
                    <a:pt x="2001" y="352"/>
                    <a:pt x="1998" y="353"/>
                    <a:pt x="1996" y="355"/>
                  </a:cubicBezTo>
                  <a:cubicBezTo>
                    <a:pt x="1995" y="356"/>
                    <a:pt x="1995" y="356"/>
                    <a:pt x="1995" y="356"/>
                  </a:cubicBezTo>
                  <a:cubicBezTo>
                    <a:pt x="1992" y="357"/>
                    <a:pt x="1990" y="359"/>
                    <a:pt x="1987" y="360"/>
                  </a:cubicBezTo>
                  <a:cubicBezTo>
                    <a:pt x="1986" y="361"/>
                    <a:pt x="1986" y="361"/>
                    <a:pt x="1986" y="361"/>
                  </a:cubicBezTo>
                  <a:cubicBezTo>
                    <a:pt x="1984" y="363"/>
                    <a:pt x="1981" y="364"/>
                    <a:pt x="1979" y="366"/>
                  </a:cubicBezTo>
                  <a:cubicBezTo>
                    <a:pt x="1976" y="367"/>
                    <a:pt x="1976" y="367"/>
                    <a:pt x="1976" y="367"/>
                  </a:cubicBezTo>
                  <a:cubicBezTo>
                    <a:pt x="1973" y="369"/>
                    <a:pt x="1970" y="371"/>
                    <a:pt x="1967" y="372"/>
                  </a:cubicBezTo>
                  <a:cubicBezTo>
                    <a:pt x="1964" y="374"/>
                    <a:pt x="1961" y="376"/>
                    <a:pt x="1958" y="378"/>
                  </a:cubicBezTo>
                  <a:cubicBezTo>
                    <a:pt x="1956" y="379"/>
                    <a:pt x="1956" y="379"/>
                    <a:pt x="1956" y="379"/>
                  </a:cubicBezTo>
                  <a:cubicBezTo>
                    <a:pt x="1953" y="380"/>
                    <a:pt x="1953" y="380"/>
                    <a:pt x="1953" y="380"/>
                  </a:cubicBezTo>
                  <a:cubicBezTo>
                    <a:pt x="1951" y="381"/>
                    <a:pt x="1948" y="382"/>
                    <a:pt x="1946" y="384"/>
                  </a:cubicBezTo>
                  <a:cubicBezTo>
                    <a:pt x="1945" y="384"/>
                    <a:pt x="1945" y="384"/>
                    <a:pt x="1944" y="384"/>
                  </a:cubicBezTo>
                  <a:cubicBezTo>
                    <a:pt x="1943" y="385"/>
                    <a:pt x="1942" y="385"/>
                    <a:pt x="1941" y="386"/>
                  </a:cubicBezTo>
                  <a:cubicBezTo>
                    <a:pt x="1940" y="386"/>
                    <a:pt x="1940" y="386"/>
                    <a:pt x="1939" y="387"/>
                  </a:cubicBezTo>
                  <a:cubicBezTo>
                    <a:pt x="1937" y="388"/>
                    <a:pt x="1937" y="388"/>
                    <a:pt x="1937" y="388"/>
                  </a:cubicBezTo>
                  <a:cubicBezTo>
                    <a:pt x="1936" y="388"/>
                    <a:pt x="1936" y="388"/>
                    <a:pt x="1935" y="389"/>
                  </a:cubicBezTo>
                  <a:cubicBezTo>
                    <a:pt x="1933" y="389"/>
                    <a:pt x="1933" y="389"/>
                    <a:pt x="1933" y="389"/>
                  </a:cubicBezTo>
                  <a:cubicBezTo>
                    <a:pt x="1930" y="391"/>
                    <a:pt x="1926" y="393"/>
                    <a:pt x="1923" y="394"/>
                  </a:cubicBezTo>
                  <a:cubicBezTo>
                    <a:pt x="1920" y="395"/>
                    <a:pt x="1920" y="395"/>
                    <a:pt x="1920" y="395"/>
                  </a:cubicBezTo>
                  <a:cubicBezTo>
                    <a:pt x="1917" y="397"/>
                    <a:pt x="1913" y="398"/>
                    <a:pt x="1910" y="400"/>
                  </a:cubicBezTo>
                  <a:cubicBezTo>
                    <a:pt x="1909" y="400"/>
                    <a:pt x="1909" y="400"/>
                    <a:pt x="1909" y="400"/>
                  </a:cubicBezTo>
                  <a:cubicBezTo>
                    <a:pt x="1908" y="400"/>
                    <a:pt x="1908" y="400"/>
                    <a:pt x="1908" y="400"/>
                  </a:cubicBezTo>
                  <a:cubicBezTo>
                    <a:pt x="1905" y="402"/>
                    <a:pt x="1902" y="403"/>
                    <a:pt x="1899" y="404"/>
                  </a:cubicBezTo>
                  <a:cubicBezTo>
                    <a:pt x="1895" y="406"/>
                    <a:pt x="1895" y="406"/>
                    <a:pt x="1895" y="406"/>
                  </a:cubicBezTo>
                  <a:cubicBezTo>
                    <a:pt x="1891" y="407"/>
                    <a:pt x="1887" y="409"/>
                    <a:pt x="1883" y="410"/>
                  </a:cubicBezTo>
                  <a:cubicBezTo>
                    <a:pt x="1882" y="411"/>
                    <a:pt x="1882" y="411"/>
                    <a:pt x="1881" y="411"/>
                  </a:cubicBezTo>
                  <a:cubicBezTo>
                    <a:pt x="1877" y="412"/>
                    <a:pt x="1873" y="414"/>
                    <a:pt x="1869" y="415"/>
                  </a:cubicBezTo>
                  <a:cubicBezTo>
                    <a:pt x="1869" y="415"/>
                    <a:pt x="1869" y="415"/>
                    <a:pt x="1869" y="415"/>
                  </a:cubicBezTo>
                  <a:cubicBezTo>
                    <a:pt x="1869" y="416"/>
                    <a:pt x="1868" y="416"/>
                    <a:pt x="1867" y="416"/>
                  </a:cubicBezTo>
                  <a:cubicBezTo>
                    <a:pt x="1863" y="417"/>
                    <a:pt x="1859" y="419"/>
                    <a:pt x="1855" y="420"/>
                  </a:cubicBezTo>
                  <a:cubicBezTo>
                    <a:pt x="1854" y="420"/>
                    <a:pt x="1854" y="420"/>
                    <a:pt x="1854" y="420"/>
                  </a:cubicBezTo>
                  <a:cubicBezTo>
                    <a:pt x="1853" y="421"/>
                    <a:pt x="1853" y="421"/>
                    <a:pt x="1852" y="421"/>
                  </a:cubicBezTo>
                  <a:cubicBezTo>
                    <a:pt x="1847" y="423"/>
                    <a:pt x="1843" y="424"/>
                    <a:pt x="1838" y="426"/>
                  </a:cubicBezTo>
                  <a:cubicBezTo>
                    <a:pt x="1838" y="426"/>
                    <a:pt x="1838" y="426"/>
                    <a:pt x="1837" y="426"/>
                  </a:cubicBezTo>
                  <a:cubicBezTo>
                    <a:pt x="1835" y="427"/>
                    <a:pt x="1832" y="428"/>
                    <a:pt x="1829" y="429"/>
                  </a:cubicBezTo>
                  <a:cubicBezTo>
                    <a:pt x="1824" y="430"/>
                    <a:pt x="1824" y="430"/>
                    <a:pt x="1824" y="430"/>
                  </a:cubicBezTo>
                  <a:cubicBezTo>
                    <a:pt x="1824" y="430"/>
                    <a:pt x="1816" y="432"/>
                    <a:pt x="1815" y="433"/>
                  </a:cubicBezTo>
                  <a:cubicBezTo>
                    <a:pt x="1807" y="435"/>
                    <a:pt x="1807" y="435"/>
                    <a:pt x="1807" y="435"/>
                  </a:cubicBezTo>
                  <a:cubicBezTo>
                    <a:pt x="1806" y="435"/>
                    <a:pt x="1806" y="436"/>
                    <a:pt x="1805" y="436"/>
                  </a:cubicBezTo>
                  <a:cubicBezTo>
                    <a:pt x="1801" y="437"/>
                    <a:pt x="1801" y="437"/>
                    <a:pt x="1801" y="437"/>
                  </a:cubicBezTo>
                  <a:cubicBezTo>
                    <a:pt x="1802" y="437"/>
                    <a:pt x="1802" y="437"/>
                    <a:pt x="1802" y="437"/>
                  </a:cubicBezTo>
                  <a:cubicBezTo>
                    <a:pt x="1801" y="438"/>
                    <a:pt x="1801" y="438"/>
                    <a:pt x="1801" y="438"/>
                  </a:cubicBezTo>
                  <a:cubicBezTo>
                    <a:pt x="1795" y="440"/>
                    <a:pt x="1795" y="440"/>
                    <a:pt x="1795" y="440"/>
                  </a:cubicBezTo>
                  <a:cubicBezTo>
                    <a:pt x="1792" y="440"/>
                    <a:pt x="1789" y="441"/>
                    <a:pt x="1786" y="442"/>
                  </a:cubicBezTo>
                  <a:cubicBezTo>
                    <a:pt x="1785" y="442"/>
                    <a:pt x="1785" y="442"/>
                    <a:pt x="1785" y="442"/>
                  </a:cubicBezTo>
                  <a:cubicBezTo>
                    <a:pt x="1780" y="444"/>
                    <a:pt x="1775" y="445"/>
                    <a:pt x="1770" y="446"/>
                  </a:cubicBezTo>
                  <a:cubicBezTo>
                    <a:pt x="1770" y="446"/>
                    <a:pt x="1767" y="447"/>
                    <a:pt x="1766" y="447"/>
                  </a:cubicBezTo>
                  <a:cubicBezTo>
                    <a:pt x="1761" y="449"/>
                    <a:pt x="1756" y="450"/>
                    <a:pt x="1751" y="451"/>
                  </a:cubicBezTo>
                  <a:cubicBezTo>
                    <a:pt x="1750" y="451"/>
                    <a:pt x="1750" y="451"/>
                    <a:pt x="1749" y="452"/>
                  </a:cubicBezTo>
                  <a:cubicBezTo>
                    <a:pt x="1744" y="453"/>
                    <a:pt x="1739" y="454"/>
                    <a:pt x="1734" y="455"/>
                  </a:cubicBezTo>
                  <a:cubicBezTo>
                    <a:pt x="1733" y="455"/>
                    <a:pt x="1732" y="456"/>
                    <a:pt x="1731" y="456"/>
                  </a:cubicBezTo>
                  <a:cubicBezTo>
                    <a:pt x="1726" y="457"/>
                    <a:pt x="1721" y="458"/>
                    <a:pt x="1715" y="460"/>
                  </a:cubicBezTo>
                  <a:cubicBezTo>
                    <a:pt x="1712" y="460"/>
                    <a:pt x="1712" y="460"/>
                    <a:pt x="1712" y="460"/>
                  </a:cubicBezTo>
                  <a:cubicBezTo>
                    <a:pt x="1707" y="462"/>
                    <a:pt x="1701" y="463"/>
                    <a:pt x="1696" y="464"/>
                  </a:cubicBezTo>
                  <a:cubicBezTo>
                    <a:pt x="1696" y="464"/>
                    <a:pt x="1695" y="464"/>
                    <a:pt x="1695" y="464"/>
                  </a:cubicBezTo>
                  <a:cubicBezTo>
                    <a:pt x="1689" y="465"/>
                    <a:pt x="1683" y="467"/>
                    <a:pt x="1677" y="468"/>
                  </a:cubicBezTo>
                  <a:cubicBezTo>
                    <a:pt x="1674" y="469"/>
                    <a:pt x="1674" y="469"/>
                    <a:pt x="1674" y="469"/>
                  </a:cubicBezTo>
                  <a:cubicBezTo>
                    <a:pt x="1668" y="470"/>
                    <a:pt x="1662" y="471"/>
                    <a:pt x="1656" y="472"/>
                  </a:cubicBezTo>
                  <a:cubicBezTo>
                    <a:pt x="1654" y="472"/>
                    <a:pt x="1654" y="472"/>
                    <a:pt x="1654" y="472"/>
                  </a:cubicBezTo>
                  <a:cubicBezTo>
                    <a:pt x="1648" y="473"/>
                    <a:pt x="1643" y="474"/>
                    <a:pt x="1637" y="476"/>
                  </a:cubicBezTo>
                  <a:cubicBezTo>
                    <a:pt x="1634" y="476"/>
                    <a:pt x="1634" y="476"/>
                    <a:pt x="1634" y="476"/>
                  </a:cubicBezTo>
                  <a:cubicBezTo>
                    <a:pt x="1628" y="477"/>
                    <a:pt x="1622" y="478"/>
                    <a:pt x="1616" y="479"/>
                  </a:cubicBezTo>
                  <a:cubicBezTo>
                    <a:pt x="1615" y="480"/>
                    <a:pt x="1613" y="480"/>
                    <a:pt x="1612" y="480"/>
                  </a:cubicBezTo>
                  <a:cubicBezTo>
                    <a:pt x="1605" y="481"/>
                    <a:pt x="1605" y="481"/>
                    <a:pt x="1605" y="481"/>
                  </a:cubicBezTo>
                  <a:cubicBezTo>
                    <a:pt x="1601" y="482"/>
                    <a:pt x="1598" y="482"/>
                    <a:pt x="1594" y="483"/>
                  </a:cubicBezTo>
                  <a:cubicBezTo>
                    <a:pt x="1593" y="483"/>
                    <a:pt x="1593" y="483"/>
                    <a:pt x="1593" y="483"/>
                  </a:cubicBezTo>
                  <a:cubicBezTo>
                    <a:pt x="1587" y="484"/>
                    <a:pt x="1580" y="485"/>
                    <a:pt x="1574" y="486"/>
                  </a:cubicBezTo>
                  <a:cubicBezTo>
                    <a:pt x="1569" y="487"/>
                    <a:pt x="1569" y="487"/>
                    <a:pt x="1569" y="487"/>
                  </a:cubicBezTo>
                  <a:cubicBezTo>
                    <a:pt x="1563" y="488"/>
                    <a:pt x="1557" y="489"/>
                    <a:pt x="1550" y="490"/>
                  </a:cubicBezTo>
                  <a:cubicBezTo>
                    <a:pt x="1544" y="491"/>
                    <a:pt x="1544" y="491"/>
                    <a:pt x="1544" y="491"/>
                  </a:cubicBezTo>
                  <a:cubicBezTo>
                    <a:pt x="1530" y="493"/>
                    <a:pt x="1530" y="493"/>
                    <a:pt x="1530" y="493"/>
                  </a:cubicBezTo>
                  <a:cubicBezTo>
                    <a:pt x="1528" y="493"/>
                    <a:pt x="1528" y="493"/>
                    <a:pt x="1528" y="493"/>
                  </a:cubicBezTo>
                  <a:cubicBezTo>
                    <a:pt x="1528" y="493"/>
                    <a:pt x="1527" y="493"/>
                    <a:pt x="1526" y="493"/>
                  </a:cubicBezTo>
                  <a:cubicBezTo>
                    <a:pt x="1525" y="493"/>
                    <a:pt x="1525" y="493"/>
                    <a:pt x="1525" y="493"/>
                  </a:cubicBezTo>
                  <a:cubicBezTo>
                    <a:pt x="1520" y="494"/>
                    <a:pt x="1515" y="495"/>
                    <a:pt x="1510" y="495"/>
                  </a:cubicBezTo>
                  <a:cubicBezTo>
                    <a:pt x="1505" y="496"/>
                    <a:pt x="1505" y="496"/>
                    <a:pt x="1505" y="496"/>
                  </a:cubicBezTo>
                  <a:cubicBezTo>
                    <a:pt x="1504" y="496"/>
                    <a:pt x="1502" y="496"/>
                    <a:pt x="1501" y="497"/>
                  </a:cubicBezTo>
                  <a:cubicBezTo>
                    <a:pt x="1494" y="498"/>
                    <a:pt x="1487" y="498"/>
                    <a:pt x="1480" y="499"/>
                  </a:cubicBezTo>
                  <a:cubicBezTo>
                    <a:pt x="1340" y="516"/>
                    <a:pt x="1192" y="525"/>
                    <a:pt x="1037" y="525"/>
                  </a:cubicBezTo>
                  <a:close/>
                  <a:moveTo>
                    <a:pt x="689" y="331"/>
                  </a:moveTo>
                  <a:cubicBezTo>
                    <a:pt x="775" y="357"/>
                    <a:pt x="900" y="371"/>
                    <a:pt x="1033" y="371"/>
                  </a:cubicBezTo>
                  <a:cubicBezTo>
                    <a:pt x="1101" y="371"/>
                    <a:pt x="1166" y="367"/>
                    <a:pt x="1228" y="360"/>
                  </a:cubicBezTo>
                  <a:cubicBezTo>
                    <a:pt x="1232" y="359"/>
                    <a:pt x="1236" y="359"/>
                    <a:pt x="1241" y="358"/>
                  </a:cubicBezTo>
                  <a:cubicBezTo>
                    <a:pt x="1244" y="358"/>
                    <a:pt x="1244" y="358"/>
                    <a:pt x="1244" y="358"/>
                  </a:cubicBezTo>
                  <a:cubicBezTo>
                    <a:pt x="1248" y="357"/>
                    <a:pt x="1251" y="357"/>
                    <a:pt x="1255" y="356"/>
                  </a:cubicBezTo>
                  <a:cubicBezTo>
                    <a:pt x="1257" y="356"/>
                    <a:pt x="1257" y="356"/>
                    <a:pt x="1257" y="356"/>
                  </a:cubicBezTo>
                  <a:cubicBezTo>
                    <a:pt x="1261" y="355"/>
                    <a:pt x="1265" y="355"/>
                    <a:pt x="1269" y="354"/>
                  </a:cubicBezTo>
                  <a:cubicBezTo>
                    <a:pt x="1273" y="354"/>
                    <a:pt x="1273" y="354"/>
                    <a:pt x="1273" y="354"/>
                  </a:cubicBezTo>
                  <a:cubicBezTo>
                    <a:pt x="1276" y="353"/>
                    <a:pt x="1279" y="353"/>
                    <a:pt x="1282" y="352"/>
                  </a:cubicBezTo>
                  <a:cubicBezTo>
                    <a:pt x="1285" y="352"/>
                    <a:pt x="1285" y="352"/>
                    <a:pt x="1285" y="352"/>
                  </a:cubicBezTo>
                  <a:cubicBezTo>
                    <a:pt x="1289" y="351"/>
                    <a:pt x="1289" y="351"/>
                    <a:pt x="1289" y="351"/>
                  </a:cubicBezTo>
                  <a:cubicBezTo>
                    <a:pt x="1292" y="350"/>
                    <a:pt x="1294" y="350"/>
                    <a:pt x="1297" y="350"/>
                  </a:cubicBezTo>
                  <a:cubicBezTo>
                    <a:pt x="1297" y="349"/>
                    <a:pt x="1298" y="349"/>
                    <a:pt x="1299" y="349"/>
                  </a:cubicBezTo>
                  <a:cubicBezTo>
                    <a:pt x="1302" y="349"/>
                    <a:pt x="1305" y="348"/>
                    <a:pt x="1308" y="347"/>
                  </a:cubicBezTo>
                  <a:cubicBezTo>
                    <a:pt x="1309" y="347"/>
                    <a:pt x="1310" y="347"/>
                    <a:pt x="1311" y="347"/>
                  </a:cubicBezTo>
                  <a:cubicBezTo>
                    <a:pt x="1315" y="346"/>
                    <a:pt x="1318" y="345"/>
                    <a:pt x="1322" y="345"/>
                  </a:cubicBezTo>
                  <a:cubicBezTo>
                    <a:pt x="1322" y="345"/>
                    <a:pt x="1322" y="345"/>
                    <a:pt x="1322" y="345"/>
                  </a:cubicBezTo>
                  <a:cubicBezTo>
                    <a:pt x="1326" y="344"/>
                    <a:pt x="1329" y="343"/>
                    <a:pt x="1332" y="342"/>
                  </a:cubicBezTo>
                  <a:cubicBezTo>
                    <a:pt x="1333" y="342"/>
                    <a:pt x="1333" y="342"/>
                    <a:pt x="1333" y="342"/>
                  </a:cubicBezTo>
                  <a:cubicBezTo>
                    <a:pt x="1334" y="342"/>
                    <a:pt x="1334" y="342"/>
                    <a:pt x="1335" y="342"/>
                  </a:cubicBezTo>
                  <a:cubicBezTo>
                    <a:pt x="1338" y="341"/>
                    <a:pt x="1341" y="340"/>
                    <a:pt x="1344" y="340"/>
                  </a:cubicBezTo>
                  <a:cubicBezTo>
                    <a:pt x="1344" y="339"/>
                    <a:pt x="1345" y="339"/>
                    <a:pt x="1345" y="339"/>
                  </a:cubicBezTo>
                  <a:cubicBezTo>
                    <a:pt x="1349" y="338"/>
                    <a:pt x="1352" y="337"/>
                    <a:pt x="1355" y="337"/>
                  </a:cubicBezTo>
                  <a:cubicBezTo>
                    <a:pt x="1359" y="336"/>
                    <a:pt x="1359" y="336"/>
                    <a:pt x="1359" y="336"/>
                  </a:cubicBezTo>
                  <a:cubicBezTo>
                    <a:pt x="1361" y="335"/>
                    <a:pt x="1363" y="335"/>
                    <a:pt x="1365" y="334"/>
                  </a:cubicBezTo>
                  <a:cubicBezTo>
                    <a:pt x="1367" y="333"/>
                    <a:pt x="1367" y="333"/>
                    <a:pt x="1367" y="333"/>
                  </a:cubicBezTo>
                  <a:cubicBezTo>
                    <a:pt x="1368" y="333"/>
                    <a:pt x="1373" y="332"/>
                    <a:pt x="1373" y="332"/>
                  </a:cubicBezTo>
                  <a:cubicBezTo>
                    <a:pt x="1373" y="332"/>
                    <a:pt x="1373" y="332"/>
                    <a:pt x="1373" y="332"/>
                  </a:cubicBezTo>
                  <a:cubicBezTo>
                    <a:pt x="1374" y="331"/>
                    <a:pt x="1375" y="331"/>
                    <a:pt x="1376" y="331"/>
                  </a:cubicBezTo>
                  <a:cubicBezTo>
                    <a:pt x="1377" y="331"/>
                    <a:pt x="1377" y="330"/>
                    <a:pt x="1378" y="330"/>
                  </a:cubicBezTo>
                  <a:cubicBezTo>
                    <a:pt x="1380" y="330"/>
                    <a:pt x="1383" y="329"/>
                    <a:pt x="1385" y="328"/>
                  </a:cubicBezTo>
                  <a:cubicBezTo>
                    <a:pt x="1386" y="328"/>
                    <a:pt x="1386" y="328"/>
                    <a:pt x="1387" y="327"/>
                  </a:cubicBezTo>
                  <a:cubicBezTo>
                    <a:pt x="1390" y="326"/>
                    <a:pt x="1392" y="326"/>
                    <a:pt x="1394" y="325"/>
                  </a:cubicBezTo>
                  <a:cubicBezTo>
                    <a:pt x="1395" y="324"/>
                    <a:pt x="1395" y="324"/>
                    <a:pt x="1395" y="324"/>
                  </a:cubicBezTo>
                  <a:cubicBezTo>
                    <a:pt x="1396" y="324"/>
                    <a:pt x="1396" y="324"/>
                    <a:pt x="1396" y="324"/>
                  </a:cubicBezTo>
                  <a:cubicBezTo>
                    <a:pt x="1396" y="324"/>
                    <a:pt x="1396" y="324"/>
                    <a:pt x="1396" y="324"/>
                  </a:cubicBezTo>
                  <a:cubicBezTo>
                    <a:pt x="1399" y="323"/>
                    <a:pt x="1401" y="322"/>
                    <a:pt x="1403" y="322"/>
                  </a:cubicBezTo>
                  <a:cubicBezTo>
                    <a:pt x="1405" y="321"/>
                    <a:pt x="1405" y="321"/>
                    <a:pt x="1405" y="321"/>
                  </a:cubicBezTo>
                  <a:cubicBezTo>
                    <a:pt x="1407" y="320"/>
                    <a:pt x="1409" y="319"/>
                    <a:pt x="1411" y="319"/>
                  </a:cubicBezTo>
                  <a:cubicBezTo>
                    <a:pt x="1413" y="318"/>
                    <a:pt x="1413" y="318"/>
                    <a:pt x="1413" y="318"/>
                  </a:cubicBezTo>
                  <a:cubicBezTo>
                    <a:pt x="1415" y="317"/>
                    <a:pt x="1417" y="316"/>
                    <a:pt x="1419" y="315"/>
                  </a:cubicBezTo>
                  <a:cubicBezTo>
                    <a:pt x="1420" y="315"/>
                    <a:pt x="1420" y="315"/>
                    <a:pt x="1421" y="314"/>
                  </a:cubicBezTo>
                  <a:cubicBezTo>
                    <a:pt x="1423" y="314"/>
                    <a:pt x="1424" y="313"/>
                    <a:pt x="1426" y="312"/>
                  </a:cubicBezTo>
                  <a:cubicBezTo>
                    <a:pt x="1427" y="312"/>
                    <a:pt x="1427" y="311"/>
                    <a:pt x="1428" y="311"/>
                  </a:cubicBezTo>
                  <a:cubicBezTo>
                    <a:pt x="1430" y="310"/>
                    <a:pt x="1432" y="309"/>
                    <a:pt x="1434" y="308"/>
                  </a:cubicBezTo>
                  <a:cubicBezTo>
                    <a:pt x="1435" y="308"/>
                    <a:pt x="1435" y="308"/>
                    <a:pt x="1435" y="308"/>
                  </a:cubicBezTo>
                  <a:cubicBezTo>
                    <a:pt x="1436" y="307"/>
                    <a:pt x="1437" y="306"/>
                    <a:pt x="1439" y="305"/>
                  </a:cubicBezTo>
                  <a:cubicBezTo>
                    <a:pt x="1441" y="304"/>
                    <a:pt x="1441" y="304"/>
                    <a:pt x="1441" y="304"/>
                  </a:cubicBezTo>
                  <a:cubicBezTo>
                    <a:pt x="1442" y="303"/>
                    <a:pt x="1444" y="302"/>
                    <a:pt x="1446" y="301"/>
                  </a:cubicBezTo>
                  <a:cubicBezTo>
                    <a:pt x="1446" y="301"/>
                    <a:pt x="1446" y="301"/>
                    <a:pt x="1446" y="301"/>
                  </a:cubicBezTo>
                  <a:cubicBezTo>
                    <a:pt x="1447" y="301"/>
                    <a:pt x="1447" y="301"/>
                    <a:pt x="1447" y="301"/>
                  </a:cubicBezTo>
                  <a:cubicBezTo>
                    <a:pt x="1448" y="300"/>
                    <a:pt x="1449" y="299"/>
                    <a:pt x="1451" y="298"/>
                  </a:cubicBezTo>
                  <a:cubicBezTo>
                    <a:pt x="1451" y="298"/>
                    <a:pt x="1451" y="297"/>
                    <a:pt x="1452" y="297"/>
                  </a:cubicBezTo>
                  <a:cubicBezTo>
                    <a:pt x="1453" y="296"/>
                    <a:pt x="1454" y="295"/>
                    <a:pt x="1455" y="295"/>
                  </a:cubicBezTo>
                  <a:cubicBezTo>
                    <a:pt x="1456" y="294"/>
                    <a:pt x="1456" y="294"/>
                    <a:pt x="1456" y="294"/>
                  </a:cubicBezTo>
                  <a:cubicBezTo>
                    <a:pt x="1458" y="293"/>
                    <a:pt x="1459" y="292"/>
                    <a:pt x="1460" y="291"/>
                  </a:cubicBezTo>
                  <a:cubicBezTo>
                    <a:pt x="1461" y="290"/>
                    <a:pt x="1461" y="290"/>
                    <a:pt x="1461" y="290"/>
                  </a:cubicBezTo>
                  <a:cubicBezTo>
                    <a:pt x="1462" y="289"/>
                    <a:pt x="1463" y="288"/>
                    <a:pt x="1464" y="287"/>
                  </a:cubicBezTo>
                  <a:cubicBezTo>
                    <a:pt x="1464" y="287"/>
                    <a:pt x="1464" y="287"/>
                    <a:pt x="1465" y="287"/>
                  </a:cubicBezTo>
                  <a:cubicBezTo>
                    <a:pt x="1465" y="286"/>
                    <a:pt x="1466" y="285"/>
                    <a:pt x="1467" y="284"/>
                  </a:cubicBezTo>
                  <a:cubicBezTo>
                    <a:pt x="1467" y="283"/>
                    <a:pt x="1467" y="283"/>
                    <a:pt x="1467" y="283"/>
                  </a:cubicBezTo>
                  <a:cubicBezTo>
                    <a:pt x="1468" y="282"/>
                    <a:pt x="1469" y="281"/>
                    <a:pt x="1470" y="280"/>
                  </a:cubicBezTo>
                  <a:cubicBezTo>
                    <a:pt x="1470" y="280"/>
                    <a:pt x="1470" y="280"/>
                    <a:pt x="1470" y="279"/>
                  </a:cubicBezTo>
                  <a:cubicBezTo>
                    <a:pt x="1471" y="279"/>
                    <a:pt x="1471" y="278"/>
                    <a:pt x="1472" y="277"/>
                  </a:cubicBezTo>
                  <a:cubicBezTo>
                    <a:pt x="1472" y="276"/>
                    <a:pt x="1472" y="276"/>
                    <a:pt x="1472" y="276"/>
                  </a:cubicBezTo>
                  <a:cubicBezTo>
                    <a:pt x="1473" y="275"/>
                    <a:pt x="1473" y="274"/>
                    <a:pt x="1474" y="273"/>
                  </a:cubicBezTo>
                  <a:cubicBezTo>
                    <a:pt x="1474" y="272"/>
                    <a:pt x="1474" y="272"/>
                    <a:pt x="1474" y="272"/>
                  </a:cubicBezTo>
                  <a:cubicBezTo>
                    <a:pt x="1474" y="271"/>
                    <a:pt x="1475" y="271"/>
                    <a:pt x="1475" y="270"/>
                  </a:cubicBezTo>
                  <a:cubicBezTo>
                    <a:pt x="1475" y="269"/>
                    <a:pt x="1475" y="269"/>
                    <a:pt x="1475" y="269"/>
                  </a:cubicBezTo>
                  <a:cubicBezTo>
                    <a:pt x="1475" y="268"/>
                    <a:pt x="1476" y="267"/>
                    <a:pt x="1476" y="266"/>
                  </a:cubicBezTo>
                  <a:cubicBezTo>
                    <a:pt x="1476" y="265"/>
                    <a:pt x="1476" y="265"/>
                    <a:pt x="1476" y="265"/>
                  </a:cubicBezTo>
                  <a:cubicBezTo>
                    <a:pt x="1476" y="265"/>
                    <a:pt x="1476" y="264"/>
                    <a:pt x="1476" y="264"/>
                  </a:cubicBezTo>
                  <a:cubicBezTo>
                    <a:pt x="1476" y="262"/>
                    <a:pt x="1476" y="262"/>
                    <a:pt x="1476" y="262"/>
                  </a:cubicBezTo>
                  <a:cubicBezTo>
                    <a:pt x="1476" y="262"/>
                    <a:pt x="1476" y="261"/>
                    <a:pt x="1476" y="261"/>
                  </a:cubicBezTo>
                  <a:cubicBezTo>
                    <a:pt x="1476" y="260"/>
                    <a:pt x="1476" y="260"/>
                    <a:pt x="1476" y="260"/>
                  </a:cubicBezTo>
                  <a:cubicBezTo>
                    <a:pt x="1480" y="259"/>
                    <a:pt x="1480" y="259"/>
                    <a:pt x="1480" y="259"/>
                  </a:cubicBezTo>
                  <a:cubicBezTo>
                    <a:pt x="1476" y="259"/>
                    <a:pt x="1476" y="259"/>
                    <a:pt x="1476" y="259"/>
                  </a:cubicBezTo>
                  <a:cubicBezTo>
                    <a:pt x="1476" y="259"/>
                    <a:pt x="1476" y="258"/>
                    <a:pt x="1476" y="257"/>
                  </a:cubicBezTo>
                  <a:cubicBezTo>
                    <a:pt x="1475" y="256"/>
                    <a:pt x="1475" y="255"/>
                    <a:pt x="1475" y="254"/>
                  </a:cubicBezTo>
                  <a:cubicBezTo>
                    <a:pt x="1474" y="253"/>
                    <a:pt x="1474" y="253"/>
                    <a:pt x="1474" y="253"/>
                  </a:cubicBezTo>
                  <a:cubicBezTo>
                    <a:pt x="1474" y="253"/>
                    <a:pt x="1474" y="252"/>
                    <a:pt x="1474" y="251"/>
                  </a:cubicBezTo>
                  <a:cubicBezTo>
                    <a:pt x="1473" y="250"/>
                    <a:pt x="1473" y="250"/>
                    <a:pt x="1473" y="250"/>
                  </a:cubicBezTo>
                  <a:cubicBezTo>
                    <a:pt x="1473" y="250"/>
                    <a:pt x="1473" y="249"/>
                    <a:pt x="1472" y="249"/>
                  </a:cubicBezTo>
                  <a:cubicBezTo>
                    <a:pt x="1472" y="248"/>
                    <a:pt x="1472" y="248"/>
                    <a:pt x="1472" y="248"/>
                  </a:cubicBezTo>
                  <a:cubicBezTo>
                    <a:pt x="1471" y="247"/>
                    <a:pt x="1471" y="246"/>
                    <a:pt x="1471" y="246"/>
                  </a:cubicBezTo>
                  <a:cubicBezTo>
                    <a:pt x="1470" y="245"/>
                    <a:pt x="1470" y="245"/>
                    <a:pt x="1470" y="245"/>
                  </a:cubicBezTo>
                  <a:cubicBezTo>
                    <a:pt x="1470" y="244"/>
                    <a:pt x="1469" y="244"/>
                    <a:pt x="1469" y="243"/>
                  </a:cubicBezTo>
                  <a:cubicBezTo>
                    <a:pt x="1468" y="242"/>
                    <a:pt x="1468" y="242"/>
                    <a:pt x="1468" y="242"/>
                  </a:cubicBezTo>
                  <a:cubicBezTo>
                    <a:pt x="1467" y="241"/>
                    <a:pt x="1467" y="241"/>
                    <a:pt x="1466" y="240"/>
                  </a:cubicBezTo>
                  <a:cubicBezTo>
                    <a:pt x="1466" y="240"/>
                    <a:pt x="1466" y="240"/>
                    <a:pt x="1466" y="239"/>
                  </a:cubicBezTo>
                  <a:cubicBezTo>
                    <a:pt x="1465" y="238"/>
                    <a:pt x="1464" y="238"/>
                    <a:pt x="1463" y="237"/>
                  </a:cubicBezTo>
                  <a:cubicBezTo>
                    <a:pt x="1463" y="236"/>
                    <a:pt x="1463" y="236"/>
                    <a:pt x="1463" y="236"/>
                  </a:cubicBezTo>
                  <a:cubicBezTo>
                    <a:pt x="1462" y="235"/>
                    <a:pt x="1461" y="235"/>
                    <a:pt x="1460" y="234"/>
                  </a:cubicBezTo>
                  <a:cubicBezTo>
                    <a:pt x="1459" y="233"/>
                    <a:pt x="1459" y="233"/>
                    <a:pt x="1459" y="233"/>
                  </a:cubicBezTo>
                  <a:cubicBezTo>
                    <a:pt x="1456" y="231"/>
                    <a:pt x="1456" y="231"/>
                    <a:pt x="1456" y="231"/>
                  </a:cubicBezTo>
                  <a:cubicBezTo>
                    <a:pt x="1455" y="230"/>
                    <a:pt x="1455" y="230"/>
                    <a:pt x="1455" y="230"/>
                  </a:cubicBezTo>
                  <a:cubicBezTo>
                    <a:pt x="1454" y="229"/>
                    <a:pt x="1453" y="229"/>
                    <a:pt x="1453" y="228"/>
                  </a:cubicBezTo>
                  <a:cubicBezTo>
                    <a:pt x="1452" y="228"/>
                    <a:pt x="1452" y="227"/>
                    <a:pt x="1451" y="227"/>
                  </a:cubicBezTo>
                  <a:cubicBezTo>
                    <a:pt x="1450" y="226"/>
                    <a:pt x="1449" y="226"/>
                    <a:pt x="1448" y="225"/>
                  </a:cubicBezTo>
                  <a:cubicBezTo>
                    <a:pt x="1447" y="224"/>
                    <a:pt x="1447" y="224"/>
                    <a:pt x="1447" y="224"/>
                  </a:cubicBezTo>
                  <a:cubicBezTo>
                    <a:pt x="1446" y="223"/>
                    <a:pt x="1445" y="223"/>
                    <a:pt x="1444" y="222"/>
                  </a:cubicBezTo>
                  <a:cubicBezTo>
                    <a:pt x="1443" y="222"/>
                    <a:pt x="1443" y="222"/>
                    <a:pt x="1442" y="221"/>
                  </a:cubicBezTo>
                  <a:cubicBezTo>
                    <a:pt x="1442" y="221"/>
                    <a:pt x="1441" y="220"/>
                    <a:pt x="1440" y="220"/>
                  </a:cubicBezTo>
                  <a:cubicBezTo>
                    <a:pt x="1439" y="219"/>
                    <a:pt x="1439" y="219"/>
                    <a:pt x="1439" y="219"/>
                  </a:cubicBezTo>
                  <a:cubicBezTo>
                    <a:pt x="1438" y="219"/>
                    <a:pt x="1438" y="219"/>
                    <a:pt x="1437" y="218"/>
                  </a:cubicBezTo>
                  <a:cubicBezTo>
                    <a:pt x="1436" y="217"/>
                    <a:pt x="1434" y="216"/>
                    <a:pt x="1432" y="216"/>
                  </a:cubicBezTo>
                  <a:cubicBezTo>
                    <a:pt x="1357" y="177"/>
                    <a:pt x="1198" y="152"/>
                    <a:pt x="1027" y="152"/>
                  </a:cubicBezTo>
                  <a:cubicBezTo>
                    <a:pt x="960" y="152"/>
                    <a:pt x="894" y="156"/>
                    <a:pt x="833" y="163"/>
                  </a:cubicBezTo>
                  <a:cubicBezTo>
                    <a:pt x="830" y="164"/>
                    <a:pt x="827" y="164"/>
                    <a:pt x="824" y="165"/>
                  </a:cubicBezTo>
                  <a:cubicBezTo>
                    <a:pt x="824" y="165"/>
                    <a:pt x="817" y="165"/>
                    <a:pt x="816" y="165"/>
                  </a:cubicBezTo>
                  <a:cubicBezTo>
                    <a:pt x="813" y="166"/>
                    <a:pt x="809" y="166"/>
                    <a:pt x="806" y="167"/>
                  </a:cubicBezTo>
                  <a:cubicBezTo>
                    <a:pt x="803" y="167"/>
                    <a:pt x="803" y="167"/>
                    <a:pt x="803" y="167"/>
                  </a:cubicBezTo>
                  <a:cubicBezTo>
                    <a:pt x="799" y="168"/>
                    <a:pt x="795" y="168"/>
                    <a:pt x="791" y="169"/>
                  </a:cubicBezTo>
                  <a:cubicBezTo>
                    <a:pt x="790" y="169"/>
                    <a:pt x="789" y="169"/>
                    <a:pt x="788" y="170"/>
                  </a:cubicBezTo>
                  <a:cubicBezTo>
                    <a:pt x="785" y="170"/>
                    <a:pt x="782" y="171"/>
                    <a:pt x="778" y="171"/>
                  </a:cubicBezTo>
                  <a:cubicBezTo>
                    <a:pt x="777" y="171"/>
                    <a:pt x="776" y="172"/>
                    <a:pt x="776" y="172"/>
                  </a:cubicBezTo>
                  <a:cubicBezTo>
                    <a:pt x="772" y="172"/>
                    <a:pt x="768" y="173"/>
                    <a:pt x="764" y="174"/>
                  </a:cubicBezTo>
                  <a:cubicBezTo>
                    <a:pt x="752" y="176"/>
                    <a:pt x="752" y="176"/>
                    <a:pt x="752" y="176"/>
                  </a:cubicBezTo>
                  <a:cubicBezTo>
                    <a:pt x="750" y="177"/>
                    <a:pt x="750" y="177"/>
                    <a:pt x="750" y="177"/>
                  </a:cubicBezTo>
                  <a:cubicBezTo>
                    <a:pt x="746" y="177"/>
                    <a:pt x="742" y="178"/>
                    <a:pt x="739" y="179"/>
                  </a:cubicBezTo>
                  <a:cubicBezTo>
                    <a:pt x="738" y="179"/>
                    <a:pt x="738" y="179"/>
                    <a:pt x="738" y="179"/>
                  </a:cubicBezTo>
                  <a:cubicBezTo>
                    <a:pt x="738" y="179"/>
                    <a:pt x="730" y="181"/>
                    <a:pt x="728" y="181"/>
                  </a:cubicBezTo>
                  <a:cubicBezTo>
                    <a:pt x="725" y="182"/>
                    <a:pt x="725" y="182"/>
                    <a:pt x="725" y="182"/>
                  </a:cubicBezTo>
                  <a:cubicBezTo>
                    <a:pt x="723" y="182"/>
                    <a:pt x="723" y="182"/>
                    <a:pt x="723" y="182"/>
                  </a:cubicBezTo>
                  <a:cubicBezTo>
                    <a:pt x="721" y="183"/>
                    <a:pt x="719" y="183"/>
                    <a:pt x="717" y="184"/>
                  </a:cubicBezTo>
                  <a:cubicBezTo>
                    <a:pt x="716" y="184"/>
                    <a:pt x="716" y="184"/>
                    <a:pt x="716" y="184"/>
                  </a:cubicBezTo>
                  <a:cubicBezTo>
                    <a:pt x="716" y="184"/>
                    <a:pt x="716" y="184"/>
                    <a:pt x="715" y="184"/>
                  </a:cubicBezTo>
                  <a:cubicBezTo>
                    <a:pt x="712" y="185"/>
                    <a:pt x="708" y="186"/>
                    <a:pt x="705" y="187"/>
                  </a:cubicBezTo>
                  <a:cubicBezTo>
                    <a:pt x="703" y="187"/>
                    <a:pt x="703" y="187"/>
                    <a:pt x="703" y="187"/>
                  </a:cubicBezTo>
                  <a:cubicBezTo>
                    <a:pt x="701" y="188"/>
                    <a:pt x="698" y="189"/>
                    <a:pt x="696" y="189"/>
                  </a:cubicBezTo>
                  <a:cubicBezTo>
                    <a:pt x="695" y="190"/>
                    <a:pt x="694" y="190"/>
                    <a:pt x="693" y="190"/>
                  </a:cubicBezTo>
                  <a:cubicBezTo>
                    <a:pt x="690" y="191"/>
                    <a:pt x="687" y="192"/>
                    <a:pt x="684" y="193"/>
                  </a:cubicBezTo>
                  <a:cubicBezTo>
                    <a:pt x="684" y="193"/>
                    <a:pt x="683" y="193"/>
                    <a:pt x="683" y="193"/>
                  </a:cubicBezTo>
                  <a:cubicBezTo>
                    <a:pt x="680" y="194"/>
                    <a:pt x="678" y="195"/>
                    <a:pt x="676" y="195"/>
                  </a:cubicBezTo>
                  <a:cubicBezTo>
                    <a:pt x="675" y="195"/>
                    <a:pt x="675" y="196"/>
                    <a:pt x="674" y="196"/>
                  </a:cubicBezTo>
                  <a:cubicBezTo>
                    <a:pt x="673" y="196"/>
                    <a:pt x="673" y="196"/>
                    <a:pt x="673" y="196"/>
                  </a:cubicBezTo>
                  <a:cubicBezTo>
                    <a:pt x="671" y="197"/>
                    <a:pt x="668" y="198"/>
                    <a:pt x="665" y="199"/>
                  </a:cubicBezTo>
                  <a:cubicBezTo>
                    <a:pt x="665" y="199"/>
                    <a:pt x="665" y="199"/>
                    <a:pt x="665" y="199"/>
                  </a:cubicBezTo>
                  <a:cubicBezTo>
                    <a:pt x="663" y="200"/>
                    <a:pt x="661" y="200"/>
                    <a:pt x="660" y="201"/>
                  </a:cubicBezTo>
                  <a:cubicBezTo>
                    <a:pt x="657" y="202"/>
                    <a:pt x="657" y="202"/>
                    <a:pt x="657" y="202"/>
                  </a:cubicBezTo>
                  <a:cubicBezTo>
                    <a:pt x="656" y="202"/>
                    <a:pt x="656" y="202"/>
                    <a:pt x="656" y="202"/>
                  </a:cubicBezTo>
                  <a:cubicBezTo>
                    <a:pt x="653" y="203"/>
                    <a:pt x="651" y="204"/>
                    <a:pt x="649" y="205"/>
                  </a:cubicBezTo>
                  <a:cubicBezTo>
                    <a:pt x="649" y="205"/>
                    <a:pt x="649" y="205"/>
                    <a:pt x="648" y="205"/>
                  </a:cubicBezTo>
                  <a:cubicBezTo>
                    <a:pt x="646" y="206"/>
                    <a:pt x="643" y="207"/>
                    <a:pt x="641" y="208"/>
                  </a:cubicBezTo>
                  <a:cubicBezTo>
                    <a:pt x="640" y="209"/>
                    <a:pt x="640" y="209"/>
                    <a:pt x="640" y="209"/>
                  </a:cubicBezTo>
                  <a:cubicBezTo>
                    <a:pt x="640" y="209"/>
                    <a:pt x="640" y="209"/>
                    <a:pt x="640" y="209"/>
                  </a:cubicBezTo>
                  <a:cubicBezTo>
                    <a:pt x="638" y="210"/>
                    <a:pt x="636" y="211"/>
                    <a:pt x="634" y="211"/>
                  </a:cubicBezTo>
                  <a:cubicBezTo>
                    <a:pt x="634" y="212"/>
                    <a:pt x="633" y="212"/>
                    <a:pt x="633" y="212"/>
                  </a:cubicBezTo>
                  <a:cubicBezTo>
                    <a:pt x="631" y="213"/>
                    <a:pt x="629" y="214"/>
                    <a:pt x="627" y="215"/>
                  </a:cubicBezTo>
                  <a:cubicBezTo>
                    <a:pt x="627" y="215"/>
                    <a:pt x="626" y="215"/>
                    <a:pt x="626" y="216"/>
                  </a:cubicBezTo>
                  <a:cubicBezTo>
                    <a:pt x="624" y="217"/>
                    <a:pt x="623" y="217"/>
                    <a:pt x="621" y="218"/>
                  </a:cubicBezTo>
                  <a:cubicBezTo>
                    <a:pt x="621" y="219"/>
                    <a:pt x="620" y="219"/>
                    <a:pt x="620" y="219"/>
                  </a:cubicBezTo>
                  <a:cubicBezTo>
                    <a:pt x="618" y="220"/>
                    <a:pt x="617" y="221"/>
                    <a:pt x="615" y="222"/>
                  </a:cubicBezTo>
                  <a:cubicBezTo>
                    <a:pt x="614" y="223"/>
                    <a:pt x="614" y="223"/>
                    <a:pt x="614" y="223"/>
                  </a:cubicBezTo>
                  <a:cubicBezTo>
                    <a:pt x="614" y="223"/>
                    <a:pt x="614" y="223"/>
                    <a:pt x="614" y="223"/>
                  </a:cubicBezTo>
                  <a:cubicBezTo>
                    <a:pt x="612" y="224"/>
                    <a:pt x="611" y="224"/>
                    <a:pt x="610" y="225"/>
                  </a:cubicBezTo>
                  <a:cubicBezTo>
                    <a:pt x="609" y="226"/>
                    <a:pt x="609" y="226"/>
                    <a:pt x="609" y="226"/>
                  </a:cubicBezTo>
                  <a:cubicBezTo>
                    <a:pt x="607" y="227"/>
                    <a:pt x="606" y="228"/>
                    <a:pt x="605" y="229"/>
                  </a:cubicBezTo>
                  <a:cubicBezTo>
                    <a:pt x="604" y="229"/>
                    <a:pt x="604" y="229"/>
                    <a:pt x="604" y="229"/>
                  </a:cubicBezTo>
                  <a:cubicBezTo>
                    <a:pt x="603" y="230"/>
                    <a:pt x="602" y="231"/>
                    <a:pt x="601" y="233"/>
                  </a:cubicBezTo>
                  <a:cubicBezTo>
                    <a:pt x="600" y="233"/>
                    <a:pt x="600" y="233"/>
                    <a:pt x="600" y="233"/>
                  </a:cubicBezTo>
                  <a:cubicBezTo>
                    <a:pt x="599" y="234"/>
                    <a:pt x="598" y="235"/>
                    <a:pt x="597" y="236"/>
                  </a:cubicBezTo>
                  <a:cubicBezTo>
                    <a:pt x="597" y="236"/>
                    <a:pt x="596" y="236"/>
                    <a:pt x="596" y="237"/>
                  </a:cubicBezTo>
                  <a:cubicBezTo>
                    <a:pt x="595" y="238"/>
                    <a:pt x="594" y="239"/>
                    <a:pt x="593" y="240"/>
                  </a:cubicBezTo>
                  <a:cubicBezTo>
                    <a:pt x="593" y="240"/>
                    <a:pt x="593" y="240"/>
                    <a:pt x="593" y="240"/>
                  </a:cubicBezTo>
                  <a:cubicBezTo>
                    <a:pt x="592" y="241"/>
                    <a:pt x="592" y="242"/>
                    <a:pt x="591" y="243"/>
                  </a:cubicBezTo>
                  <a:cubicBezTo>
                    <a:pt x="590" y="244"/>
                    <a:pt x="590" y="244"/>
                    <a:pt x="590" y="244"/>
                  </a:cubicBezTo>
                  <a:cubicBezTo>
                    <a:pt x="590" y="245"/>
                    <a:pt x="589" y="246"/>
                    <a:pt x="588" y="247"/>
                  </a:cubicBezTo>
                  <a:cubicBezTo>
                    <a:pt x="588" y="247"/>
                    <a:pt x="588" y="247"/>
                    <a:pt x="588" y="247"/>
                  </a:cubicBezTo>
                  <a:cubicBezTo>
                    <a:pt x="588" y="248"/>
                    <a:pt x="587" y="249"/>
                    <a:pt x="587" y="250"/>
                  </a:cubicBezTo>
                  <a:cubicBezTo>
                    <a:pt x="587" y="251"/>
                    <a:pt x="587" y="251"/>
                    <a:pt x="587" y="251"/>
                  </a:cubicBezTo>
                  <a:cubicBezTo>
                    <a:pt x="586" y="252"/>
                    <a:pt x="586" y="253"/>
                    <a:pt x="586" y="254"/>
                  </a:cubicBezTo>
                  <a:cubicBezTo>
                    <a:pt x="585" y="254"/>
                    <a:pt x="585" y="254"/>
                    <a:pt x="585" y="254"/>
                  </a:cubicBezTo>
                  <a:cubicBezTo>
                    <a:pt x="585" y="255"/>
                    <a:pt x="585" y="256"/>
                    <a:pt x="585" y="257"/>
                  </a:cubicBezTo>
                  <a:cubicBezTo>
                    <a:pt x="585" y="258"/>
                    <a:pt x="585" y="258"/>
                    <a:pt x="585" y="258"/>
                  </a:cubicBezTo>
                  <a:cubicBezTo>
                    <a:pt x="585" y="259"/>
                    <a:pt x="584" y="260"/>
                    <a:pt x="584" y="260"/>
                  </a:cubicBezTo>
                  <a:cubicBezTo>
                    <a:pt x="584" y="261"/>
                    <a:pt x="584" y="261"/>
                    <a:pt x="584" y="261"/>
                  </a:cubicBezTo>
                  <a:cubicBezTo>
                    <a:pt x="584" y="263"/>
                    <a:pt x="584" y="263"/>
                    <a:pt x="584" y="263"/>
                  </a:cubicBezTo>
                  <a:cubicBezTo>
                    <a:pt x="585" y="264"/>
                    <a:pt x="585" y="264"/>
                    <a:pt x="585" y="264"/>
                  </a:cubicBezTo>
                  <a:cubicBezTo>
                    <a:pt x="585" y="265"/>
                    <a:pt x="585" y="266"/>
                    <a:pt x="585" y="266"/>
                  </a:cubicBezTo>
                  <a:cubicBezTo>
                    <a:pt x="585" y="267"/>
                    <a:pt x="585" y="267"/>
                    <a:pt x="585" y="267"/>
                  </a:cubicBezTo>
                  <a:cubicBezTo>
                    <a:pt x="585" y="268"/>
                    <a:pt x="585" y="268"/>
                    <a:pt x="586" y="269"/>
                  </a:cubicBezTo>
                  <a:cubicBezTo>
                    <a:pt x="586" y="270"/>
                    <a:pt x="586" y="270"/>
                    <a:pt x="586" y="270"/>
                  </a:cubicBezTo>
                  <a:cubicBezTo>
                    <a:pt x="586" y="271"/>
                    <a:pt x="587" y="271"/>
                    <a:pt x="587" y="272"/>
                  </a:cubicBezTo>
                  <a:cubicBezTo>
                    <a:pt x="587" y="273"/>
                    <a:pt x="587" y="273"/>
                    <a:pt x="587" y="273"/>
                  </a:cubicBezTo>
                  <a:cubicBezTo>
                    <a:pt x="587" y="273"/>
                    <a:pt x="588" y="274"/>
                    <a:pt x="588" y="275"/>
                  </a:cubicBezTo>
                  <a:cubicBezTo>
                    <a:pt x="588" y="275"/>
                    <a:pt x="589" y="275"/>
                    <a:pt x="589" y="276"/>
                  </a:cubicBezTo>
                  <a:cubicBezTo>
                    <a:pt x="589" y="276"/>
                    <a:pt x="589" y="277"/>
                    <a:pt x="590" y="277"/>
                  </a:cubicBezTo>
                  <a:cubicBezTo>
                    <a:pt x="590" y="278"/>
                    <a:pt x="590" y="278"/>
                    <a:pt x="590" y="278"/>
                  </a:cubicBezTo>
                  <a:cubicBezTo>
                    <a:pt x="591" y="279"/>
                    <a:pt x="591" y="280"/>
                    <a:pt x="592" y="280"/>
                  </a:cubicBezTo>
                  <a:cubicBezTo>
                    <a:pt x="593" y="281"/>
                    <a:pt x="593" y="281"/>
                    <a:pt x="593" y="281"/>
                  </a:cubicBezTo>
                  <a:cubicBezTo>
                    <a:pt x="593" y="282"/>
                    <a:pt x="594" y="283"/>
                    <a:pt x="594" y="283"/>
                  </a:cubicBezTo>
                  <a:cubicBezTo>
                    <a:pt x="595" y="284"/>
                    <a:pt x="595" y="284"/>
                    <a:pt x="595" y="284"/>
                  </a:cubicBezTo>
                  <a:cubicBezTo>
                    <a:pt x="595" y="284"/>
                    <a:pt x="595" y="284"/>
                    <a:pt x="595" y="284"/>
                  </a:cubicBezTo>
                  <a:cubicBezTo>
                    <a:pt x="596" y="285"/>
                    <a:pt x="596" y="286"/>
                    <a:pt x="597" y="286"/>
                  </a:cubicBezTo>
                  <a:cubicBezTo>
                    <a:pt x="598" y="287"/>
                    <a:pt x="598" y="287"/>
                    <a:pt x="598" y="287"/>
                  </a:cubicBezTo>
                  <a:cubicBezTo>
                    <a:pt x="599" y="288"/>
                    <a:pt x="600" y="289"/>
                    <a:pt x="601" y="290"/>
                  </a:cubicBezTo>
                  <a:cubicBezTo>
                    <a:pt x="601" y="290"/>
                    <a:pt x="602" y="290"/>
                    <a:pt x="602" y="291"/>
                  </a:cubicBezTo>
                  <a:cubicBezTo>
                    <a:pt x="604" y="293"/>
                    <a:pt x="604" y="293"/>
                    <a:pt x="604" y="293"/>
                  </a:cubicBezTo>
                  <a:cubicBezTo>
                    <a:pt x="605" y="293"/>
                    <a:pt x="605" y="293"/>
                    <a:pt x="605" y="293"/>
                  </a:cubicBezTo>
                  <a:cubicBezTo>
                    <a:pt x="605" y="293"/>
                    <a:pt x="605" y="293"/>
                    <a:pt x="606" y="294"/>
                  </a:cubicBezTo>
                  <a:cubicBezTo>
                    <a:pt x="606" y="294"/>
                    <a:pt x="607" y="295"/>
                    <a:pt x="608" y="295"/>
                  </a:cubicBezTo>
                  <a:cubicBezTo>
                    <a:pt x="609" y="296"/>
                    <a:pt x="609" y="296"/>
                    <a:pt x="609" y="296"/>
                  </a:cubicBezTo>
                  <a:cubicBezTo>
                    <a:pt x="610" y="297"/>
                    <a:pt x="611" y="298"/>
                    <a:pt x="612" y="298"/>
                  </a:cubicBezTo>
                  <a:cubicBezTo>
                    <a:pt x="613" y="299"/>
                    <a:pt x="613" y="299"/>
                    <a:pt x="614" y="299"/>
                  </a:cubicBezTo>
                  <a:cubicBezTo>
                    <a:pt x="615" y="300"/>
                    <a:pt x="616" y="301"/>
                    <a:pt x="617" y="301"/>
                  </a:cubicBezTo>
                  <a:cubicBezTo>
                    <a:pt x="617" y="301"/>
                    <a:pt x="618" y="302"/>
                    <a:pt x="618" y="302"/>
                  </a:cubicBezTo>
                  <a:cubicBezTo>
                    <a:pt x="622" y="304"/>
                    <a:pt x="622" y="304"/>
                    <a:pt x="622" y="304"/>
                  </a:cubicBezTo>
                  <a:cubicBezTo>
                    <a:pt x="622" y="304"/>
                    <a:pt x="623" y="305"/>
                    <a:pt x="623" y="305"/>
                  </a:cubicBezTo>
                  <a:cubicBezTo>
                    <a:pt x="625" y="306"/>
                    <a:pt x="627" y="307"/>
                    <a:pt x="628" y="308"/>
                  </a:cubicBezTo>
                  <a:cubicBezTo>
                    <a:pt x="644" y="316"/>
                    <a:pt x="664" y="324"/>
                    <a:pt x="687" y="330"/>
                  </a:cubicBezTo>
                  <a:cubicBezTo>
                    <a:pt x="687" y="331"/>
                    <a:pt x="687" y="331"/>
                    <a:pt x="687" y="331"/>
                  </a:cubicBezTo>
                  <a:cubicBezTo>
                    <a:pt x="688" y="331"/>
                    <a:pt x="688" y="331"/>
                    <a:pt x="688" y="331"/>
                  </a:cubicBezTo>
                  <a:lnTo>
                    <a:pt x="689" y="331"/>
                  </a:lnTo>
                  <a:close/>
                </a:path>
              </a:pathLst>
            </a:custGeom>
            <a:gradFill>
              <a:gsLst>
                <a:gs pos="99000">
                  <a:schemeClr val="accent1">
                    <a:lumMod val="75000"/>
                  </a:schemeClr>
                </a:gs>
                <a:gs pos="0">
                  <a:schemeClr val="accent1"/>
                </a:gs>
              </a:gsLst>
              <a:lin ang="1200000" scaled="0"/>
            </a:gradFill>
            <a:ln>
              <a:noFill/>
            </a:ln>
          </p:spPr>
          <p:txBody>
            <a:bodyPr vert="horz" wrap="square" lIns="91440" tIns="45720" rIns="91440" bIns="45720" numCol="1" anchor="t" anchorCtr="0" compatLnSpc="1">
              <a:prstTxWarp prst="textNoShape">
                <a:avLst/>
              </a:prstTxWarp>
            </a:bodyPr>
            <a:lstStyle/>
            <a:p>
              <a:endParaRPr lang="id-ID" sz="2800"/>
            </a:p>
          </p:txBody>
        </p:sp>
      </p:grpSp>
      <p:grpSp>
        <p:nvGrpSpPr>
          <p:cNvPr id="84" name="Group 83">
            <a:extLst>
              <a:ext uri="{FF2B5EF4-FFF2-40B4-BE49-F238E27FC236}">
                <a16:creationId xmlns:a16="http://schemas.microsoft.com/office/drawing/2014/main" id="{8E02E4ED-5422-4E1C-BFA6-F3F9DFC359EA}"/>
              </a:ext>
            </a:extLst>
          </p:cNvPr>
          <p:cNvGrpSpPr/>
          <p:nvPr/>
        </p:nvGrpSpPr>
        <p:grpSpPr>
          <a:xfrm>
            <a:off x="5599586" y="1422083"/>
            <a:ext cx="1654131" cy="1785687"/>
            <a:chOff x="2899778" y="1223020"/>
            <a:chExt cx="1654131" cy="1785687"/>
          </a:xfrm>
        </p:grpSpPr>
        <p:sp>
          <p:nvSpPr>
            <p:cNvPr id="15" name="Freeform 155">
              <a:extLst>
                <a:ext uri="{FF2B5EF4-FFF2-40B4-BE49-F238E27FC236}">
                  <a16:creationId xmlns:a16="http://schemas.microsoft.com/office/drawing/2014/main" id="{FEC4F7FA-8752-4B2C-A2F8-F7DBF3B9584D}"/>
                </a:ext>
              </a:extLst>
            </p:cNvPr>
            <p:cNvSpPr>
              <a:spLocks/>
            </p:cNvSpPr>
            <p:nvPr/>
          </p:nvSpPr>
          <p:spPr bwMode="auto">
            <a:xfrm flipH="1">
              <a:off x="3300223" y="2183680"/>
              <a:ext cx="434439" cy="773696"/>
            </a:xfrm>
            <a:custGeom>
              <a:avLst/>
              <a:gdLst>
                <a:gd name="T0" fmla="*/ 211 w 540"/>
                <a:gd name="T1" fmla="*/ 61 h 962"/>
                <a:gd name="T2" fmla="*/ 170 w 540"/>
                <a:gd name="T3" fmla="*/ 176 h 962"/>
                <a:gd name="T4" fmla="*/ 166 w 540"/>
                <a:gd name="T5" fmla="*/ 813 h 962"/>
                <a:gd name="T6" fmla="*/ 31 w 540"/>
                <a:gd name="T7" fmla="*/ 934 h 962"/>
                <a:gd name="T8" fmla="*/ 464 w 540"/>
                <a:gd name="T9" fmla="*/ 943 h 962"/>
                <a:gd name="T10" fmla="*/ 470 w 540"/>
                <a:gd name="T11" fmla="*/ 652 h 962"/>
                <a:gd name="T12" fmla="*/ 476 w 540"/>
                <a:gd name="T13" fmla="*/ 416 h 962"/>
                <a:gd name="T14" fmla="*/ 484 w 540"/>
                <a:gd name="T15" fmla="*/ 286 h 962"/>
                <a:gd name="T16" fmla="*/ 520 w 540"/>
                <a:gd name="T17" fmla="*/ 129 h 962"/>
                <a:gd name="T18" fmla="*/ 514 w 540"/>
                <a:gd name="T19" fmla="*/ 0 h 962"/>
                <a:gd name="T20" fmla="*/ 292 w 540"/>
                <a:gd name="T21" fmla="*/ 29 h 962"/>
                <a:gd name="T22" fmla="*/ 211 w 540"/>
                <a:gd name="T23" fmla="*/ 61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0" h="962">
                  <a:moveTo>
                    <a:pt x="211" y="61"/>
                  </a:moveTo>
                  <a:cubicBezTo>
                    <a:pt x="212" y="78"/>
                    <a:pt x="170" y="103"/>
                    <a:pt x="170" y="176"/>
                  </a:cubicBezTo>
                  <a:cubicBezTo>
                    <a:pt x="170" y="202"/>
                    <a:pt x="177" y="813"/>
                    <a:pt x="166" y="813"/>
                  </a:cubicBezTo>
                  <a:cubicBezTo>
                    <a:pt x="131" y="813"/>
                    <a:pt x="0" y="870"/>
                    <a:pt x="31" y="934"/>
                  </a:cubicBezTo>
                  <a:cubicBezTo>
                    <a:pt x="42" y="954"/>
                    <a:pt x="458" y="962"/>
                    <a:pt x="464" y="943"/>
                  </a:cubicBezTo>
                  <a:cubicBezTo>
                    <a:pt x="476" y="907"/>
                    <a:pt x="470" y="721"/>
                    <a:pt x="470" y="652"/>
                  </a:cubicBezTo>
                  <a:cubicBezTo>
                    <a:pt x="470" y="562"/>
                    <a:pt x="468" y="505"/>
                    <a:pt x="476" y="416"/>
                  </a:cubicBezTo>
                  <a:cubicBezTo>
                    <a:pt x="479" y="375"/>
                    <a:pt x="462" y="315"/>
                    <a:pt x="484" y="286"/>
                  </a:cubicBezTo>
                  <a:cubicBezTo>
                    <a:pt x="510" y="251"/>
                    <a:pt x="520" y="173"/>
                    <a:pt x="520" y="129"/>
                  </a:cubicBezTo>
                  <a:cubicBezTo>
                    <a:pt x="503" y="129"/>
                    <a:pt x="540" y="0"/>
                    <a:pt x="514" y="0"/>
                  </a:cubicBezTo>
                  <a:cubicBezTo>
                    <a:pt x="415" y="0"/>
                    <a:pt x="385" y="14"/>
                    <a:pt x="292" y="29"/>
                  </a:cubicBezTo>
                  <a:cubicBezTo>
                    <a:pt x="262" y="33"/>
                    <a:pt x="210" y="22"/>
                    <a:pt x="211" y="6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6">
              <a:extLst>
                <a:ext uri="{FF2B5EF4-FFF2-40B4-BE49-F238E27FC236}">
                  <a16:creationId xmlns:a16="http://schemas.microsoft.com/office/drawing/2014/main" id="{514E8534-A413-414B-930C-ED5C7726EFA3}"/>
                </a:ext>
              </a:extLst>
            </p:cNvPr>
            <p:cNvSpPr>
              <a:spLocks/>
            </p:cNvSpPr>
            <p:nvPr/>
          </p:nvSpPr>
          <p:spPr bwMode="auto">
            <a:xfrm flipH="1">
              <a:off x="3343735" y="2702423"/>
              <a:ext cx="392287" cy="255632"/>
            </a:xfrm>
            <a:custGeom>
              <a:avLst/>
              <a:gdLst>
                <a:gd name="T0" fmla="*/ 173 w 488"/>
                <a:gd name="T1" fmla="*/ 9 h 318"/>
                <a:gd name="T2" fmla="*/ 167 w 488"/>
                <a:gd name="T3" fmla="*/ 169 h 318"/>
                <a:gd name="T4" fmla="*/ 32 w 488"/>
                <a:gd name="T5" fmla="*/ 290 h 318"/>
                <a:gd name="T6" fmla="*/ 465 w 488"/>
                <a:gd name="T7" fmla="*/ 300 h 318"/>
                <a:gd name="T8" fmla="*/ 485 w 488"/>
                <a:gd name="T9" fmla="*/ 77 h 318"/>
                <a:gd name="T10" fmla="*/ 488 w 488"/>
                <a:gd name="T11" fmla="*/ 10 h 318"/>
                <a:gd name="T12" fmla="*/ 487 w 488"/>
                <a:gd name="T13" fmla="*/ 0 h 318"/>
                <a:gd name="T14" fmla="*/ 173 w 488"/>
                <a:gd name="T15" fmla="*/ 9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318">
                  <a:moveTo>
                    <a:pt x="173" y="9"/>
                  </a:moveTo>
                  <a:cubicBezTo>
                    <a:pt x="173" y="115"/>
                    <a:pt x="171" y="169"/>
                    <a:pt x="167" y="169"/>
                  </a:cubicBezTo>
                  <a:cubicBezTo>
                    <a:pt x="132" y="169"/>
                    <a:pt x="0" y="226"/>
                    <a:pt x="32" y="290"/>
                  </a:cubicBezTo>
                  <a:cubicBezTo>
                    <a:pt x="42" y="311"/>
                    <a:pt x="459" y="318"/>
                    <a:pt x="465" y="300"/>
                  </a:cubicBezTo>
                  <a:cubicBezTo>
                    <a:pt x="475" y="270"/>
                    <a:pt x="487" y="161"/>
                    <a:pt x="485" y="77"/>
                  </a:cubicBezTo>
                  <a:cubicBezTo>
                    <a:pt x="485" y="57"/>
                    <a:pt x="488" y="23"/>
                    <a:pt x="488" y="10"/>
                  </a:cubicBezTo>
                  <a:cubicBezTo>
                    <a:pt x="488" y="6"/>
                    <a:pt x="488" y="3"/>
                    <a:pt x="487" y="0"/>
                  </a:cubicBezTo>
                  <a:cubicBezTo>
                    <a:pt x="397" y="42"/>
                    <a:pt x="281" y="42"/>
                    <a:pt x="173" y="9"/>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57">
              <a:extLst>
                <a:ext uri="{FF2B5EF4-FFF2-40B4-BE49-F238E27FC236}">
                  <a16:creationId xmlns:a16="http://schemas.microsoft.com/office/drawing/2014/main" id="{253648A8-153B-4914-9B8E-901CF9F88674}"/>
                </a:ext>
              </a:extLst>
            </p:cNvPr>
            <p:cNvSpPr>
              <a:spLocks/>
            </p:cNvSpPr>
            <p:nvPr/>
          </p:nvSpPr>
          <p:spPr bwMode="auto">
            <a:xfrm flipH="1">
              <a:off x="3430419" y="1847823"/>
              <a:ext cx="443277" cy="383448"/>
            </a:xfrm>
            <a:custGeom>
              <a:avLst/>
              <a:gdLst>
                <a:gd name="T0" fmla="*/ 430 w 551"/>
                <a:gd name="T1" fmla="*/ 70 h 477"/>
                <a:gd name="T2" fmla="*/ 443 w 551"/>
                <a:gd name="T3" fmla="*/ 321 h 477"/>
                <a:gd name="T4" fmla="*/ 229 w 551"/>
                <a:gd name="T5" fmla="*/ 447 h 477"/>
                <a:gd name="T6" fmla="*/ 16 w 551"/>
                <a:gd name="T7" fmla="*/ 366 h 477"/>
                <a:gd name="T8" fmla="*/ 130 w 551"/>
                <a:gd name="T9" fmla="*/ 245 h 477"/>
                <a:gd name="T10" fmla="*/ 213 w 551"/>
                <a:gd name="T11" fmla="*/ 214 h 477"/>
                <a:gd name="T12" fmla="*/ 262 w 551"/>
                <a:gd name="T13" fmla="*/ 129 h 477"/>
                <a:gd name="T14" fmla="*/ 401 w 551"/>
                <a:gd name="T15" fmla="*/ 52 h 477"/>
                <a:gd name="T16" fmla="*/ 430 w 551"/>
                <a:gd name="T17" fmla="*/ 7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77">
                  <a:moveTo>
                    <a:pt x="430" y="70"/>
                  </a:moveTo>
                  <a:cubicBezTo>
                    <a:pt x="439" y="166"/>
                    <a:pt x="551" y="231"/>
                    <a:pt x="443" y="321"/>
                  </a:cubicBezTo>
                  <a:cubicBezTo>
                    <a:pt x="400" y="357"/>
                    <a:pt x="406" y="397"/>
                    <a:pt x="229" y="447"/>
                  </a:cubicBezTo>
                  <a:cubicBezTo>
                    <a:pt x="138" y="473"/>
                    <a:pt x="34" y="477"/>
                    <a:pt x="16" y="366"/>
                  </a:cubicBezTo>
                  <a:cubicBezTo>
                    <a:pt x="1" y="281"/>
                    <a:pt x="0" y="273"/>
                    <a:pt x="130" y="245"/>
                  </a:cubicBezTo>
                  <a:cubicBezTo>
                    <a:pt x="154" y="247"/>
                    <a:pt x="191" y="181"/>
                    <a:pt x="213" y="214"/>
                  </a:cubicBezTo>
                  <a:cubicBezTo>
                    <a:pt x="235" y="246"/>
                    <a:pt x="210" y="187"/>
                    <a:pt x="262" y="129"/>
                  </a:cubicBezTo>
                  <a:cubicBezTo>
                    <a:pt x="263" y="128"/>
                    <a:pt x="247" y="0"/>
                    <a:pt x="401" y="52"/>
                  </a:cubicBezTo>
                  <a:cubicBezTo>
                    <a:pt x="403" y="52"/>
                    <a:pt x="430" y="69"/>
                    <a:pt x="430" y="70"/>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58">
              <a:extLst>
                <a:ext uri="{FF2B5EF4-FFF2-40B4-BE49-F238E27FC236}">
                  <a16:creationId xmlns:a16="http://schemas.microsoft.com/office/drawing/2014/main" id="{160C1477-E0F6-469A-B705-F25D6E851C2B}"/>
                </a:ext>
              </a:extLst>
            </p:cNvPr>
            <p:cNvSpPr>
              <a:spLocks/>
            </p:cNvSpPr>
            <p:nvPr/>
          </p:nvSpPr>
          <p:spPr bwMode="auto">
            <a:xfrm flipH="1">
              <a:off x="3801970" y="2001474"/>
              <a:ext cx="135974" cy="212800"/>
            </a:xfrm>
            <a:custGeom>
              <a:avLst/>
              <a:gdLst>
                <a:gd name="T0" fmla="*/ 169 w 169"/>
                <a:gd name="T1" fmla="*/ 56 h 265"/>
                <a:gd name="T2" fmla="*/ 15 w 169"/>
                <a:gd name="T3" fmla="*/ 173 h 265"/>
                <a:gd name="T4" fmla="*/ 106 w 169"/>
                <a:gd name="T5" fmla="*/ 255 h 265"/>
                <a:gd name="T6" fmla="*/ 157 w 169"/>
                <a:gd name="T7" fmla="*/ 247 h 265"/>
                <a:gd name="T8" fmla="*/ 167 w 169"/>
                <a:gd name="T9" fmla="*/ 60 h 265"/>
                <a:gd name="T10" fmla="*/ 169 w 169"/>
                <a:gd name="T11" fmla="*/ 56 h 265"/>
              </a:gdLst>
              <a:ahLst/>
              <a:cxnLst>
                <a:cxn ang="0">
                  <a:pos x="T0" y="T1"/>
                </a:cxn>
                <a:cxn ang="0">
                  <a:pos x="T2" y="T3"/>
                </a:cxn>
                <a:cxn ang="0">
                  <a:pos x="T4" y="T5"/>
                </a:cxn>
                <a:cxn ang="0">
                  <a:pos x="T6" y="T7"/>
                </a:cxn>
                <a:cxn ang="0">
                  <a:pos x="T8" y="T9"/>
                </a:cxn>
                <a:cxn ang="0">
                  <a:pos x="T10" y="T11"/>
                </a:cxn>
              </a:cxnLst>
              <a:rect l="0" t="0" r="r" b="b"/>
              <a:pathLst>
                <a:path w="169" h="265">
                  <a:moveTo>
                    <a:pt x="169" y="56"/>
                  </a:moveTo>
                  <a:cubicBezTo>
                    <a:pt x="90" y="0"/>
                    <a:pt x="0" y="86"/>
                    <a:pt x="15" y="173"/>
                  </a:cubicBezTo>
                  <a:cubicBezTo>
                    <a:pt x="25" y="231"/>
                    <a:pt x="39" y="236"/>
                    <a:pt x="106" y="255"/>
                  </a:cubicBezTo>
                  <a:cubicBezTo>
                    <a:pt x="109" y="256"/>
                    <a:pt x="167" y="265"/>
                    <a:pt x="157" y="247"/>
                  </a:cubicBezTo>
                  <a:cubicBezTo>
                    <a:pt x="123" y="186"/>
                    <a:pt x="135" y="120"/>
                    <a:pt x="167" y="60"/>
                  </a:cubicBezTo>
                  <a:cubicBezTo>
                    <a:pt x="168" y="58"/>
                    <a:pt x="169" y="57"/>
                    <a:pt x="169" y="5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59">
              <a:extLst>
                <a:ext uri="{FF2B5EF4-FFF2-40B4-BE49-F238E27FC236}">
                  <a16:creationId xmlns:a16="http://schemas.microsoft.com/office/drawing/2014/main" id="{3ECE2D79-D0EC-43D0-83C3-F24A884891CD}"/>
                </a:ext>
              </a:extLst>
            </p:cNvPr>
            <p:cNvSpPr>
              <a:spLocks/>
            </p:cNvSpPr>
            <p:nvPr/>
          </p:nvSpPr>
          <p:spPr bwMode="auto">
            <a:xfrm flipH="1">
              <a:off x="3133655" y="2236031"/>
              <a:ext cx="459254" cy="772676"/>
            </a:xfrm>
            <a:custGeom>
              <a:avLst/>
              <a:gdLst>
                <a:gd name="T0" fmla="*/ 242 w 571"/>
                <a:gd name="T1" fmla="*/ 60 h 961"/>
                <a:gd name="T2" fmla="*/ 16 w 571"/>
                <a:gd name="T3" fmla="*/ 137 h 961"/>
                <a:gd name="T4" fmla="*/ 203 w 571"/>
                <a:gd name="T5" fmla="*/ 335 h 961"/>
                <a:gd name="T6" fmla="*/ 196 w 571"/>
                <a:gd name="T7" fmla="*/ 813 h 961"/>
                <a:gd name="T8" fmla="*/ 62 w 571"/>
                <a:gd name="T9" fmla="*/ 934 h 961"/>
                <a:gd name="T10" fmla="*/ 495 w 571"/>
                <a:gd name="T11" fmla="*/ 943 h 961"/>
                <a:gd name="T12" fmla="*/ 515 w 571"/>
                <a:gd name="T13" fmla="*/ 721 h 961"/>
                <a:gd name="T14" fmla="*/ 517 w 571"/>
                <a:gd name="T15" fmla="*/ 655 h 961"/>
                <a:gd name="T16" fmla="*/ 500 w 571"/>
                <a:gd name="T17" fmla="*/ 581 h 961"/>
                <a:gd name="T18" fmla="*/ 515 w 571"/>
                <a:gd name="T19" fmla="*/ 538 h 961"/>
                <a:gd name="T20" fmla="*/ 501 w 571"/>
                <a:gd name="T21" fmla="*/ 500 h 961"/>
                <a:gd name="T22" fmla="*/ 506 w 571"/>
                <a:gd name="T23" fmla="*/ 415 h 961"/>
                <a:gd name="T24" fmla="*/ 514 w 571"/>
                <a:gd name="T25" fmla="*/ 285 h 961"/>
                <a:gd name="T26" fmla="*/ 551 w 571"/>
                <a:gd name="T27" fmla="*/ 128 h 961"/>
                <a:gd name="T28" fmla="*/ 544 w 571"/>
                <a:gd name="T29" fmla="*/ 0 h 961"/>
                <a:gd name="T30" fmla="*/ 323 w 571"/>
                <a:gd name="T31" fmla="*/ 28 h 961"/>
                <a:gd name="T32" fmla="*/ 242 w 571"/>
                <a:gd name="T33" fmla="*/ 6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1" h="961">
                  <a:moveTo>
                    <a:pt x="242" y="60"/>
                  </a:moveTo>
                  <a:cubicBezTo>
                    <a:pt x="243" y="77"/>
                    <a:pt x="0" y="66"/>
                    <a:pt x="16" y="137"/>
                  </a:cubicBezTo>
                  <a:cubicBezTo>
                    <a:pt x="51" y="289"/>
                    <a:pt x="203" y="300"/>
                    <a:pt x="203" y="335"/>
                  </a:cubicBezTo>
                  <a:cubicBezTo>
                    <a:pt x="203" y="518"/>
                    <a:pt x="204" y="813"/>
                    <a:pt x="196" y="813"/>
                  </a:cubicBezTo>
                  <a:cubicBezTo>
                    <a:pt x="161" y="813"/>
                    <a:pt x="30" y="870"/>
                    <a:pt x="62" y="934"/>
                  </a:cubicBezTo>
                  <a:cubicBezTo>
                    <a:pt x="72" y="954"/>
                    <a:pt x="488" y="961"/>
                    <a:pt x="495" y="943"/>
                  </a:cubicBezTo>
                  <a:cubicBezTo>
                    <a:pt x="504" y="913"/>
                    <a:pt x="516" y="805"/>
                    <a:pt x="515" y="721"/>
                  </a:cubicBezTo>
                  <a:cubicBezTo>
                    <a:pt x="515" y="702"/>
                    <a:pt x="517" y="668"/>
                    <a:pt x="517" y="655"/>
                  </a:cubicBezTo>
                  <a:cubicBezTo>
                    <a:pt x="517" y="629"/>
                    <a:pt x="500" y="603"/>
                    <a:pt x="500" y="581"/>
                  </a:cubicBezTo>
                  <a:cubicBezTo>
                    <a:pt x="500" y="566"/>
                    <a:pt x="515" y="553"/>
                    <a:pt x="515" y="538"/>
                  </a:cubicBezTo>
                  <a:cubicBezTo>
                    <a:pt x="515" y="526"/>
                    <a:pt x="501" y="513"/>
                    <a:pt x="501" y="500"/>
                  </a:cubicBezTo>
                  <a:cubicBezTo>
                    <a:pt x="502" y="474"/>
                    <a:pt x="504" y="447"/>
                    <a:pt x="506" y="415"/>
                  </a:cubicBezTo>
                  <a:cubicBezTo>
                    <a:pt x="510" y="374"/>
                    <a:pt x="492" y="314"/>
                    <a:pt x="514" y="285"/>
                  </a:cubicBezTo>
                  <a:cubicBezTo>
                    <a:pt x="541" y="250"/>
                    <a:pt x="551" y="172"/>
                    <a:pt x="551" y="128"/>
                  </a:cubicBezTo>
                  <a:cubicBezTo>
                    <a:pt x="534" y="128"/>
                    <a:pt x="571" y="0"/>
                    <a:pt x="544" y="0"/>
                  </a:cubicBezTo>
                  <a:cubicBezTo>
                    <a:pt x="446" y="0"/>
                    <a:pt x="416" y="13"/>
                    <a:pt x="323" y="28"/>
                  </a:cubicBezTo>
                  <a:cubicBezTo>
                    <a:pt x="293" y="33"/>
                    <a:pt x="241" y="22"/>
                    <a:pt x="24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61">
              <a:extLst>
                <a:ext uri="{FF2B5EF4-FFF2-40B4-BE49-F238E27FC236}">
                  <a16:creationId xmlns:a16="http://schemas.microsoft.com/office/drawing/2014/main" id="{4A30A8A8-9ACC-43E3-BFA9-2519019443FC}"/>
                </a:ext>
              </a:extLst>
            </p:cNvPr>
            <p:cNvSpPr>
              <a:spLocks/>
            </p:cNvSpPr>
            <p:nvPr/>
          </p:nvSpPr>
          <p:spPr bwMode="auto">
            <a:xfrm flipH="1">
              <a:off x="3114618" y="2274784"/>
              <a:ext cx="550017" cy="124417"/>
            </a:xfrm>
            <a:custGeom>
              <a:avLst/>
              <a:gdLst>
                <a:gd name="T0" fmla="*/ 102 w 684"/>
                <a:gd name="T1" fmla="*/ 33 h 155"/>
                <a:gd name="T2" fmla="*/ 78 w 684"/>
                <a:gd name="T3" fmla="*/ 76 h 155"/>
                <a:gd name="T4" fmla="*/ 616 w 684"/>
                <a:gd name="T5" fmla="*/ 100 h 155"/>
                <a:gd name="T6" fmla="*/ 599 w 684"/>
                <a:gd name="T7" fmla="*/ 3 h 155"/>
                <a:gd name="T8" fmla="*/ 102 w 684"/>
                <a:gd name="T9" fmla="*/ 33 h 155"/>
              </a:gdLst>
              <a:ahLst/>
              <a:cxnLst>
                <a:cxn ang="0">
                  <a:pos x="T0" y="T1"/>
                </a:cxn>
                <a:cxn ang="0">
                  <a:pos x="T2" y="T3"/>
                </a:cxn>
                <a:cxn ang="0">
                  <a:pos x="T4" y="T5"/>
                </a:cxn>
                <a:cxn ang="0">
                  <a:pos x="T6" y="T7"/>
                </a:cxn>
                <a:cxn ang="0">
                  <a:pos x="T8" y="T9"/>
                </a:cxn>
              </a:cxnLst>
              <a:rect l="0" t="0" r="r" b="b"/>
              <a:pathLst>
                <a:path w="684" h="155">
                  <a:moveTo>
                    <a:pt x="102" y="33"/>
                  </a:moveTo>
                  <a:cubicBezTo>
                    <a:pt x="67" y="19"/>
                    <a:pt x="0" y="44"/>
                    <a:pt x="78" y="76"/>
                  </a:cubicBezTo>
                  <a:cubicBezTo>
                    <a:pt x="235" y="142"/>
                    <a:pt x="479" y="155"/>
                    <a:pt x="616" y="100"/>
                  </a:cubicBezTo>
                  <a:cubicBezTo>
                    <a:pt x="684" y="72"/>
                    <a:pt x="638" y="0"/>
                    <a:pt x="599" y="3"/>
                  </a:cubicBezTo>
                  <a:cubicBezTo>
                    <a:pt x="419" y="16"/>
                    <a:pt x="280" y="49"/>
                    <a:pt x="102" y="33"/>
                  </a:cubicBez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62">
              <a:extLst>
                <a:ext uri="{FF2B5EF4-FFF2-40B4-BE49-F238E27FC236}">
                  <a16:creationId xmlns:a16="http://schemas.microsoft.com/office/drawing/2014/main" id="{EF8DA11B-51B5-4794-A706-E3AC29858103}"/>
                </a:ext>
              </a:extLst>
            </p:cNvPr>
            <p:cNvSpPr>
              <a:spLocks/>
            </p:cNvSpPr>
            <p:nvPr/>
          </p:nvSpPr>
          <p:spPr bwMode="auto">
            <a:xfrm flipH="1">
              <a:off x="3142833" y="1857341"/>
              <a:ext cx="518403" cy="512284"/>
            </a:xfrm>
            <a:custGeom>
              <a:avLst/>
              <a:gdLst>
                <a:gd name="T0" fmla="*/ 470 w 645"/>
                <a:gd name="T1" fmla="*/ 0 h 637"/>
                <a:gd name="T2" fmla="*/ 115 w 645"/>
                <a:gd name="T3" fmla="*/ 40 h 637"/>
                <a:gd name="T4" fmla="*/ 52 w 645"/>
                <a:gd name="T5" fmla="*/ 469 h 637"/>
                <a:gd name="T6" fmla="*/ 107 w 645"/>
                <a:gd name="T7" fmla="*/ 582 h 637"/>
                <a:gd name="T8" fmla="*/ 479 w 645"/>
                <a:gd name="T9" fmla="*/ 629 h 637"/>
                <a:gd name="T10" fmla="*/ 638 w 645"/>
                <a:gd name="T11" fmla="*/ 451 h 637"/>
                <a:gd name="T12" fmla="*/ 475 w 645"/>
                <a:gd name="T13" fmla="*/ 9 h 637"/>
                <a:gd name="T14" fmla="*/ 470 w 645"/>
                <a:gd name="T15" fmla="*/ 0 h 6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37">
                  <a:moveTo>
                    <a:pt x="470" y="0"/>
                  </a:moveTo>
                  <a:cubicBezTo>
                    <a:pt x="115" y="40"/>
                    <a:pt x="115" y="40"/>
                    <a:pt x="115" y="40"/>
                  </a:cubicBezTo>
                  <a:cubicBezTo>
                    <a:pt x="0" y="156"/>
                    <a:pt x="158" y="335"/>
                    <a:pt x="52" y="469"/>
                  </a:cubicBezTo>
                  <a:cubicBezTo>
                    <a:pt x="32" y="494"/>
                    <a:pt x="45" y="563"/>
                    <a:pt x="107" y="582"/>
                  </a:cubicBezTo>
                  <a:cubicBezTo>
                    <a:pt x="246" y="625"/>
                    <a:pt x="333" y="637"/>
                    <a:pt x="479" y="629"/>
                  </a:cubicBezTo>
                  <a:cubicBezTo>
                    <a:pt x="601" y="623"/>
                    <a:pt x="631" y="589"/>
                    <a:pt x="638" y="451"/>
                  </a:cubicBezTo>
                  <a:cubicBezTo>
                    <a:pt x="645" y="298"/>
                    <a:pt x="578" y="116"/>
                    <a:pt x="475" y="9"/>
                  </a:cubicBezTo>
                  <a:cubicBezTo>
                    <a:pt x="475" y="9"/>
                    <a:pt x="470" y="1"/>
                    <a:pt x="47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63">
              <a:extLst>
                <a:ext uri="{FF2B5EF4-FFF2-40B4-BE49-F238E27FC236}">
                  <a16:creationId xmlns:a16="http://schemas.microsoft.com/office/drawing/2014/main" id="{0DA9794B-19E1-44B3-8316-B503B4B6A039}"/>
                </a:ext>
              </a:extLst>
            </p:cNvPr>
            <p:cNvSpPr>
              <a:spLocks/>
            </p:cNvSpPr>
            <p:nvPr/>
          </p:nvSpPr>
          <p:spPr bwMode="auto">
            <a:xfrm flipH="1">
              <a:off x="2899778" y="1818929"/>
              <a:ext cx="462314" cy="411663"/>
            </a:xfrm>
            <a:custGeom>
              <a:avLst/>
              <a:gdLst>
                <a:gd name="T0" fmla="*/ 103 w 575"/>
                <a:gd name="T1" fmla="*/ 49 h 512"/>
                <a:gd name="T2" fmla="*/ 352 w 575"/>
                <a:gd name="T3" fmla="*/ 82 h 512"/>
                <a:gd name="T4" fmla="*/ 551 w 575"/>
                <a:gd name="T5" fmla="*/ 322 h 512"/>
                <a:gd name="T6" fmla="*/ 318 w 575"/>
                <a:gd name="T7" fmla="*/ 511 h 512"/>
                <a:gd name="T8" fmla="*/ 202 w 575"/>
                <a:gd name="T9" fmla="*/ 331 h 512"/>
                <a:gd name="T10" fmla="*/ 228 w 575"/>
                <a:gd name="T11" fmla="*/ 321 h 512"/>
                <a:gd name="T12" fmla="*/ 284 w 575"/>
                <a:gd name="T13" fmla="*/ 269 h 512"/>
                <a:gd name="T14" fmla="*/ 130 w 575"/>
                <a:gd name="T15" fmla="*/ 225 h 512"/>
                <a:gd name="T16" fmla="*/ 80 w 575"/>
                <a:gd name="T17" fmla="*/ 74 h 512"/>
                <a:gd name="T18" fmla="*/ 103 w 575"/>
                <a:gd name="T19" fmla="*/ 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5" h="512">
                  <a:moveTo>
                    <a:pt x="103" y="49"/>
                  </a:moveTo>
                  <a:cubicBezTo>
                    <a:pt x="199" y="57"/>
                    <a:pt x="238" y="0"/>
                    <a:pt x="352" y="82"/>
                  </a:cubicBezTo>
                  <a:cubicBezTo>
                    <a:pt x="383" y="104"/>
                    <a:pt x="575" y="49"/>
                    <a:pt x="551" y="322"/>
                  </a:cubicBezTo>
                  <a:cubicBezTo>
                    <a:pt x="543" y="416"/>
                    <a:pt x="430" y="512"/>
                    <a:pt x="318" y="511"/>
                  </a:cubicBezTo>
                  <a:cubicBezTo>
                    <a:pt x="231" y="509"/>
                    <a:pt x="206" y="464"/>
                    <a:pt x="202" y="331"/>
                  </a:cubicBezTo>
                  <a:cubicBezTo>
                    <a:pt x="248" y="326"/>
                    <a:pt x="163" y="315"/>
                    <a:pt x="228" y="321"/>
                  </a:cubicBezTo>
                  <a:cubicBezTo>
                    <a:pt x="271" y="325"/>
                    <a:pt x="223" y="295"/>
                    <a:pt x="284" y="269"/>
                  </a:cubicBezTo>
                  <a:cubicBezTo>
                    <a:pt x="318" y="254"/>
                    <a:pt x="178" y="287"/>
                    <a:pt x="130" y="225"/>
                  </a:cubicBezTo>
                  <a:cubicBezTo>
                    <a:pt x="129" y="224"/>
                    <a:pt x="0" y="215"/>
                    <a:pt x="80" y="74"/>
                  </a:cubicBezTo>
                  <a:cubicBezTo>
                    <a:pt x="80" y="72"/>
                    <a:pt x="102" y="49"/>
                    <a:pt x="10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64">
              <a:extLst>
                <a:ext uri="{FF2B5EF4-FFF2-40B4-BE49-F238E27FC236}">
                  <a16:creationId xmlns:a16="http://schemas.microsoft.com/office/drawing/2014/main" id="{702D0DEB-CB1C-4DBA-A83D-63E81B8CCD39}"/>
                </a:ext>
              </a:extLst>
            </p:cNvPr>
            <p:cNvSpPr>
              <a:spLocks/>
            </p:cNvSpPr>
            <p:nvPr/>
          </p:nvSpPr>
          <p:spPr bwMode="auto">
            <a:xfrm flipH="1">
              <a:off x="3194163" y="2013372"/>
              <a:ext cx="428660" cy="390927"/>
            </a:xfrm>
            <a:custGeom>
              <a:avLst/>
              <a:gdLst>
                <a:gd name="T0" fmla="*/ 500 w 533"/>
                <a:gd name="T1" fmla="*/ 342 h 486"/>
                <a:gd name="T2" fmla="*/ 515 w 533"/>
                <a:gd name="T3" fmla="*/ 186 h 486"/>
                <a:gd name="T4" fmla="*/ 521 w 533"/>
                <a:gd name="T5" fmla="*/ 161 h 486"/>
                <a:gd name="T6" fmla="*/ 494 w 533"/>
                <a:gd name="T7" fmla="*/ 157 h 486"/>
                <a:gd name="T8" fmla="*/ 476 w 533"/>
                <a:gd name="T9" fmla="*/ 155 h 486"/>
                <a:gd name="T10" fmla="*/ 474 w 533"/>
                <a:gd name="T11" fmla="*/ 154 h 486"/>
                <a:gd name="T12" fmla="*/ 471 w 533"/>
                <a:gd name="T13" fmla="*/ 154 h 486"/>
                <a:gd name="T14" fmla="*/ 450 w 533"/>
                <a:gd name="T15" fmla="*/ 149 h 486"/>
                <a:gd name="T16" fmla="*/ 382 w 533"/>
                <a:gd name="T17" fmla="*/ 301 h 486"/>
                <a:gd name="T18" fmla="*/ 128 w 533"/>
                <a:gd name="T19" fmla="*/ 177 h 486"/>
                <a:gd name="T20" fmla="*/ 84 w 533"/>
                <a:gd name="T21" fmla="*/ 39 h 486"/>
                <a:gd name="T22" fmla="*/ 84 w 533"/>
                <a:gd name="T23" fmla="*/ 188 h 486"/>
                <a:gd name="T24" fmla="*/ 0 w 533"/>
                <a:gd name="T25" fmla="*/ 332 h 486"/>
                <a:gd name="T26" fmla="*/ 59 w 533"/>
                <a:gd name="T27" fmla="*/ 388 h 486"/>
                <a:gd name="T28" fmla="*/ 431 w 533"/>
                <a:gd name="T29" fmla="*/ 435 h 486"/>
                <a:gd name="T30" fmla="*/ 533 w 533"/>
                <a:gd name="T31" fmla="*/ 412 h 486"/>
                <a:gd name="T32" fmla="*/ 500 w 533"/>
                <a:gd name="T33" fmla="*/ 342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486">
                  <a:moveTo>
                    <a:pt x="500" y="342"/>
                  </a:moveTo>
                  <a:cubicBezTo>
                    <a:pt x="483" y="287"/>
                    <a:pt x="520" y="237"/>
                    <a:pt x="515" y="186"/>
                  </a:cubicBezTo>
                  <a:cubicBezTo>
                    <a:pt x="514" y="177"/>
                    <a:pt x="517" y="168"/>
                    <a:pt x="521" y="161"/>
                  </a:cubicBezTo>
                  <a:cubicBezTo>
                    <a:pt x="512" y="160"/>
                    <a:pt x="503" y="159"/>
                    <a:pt x="494" y="157"/>
                  </a:cubicBezTo>
                  <a:cubicBezTo>
                    <a:pt x="488" y="156"/>
                    <a:pt x="482" y="155"/>
                    <a:pt x="476" y="155"/>
                  </a:cubicBezTo>
                  <a:cubicBezTo>
                    <a:pt x="475" y="154"/>
                    <a:pt x="474" y="154"/>
                    <a:pt x="474" y="154"/>
                  </a:cubicBezTo>
                  <a:cubicBezTo>
                    <a:pt x="473" y="154"/>
                    <a:pt x="472" y="154"/>
                    <a:pt x="471" y="154"/>
                  </a:cubicBezTo>
                  <a:cubicBezTo>
                    <a:pt x="464" y="153"/>
                    <a:pt x="457" y="151"/>
                    <a:pt x="450" y="149"/>
                  </a:cubicBezTo>
                  <a:cubicBezTo>
                    <a:pt x="427" y="183"/>
                    <a:pt x="398" y="230"/>
                    <a:pt x="382" y="301"/>
                  </a:cubicBezTo>
                  <a:cubicBezTo>
                    <a:pt x="368" y="364"/>
                    <a:pt x="143" y="486"/>
                    <a:pt x="128" y="177"/>
                  </a:cubicBezTo>
                  <a:cubicBezTo>
                    <a:pt x="127" y="152"/>
                    <a:pt x="72" y="0"/>
                    <a:pt x="84" y="39"/>
                  </a:cubicBezTo>
                  <a:cubicBezTo>
                    <a:pt x="92" y="65"/>
                    <a:pt x="82" y="184"/>
                    <a:pt x="84" y="188"/>
                  </a:cubicBezTo>
                  <a:cubicBezTo>
                    <a:pt x="83" y="190"/>
                    <a:pt x="96" y="395"/>
                    <a:pt x="0" y="332"/>
                  </a:cubicBezTo>
                  <a:cubicBezTo>
                    <a:pt x="8" y="355"/>
                    <a:pt x="27" y="378"/>
                    <a:pt x="59" y="388"/>
                  </a:cubicBezTo>
                  <a:cubicBezTo>
                    <a:pt x="198" y="431"/>
                    <a:pt x="285" y="443"/>
                    <a:pt x="431" y="435"/>
                  </a:cubicBezTo>
                  <a:cubicBezTo>
                    <a:pt x="477" y="433"/>
                    <a:pt x="510" y="426"/>
                    <a:pt x="533" y="412"/>
                  </a:cubicBezTo>
                  <a:cubicBezTo>
                    <a:pt x="518" y="390"/>
                    <a:pt x="507" y="363"/>
                    <a:pt x="500" y="342"/>
                  </a:cubicBez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65">
              <a:extLst>
                <a:ext uri="{FF2B5EF4-FFF2-40B4-BE49-F238E27FC236}">
                  <a16:creationId xmlns:a16="http://schemas.microsoft.com/office/drawing/2014/main" id="{D973D706-00C1-464E-A3C7-779221799DFA}"/>
                </a:ext>
              </a:extLst>
            </p:cNvPr>
            <p:cNvSpPr>
              <a:spLocks/>
            </p:cNvSpPr>
            <p:nvPr/>
          </p:nvSpPr>
          <p:spPr bwMode="auto">
            <a:xfrm flipH="1">
              <a:off x="2899778" y="1839665"/>
              <a:ext cx="344356" cy="390927"/>
            </a:xfrm>
            <a:custGeom>
              <a:avLst/>
              <a:gdLst>
                <a:gd name="T0" fmla="*/ 34 w 428"/>
                <a:gd name="T1" fmla="*/ 18 h 486"/>
                <a:gd name="T2" fmla="*/ 0 w 428"/>
                <a:gd name="T3" fmla="*/ 80 h 486"/>
                <a:gd name="T4" fmla="*/ 120 w 428"/>
                <a:gd name="T5" fmla="*/ 102 h 486"/>
                <a:gd name="T6" fmla="*/ 162 w 428"/>
                <a:gd name="T7" fmla="*/ 147 h 486"/>
                <a:gd name="T8" fmla="*/ 229 w 428"/>
                <a:gd name="T9" fmla="*/ 149 h 486"/>
                <a:gd name="T10" fmla="*/ 249 w 428"/>
                <a:gd name="T11" fmla="*/ 159 h 486"/>
                <a:gd name="T12" fmla="*/ 280 w 428"/>
                <a:gd name="T13" fmla="*/ 154 h 486"/>
                <a:gd name="T14" fmla="*/ 357 w 428"/>
                <a:gd name="T15" fmla="*/ 206 h 486"/>
                <a:gd name="T16" fmla="*/ 238 w 428"/>
                <a:gd name="T17" fmla="*/ 416 h 486"/>
                <a:gd name="T18" fmla="*/ 117 w 428"/>
                <a:gd name="T19" fmla="*/ 305 h 486"/>
                <a:gd name="T20" fmla="*/ 131 w 428"/>
                <a:gd name="T21" fmla="*/ 285 h 486"/>
                <a:gd name="T22" fmla="*/ 178 w 428"/>
                <a:gd name="T23" fmla="*/ 225 h 486"/>
                <a:gd name="T24" fmla="*/ 116 w 428"/>
                <a:gd name="T25" fmla="*/ 239 h 486"/>
                <a:gd name="T26" fmla="*/ 137 w 428"/>
                <a:gd name="T27" fmla="*/ 243 h 486"/>
                <a:gd name="T28" fmla="*/ 81 w 428"/>
                <a:gd name="T29" fmla="*/ 295 h 486"/>
                <a:gd name="T30" fmla="*/ 62 w 428"/>
                <a:gd name="T31" fmla="*/ 293 h 486"/>
                <a:gd name="T32" fmla="*/ 63 w 428"/>
                <a:gd name="T33" fmla="*/ 296 h 486"/>
                <a:gd name="T34" fmla="*/ 65 w 428"/>
                <a:gd name="T35" fmla="*/ 303 h 486"/>
                <a:gd name="T36" fmla="*/ 102 w 428"/>
                <a:gd name="T37" fmla="*/ 411 h 486"/>
                <a:gd name="T38" fmla="*/ 157 w 428"/>
                <a:gd name="T39" fmla="*/ 484 h 486"/>
                <a:gd name="T40" fmla="*/ 171 w 428"/>
                <a:gd name="T41" fmla="*/ 485 h 486"/>
                <a:gd name="T42" fmla="*/ 404 w 428"/>
                <a:gd name="T43" fmla="*/ 296 h 486"/>
                <a:gd name="T44" fmla="*/ 205 w 428"/>
                <a:gd name="T45" fmla="*/ 56 h 486"/>
                <a:gd name="T46" fmla="*/ 34 w 428"/>
                <a:gd name="T47" fmla="*/ 1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8" h="486">
                  <a:moveTo>
                    <a:pt x="34" y="18"/>
                  </a:moveTo>
                  <a:cubicBezTo>
                    <a:pt x="0" y="80"/>
                    <a:pt x="0" y="80"/>
                    <a:pt x="0" y="80"/>
                  </a:cubicBezTo>
                  <a:cubicBezTo>
                    <a:pt x="30" y="42"/>
                    <a:pt x="183" y="7"/>
                    <a:pt x="120" y="102"/>
                  </a:cubicBezTo>
                  <a:cubicBezTo>
                    <a:pt x="100" y="132"/>
                    <a:pt x="147" y="130"/>
                    <a:pt x="162" y="147"/>
                  </a:cubicBezTo>
                  <a:cubicBezTo>
                    <a:pt x="162" y="147"/>
                    <a:pt x="227" y="87"/>
                    <a:pt x="229" y="149"/>
                  </a:cubicBezTo>
                  <a:cubicBezTo>
                    <a:pt x="230" y="166"/>
                    <a:pt x="215" y="150"/>
                    <a:pt x="249" y="159"/>
                  </a:cubicBezTo>
                  <a:cubicBezTo>
                    <a:pt x="259" y="162"/>
                    <a:pt x="242" y="176"/>
                    <a:pt x="280" y="154"/>
                  </a:cubicBezTo>
                  <a:cubicBezTo>
                    <a:pt x="309" y="137"/>
                    <a:pt x="346" y="186"/>
                    <a:pt x="357" y="206"/>
                  </a:cubicBezTo>
                  <a:cubicBezTo>
                    <a:pt x="413" y="313"/>
                    <a:pt x="354" y="397"/>
                    <a:pt x="238" y="416"/>
                  </a:cubicBezTo>
                  <a:cubicBezTo>
                    <a:pt x="182" y="425"/>
                    <a:pt x="104" y="364"/>
                    <a:pt x="117" y="305"/>
                  </a:cubicBezTo>
                  <a:cubicBezTo>
                    <a:pt x="119" y="292"/>
                    <a:pt x="162" y="317"/>
                    <a:pt x="131" y="285"/>
                  </a:cubicBezTo>
                  <a:cubicBezTo>
                    <a:pt x="101" y="253"/>
                    <a:pt x="216" y="256"/>
                    <a:pt x="178" y="225"/>
                  </a:cubicBezTo>
                  <a:cubicBezTo>
                    <a:pt x="169" y="217"/>
                    <a:pt x="143" y="226"/>
                    <a:pt x="116" y="239"/>
                  </a:cubicBezTo>
                  <a:cubicBezTo>
                    <a:pt x="138" y="238"/>
                    <a:pt x="150" y="237"/>
                    <a:pt x="137" y="243"/>
                  </a:cubicBezTo>
                  <a:cubicBezTo>
                    <a:pt x="76" y="269"/>
                    <a:pt x="124" y="299"/>
                    <a:pt x="81" y="295"/>
                  </a:cubicBezTo>
                  <a:cubicBezTo>
                    <a:pt x="72" y="294"/>
                    <a:pt x="66" y="293"/>
                    <a:pt x="62" y="293"/>
                  </a:cubicBezTo>
                  <a:cubicBezTo>
                    <a:pt x="63" y="296"/>
                    <a:pt x="63" y="296"/>
                    <a:pt x="63" y="296"/>
                  </a:cubicBezTo>
                  <a:cubicBezTo>
                    <a:pt x="68" y="298"/>
                    <a:pt x="73" y="301"/>
                    <a:pt x="65" y="303"/>
                  </a:cubicBezTo>
                  <a:cubicBezTo>
                    <a:pt x="102" y="411"/>
                    <a:pt x="102" y="411"/>
                    <a:pt x="102" y="411"/>
                  </a:cubicBezTo>
                  <a:cubicBezTo>
                    <a:pt x="157" y="484"/>
                    <a:pt x="157" y="484"/>
                    <a:pt x="157" y="484"/>
                  </a:cubicBezTo>
                  <a:cubicBezTo>
                    <a:pt x="162" y="484"/>
                    <a:pt x="166" y="485"/>
                    <a:pt x="171" y="485"/>
                  </a:cubicBezTo>
                  <a:cubicBezTo>
                    <a:pt x="283" y="486"/>
                    <a:pt x="396" y="390"/>
                    <a:pt x="404" y="296"/>
                  </a:cubicBezTo>
                  <a:cubicBezTo>
                    <a:pt x="428" y="23"/>
                    <a:pt x="236" y="78"/>
                    <a:pt x="205" y="56"/>
                  </a:cubicBezTo>
                  <a:cubicBezTo>
                    <a:pt x="127" y="0"/>
                    <a:pt x="84" y="9"/>
                    <a:pt x="34" y="18"/>
                  </a:cubicBez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66">
              <a:extLst>
                <a:ext uri="{FF2B5EF4-FFF2-40B4-BE49-F238E27FC236}">
                  <a16:creationId xmlns:a16="http://schemas.microsoft.com/office/drawing/2014/main" id="{10482F5A-B6CB-4001-8839-5ABE4500A072}"/>
                </a:ext>
              </a:extLst>
            </p:cNvPr>
            <p:cNvSpPr>
              <a:spLocks/>
            </p:cNvSpPr>
            <p:nvPr/>
          </p:nvSpPr>
          <p:spPr bwMode="auto">
            <a:xfrm flipH="1">
              <a:off x="3174106" y="1828447"/>
              <a:ext cx="179147" cy="533021"/>
            </a:xfrm>
            <a:custGeom>
              <a:avLst/>
              <a:gdLst>
                <a:gd name="T0" fmla="*/ 201 w 223"/>
                <a:gd name="T1" fmla="*/ 30 h 663"/>
                <a:gd name="T2" fmla="*/ 132 w 223"/>
                <a:gd name="T3" fmla="*/ 389 h 663"/>
                <a:gd name="T4" fmla="*/ 202 w 223"/>
                <a:gd name="T5" fmla="*/ 566 h 663"/>
                <a:gd name="T6" fmla="*/ 204 w 223"/>
                <a:gd name="T7" fmla="*/ 645 h 663"/>
                <a:gd name="T8" fmla="*/ 144 w 223"/>
                <a:gd name="T9" fmla="*/ 663 h 663"/>
                <a:gd name="T10" fmla="*/ 78 w 223"/>
                <a:gd name="T11" fmla="*/ 42 h 663"/>
                <a:gd name="T12" fmla="*/ 201 w 223"/>
                <a:gd name="T13" fmla="*/ 30 h 663"/>
              </a:gdLst>
              <a:ahLst/>
              <a:cxnLst>
                <a:cxn ang="0">
                  <a:pos x="T0" y="T1"/>
                </a:cxn>
                <a:cxn ang="0">
                  <a:pos x="T2" y="T3"/>
                </a:cxn>
                <a:cxn ang="0">
                  <a:pos x="T4" y="T5"/>
                </a:cxn>
                <a:cxn ang="0">
                  <a:pos x="T6" y="T7"/>
                </a:cxn>
                <a:cxn ang="0">
                  <a:pos x="T8" y="T9"/>
                </a:cxn>
                <a:cxn ang="0">
                  <a:pos x="T10" y="T11"/>
                </a:cxn>
                <a:cxn ang="0">
                  <a:pos x="T12" y="T13"/>
                </a:cxn>
              </a:cxnLst>
              <a:rect l="0" t="0" r="r" b="b"/>
              <a:pathLst>
                <a:path w="223" h="663">
                  <a:moveTo>
                    <a:pt x="201" y="30"/>
                  </a:moveTo>
                  <a:cubicBezTo>
                    <a:pt x="118" y="62"/>
                    <a:pt x="129" y="312"/>
                    <a:pt x="132" y="389"/>
                  </a:cubicBezTo>
                  <a:cubicBezTo>
                    <a:pt x="134" y="433"/>
                    <a:pt x="163" y="551"/>
                    <a:pt x="202" y="566"/>
                  </a:cubicBezTo>
                  <a:cubicBezTo>
                    <a:pt x="213" y="600"/>
                    <a:pt x="223" y="591"/>
                    <a:pt x="204" y="645"/>
                  </a:cubicBezTo>
                  <a:cubicBezTo>
                    <a:pt x="201" y="654"/>
                    <a:pt x="148" y="656"/>
                    <a:pt x="144" y="663"/>
                  </a:cubicBezTo>
                  <a:cubicBezTo>
                    <a:pt x="8" y="609"/>
                    <a:pt x="0" y="161"/>
                    <a:pt x="78" y="42"/>
                  </a:cubicBezTo>
                  <a:cubicBezTo>
                    <a:pt x="108" y="39"/>
                    <a:pt x="191" y="0"/>
                    <a:pt x="201" y="3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67">
              <a:extLst>
                <a:ext uri="{FF2B5EF4-FFF2-40B4-BE49-F238E27FC236}">
                  <a16:creationId xmlns:a16="http://schemas.microsoft.com/office/drawing/2014/main" id="{DB07D723-48DE-4440-B99A-2F79773DFE9A}"/>
                </a:ext>
              </a:extLst>
            </p:cNvPr>
            <p:cNvSpPr>
              <a:spLocks/>
            </p:cNvSpPr>
            <p:nvPr/>
          </p:nvSpPr>
          <p:spPr bwMode="auto">
            <a:xfrm flipH="1">
              <a:off x="3174107" y="1828447"/>
              <a:ext cx="140734" cy="533021"/>
            </a:xfrm>
            <a:custGeom>
              <a:avLst/>
              <a:gdLst>
                <a:gd name="T0" fmla="*/ 9 w 175"/>
                <a:gd name="T1" fmla="*/ 87 h 663"/>
                <a:gd name="T2" fmla="*/ 43 w 175"/>
                <a:gd name="T3" fmla="*/ 167 h 663"/>
                <a:gd name="T4" fmla="*/ 24 w 175"/>
                <a:gd name="T5" fmla="*/ 291 h 663"/>
                <a:gd name="T6" fmla="*/ 33 w 175"/>
                <a:gd name="T7" fmla="*/ 409 h 663"/>
                <a:gd name="T8" fmla="*/ 88 w 175"/>
                <a:gd name="T9" fmla="*/ 573 h 663"/>
                <a:gd name="T10" fmla="*/ 66 w 175"/>
                <a:gd name="T11" fmla="*/ 643 h 663"/>
                <a:gd name="T12" fmla="*/ 96 w 175"/>
                <a:gd name="T13" fmla="*/ 663 h 663"/>
                <a:gd name="T14" fmla="*/ 156 w 175"/>
                <a:gd name="T15" fmla="*/ 645 h 663"/>
                <a:gd name="T16" fmla="*/ 154 w 175"/>
                <a:gd name="T17" fmla="*/ 566 h 663"/>
                <a:gd name="T18" fmla="*/ 84 w 175"/>
                <a:gd name="T19" fmla="*/ 389 h 663"/>
                <a:gd name="T20" fmla="*/ 153 w 175"/>
                <a:gd name="T21" fmla="*/ 30 h 663"/>
                <a:gd name="T22" fmla="*/ 30 w 175"/>
                <a:gd name="T23" fmla="*/ 42 h 663"/>
                <a:gd name="T24" fmla="*/ 9 w 175"/>
                <a:gd name="T25" fmla="*/ 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663">
                  <a:moveTo>
                    <a:pt x="9" y="87"/>
                  </a:moveTo>
                  <a:cubicBezTo>
                    <a:pt x="33" y="79"/>
                    <a:pt x="68" y="102"/>
                    <a:pt x="43" y="167"/>
                  </a:cubicBezTo>
                  <a:cubicBezTo>
                    <a:pt x="37" y="183"/>
                    <a:pt x="22" y="271"/>
                    <a:pt x="24" y="291"/>
                  </a:cubicBezTo>
                  <a:cubicBezTo>
                    <a:pt x="29" y="338"/>
                    <a:pt x="0" y="313"/>
                    <a:pt x="33" y="409"/>
                  </a:cubicBezTo>
                  <a:cubicBezTo>
                    <a:pt x="43" y="437"/>
                    <a:pt x="93" y="551"/>
                    <a:pt x="88" y="573"/>
                  </a:cubicBezTo>
                  <a:cubicBezTo>
                    <a:pt x="80" y="604"/>
                    <a:pt x="87" y="625"/>
                    <a:pt x="66" y="643"/>
                  </a:cubicBezTo>
                  <a:cubicBezTo>
                    <a:pt x="75" y="652"/>
                    <a:pt x="85" y="659"/>
                    <a:pt x="96" y="663"/>
                  </a:cubicBezTo>
                  <a:cubicBezTo>
                    <a:pt x="100" y="656"/>
                    <a:pt x="153" y="654"/>
                    <a:pt x="156" y="645"/>
                  </a:cubicBezTo>
                  <a:cubicBezTo>
                    <a:pt x="175" y="591"/>
                    <a:pt x="165" y="600"/>
                    <a:pt x="154" y="566"/>
                  </a:cubicBezTo>
                  <a:cubicBezTo>
                    <a:pt x="115" y="551"/>
                    <a:pt x="86" y="433"/>
                    <a:pt x="84" y="389"/>
                  </a:cubicBezTo>
                  <a:cubicBezTo>
                    <a:pt x="81" y="312"/>
                    <a:pt x="70" y="62"/>
                    <a:pt x="153" y="30"/>
                  </a:cubicBezTo>
                  <a:cubicBezTo>
                    <a:pt x="143" y="0"/>
                    <a:pt x="60" y="39"/>
                    <a:pt x="30" y="42"/>
                  </a:cubicBezTo>
                  <a:cubicBezTo>
                    <a:pt x="22" y="54"/>
                    <a:pt x="15" y="69"/>
                    <a:pt x="9" y="87"/>
                  </a:cubicBez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168">
              <a:extLst>
                <a:ext uri="{FF2B5EF4-FFF2-40B4-BE49-F238E27FC236}">
                  <a16:creationId xmlns:a16="http://schemas.microsoft.com/office/drawing/2014/main" id="{00B21CA1-8D38-4B09-85A1-0BAF07029CBD}"/>
                </a:ext>
              </a:extLst>
            </p:cNvPr>
            <p:cNvSpPr>
              <a:spLocks/>
            </p:cNvSpPr>
            <p:nvPr/>
          </p:nvSpPr>
          <p:spPr bwMode="auto">
            <a:xfrm flipH="1">
              <a:off x="3486848" y="1869579"/>
              <a:ext cx="127136" cy="490188"/>
            </a:xfrm>
            <a:custGeom>
              <a:avLst/>
              <a:gdLst>
                <a:gd name="T0" fmla="*/ 158 w 158"/>
                <a:gd name="T1" fmla="*/ 25 h 610"/>
                <a:gd name="T2" fmla="*/ 90 w 158"/>
                <a:gd name="T3" fmla="*/ 374 h 610"/>
                <a:gd name="T4" fmla="*/ 140 w 158"/>
                <a:gd name="T5" fmla="*/ 603 h 610"/>
                <a:gd name="T6" fmla="*/ 70 w 158"/>
                <a:gd name="T7" fmla="*/ 584 h 610"/>
                <a:gd name="T8" fmla="*/ 71 w 158"/>
                <a:gd name="T9" fmla="*/ 87 h 610"/>
                <a:gd name="T10" fmla="*/ 158 w 158"/>
                <a:gd name="T11" fmla="*/ 25 h 610"/>
              </a:gdLst>
              <a:ahLst/>
              <a:cxnLst>
                <a:cxn ang="0">
                  <a:pos x="T0" y="T1"/>
                </a:cxn>
                <a:cxn ang="0">
                  <a:pos x="T2" y="T3"/>
                </a:cxn>
                <a:cxn ang="0">
                  <a:pos x="T4" y="T5"/>
                </a:cxn>
                <a:cxn ang="0">
                  <a:pos x="T6" y="T7"/>
                </a:cxn>
                <a:cxn ang="0">
                  <a:pos x="T8" y="T9"/>
                </a:cxn>
                <a:cxn ang="0">
                  <a:pos x="T10" y="T11"/>
                </a:cxn>
              </a:cxnLst>
              <a:rect l="0" t="0" r="r" b="b"/>
              <a:pathLst>
                <a:path w="158" h="610">
                  <a:moveTo>
                    <a:pt x="158" y="25"/>
                  </a:moveTo>
                  <a:cubicBezTo>
                    <a:pt x="114" y="92"/>
                    <a:pt x="89" y="308"/>
                    <a:pt x="90" y="374"/>
                  </a:cubicBezTo>
                  <a:cubicBezTo>
                    <a:pt x="93" y="501"/>
                    <a:pt x="98" y="503"/>
                    <a:pt x="140" y="603"/>
                  </a:cubicBezTo>
                  <a:cubicBezTo>
                    <a:pt x="143" y="610"/>
                    <a:pt x="73" y="578"/>
                    <a:pt x="70" y="584"/>
                  </a:cubicBezTo>
                  <a:cubicBezTo>
                    <a:pt x="0" y="545"/>
                    <a:pt x="12" y="189"/>
                    <a:pt x="71" y="87"/>
                  </a:cubicBezTo>
                  <a:cubicBezTo>
                    <a:pt x="94" y="85"/>
                    <a:pt x="150" y="0"/>
                    <a:pt x="158" y="25"/>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169">
              <a:extLst>
                <a:ext uri="{FF2B5EF4-FFF2-40B4-BE49-F238E27FC236}">
                  <a16:creationId xmlns:a16="http://schemas.microsoft.com/office/drawing/2014/main" id="{B3AF1ACB-0CD9-4D59-92C3-9525E225061D}"/>
                </a:ext>
              </a:extLst>
            </p:cNvPr>
            <p:cNvSpPr>
              <a:spLocks noEditPoints="1"/>
            </p:cNvSpPr>
            <p:nvPr/>
          </p:nvSpPr>
          <p:spPr bwMode="auto">
            <a:xfrm flipH="1">
              <a:off x="3219998" y="2079320"/>
              <a:ext cx="142094" cy="127136"/>
            </a:xfrm>
            <a:custGeom>
              <a:avLst/>
              <a:gdLst>
                <a:gd name="T0" fmla="*/ 19 w 177"/>
                <a:gd name="T1" fmla="*/ 32 h 158"/>
                <a:gd name="T2" fmla="*/ 39 w 177"/>
                <a:gd name="T3" fmla="*/ 147 h 158"/>
                <a:gd name="T4" fmla="*/ 172 w 177"/>
                <a:gd name="T5" fmla="*/ 127 h 158"/>
                <a:gd name="T6" fmla="*/ 163 w 177"/>
                <a:gd name="T7" fmla="*/ 25 h 158"/>
                <a:gd name="T8" fmla="*/ 19 w 177"/>
                <a:gd name="T9" fmla="*/ 32 h 158"/>
                <a:gd name="T10" fmla="*/ 46 w 177"/>
                <a:gd name="T11" fmla="*/ 76 h 158"/>
                <a:gd name="T12" fmla="*/ 45 w 177"/>
                <a:gd name="T13" fmla="*/ 50 h 158"/>
                <a:gd name="T14" fmla="*/ 141 w 177"/>
                <a:gd name="T15" fmla="*/ 61 h 158"/>
                <a:gd name="T16" fmla="*/ 148 w 177"/>
                <a:gd name="T17" fmla="*/ 106 h 158"/>
                <a:gd name="T18" fmla="*/ 110 w 177"/>
                <a:gd name="T19" fmla="*/ 123 h 158"/>
                <a:gd name="T20" fmla="*/ 56 w 177"/>
                <a:gd name="T21" fmla="*/ 124 h 158"/>
                <a:gd name="T22" fmla="*/ 53 w 177"/>
                <a:gd name="T23" fmla="*/ 90 h 158"/>
                <a:gd name="T24" fmla="*/ 65 w 177"/>
                <a:gd name="T25" fmla="*/ 83 h 158"/>
                <a:gd name="T26" fmla="*/ 46 w 177"/>
                <a:gd name="T27" fmla="*/ 7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8">
                  <a:moveTo>
                    <a:pt x="19" y="32"/>
                  </a:moveTo>
                  <a:cubicBezTo>
                    <a:pt x="16" y="63"/>
                    <a:pt x="0" y="138"/>
                    <a:pt x="39" y="147"/>
                  </a:cubicBezTo>
                  <a:cubicBezTo>
                    <a:pt x="59" y="152"/>
                    <a:pt x="167" y="158"/>
                    <a:pt x="172" y="127"/>
                  </a:cubicBezTo>
                  <a:cubicBezTo>
                    <a:pt x="177" y="97"/>
                    <a:pt x="170" y="56"/>
                    <a:pt x="163" y="25"/>
                  </a:cubicBezTo>
                  <a:cubicBezTo>
                    <a:pt x="158" y="0"/>
                    <a:pt x="21" y="6"/>
                    <a:pt x="19" y="32"/>
                  </a:cubicBezTo>
                  <a:close/>
                  <a:moveTo>
                    <a:pt x="46" y="76"/>
                  </a:moveTo>
                  <a:cubicBezTo>
                    <a:pt x="46" y="67"/>
                    <a:pt x="44" y="59"/>
                    <a:pt x="45" y="50"/>
                  </a:cubicBezTo>
                  <a:cubicBezTo>
                    <a:pt x="46" y="37"/>
                    <a:pt x="130" y="22"/>
                    <a:pt x="141" y="61"/>
                  </a:cubicBezTo>
                  <a:cubicBezTo>
                    <a:pt x="146" y="79"/>
                    <a:pt x="146" y="88"/>
                    <a:pt x="148" y="106"/>
                  </a:cubicBezTo>
                  <a:cubicBezTo>
                    <a:pt x="149" y="125"/>
                    <a:pt x="124" y="120"/>
                    <a:pt x="110" y="123"/>
                  </a:cubicBezTo>
                  <a:cubicBezTo>
                    <a:pt x="102" y="125"/>
                    <a:pt x="65" y="126"/>
                    <a:pt x="56" y="124"/>
                  </a:cubicBezTo>
                  <a:cubicBezTo>
                    <a:pt x="47" y="122"/>
                    <a:pt x="43" y="92"/>
                    <a:pt x="53" y="90"/>
                  </a:cubicBezTo>
                  <a:cubicBezTo>
                    <a:pt x="54" y="90"/>
                    <a:pt x="74" y="87"/>
                    <a:pt x="65" y="83"/>
                  </a:cubicBezTo>
                  <a:cubicBezTo>
                    <a:pt x="57" y="79"/>
                    <a:pt x="48" y="86"/>
                    <a:pt x="46" y="76"/>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70">
              <a:extLst>
                <a:ext uri="{FF2B5EF4-FFF2-40B4-BE49-F238E27FC236}">
                  <a16:creationId xmlns:a16="http://schemas.microsoft.com/office/drawing/2014/main" id="{57605ABC-0FFB-41FB-9935-B9922352E55D}"/>
                </a:ext>
              </a:extLst>
            </p:cNvPr>
            <p:cNvSpPr>
              <a:spLocks/>
            </p:cNvSpPr>
            <p:nvPr/>
          </p:nvSpPr>
          <p:spPr bwMode="auto">
            <a:xfrm flipH="1">
              <a:off x="3115977" y="2065723"/>
              <a:ext cx="182546" cy="189685"/>
            </a:xfrm>
            <a:custGeom>
              <a:avLst/>
              <a:gdLst>
                <a:gd name="T0" fmla="*/ 142 w 227"/>
                <a:gd name="T1" fmla="*/ 18 h 236"/>
                <a:gd name="T2" fmla="*/ 50 w 227"/>
                <a:gd name="T3" fmla="*/ 188 h 236"/>
                <a:gd name="T4" fmla="*/ 166 w 227"/>
                <a:gd name="T5" fmla="*/ 225 h 236"/>
                <a:gd name="T6" fmla="*/ 210 w 227"/>
                <a:gd name="T7" fmla="*/ 197 h 236"/>
                <a:gd name="T8" fmla="*/ 142 w 227"/>
                <a:gd name="T9" fmla="*/ 22 h 236"/>
                <a:gd name="T10" fmla="*/ 142 w 227"/>
                <a:gd name="T11" fmla="*/ 18 h 236"/>
              </a:gdLst>
              <a:ahLst/>
              <a:cxnLst>
                <a:cxn ang="0">
                  <a:pos x="T0" y="T1"/>
                </a:cxn>
                <a:cxn ang="0">
                  <a:pos x="T2" y="T3"/>
                </a:cxn>
                <a:cxn ang="0">
                  <a:pos x="T4" y="T5"/>
                </a:cxn>
                <a:cxn ang="0">
                  <a:pos x="T6" y="T7"/>
                </a:cxn>
                <a:cxn ang="0">
                  <a:pos x="T8" y="T9"/>
                </a:cxn>
                <a:cxn ang="0">
                  <a:pos x="T10" y="T11"/>
                </a:cxn>
              </a:cxnLst>
              <a:rect l="0" t="0" r="r" b="b"/>
              <a:pathLst>
                <a:path w="227" h="236">
                  <a:moveTo>
                    <a:pt x="142" y="18"/>
                  </a:moveTo>
                  <a:cubicBezTo>
                    <a:pt x="47" y="0"/>
                    <a:pt x="0" y="115"/>
                    <a:pt x="50" y="188"/>
                  </a:cubicBezTo>
                  <a:cubicBezTo>
                    <a:pt x="83" y="236"/>
                    <a:pt x="98" y="236"/>
                    <a:pt x="166" y="225"/>
                  </a:cubicBezTo>
                  <a:cubicBezTo>
                    <a:pt x="170" y="225"/>
                    <a:pt x="227" y="209"/>
                    <a:pt x="210" y="197"/>
                  </a:cubicBezTo>
                  <a:cubicBezTo>
                    <a:pt x="154" y="155"/>
                    <a:pt x="138" y="90"/>
                    <a:pt x="142" y="22"/>
                  </a:cubicBezTo>
                  <a:cubicBezTo>
                    <a:pt x="143" y="20"/>
                    <a:pt x="143" y="18"/>
                    <a:pt x="142" y="1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71">
              <a:extLst>
                <a:ext uri="{FF2B5EF4-FFF2-40B4-BE49-F238E27FC236}">
                  <a16:creationId xmlns:a16="http://schemas.microsoft.com/office/drawing/2014/main" id="{8E30AE82-B171-4A1F-BC69-954C3AD9F511}"/>
                </a:ext>
              </a:extLst>
            </p:cNvPr>
            <p:cNvSpPr>
              <a:spLocks/>
            </p:cNvSpPr>
            <p:nvPr/>
          </p:nvSpPr>
          <p:spPr bwMode="auto">
            <a:xfrm flipH="1">
              <a:off x="3218298" y="2096997"/>
              <a:ext cx="117278" cy="80565"/>
            </a:xfrm>
            <a:custGeom>
              <a:avLst/>
              <a:gdLst>
                <a:gd name="T0" fmla="*/ 117 w 146"/>
                <a:gd name="T1" fmla="*/ 6 h 100"/>
                <a:gd name="T2" fmla="*/ 4 w 146"/>
                <a:gd name="T3" fmla="*/ 61 h 100"/>
                <a:gd name="T4" fmla="*/ 45 w 146"/>
                <a:gd name="T5" fmla="*/ 90 h 100"/>
                <a:gd name="T6" fmla="*/ 106 w 146"/>
                <a:gd name="T7" fmla="*/ 79 h 100"/>
                <a:gd name="T8" fmla="*/ 117 w 146"/>
                <a:gd name="T9" fmla="*/ 6 h 100"/>
              </a:gdLst>
              <a:ahLst/>
              <a:cxnLst>
                <a:cxn ang="0">
                  <a:pos x="T0" y="T1"/>
                </a:cxn>
                <a:cxn ang="0">
                  <a:pos x="T2" y="T3"/>
                </a:cxn>
                <a:cxn ang="0">
                  <a:pos x="T4" y="T5"/>
                </a:cxn>
                <a:cxn ang="0">
                  <a:pos x="T6" y="T7"/>
                </a:cxn>
                <a:cxn ang="0">
                  <a:pos x="T8" y="T9"/>
                </a:cxn>
              </a:cxnLst>
              <a:rect l="0" t="0" r="r" b="b"/>
              <a:pathLst>
                <a:path w="146" h="100">
                  <a:moveTo>
                    <a:pt x="117" y="6"/>
                  </a:moveTo>
                  <a:cubicBezTo>
                    <a:pt x="93" y="0"/>
                    <a:pt x="7" y="24"/>
                    <a:pt x="4" y="61"/>
                  </a:cubicBezTo>
                  <a:cubicBezTo>
                    <a:pt x="0" y="100"/>
                    <a:pt x="19" y="90"/>
                    <a:pt x="45" y="90"/>
                  </a:cubicBezTo>
                  <a:cubicBezTo>
                    <a:pt x="45" y="90"/>
                    <a:pt x="105" y="79"/>
                    <a:pt x="106" y="79"/>
                  </a:cubicBezTo>
                  <a:cubicBezTo>
                    <a:pt x="128" y="72"/>
                    <a:pt x="146" y="14"/>
                    <a:pt x="117"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72">
              <a:extLst>
                <a:ext uri="{FF2B5EF4-FFF2-40B4-BE49-F238E27FC236}">
                  <a16:creationId xmlns:a16="http://schemas.microsoft.com/office/drawing/2014/main" id="{DC5BA22F-8B83-495C-805E-D95045353B20}"/>
                </a:ext>
              </a:extLst>
            </p:cNvPr>
            <p:cNvSpPr>
              <a:spLocks/>
            </p:cNvSpPr>
            <p:nvPr/>
          </p:nvSpPr>
          <p:spPr bwMode="auto">
            <a:xfrm flipH="1">
              <a:off x="3487528" y="1883857"/>
              <a:ext cx="89403" cy="475911"/>
            </a:xfrm>
            <a:custGeom>
              <a:avLst/>
              <a:gdLst>
                <a:gd name="T0" fmla="*/ 108 w 111"/>
                <a:gd name="T1" fmla="*/ 1 h 592"/>
                <a:gd name="T2" fmla="*/ 84 w 111"/>
                <a:gd name="T3" fmla="*/ 0 h 592"/>
                <a:gd name="T4" fmla="*/ 44 w 111"/>
                <a:gd name="T5" fmla="*/ 3 h 592"/>
                <a:gd name="T6" fmla="*/ 12 w 111"/>
                <a:gd name="T7" fmla="*/ 98 h 592"/>
                <a:gd name="T8" fmla="*/ 4 w 111"/>
                <a:gd name="T9" fmla="*/ 338 h 592"/>
                <a:gd name="T10" fmla="*/ 24 w 111"/>
                <a:gd name="T11" fmla="*/ 531 h 592"/>
                <a:gd name="T12" fmla="*/ 16 w 111"/>
                <a:gd name="T13" fmla="*/ 560 h 592"/>
                <a:gd name="T14" fmla="*/ 24 w 111"/>
                <a:gd name="T15" fmla="*/ 566 h 592"/>
                <a:gd name="T16" fmla="*/ 94 w 111"/>
                <a:gd name="T17" fmla="*/ 585 h 592"/>
                <a:gd name="T18" fmla="*/ 44 w 111"/>
                <a:gd name="T19" fmla="*/ 356 h 592"/>
                <a:gd name="T20" fmla="*/ 108 w 111"/>
                <a:gd name="T21" fmla="*/ 1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592">
                  <a:moveTo>
                    <a:pt x="108" y="1"/>
                  </a:moveTo>
                  <a:cubicBezTo>
                    <a:pt x="84" y="0"/>
                    <a:pt x="84" y="0"/>
                    <a:pt x="84" y="0"/>
                  </a:cubicBezTo>
                  <a:cubicBezTo>
                    <a:pt x="68" y="6"/>
                    <a:pt x="57" y="1"/>
                    <a:pt x="44" y="3"/>
                  </a:cubicBezTo>
                  <a:cubicBezTo>
                    <a:pt x="39" y="11"/>
                    <a:pt x="16" y="87"/>
                    <a:pt x="12" y="98"/>
                  </a:cubicBezTo>
                  <a:cubicBezTo>
                    <a:pt x="28" y="156"/>
                    <a:pt x="0" y="268"/>
                    <a:pt x="4" y="338"/>
                  </a:cubicBezTo>
                  <a:cubicBezTo>
                    <a:pt x="4" y="348"/>
                    <a:pt x="13" y="459"/>
                    <a:pt x="24" y="531"/>
                  </a:cubicBezTo>
                  <a:cubicBezTo>
                    <a:pt x="27" y="546"/>
                    <a:pt x="22" y="555"/>
                    <a:pt x="16" y="560"/>
                  </a:cubicBezTo>
                  <a:cubicBezTo>
                    <a:pt x="19" y="562"/>
                    <a:pt x="21" y="565"/>
                    <a:pt x="24" y="566"/>
                  </a:cubicBezTo>
                  <a:cubicBezTo>
                    <a:pt x="27" y="560"/>
                    <a:pt x="97" y="592"/>
                    <a:pt x="94" y="585"/>
                  </a:cubicBezTo>
                  <a:cubicBezTo>
                    <a:pt x="52" y="485"/>
                    <a:pt x="48" y="483"/>
                    <a:pt x="44" y="356"/>
                  </a:cubicBezTo>
                  <a:cubicBezTo>
                    <a:pt x="36" y="71"/>
                    <a:pt x="111" y="2"/>
                    <a:pt x="108" y="1"/>
                  </a:cubicBez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73">
              <a:extLst>
                <a:ext uri="{FF2B5EF4-FFF2-40B4-BE49-F238E27FC236}">
                  <a16:creationId xmlns:a16="http://schemas.microsoft.com/office/drawing/2014/main" id="{BB6F6143-999D-4E63-AC3D-D278FF742E7B}"/>
                </a:ext>
              </a:extLst>
            </p:cNvPr>
            <p:cNvSpPr>
              <a:spLocks/>
            </p:cNvSpPr>
            <p:nvPr/>
          </p:nvSpPr>
          <p:spPr bwMode="auto">
            <a:xfrm flipH="1">
              <a:off x="3212520" y="2154786"/>
              <a:ext cx="104701" cy="101301"/>
            </a:xfrm>
            <a:custGeom>
              <a:avLst/>
              <a:gdLst>
                <a:gd name="T0" fmla="*/ 100 w 130"/>
                <a:gd name="T1" fmla="*/ 1 h 126"/>
                <a:gd name="T2" fmla="*/ 8 w 130"/>
                <a:gd name="T3" fmla="*/ 88 h 126"/>
                <a:gd name="T4" fmla="*/ 57 w 130"/>
                <a:gd name="T5" fmla="*/ 103 h 126"/>
                <a:gd name="T6" fmla="*/ 111 w 130"/>
                <a:gd name="T7" fmla="*/ 73 h 126"/>
                <a:gd name="T8" fmla="*/ 100 w 130"/>
                <a:gd name="T9" fmla="*/ 1 h 126"/>
              </a:gdLst>
              <a:ahLst/>
              <a:cxnLst>
                <a:cxn ang="0">
                  <a:pos x="T0" y="T1"/>
                </a:cxn>
                <a:cxn ang="0">
                  <a:pos x="T2" y="T3"/>
                </a:cxn>
                <a:cxn ang="0">
                  <a:pos x="T4" y="T5"/>
                </a:cxn>
                <a:cxn ang="0">
                  <a:pos x="T6" y="T7"/>
                </a:cxn>
                <a:cxn ang="0">
                  <a:pos x="T8" y="T9"/>
                </a:cxn>
              </a:cxnLst>
              <a:rect l="0" t="0" r="r" b="b"/>
              <a:pathLst>
                <a:path w="130" h="126">
                  <a:moveTo>
                    <a:pt x="100" y="1"/>
                  </a:moveTo>
                  <a:cubicBezTo>
                    <a:pt x="75" y="2"/>
                    <a:pt x="0" y="52"/>
                    <a:pt x="8" y="88"/>
                  </a:cubicBezTo>
                  <a:cubicBezTo>
                    <a:pt x="17" y="126"/>
                    <a:pt x="32" y="111"/>
                    <a:pt x="57" y="103"/>
                  </a:cubicBezTo>
                  <a:cubicBezTo>
                    <a:pt x="57" y="103"/>
                    <a:pt x="110" y="74"/>
                    <a:pt x="111" y="73"/>
                  </a:cubicBezTo>
                  <a:cubicBezTo>
                    <a:pt x="130" y="60"/>
                    <a:pt x="129" y="0"/>
                    <a:pt x="100"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74">
              <a:extLst>
                <a:ext uri="{FF2B5EF4-FFF2-40B4-BE49-F238E27FC236}">
                  <a16:creationId xmlns:a16="http://schemas.microsoft.com/office/drawing/2014/main" id="{08E1C734-D3E3-477C-9279-3590C263F99F}"/>
                </a:ext>
              </a:extLst>
            </p:cNvPr>
            <p:cNvSpPr>
              <a:spLocks/>
            </p:cNvSpPr>
            <p:nvPr/>
          </p:nvSpPr>
          <p:spPr bwMode="auto">
            <a:xfrm flipH="1">
              <a:off x="3123456" y="2080000"/>
              <a:ext cx="110140" cy="190025"/>
            </a:xfrm>
            <a:custGeom>
              <a:avLst/>
              <a:gdLst>
                <a:gd name="T0" fmla="*/ 73 w 137"/>
                <a:gd name="T1" fmla="*/ 71 h 236"/>
                <a:gd name="T2" fmla="*/ 57 w 137"/>
                <a:gd name="T3" fmla="*/ 0 h 236"/>
                <a:gd name="T4" fmla="*/ 48 w 137"/>
                <a:gd name="T5" fmla="*/ 196 h 236"/>
                <a:gd name="T6" fmla="*/ 137 w 137"/>
                <a:gd name="T7" fmla="*/ 179 h 236"/>
                <a:gd name="T8" fmla="*/ 73 w 137"/>
                <a:gd name="T9" fmla="*/ 71 h 236"/>
              </a:gdLst>
              <a:ahLst/>
              <a:cxnLst>
                <a:cxn ang="0">
                  <a:pos x="T0" y="T1"/>
                </a:cxn>
                <a:cxn ang="0">
                  <a:pos x="T2" y="T3"/>
                </a:cxn>
                <a:cxn ang="0">
                  <a:pos x="T4" y="T5"/>
                </a:cxn>
                <a:cxn ang="0">
                  <a:pos x="T6" y="T7"/>
                </a:cxn>
                <a:cxn ang="0">
                  <a:pos x="T8" y="T9"/>
                </a:cxn>
              </a:cxnLst>
              <a:rect l="0" t="0" r="r" b="b"/>
              <a:pathLst>
                <a:path w="137" h="236">
                  <a:moveTo>
                    <a:pt x="73" y="71"/>
                  </a:moveTo>
                  <a:cubicBezTo>
                    <a:pt x="57" y="0"/>
                    <a:pt x="57" y="0"/>
                    <a:pt x="57" y="0"/>
                  </a:cubicBezTo>
                  <a:cubicBezTo>
                    <a:pt x="0" y="38"/>
                    <a:pt x="50" y="146"/>
                    <a:pt x="48" y="196"/>
                  </a:cubicBezTo>
                  <a:cubicBezTo>
                    <a:pt x="45" y="236"/>
                    <a:pt x="116" y="202"/>
                    <a:pt x="137" y="179"/>
                  </a:cubicBezTo>
                  <a:lnTo>
                    <a:pt x="73" y="71"/>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75">
              <a:extLst>
                <a:ext uri="{FF2B5EF4-FFF2-40B4-BE49-F238E27FC236}">
                  <a16:creationId xmlns:a16="http://schemas.microsoft.com/office/drawing/2014/main" id="{270DA22A-26DA-4337-8F78-D8FCB0883C14}"/>
                </a:ext>
              </a:extLst>
            </p:cNvPr>
            <p:cNvSpPr>
              <a:spLocks/>
            </p:cNvSpPr>
            <p:nvPr/>
          </p:nvSpPr>
          <p:spPr bwMode="auto">
            <a:xfrm flipH="1">
              <a:off x="3820666" y="1961022"/>
              <a:ext cx="70027" cy="125436"/>
            </a:xfrm>
            <a:custGeom>
              <a:avLst/>
              <a:gdLst>
                <a:gd name="T0" fmla="*/ 77 w 87"/>
                <a:gd name="T1" fmla="*/ 129 h 156"/>
                <a:gd name="T2" fmla="*/ 38 w 87"/>
                <a:gd name="T3" fmla="*/ 9 h 156"/>
                <a:gd name="T4" fmla="*/ 4 w 87"/>
                <a:gd name="T5" fmla="*/ 45 h 156"/>
                <a:gd name="T6" fmla="*/ 7 w 87"/>
                <a:gd name="T7" fmla="*/ 108 h 156"/>
                <a:gd name="T8" fmla="*/ 77 w 87"/>
                <a:gd name="T9" fmla="*/ 129 h 156"/>
              </a:gdLst>
              <a:ahLst/>
              <a:cxnLst>
                <a:cxn ang="0">
                  <a:pos x="T0" y="T1"/>
                </a:cxn>
                <a:cxn ang="0">
                  <a:pos x="T2" y="T3"/>
                </a:cxn>
                <a:cxn ang="0">
                  <a:pos x="T4" y="T5"/>
                </a:cxn>
                <a:cxn ang="0">
                  <a:pos x="T6" y="T7"/>
                </a:cxn>
                <a:cxn ang="0">
                  <a:pos x="T8" y="T9"/>
                </a:cxn>
              </a:cxnLst>
              <a:rect l="0" t="0" r="r" b="b"/>
              <a:pathLst>
                <a:path w="87" h="156">
                  <a:moveTo>
                    <a:pt x="77" y="129"/>
                  </a:moveTo>
                  <a:cubicBezTo>
                    <a:pt x="87" y="106"/>
                    <a:pt x="74" y="17"/>
                    <a:pt x="38" y="9"/>
                  </a:cubicBezTo>
                  <a:cubicBezTo>
                    <a:pt x="0" y="0"/>
                    <a:pt x="7" y="20"/>
                    <a:pt x="4" y="45"/>
                  </a:cubicBezTo>
                  <a:cubicBezTo>
                    <a:pt x="4" y="46"/>
                    <a:pt x="6" y="107"/>
                    <a:pt x="7" y="108"/>
                  </a:cubicBezTo>
                  <a:cubicBezTo>
                    <a:pt x="10" y="130"/>
                    <a:pt x="65" y="156"/>
                    <a:pt x="77" y="12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76">
              <a:extLst>
                <a:ext uri="{FF2B5EF4-FFF2-40B4-BE49-F238E27FC236}">
                  <a16:creationId xmlns:a16="http://schemas.microsoft.com/office/drawing/2014/main" id="{FABACF83-07FB-4587-8163-0CEEB1A4A91A}"/>
                </a:ext>
              </a:extLst>
            </p:cNvPr>
            <p:cNvSpPr>
              <a:spLocks/>
            </p:cNvSpPr>
            <p:nvPr/>
          </p:nvSpPr>
          <p:spPr bwMode="auto">
            <a:xfrm flipH="1">
              <a:off x="3789392" y="2039887"/>
              <a:ext cx="50651" cy="185605"/>
            </a:xfrm>
            <a:custGeom>
              <a:avLst/>
              <a:gdLst>
                <a:gd name="T0" fmla="*/ 50 w 63"/>
                <a:gd name="T1" fmla="*/ 0 h 231"/>
                <a:gd name="T2" fmla="*/ 1 w 63"/>
                <a:gd name="T3" fmla="*/ 104 h 231"/>
                <a:gd name="T4" fmla="*/ 27 w 63"/>
                <a:gd name="T5" fmla="*/ 209 h 231"/>
                <a:gd name="T6" fmla="*/ 55 w 63"/>
                <a:gd name="T7" fmla="*/ 222 h 231"/>
                <a:gd name="T8" fmla="*/ 32 w 63"/>
                <a:gd name="T9" fmla="*/ 125 h 231"/>
                <a:gd name="T10" fmla="*/ 45 w 63"/>
                <a:gd name="T11" fmla="*/ 46 h 231"/>
                <a:gd name="T12" fmla="*/ 62 w 63"/>
                <a:gd name="T13" fmla="*/ 8 h 231"/>
                <a:gd name="T14" fmla="*/ 50 w 63"/>
                <a:gd name="T15" fmla="*/ 0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31">
                  <a:moveTo>
                    <a:pt x="50" y="0"/>
                  </a:moveTo>
                  <a:cubicBezTo>
                    <a:pt x="25" y="25"/>
                    <a:pt x="0" y="68"/>
                    <a:pt x="1" y="104"/>
                  </a:cubicBezTo>
                  <a:cubicBezTo>
                    <a:pt x="4" y="152"/>
                    <a:pt x="6" y="167"/>
                    <a:pt x="27" y="209"/>
                  </a:cubicBezTo>
                  <a:cubicBezTo>
                    <a:pt x="30" y="216"/>
                    <a:pt x="47" y="231"/>
                    <a:pt x="55" y="222"/>
                  </a:cubicBezTo>
                  <a:cubicBezTo>
                    <a:pt x="60" y="217"/>
                    <a:pt x="33" y="148"/>
                    <a:pt x="32" y="125"/>
                  </a:cubicBezTo>
                  <a:cubicBezTo>
                    <a:pt x="31" y="99"/>
                    <a:pt x="37" y="71"/>
                    <a:pt x="45" y="46"/>
                  </a:cubicBezTo>
                  <a:cubicBezTo>
                    <a:pt x="48" y="35"/>
                    <a:pt x="62" y="10"/>
                    <a:pt x="62" y="8"/>
                  </a:cubicBezTo>
                  <a:cubicBezTo>
                    <a:pt x="63" y="3"/>
                    <a:pt x="51" y="0"/>
                    <a:pt x="50" y="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77">
              <a:extLst>
                <a:ext uri="{FF2B5EF4-FFF2-40B4-BE49-F238E27FC236}">
                  <a16:creationId xmlns:a16="http://schemas.microsoft.com/office/drawing/2014/main" id="{F52D884A-1D35-4BE6-A1D5-AF2ED4F1AB67}"/>
                </a:ext>
              </a:extLst>
            </p:cNvPr>
            <p:cNvSpPr>
              <a:spLocks/>
            </p:cNvSpPr>
            <p:nvPr/>
          </p:nvSpPr>
          <p:spPr bwMode="auto">
            <a:xfrm flipH="1">
              <a:off x="3087083" y="2065723"/>
              <a:ext cx="108780" cy="176767"/>
            </a:xfrm>
            <a:custGeom>
              <a:avLst/>
              <a:gdLst>
                <a:gd name="T0" fmla="*/ 11 w 135"/>
                <a:gd name="T1" fmla="*/ 5 h 220"/>
                <a:gd name="T2" fmla="*/ 21 w 135"/>
                <a:gd name="T3" fmla="*/ 127 h 220"/>
                <a:gd name="T4" fmla="*/ 100 w 135"/>
                <a:gd name="T5" fmla="*/ 210 h 220"/>
                <a:gd name="T6" fmla="*/ 133 w 135"/>
                <a:gd name="T7" fmla="*/ 207 h 220"/>
                <a:gd name="T8" fmla="*/ 60 w 135"/>
                <a:gd name="T9" fmla="*/ 130 h 220"/>
                <a:gd name="T10" fmla="*/ 30 w 135"/>
                <a:gd name="T11" fmla="*/ 50 h 220"/>
                <a:gd name="T12" fmla="*/ 25 w 135"/>
                <a:gd name="T13" fmla="*/ 5 h 220"/>
                <a:gd name="T14" fmla="*/ 11 w 135"/>
                <a:gd name="T15" fmla="*/ 5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20">
                  <a:moveTo>
                    <a:pt x="11" y="5"/>
                  </a:moveTo>
                  <a:cubicBezTo>
                    <a:pt x="1" y="41"/>
                    <a:pt x="0" y="94"/>
                    <a:pt x="21" y="127"/>
                  </a:cubicBezTo>
                  <a:cubicBezTo>
                    <a:pt x="48" y="170"/>
                    <a:pt x="58" y="182"/>
                    <a:pt x="100" y="210"/>
                  </a:cubicBezTo>
                  <a:cubicBezTo>
                    <a:pt x="107" y="215"/>
                    <a:pt x="130" y="220"/>
                    <a:pt x="133" y="207"/>
                  </a:cubicBezTo>
                  <a:cubicBezTo>
                    <a:pt x="135" y="200"/>
                    <a:pt x="73" y="151"/>
                    <a:pt x="60" y="130"/>
                  </a:cubicBezTo>
                  <a:cubicBezTo>
                    <a:pt x="45" y="107"/>
                    <a:pt x="35" y="77"/>
                    <a:pt x="30" y="50"/>
                  </a:cubicBezTo>
                  <a:cubicBezTo>
                    <a:pt x="27" y="38"/>
                    <a:pt x="26" y="7"/>
                    <a:pt x="25" y="5"/>
                  </a:cubicBezTo>
                  <a:cubicBezTo>
                    <a:pt x="24" y="0"/>
                    <a:pt x="11" y="3"/>
                    <a:pt x="11" y="5"/>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78">
              <a:extLst>
                <a:ext uri="{FF2B5EF4-FFF2-40B4-BE49-F238E27FC236}">
                  <a16:creationId xmlns:a16="http://schemas.microsoft.com/office/drawing/2014/main" id="{BEE9048D-7973-49C9-83D1-B42D6727ED95}"/>
                </a:ext>
              </a:extLst>
            </p:cNvPr>
            <p:cNvSpPr>
              <a:spLocks noEditPoints="1"/>
            </p:cNvSpPr>
            <p:nvPr/>
          </p:nvSpPr>
          <p:spPr bwMode="auto">
            <a:xfrm flipH="1">
              <a:off x="3219998" y="1913771"/>
              <a:ext cx="142094" cy="126796"/>
            </a:xfrm>
            <a:custGeom>
              <a:avLst/>
              <a:gdLst>
                <a:gd name="T0" fmla="*/ 19 w 177"/>
                <a:gd name="T1" fmla="*/ 32 h 158"/>
                <a:gd name="T2" fmla="*/ 39 w 177"/>
                <a:gd name="T3" fmla="*/ 147 h 158"/>
                <a:gd name="T4" fmla="*/ 172 w 177"/>
                <a:gd name="T5" fmla="*/ 127 h 158"/>
                <a:gd name="T6" fmla="*/ 163 w 177"/>
                <a:gd name="T7" fmla="*/ 24 h 158"/>
                <a:gd name="T8" fmla="*/ 19 w 177"/>
                <a:gd name="T9" fmla="*/ 32 h 158"/>
                <a:gd name="T10" fmla="*/ 46 w 177"/>
                <a:gd name="T11" fmla="*/ 76 h 158"/>
                <a:gd name="T12" fmla="*/ 45 w 177"/>
                <a:gd name="T13" fmla="*/ 50 h 158"/>
                <a:gd name="T14" fmla="*/ 141 w 177"/>
                <a:gd name="T15" fmla="*/ 60 h 158"/>
                <a:gd name="T16" fmla="*/ 148 w 177"/>
                <a:gd name="T17" fmla="*/ 106 h 158"/>
                <a:gd name="T18" fmla="*/ 110 w 177"/>
                <a:gd name="T19" fmla="*/ 123 h 158"/>
                <a:gd name="T20" fmla="*/ 56 w 177"/>
                <a:gd name="T21" fmla="*/ 123 h 158"/>
                <a:gd name="T22" fmla="*/ 53 w 177"/>
                <a:gd name="T23" fmla="*/ 90 h 158"/>
                <a:gd name="T24" fmla="*/ 65 w 177"/>
                <a:gd name="T25" fmla="*/ 82 h 158"/>
                <a:gd name="T26" fmla="*/ 46 w 177"/>
                <a:gd name="T27" fmla="*/ 7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8">
                  <a:moveTo>
                    <a:pt x="19" y="32"/>
                  </a:moveTo>
                  <a:cubicBezTo>
                    <a:pt x="16" y="62"/>
                    <a:pt x="0" y="137"/>
                    <a:pt x="39" y="147"/>
                  </a:cubicBezTo>
                  <a:cubicBezTo>
                    <a:pt x="59" y="152"/>
                    <a:pt x="167" y="158"/>
                    <a:pt x="172" y="127"/>
                  </a:cubicBezTo>
                  <a:cubicBezTo>
                    <a:pt x="177" y="97"/>
                    <a:pt x="170" y="55"/>
                    <a:pt x="163" y="24"/>
                  </a:cubicBezTo>
                  <a:cubicBezTo>
                    <a:pt x="158" y="0"/>
                    <a:pt x="21" y="5"/>
                    <a:pt x="19" y="32"/>
                  </a:cubicBezTo>
                  <a:close/>
                  <a:moveTo>
                    <a:pt x="46" y="76"/>
                  </a:moveTo>
                  <a:cubicBezTo>
                    <a:pt x="46" y="67"/>
                    <a:pt x="44" y="58"/>
                    <a:pt x="45" y="50"/>
                  </a:cubicBezTo>
                  <a:cubicBezTo>
                    <a:pt x="46" y="36"/>
                    <a:pt x="130" y="22"/>
                    <a:pt x="141" y="60"/>
                  </a:cubicBezTo>
                  <a:cubicBezTo>
                    <a:pt x="146" y="79"/>
                    <a:pt x="146" y="87"/>
                    <a:pt x="148" y="106"/>
                  </a:cubicBezTo>
                  <a:cubicBezTo>
                    <a:pt x="149" y="124"/>
                    <a:pt x="124" y="120"/>
                    <a:pt x="110" y="123"/>
                  </a:cubicBezTo>
                  <a:cubicBezTo>
                    <a:pt x="102" y="125"/>
                    <a:pt x="65" y="125"/>
                    <a:pt x="56" y="123"/>
                  </a:cubicBezTo>
                  <a:cubicBezTo>
                    <a:pt x="47" y="121"/>
                    <a:pt x="43" y="92"/>
                    <a:pt x="53" y="90"/>
                  </a:cubicBezTo>
                  <a:cubicBezTo>
                    <a:pt x="54" y="89"/>
                    <a:pt x="74" y="87"/>
                    <a:pt x="65" y="82"/>
                  </a:cubicBezTo>
                  <a:cubicBezTo>
                    <a:pt x="57" y="79"/>
                    <a:pt x="48" y="85"/>
                    <a:pt x="46" y="76"/>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79">
              <a:extLst>
                <a:ext uri="{FF2B5EF4-FFF2-40B4-BE49-F238E27FC236}">
                  <a16:creationId xmlns:a16="http://schemas.microsoft.com/office/drawing/2014/main" id="{8CC532FE-8CFA-4E97-B753-C8EC172011A6}"/>
                </a:ext>
              </a:extLst>
            </p:cNvPr>
            <p:cNvSpPr>
              <a:spLocks noEditPoints="1"/>
            </p:cNvSpPr>
            <p:nvPr/>
          </p:nvSpPr>
          <p:spPr bwMode="auto">
            <a:xfrm flipH="1">
              <a:off x="3509284" y="1962721"/>
              <a:ext cx="91103" cy="90083"/>
            </a:xfrm>
            <a:custGeom>
              <a:avLst/>
              <a:gdLst>
                <a:gd name="T0" fmla="*/ 86 w 113"/>
                <a:gd name="T1" fmla="*/ 97 h 112"/>
                <a:gd name="T2" fmla="*/ 92 w 113"/>
                <a:gd name="T3" fmla="*/ 27 h 112"/>
                <a:gd name="T4" fmla="*/ 11 w 113"/>
                <a:gd name="T5" fmla="*/ 17 h 112"/>
                <a:gd name="T6" fmla="*/ 0 w 113"/>
                <a:gd name="T7" fmla="*/ 79 h 112"/>
                <a:gd name="T8" fmla="*/ 86 w 113"/>
                <a:gd name="T9" fmla="*/ 97 h 112"/>
                <a:gd name="T10" fmla="*/ 76 w 113"/>
                <a:gd name="T11" fmla="*/ 67 h 112"/>
                <a:gd name="T12" fmla="*/ 73 w 113"/>
                <a:gd name="T13" fmla="*/ 82 h 112"/>
                <a:gd name="T14" fmla="*/ 19 w 113"/>
                <a:gd name="T15" fmla="*/ 61 h 112"/>
                <a:gd name="T16" fmla="*/ 22 w 113"/>
                <a:gd name="T17" fmla="*/ 34 h 112"/>
                <a:gd name="T18" fmla="*/ 47 w 113"/>
                <a:gd name="T19" fmla="*/ 29 h 112"/>
                <a:gd name="T20" fmla="*/ 78 w 113"/>
                <a:gd name="T21" fmla="*/ 38 h 112"/>
                <a:gd name="T22" fmla="*/ 75 w 113"/>
                <a:gd name="T23" fmla="*/ 58 h 112"/>
                <a:gd name="T24" fmla="*/ 67 w 113"/>
                <a:gd name="T25" fmla="*/ 60 h 112"/>
                <a:gd name="T26" fmla="*/ 76 w 113"/>
                <a:gd name="T27"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2">
                  <a:moveTo>
                    <a:pt x="86" y="97"/>
                  </a:moveTo>
                  <a:cubicBezTo>
                    <a:pt x="93" y="80"/>
                    <a:pt x="113" y="38"/>
                    <a:pt x="92" y="27"/>
                  </a:cubicBezTo>
                  <a:cubicBezTo>
                    <a:pt x="81" y="20"/>
                    <a:pt x="19" y="0"/>
                    <a:pt x="11" y="17"/>
                  </a:cubicBezTo>
                  <a:cubicBezTo>
                    <a:pt x="3" y="34"/>
                    <a:pt x="1" y="60"/>
                    <a:pt x="0" y="79"/>
                  </a:cubicBezTo>
                  <a:cubicBezTo>
                    <a:pt x="0" y="94"/>
                    <a:pt x="80" y="112"/>
                    <a:pt x="86" y="97"/>
                  </a:cubicBezTo>
                  <a:close/>
                  <a:moveTo>
                    <a:pt x="76" y="67"/>
                  </a:moveTo>
                  <a:cubicBezTo>
                    <a:pt x="75" y="72"/>
                    <a:pt x="75" y="78"/>
                    <a:pt x="73" y="82"/>
                  </a:cubicBezTo>
                  <a:cubicBezTo>
                    <a:pt x="71" y="90"/>
                    <a:pt x="19" y="86"/>
                    <a:pt x="19" y="61"/>
                  </a:cubicBezTo>
                  <a:cubicBezTo>
                    <a:pt x="19" y="49"/>
                    <a:pt x="20" y="45"/>
                    <a:pt x="22" y="34"/>
                  </a:cubicBezTo>
                  <a:cubicBezTo>
                    <a:pt x="24" y="23"/>
                    <a:pt x="38" y="29"/>
                    <a:pt x="47" y="29"/>
                  </a:cubicBezTo>
                  <a:cubicBezTo>
                    <a:pt x="52" y="30"/>
                    <a:pt x="73" y="35"/>
                    <a:pt x="78" y="38"/>
                  </a:cubicBezTo>
                  <a:cubicBezTo>
                    <a:pt x="83" y="40"/>
                    <a:pt x="81" y="58"/>
                    <a:pt x="75" y="58"/>
                  </a:cubicBezTo>
                  <a:cubicBezTo>
                    <a:pt x="74" y="58"/>
                    <a:pt x="62" y="56"/>
                    <a:pt x="67" y="60"/>
                  </a:cubicBezTo>
                  <a:cubicBezTo>
                    <a:pt x="71" y="64"/>
                    <a:pt x="77" y="61"/>
                    <a:pt x="76" y="67"/>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80">
              <a:extLst>
                <a:ext uri="{FF2B5EF4-FFF2-40B4-BE49-F238E27FC236}">
                  <a16:creationId xmlns:a16="http://schemas.microsoft.com/office/drawing/2014/main" id="{3CED28F8-131A-4294-9466-E75FF4CE9600}"/>
                </a:ext>
              </a:extLst>
            </p:cNvPr>
            <p:cNvSpPr>
              <a:spLocks noEditPoints="1"/>
            </p:cNvSpPr>
            <p:nvPr/>
          </p:nvSpPr>
          <p:spPr bwMode="auto">
            <a:xfrm flipH="1">
              <a:off x="3527981" y="2096317"/>
              <a:ext cx="86684" cy="77845"/>
            </a:xfrm>
            <a:custGeom>
              <a:avLst/>
              <a:gdLst>
                <a:gd name="T0" fmla="*/ 93 w 108"/>
                <a:gd name="T1" fmla="*/ 81 h 97"/>
                <a:gd name="T2" fmla="*/ 85 w 108"/>
                <a:gd name="T3" fmla="*/ 11 h 97"/>
                <a:gd name="T4" fmla="*/ 4 w 108"/>
                <a:gd name="T5" fmla="*/ 18 h 97"/>
                <a:gd name="T6" fmla="*/ 6 w 108"/>
                <a:gd name="T7" fmla="*/ 81 h 97"/>
                <a:gd name="T8" fmla="*/ 93 w 108"/>
                <a:gd name="T9" fmla="*/ 81 h 97"/>
                <a:gd name="T10" fmla="*/ 78 w 108"/>
                <a:gd name="T11" fmla="*/ 54 h 97"/>
                <a:gd name="T12" fmla="*/ 78 w 108"/>
                <a:gd name="T13" fmla="*/ 69 h 97"/>
                <a:gd name="T14" fmla="*/ 20 w 108"/>
                <a:gd name="T15" fmla="*/ 60 h 97"/>
                <a:gd name="T16" fmla="*/ 18 w 108"/>
                <a:gd name="T17" fmla="*/ 32 h 97"/>
                <a:gd name="T18" fmla="*/ 41 w 108"/>
                <a:gd name="T19" fmla="*/ 23 h 97"/>
                <a:gd name="T20" fmla="*/ 74 w 108"/>
                <a:gd name="T21" fmla="*/ 24 h 97"/>
                <a:gd name="T22" fmla="*/ 75 w 108"/>
                <a:gd name="T23" fmla="*/ 45 h 97"/>
                <a:gd name="T24" fmla="*/ 67 w 108"/>
                <a:gd name="T25" fmla="*/ 49 h 97"/>
                <a:gd name="T26" fmla="*/ 78 w 108"/>
                <a:gd name="T27"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97">
                  <a:moveTo>
                    <a:pt x="93" y="81"/>
                  </a:moveTo>
                  <a:cubicBezTo>
                    <a:pt x="96" y="63"/>
                    <a:pt x="108" y="18"/>
                    <a:pt x="85" y="11"/>
                  </a:cubicBezTo>
                  <a:cubicBezTo>
                    <a:pt x="73" y="7"/>
                    <a:pt x="8" y="0"/>
                    <a:pt x="4" y="18"/>
                  </a:cubicBezTo>
                  <a:cubicBezTo>
                    <a:pt x="0" y="36"/>
                    <a:pt x="3" y="62"/>
                    <a:pt x="6" y="81"/>
                  </a:cubicBezTo>
                  <a:cubicBezTo>
                    <a:pt x="8" y="96"/>
                    <a:pt x="91" y="97"/>
                    <a:pt x="93" y="81"/>
                  </a:cubicBezTo>
                  <a:close/>
                  <a:moveTo>
                    <a:pt x="78" y="54"/>
                  </a:moveTo>
                  <a:cubicBezTo>
                    <a:pt x="78" y="59"/>
                    <a:pt x="79" y="64"/>
                    <a:pt x="78" y="69"/>
                  </a:cubicBezTo>
                  <a:cubicBezTo>
                    <a:pt x="77" y="77"/>
                    <a:pt x="26" y="83"/>
                    <a:pt x="20" y="60"/>
                  </a:cubicBezTo>
                  <a:cubicBezTo>
                    <a:pt x="18" y="48"/>
                    <a:pt x="18" y="43"/>
                    <a:pt x="18" y="32"/>
                  </a:cubicBezTo>
                  <a:cubicBezTo>
                    <a:pt x="17" y="21"/>
                    <a:pt x="32" y="24"/>
                    <a:pt x="41" y="23"/>
                  </a:cubicBezTo>
                  <a:cubicBezTo>
                    <a:pt x="46" y="22"/>
                    <a:pt x="68" y="23"/>
                    <a:pt x="74" y="24"/>
                  </a:cubicBezTo>
                  <a:cubicBezTo>
                    <a:pt x="79" y="26"/>
                    <a:pt x="81" y="44"/>
                    <a:pt x="75" y="45"/>
                  </a:cubicBezTo>
                  <a:cubicBezTo>
                    <a:pt x="74" y="45"/>
                    <a:pt x="62" y="46"/>
                    <a:pt x="67" y="49"/>
                  </a:cubicBezTo>
                  <a:cubicBezTo>
                    <a:pt x="72" y="51"/>
                    <a:pt x="77" y="48"/>
                    <a:pt x="78" y="54"/>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81">
              <a:extLst>
                <a:ext uri="{FF2B5EF4-FFF2-40B4-BE49-F238E27FC236}">
                  <a16:creationId xmlns:a16="http://schemas.microsoft.com/office/drawing/2014/main" id="{EE1F18BC-53EB-4E4D-8EF4-27542C514C8C}"/>
                </a:ext>
              </a:extLst>
            </p:cNvPr>
            <p:cNvSpPr>
              <a:spLocks noEditPoints="1"/>
            </p:cNvSpPr>
            <p:nvPr/>
          </p:nvSpPr>
          <p:spPr bwMode="auto">
            <a:xfrm flipH="1">
              <a:off x="3523901" y="2250648"/>
              <a:ext cx="67648" cy="61189"/>
            </a:xfrm>
            <a:custGeom>
              <a:avLst/>
              <a:gdLst>
                <a:gd name="T0" fmla="*/ 78 w 84"/>
                <a:gd name="T1" fmla="*/ 56 h 76"/>
                <a:gd name="T2" fmla="*/ 65 w 84"/>
                <a:gd name="T3" fmla="*/ 2 h 76"/>
                <a:gd name="T4" fmla="*/ 1 w 84"/>
                <a:gd name="T5" fmla="*/ 16 h 76"/>
                <a:gd name="T6" fmla="*/ 9 w 84"/>
                <a:gd name="T7" fmla="*/ 65 h 76"/>
                <a:gd name="T8" fmla="*/ 78 w 84"/>
                <a:gd name="T9" fmla="*/ 56 h 76"/>
                <a:gd name="T10" fmla="*/ 63 w 84"/>
                <a:gd name="T11" fmla="*/ 36 h 76"/>
                <a:gd name="T12" fmla="*/ 65 w 84"/>
                <a:gd name="T13" fmla="*/ 49 h 76"/>
                <a:gd name="T14" fmla="*/ 18 w 84"/>
                <a:gd name="T15" fmla="*/ 47 h 76"/>
                <a:gd name="T16" fmla="*/ 14 w 84"/>
                <a:gd name="T17" fmla="*/ 25 h 76"/>
                <a:gd name="T18" fmla="*/ 31 w 84"/>
                <a:gd name="T19" fmla="*/ 16 h 76"/>
                <a:gd name="T20" fmla="*/ 57 w 84"/>
                <a:gd name="T21" fmla="*/ 14 h 76"/>
                <a:gd name="T22" fmla="*/ 60 w 84"/>
                <a:gd name="T23" fmla="*/ 30 h 76"/>
                <a:gd name="T24" fmla="*/ 54 w 84"/>
                <a:gd name="T25" fmla="*/ 34 h 76"/>
                <a:gd name="T26" fmla="*/ 63 w 84"/>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76">
                  <a:moveTo>
                    <a:pt x="78" y="56"/>
                  </a:moveTo>
                  <a:cubicBezTo>
                    <a:pt x="79" y="42"/>
                    <a:pt x="84" y="5"/>
                    <a:pt x="65" y="2"/>
                  </a:cubicBezTo>
                  <a:cubicBezTo>
                    <a:pt x="55" y="0"/>
                    <a:pt x="2" y="1"/>
                    <a:pt x="1" y="16"/>
                  </a:cubicBezTo>
                  <a:cubicBezTo>
                    <a:pt x="0" y="30"/>
                    <a:pt x="4" y="50"/>
                    <a:pt x="9" y="65"/>
                  </a:cubicBezTo>
                  <a:cubicBezTo>
                    <a:pt x="12" y="76"/>
                    <a:pt x="78" y="69"/>
                    <a:pt x="78" y="56"/>
                  </a:cubicBezTo>
                  <a:close/>
                  <a:moveTo>
                    <a:pt x="63" y="36"/>
                  </a:moveTo>
                  <a:cubicBezTo>
                    <a:pt x="64" y="40"/>
                    <a:pt x="65" y="45"/>
                    <a:pt x="65" y="49"/>
                  </a:cubicBezTo>
                  <a:cubicBezTo>
                    <a:pt x="65" y="55"/>
                    <a:pt x="25" y="65"/>
                    <a:pt x="18" y="47"/>
                  </a:cubicBezTo>
                  <a:cubicBezTo>
                    <a:pt x="15" y="38"/>
                    <a:pt x="15" y="34"/>
                    <a:pt x="14" y="25"/>
                  </a:cubicBezTo>
                  <a:cubicBezTo>
                    <a:pt x="12" y="16"/>
                    <a:pt x="24" y="18"/>
                    <a:pt x="31" y="16"/>
                  </a:cubicBezTo>
                  <a:cubicBezTo>
                    <a:pt x="35" y="15"/>
                    <a:pt x="52" y="13"/>
                    <a:pt x="57" y="14"/>
                  </a:cubicBezTo>
                  <a:cubicBezTo>
                    <a:pt x="62" y="14"/>
                    <a:pt x="65" y="28"/>
                    <a:pt x="60" y="30"/>
                  </a:cubicBezTo>
                  <a:cubicBezTo>
                    <a:pt x="59" y="30"/>
                    <a:pt x="50" y="32"/>
                    <a:pt x="54" y="34"/>
                  </a:cubicBezTo>
                  <a:cubicBezTo>
                    <a:pt x="58" y="35"/>
                    <a:pt x="62" y="32"/>
                    <a:pt x="63" y="36"/>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82">
              <a:extLst>
                <a:ext uri="{FF2B5EF4-FFF2-40B4-BE49-F238E27FC236}">
                  <a16:creationId xmlns:a16="http://schemas.microsoft.com/office/drawing/2014/main" id="{CD7FCF6C-FFE7-4438-8B81-BAB510F3E0F7}"/>
                </a:ext>
              </a:extLst>
            </p:cNvPr>
            <p:cNvSpPr>
              <a:spLocks noEditPoints="1"/>
            </p:cNvSpPr>
            <p:nvPr/>
          </p:nvSpPr>
          <p:spPr bwMode="auto">
            <a:xfrm flipH="1">
              <a:off x="3205381" y="2242490"/>
              <a:ext cx="95862" cy="92463"/>
            </a:xfrm>
            <a:custGeom>
              <a:avLst/>
              <a:gdLst>
                <a:gd name="T0" fmla="*/ 116 w 119"/>
                <a:gd name="T1" fmla="*/ 73 h 115"/>
                <a:gd name="T2" fmla="*/ 86 w 119"/>
                <a:gd name="T3" fmla="*/ 0 h 115"/>
                <a:gd name="T4" fmla="*/ 1 w 119"/>
                <a:gd name="T5" fmla="*/ 34 h 115"/>
                <a:gd name="T6" fmla="*/ 23 w 119"/>
                <a:gd name="T7" fmla="*/ 100 h 115"/>
                <a:gd name="T8" fmla="*/ 116 w 119"/>
                <a:gd name="T9" fmla="*/ 73 h 115"/>
                <a:gd name="T10" fmla="*/ 91 w 119"/>
                <a:gd name="T11" fmla="*/ 48 h 115"/>
                <a:gd name="T12" fmla="*/ 96 w 119"/>
                <a:gd name="T13" fmla="*/ 65 h 115"/>
                <a:gd name="T14" fmla="*/ 32 w 119"/>
                <a:gd name="T15" fmla="*/ 73 h 115"/>
                <a:gd name="T16" fmla="*/ 20 w 119"/>
                <a:gd name="T17" fmla="*/ 44 h 115"/>
                <a:gd name="T18" fmla="*/ 42 w 119"/>
                <a:gd name="T19" fmla="*/ 27 h 115"/>
                <a:gd name="T20" fmla="*/ 78 w 119"/>
                <a:gd name="T21" fmla="*/ 19 h 115"/>
                <a:gd name="T22" fmla="*/ 85 w 119"/>
                <a:gd name="T23" fmla="*/ 40 h 115"/>
                <a:gd name="T24" fmla="*/ 78 w 119"/>
                <a:gd name="T25" fmla="*/ 47 h 115"/>
                <a:gd name="T26" fmla="*/ 91 w 119"/>
                <a:gd name="T27" fmla="*/ 4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15">
                  <a:moveTo>
                    <a:pt x="116" y="73"/>
                  </a:moveTo>
                  <a:cubicBezTo>
                    <a:pt x="114" y="52"/>
                    <a:pt x="112" y="1"/>
                    <a:pt x="86" y="0"/>
                  </a:cubicBezTo>
                  <a:cubicBezTo>
                    <a:pt x="71" y="0"/>
                    <a:pt x="0" y="13"/>
                    <a:pt x="1" y="34"/>
                  </a:cubicBezTo>
                  <a:cubicBezTo>
                    <a:pt x="2" y="55"/>
                    <a:pt x="13" y="81"/>
                    <a:pt x="23" y="100"/>
                  </a:cubicBezTo>
                  <a:cubicBezTo>
                    <a:pt x="30" y="115"/>
                    <a:pt x="119" y="90"/>
                    <a:pt x="116" y="73"/>
                  </a:cubicBezTo>
                  <a:close/>
                  <a:moveTo>
                    <a:pt x="91" y="48"/>
                  </a:moveTo>
                  <a:cubicBezTo>
                    <a:pt x="93" y="54"/>
                    <a:pt x="96" y="59"/>
                    <a:pt x="96" y="65"/>
                  </a:cubicBezTo>
                  <a:cubicBezTo>
                    <a:pt x="98" y="74"/>
                    <a:pt x="45" y="97"/>
                    <a:pt x="32" y="73"/>
                  </a:cubicBezTo>
                  <a:cubicBezTo>
                    <a:pt x="26" y="62"/>
                    <a:pt x="24" y="56"/>
                    <a:pt x="20" y="44"/>
                  </a:cubicBezTo>
                  <a:cubicBezTo>
                    <a:pt x="17" y="33"/>
                    <a:pt x="34" y="32"/>
                    <a:pt x="42" y="27"/>
                  </a:cubicBezTo>
                  <a:cubicBezTo>
                    <a:pt x="47" y="25"/>
                    <a:pt x="71" y="19"/>
                    <a:pt x="78" y="19"/>
                  </a:cubicBezTo>
                  <a:cubicBezTo>
                    <a:pt x="84" y="19"/>
                    <a:pt x="91" y="37"/>
                    <a:pt x="85" y="40"/>
                  </a:cubicBezTo>
                  <a:cubicBezTo>
                    <a:pt x="84" y="41"/>
                    <a:pt x="72" y="45"/>
                    <a:pt x="78" y="47"/>
                  </a:cubicBezTo>
                  <a:cubicBezTo>
                    <a:pt x="84" y="48"/>
                    <a:pt x="89" y="42"/>
                    <a:pt x="91" y="48"/>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83">
              <a:extLst>
                <a:ext uri="{FF2B5EF4-FFF2-40B4-BE49-F238E27FC236}">
                  <a16:creationId xmlns:a16="http://schemas.microsoft.com/office/drawing/2014/main" id="{70CA189E-439E-4570-8C13-A3C5A7E4D88D}"/>
                </a:ext>
              </a:extLst>
            </p:cNvPr>
            <p:cNvSpPr>
              <a:spLocks/>
            </p:cNvSpPr>
            <p:nvPr/>
          </p:nvSpPr>
          <p:spPr bwMode="auto">
            <a:xfrm flipH="1">
              <a:off x="3178866" y="2177562"/>
              <a:ext cx="97222" cy="129176"/>
            </a:xfrm>
            <a:custGeom>
              <a:avLst/>
              <a:gdLst>
                <a:gd name="T0" fmla="*/ 69 w 121"/>
                <a:gd name="T1" fmla="*/ 13 h 161"/>
                <a:gd name="T2" fmla="*/ 22 w 121"/>
                <a:gd name="T3" fmla="*/ 130 h 161"/>
                <a:gd name="T4" fmla="*/ 72 w 121"/>
                <a:gd name="T5" fmla="*/ 124 h 161"/>
                <a:gd name="T6" fmla="*/ 110 w 121"/>
                <a:gd name="T7" fmla="*/ 74 h 161"/>
                <a:gd name="T8" fmla="*/ 69 w 121"/>
                <a:gd name="T9" fmla="*/ 13 h 161"/>
              </a:gdLst>
              <a:ahLst/>
              <a:cxnLst>
                <a:cxn ang="0">
                  <a:pos x="T0" y="T1"/>
                </a:cxn>
                <a:cxn ang="0">
                  <a:pos x="T2" y="T3"/>
                </a:cxn>
                <a:cxn ang="0">
                  <a:pos x="T4" y="T5"/>
                </a:cxn>
                <a:cxn ang="0">
                  <a:pos x="T6" y="T7"/>
                </a:cxn>
                <a:cxn ang="0">
                  <a:pos x="T8" y="T9"/>
                </a:cxn>
              </a:cxnLst>
              <a:rect l="0" t="0" r="r" b="b"/>
              <a:pathLst>
                <a:path w="121" h="161">
                  <a:moveTo>
                    <a:pt x="69" y="13"/>
                  </a:moveTo>
                  <a:cubicBezTo>
                    <a:pt x="47" y="25"/>
                    <a:pt x="0" y="101"/>
                    <a:pt x="22" y="130"/>
                  </a:cubicBezTo>
                  <a:cubicBezTo>
                    <a:pt x="46" y="161"/>
                    <a:pt x="53" y="141"/>
                    <a:pt x="72" y="124"/>
                  </a:cubicBezTo>
                  <a:cubicBezTo>
                    <a:pt x="73" y="124"/>
                    <a:pt x="109" y="75"/>
                    <a:pt x="110" y="74"/>
                  </a:cubicBezTo>
                  <a:cubicBezTo>
                    <a:pt x="121" y="55"/>
                    <a:pt x="96" y="0"/>
                    <a:pt x="69" y="1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84">
              <a:extLst>
                <a:ext uri="{FF2B5EF4-FFF2-40B4-BE49-F238E27FC236}">
                  <a16:creationId xmlns:a16="http://schemas.microsoft.com/office/drawing/2014/main" id="{4A09D583-C21C-4A7F-84B9-1F4C5418FB6E}"/>
                </a:ext>
              </a:extLst>
            </p:cNvPr>
            <p:cNvSpPr>
              <a:spLocks/>
            </p:cNvSpPr>
            <p:nvPr/>
          </p:nvSpPr>
          <p:spPr bwMode="auto">
            <a:xfrm flipH="1">
              <a:off x="3050030" y="1878418"/>
              <a:ext cx="111159" cy="84304"/>
            </a:xfrm>
            <a:custGeom>
              <a:avLst/>
              <a:gdLst>
                <a:gd name="T0" fmla="*/ 59 w 138"/>
                <a:gd name="T1" fmla="*/ 6 h 105"/>
                <a:gd name="T2" fmla="*/ 16 w 138"/>
                <a:gd name="T3" fmla="*/ 49 h 105"/>
                <a:gd name="T4" fmla="*/ 4 w 138"/>
                <a:gd name="T5" fmla="*/ 80 h 105"/>
                <a:gd name="T6" fmla="*/ 64 w 138"/>
                <a:gd name="T7" fmla="*/ 105 h 105"/>
                <a:gd name="T8" fmla="*/ 125 w 138"/>
                <a:gd name="T9" fmla="*/ 40 h 105"/>
                <a:gd name="T10" fmla="*/ 115 w 138"/>
                <a:gd name="T11" fmla="*/ 26 h 105"/>
                <a:gd name="T12" fmla="*/ 59 w 13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138" h="105">
                  <a:moveTo>
                    <a:pt x="59" y="6"/>
                  </a:moveTo>
                  <a:cubicBezTo>
                    <a:pt x="37" y="23"/>
                    <a:pt x="32" y="23"/>
                    <a:pt x="16" y="49"/>
                  </a:cubicBezTo>
                  <a:cubicBezTo>
                    <a:pt x="14" y="54"/>
                    <a:pt x="0" y="79"/>
                    <a:pt x="4" y="80"/>
                  </a:cubicBezTo>
                  <a:cubicBezTo>
                    <a:pt x="27" y="87"/>
                    <a:pt x="44" y="93"/>
                    <a:pt x="64" y="105"/>
                  </a:cubicBezTo>
                  <a:cubicBezTo>
                    <a:pt x="70" y="102"/>
                    <a:pt x="112" y="40"/>
                    <a:pt x="125" y="40"/>
                  </a:cubicBezTo>
                  <a:cubicBezTo>
                    <a:pt x="138" y="40"/>
                    <a:pt x="118" y="29"/>
                    <a:pt x="115" y="26"/>
                  </a:cubicBezTo>
                  <a:cubicBezTo>
                    <a:pt x="106" y="19"/>
                    <a:pt x="67" y="0"/>
                    <a:pt x="59"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185">
              <a:extLst>
                <a:ext uri="{FF2B5EF4-FFF2-40B4-BE49-F238E27FC236}">
                  <a16:creationId xmlns:a16="http://schemas.microsoft.com/office/drawing/2014/main" id="{C7059D3F-B7D6-4D9F-A7F3-E8E817D10B26}"/>
                </a:ext>
              </a:extLst>
            </p:cNvPr>
            <p:cNvSpPr>
              <a:spLocks/>
            </p:cNvSpPr>
            <p:nvPr/>
          </p:nvSpPr>
          <p:spPr bwMode="auto">
            <a:xfrm flipH="1">
              <a:off x="3013997" y="1936206"/>
              <a:ext cx="53030" cy="40112"/>
            </a:xfrm>
            <a:custGeom>
              <a:avLst/>
              <a:gdLst>
                <a:gd name="T0" fmla="*/ 28 w 66"/>
                <a:gd name="T1" fmla="*/ 3 h 50"/>
                <a:gd name="T2" fmla="*/ 8 w 66"/>
                <a:gd name="T3" fmla="*/ 24 h 50"/>
                <a:gd name="T4" fmla="*/ 2 w 66"/>
                <a:gd name="T5" fmla="*/ 39 h 50"/>
                <a:gd name="T6" fmla="*/ 31 w 66"/>
                <a:gd name="T7" fmla="*/ 50 h 50"/>
                <a:gd name="T8" fmla="*/ 60 w 66"/>
                <a:gd name="T9" fmla="*/ 19 h 50"/>
                <a:gd name="T10" fmla="*/ 55 w 66"/>
                <a:gd name="T11" fmla="*/ 13 h 50"/>
                <a:gd name="T12" fmla="*/ 28 w 66"/>
                <a:gd name="T13" fmla="*/ 3 h 50"/>
              </a:gdLst>
              <a:ahLst/>
              <a:cxnLst>
                <a:cxn ang="0">
                  <a:pos x="T0" y="T1"/>
                </a:cxn>
                <a:cxn ang="0">
                  <a:pos x="T2" y="T3"/>
                </a:cxn>
                <a:cxn ang="0">
                  <a:pos x="T4" y="T5"/>
                </a:cxn>
                <a:cxn ang="0">
                  <a:pos x="T6" y="T7"/>
                </a:cxn>
                <a:cxn ang="0">
                  <a:pos x="T8" y="T9"/>
                </a:cxn>
                <a:cxn ang="0">
                  <a:pos x="T10" y="T11"/>
                </a:cxn>
                <a:cxn ang="0">
                  <a:pos x="T12" y="T13"/>
                </a:cxn>
              </a:cxnLst>
              <a:rect l="0" t="0" r="r" b="b"/>
              <a:pathLst>
                <a:path w="66" h="50">
                  <a:moveTo>
                    <a:pt x="28" y="3"/>
                  </a:moveTo>
                  <a:cubicBezTo>
                    <a:pt x="18" y="11"/>
                    <a:pt x="15" y="11"/>
                    <a:pt x="8" y="24"/>
                  </a:cubicBezTo>
                  <a:cubicBezTo>
                    <a:pt x="6" y="26"/>
                    <a:pt x="0" y="38"/>
                    <a:pt x="2" y="39"/>
                  </a:cubicBezTo>
                  <a:cubicBezTo>
                    <a:pt x="13" y="42"/>
                    <a:pt x="21" y="44"/>
                    <a:pt x="31" y="50"/>
                  </a:cubicBezTo>
                  <a:cubicBezTo>
                    <a:pt x="33" y="49"/>
                    <a:pt x="53" y="19"/>
                    <a:pt x="60" y="19"/>
                  </a:cubicBezTo>
                  <a:cubicBezTo>
                    <a:pt x="66" y="19"/>
                    <a:pt x="56" y="14"/>
                    <a:pt x="55" y="13"/>
                  </a:cubicBezTo>
                  <a:cubicBezTo>
                    <a:pt x="50" y="9"/>
                    <a:pt x="32" y="0"/>
                    <a:pt x="28" y="3"/>
                  </a:cubicBez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87">
              <a:extLst>
                <a:ext uri="{FF2B5EF4-FFF2-40B4-BE49-F238E27FC236}">
                  <a16:creationId xmlns:a16="http://schemas.microsoft.com/office/drawing/2014/main" id="{CE6E4310-636F-4107-87CB-0D0B3F9CE828}"/>
                </a:ext>
              </a:extLst>
            </p:cNvPr>
            <p:cNvSpPr>
              <a:spLocks/>
            </p:cNvSpPr>
            <p:nvPr/>
          </p:nvSpPr>
          <p:spPr bwMode="auto">
            <a:xfrm flipH="1">
              <a:off x="3002099" y="1223020"/>
              <a:ext cx="881115" cy="671375"/>
            </a:xfrm>
            <a:custGeom>
              <a:avLst/>
              <a:gdLst>
                <a:gd name="T0" fmla="*/ 861 w 1096"/>
                <a:gd name="T1" fmla="*/ 787 h 835"/>
                <a:gd name="T2" fmla="*/ 428 w 1096"/>
                <a:gd name="T3" fmla="*/ 818 h 835"/>
                <a:gd name="T4" fmla="*/ 689 w 1096"/>
                <a:gd name="T5" fmla="*/ 138 h 835"/>
                <a:gd name="T6" fmla="*/ 861 w 1096"/>
                <a:gd name="T7" fmla="*/ 787 h 835"/>
              </a:gdLst>
              <a:ahLst/>
              <a:cxnLst>
                <a:cxn ang="0">
                  <a:pos x="T0" y="T1"/>
                </a:cxn>
                <a:cxn ang="0">
                  <a:pos x="T2" y="T3"/>
                </a:cxn>
                <a:cxn ang="0">
                  <a:pos x="T4" y="T5"/>
                </a:cxn>
                <a:cxn ang="0">
                  <a:pos x="T6" y="T7"/>
                </a:cxn>
              </a:cxnLst>
              <a:rect l="0" t="0" r="r" b="b"/>
              <a:pathLst>
                <a:path w="1096" h="835">
                  <a:moveTo>
                    <a:pt x="861" y="787"/>
                  </a:moveTo>
                  <a:cubicBezTo>
                    <a:pt x="825" y="815"/>
                    <a:pt x="493" y="835"/>
                    <a:pt x="428" y="818"/>
                  </a:cubicBezTo>
                  <a:cubicBezTo>
                    <a:pt x="0" y="678"/>
                    <a:pt x="183" y="0"/>
                    <a:pt x="689" y="138"/>
                  </a:cubicBezTo>
                  <a:cubicBezTo>
                    <a:pt x="1027" y="231"/>
                    <a:pt x="1096" y="608"/>
                    <a:pt x="861" y="7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88">
              <a:extLst>
                <a:ext uri="{FF2B5EF4-FFF2-40B4-BE49-F238E27FC236}">
                  <a16:creationId xmlns:a16="http://schemas.microsoft.com/office/drawing/2014/main" id="{3E5F7F12-915A-4107-B68D-3A5896E5E7EF}"/>
                </a:ext>
              </a:extLst>
            </p:cNvPr>
            <p:cNvSpPr>
              <a:spLocks/>
            </p:cNvSpPr>
            <p:nvPr/>
          </p:nvSpPr>
          <p:spPr bwMode="auto">
            <a:xfrm flipH="1">
              <a:off x="3062948" y="1268911"/>
              <a:ext cx="814828" cy="633641"/>
            </a:xfrm>
            <a:custGeom>
              <a:avLst/>
              <a:gdLst>
                <a:gd name="T0" fmla="*/ 795 w 1013"/>
                <a:gd name="T1" fmla="*/ 741 h 788"/>
                <a:gd name="T2" fmla="*/ 398 w 1013"/>
                <a:gd name="T3" fmla="*/ 772 h 788"/>
                <a:gd name="T4" fmla="*/ 635 w 1013"/>
                <a:gd name="T5" fmla="*/ 128 h 788"/>
                <a:gd name="T6" fmla="*/ 795 w 1013"/>
                <a:gd name="T7" fmla="*/ 741 h 788"/>
              </a:gdLst>
              <a:ahLst/>
              <a:cxnLst>
                <a:cxn ang="0">
                  <a:pos x="T0" y="T1"/>
                </a:cxn>
                <a:cxn ang="0">
                  <a:pos x="T2" y="T3"/>
                </a:cxn>
                <a:cxn ang="0">
                  <a:pos x="T4" y="T5"/>
                </a:cxn>
                <a:cxn ang="0">
                  <a:pos x="T6" y="T7"/>
                </a:cxn>
              </a:cxnLst>
              <a:rect l="0" t="0" r="r" b="b"/>
              <a:pathLst>
                <a:path w="1013" h="788">
                  <a:moveTo>
                    <a:pt x="795" y="741"/>
                  </a:moveTo>
                  <a:cubicBezTo>
                    <a:pt x="762" y="767"/>
                    <a:pt x="458" y="788"/>
                    <a:pt x="398" y="772"/>
                  </a:cubicBezTo>
                  <a:cubicBezTo>
                    <a:pt x="0" y="641"/>
                    <a:pt x="166" y="0"/>
                    <a:pt x="635" y="128"/>
                  </a:cubicBezTo>
                  <a:cubicBezTo>
                    <a:pt x="949" y="214"/>
                    <a:pt x="1013" y="575"/>
                    <a:pt x="795" y="741"/>
                  </a:cubicBez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89">
              <a:extLst>
                <a:ext uri="{FF2B5EF4-FFF2-40B4-BE49-F238E27FC236}">
                  <a16:creationId xmlns:a16="http://schemas.microsoft.com/office/drawing/2014/main" id="{32B0E2C8-28E3-46CD-A330-2D47CA41FA72}"/>
                </a:ext>
              </a:extLst>
            </p:cNvPr>
            <p:cNvSpPr>
              <a:spLocks/>
            </p:cNvSpPr>
            <p:nvPr/>
          </p:nvSpPr>
          <p:spPr bwMode="auto">
            <a:xfrm flipH="1">
              <a:off x="3090482" y="1300865"/>
              <a:ext cx="764857" cy="592849"/>
            </a:xfrm>
            <a:custGeom>
              <a:avLst/>
              <a:gdLst>
                <a:gd name="T0" fmla="*/ 377 w 951"/>
                <a:gd name="T1" fmla="*/ 714 h 737"/>
                <a:gd name="T2" fmla="*/ 758 w 951"/>
                <a:gd name="T3" fmla="*/ 691 h 737"/>
                <a:gd name="T4" fmla="*/ 594 w 951"/>
                <a:gd name="T5" fmla="*/ 118 h 737"/>
                <a:gd name="T6" fmla="*/ 339 w 951"/>
                <a:gd name="T7" fmla="*/ 719 h 737"/>
                <a:gd name="T8" fmla="*/ 377 w 951"/>
                <a:gd name="T9" fmla="*/ 714 h 737"/>
              </a:gdLst>
              <a:ahLst/>
              <a:cxnLst>
                <a:cxn ang="0">
                  <a:pos x="T0" y="T1"/>
                </a:cxn>
                <a:cxn ang="0">
                  <a:pos x="T2" y="T3"/>
                </a:cxn>
                <a:cxn ang="0">
                  <a:pos x="T4" y="T5"/>
                </a:cxn>
                <a:cxn ang="0">
                  <a:pos x="T6" y="T7"/>
                </a:cxn>
                <a:cxn ang="0">
                  <a:pos x="T8" y="T9"/>
                </a:cxn>
              </a:cxnLst>
              <a:rect l="0" t="0" r="r" b="b"/>
              <a:pathLst>
                <a:path w="951" h="737">
                  <a:moveTo>
                    <a:pt x="377" y="714"/>
                  </a:moveTo>
                  <a:cubicBezTo>
                    <a:pt x="503" y="737"/>
                    <a:pt x="632" y="703"/>
                    <a:pt x="758" y="691"/>
                  </a:cubicBezTo>
                  <a:cubicBezTo>
                    <a:pt x="951" y="529"/>
                    <a:pt x="887" y="198"/>
                    <a:pt x="594" y="118"/>
                  </a:cubicBezTo>
                  <a:cubicBezTo>
                    <a:pt x="160" y="0"/>
                    <a:pt x="0" y="572"/>
                    <a:pt x="339" y="719"/>
                  </a:cubicBezTo>
                  <a:cubicBezTo>
                    <a:pt x="350" y="713"/>
                    <a:pt x="363" y="711"/>
                    <a:pt x="377" y="714"/>
                  </a:cubicBez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90">
              <a:extLst>
                <a:ext uri="{FF2B5EF4-FFF2-40B4-BE49-F238E27FC236}">
                  <a16:creationId xmlns:a16="http://schemas.microsoft.com/office/drawing/2014/main" id="{B6E90595-32BA-4E5C-B768-717716FAF523}"/>
                </a:ext>
              </a:extLst>
            </p:cNvPr>
            <p:cNvSpPr>
              <a:spLocks/>
            </p:cNvSpPr>
            <p:nvPr/>
          </p:nvSpPr>
          <p:spPr bwMode="auto">
            <a:xfrm flipH="1">
              <a:off x="3162889" y="1419843"/>
              <a:ext cx="592509" cy="458575"/>
            </a:xfrm>
            <a:custGeom>
              <a:avLst/>
              <a:gdLst>
                <a:gd name="T0" fmla="*/ 244 w 737"/>
                <a:gd name="T1" fmla="*/ 559 h 570"/>
                <a:gd name="T2" fmla="*/ 632 w 737"/>
                <a:gd name="T3" fmla="*/ 544 h 570"/>
                <a:gd name="T4" fmla="*/ 683 w 737"/>
                <a:gd name="T5" fmla="*/ 492 h 570"/>
                <a:gd name="T6" fmla="*/ 687 w 737"/>
                <a:gd name="T7" fmla="*/ 475 h 570"/>
                <a:gd name="T8" fmla="*/ 430 w 737"/>
                <a:gd name="T9" fmla="*/ 38 h 570"/>
                <a:gd name="T10" fmla="*/ 53 w 737"/>
                <a:gd name="T11" fmla="*/ 170 h 570"/>
                <a:gd name="T12" fmla="*/ 212 w 737"/>
                <a:gd name="T13" fmla="*/ 570 h 570"/>
                <a:gd name="T14" fmla="*/ 244 w 737"/>
                <a:gd name="T15" fmla="*/ 559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7" h="570">
                  <a:moveTo>
                    <a:pt x="244" y="559"/>
                  </a:moveTo>
                  <a:cubicBezTo>
                    <a:pt x="374" y="563"/>
                    <a:pt x="503" y="550"/>
                    <a:pt x="632" y="544"/>
                  </a:cubicBezTo>
                  <a:cubicBezTo>
                    <a:pt x="651" y="529"/>
                    <a:pt x="668" y="511"/>
                    <a:pt x="683" y="492"/>
                  </a:cubicBezTo>
                  <a:cubicBezTo>
                    <a:pt x="684" y="486"/>
                    <a:pt x="686" y="481"/>
                    <a:pt x="687" y="475"/>
                  </a:cubicBezTo>
                  <a:cubicBezTo>
                    <a:pt x="737" y="283"/>
                    <a:pt x="622" y="87"/>
                    <a:pt x="430" y="38"/>
                  </a:cubicBezTo>
                  <a:cubicBezTo>
                    <a:pt x="285" y="0"/>
                    <a:pt x="138" y="57"/>
                    <a:pt x="53" y="170"/>
                  </a:cubicBezTo>
                  <a:cubicBezTo>
                    <a:pt x="0" y="316"/>
                    <a:pt x="44" y="496"/>
                    <a:pt x="212" y="570"/>
                  </a:cubicBezTo>
                  <a:cubicBezTo>
                    <a:pt x="221" y="563"/>
                    <a:pt x="232" y="558"/>
                    <a:pt x="244" y="5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91">
              <a:extLst>
                <a:ext uri="{FF2B5EF4-FFF2-40B4-BE49-F238E27FC236}">
                  <a16:creationId xmlns:a16="http://schemas.microsoft.com/office/drawing/2014/main" id="{0F8FBC59-9FBD-47C2-82F4-D46503DD6966}"/>
                </a:ext>
              </a:extLst>
            </p:cNvPr>
            <p:cNvSpPr>
              <a:spLocks/>
            </p:cNvSpPr>
            <p:nvPr/>
          </p:nvSpPr>
          <p:spPr bwMode="auto">
            <a:xfrm flipH="1">
              <a:off x="3202321" y="1538821"/>
              <a:ext cx="59489" cy="58129"/>
            </a:xfrm>
            <a:custGeom>
              <a:avLst/>
              <a:gdLst>
                <a:gd name="T0" fmla="*/ 45 w 74"/>
                <a:gd name="T1" fmla="*/ 5 h 72"/>
                <a:gd name="T2" fmla="*/ 69 w 74"/>
                <a:gd name="T3" fmla="*/ 44 h 72"/>
                <a:gd name="T4" fmla="*/ 28 w 74"/>
                <a:gd name="T5" fmla="*/ 67 h 72"/>
                <a:gd name="T6" fmla="*/ 4 w 74"/>
                <a:gd name="T7" fmla="*/ 28 h 72"/>
                <a:gd name="T8" fmla="*/ 45 w 74"/>
                <a:gd name="T9" fmla="*/ 5 h 72"/>
              </a:gdLst>
              <a:ahLst/>
              <a:cxnLst>
                <a:cxn ang="0">
                  <a:pos x="T0" y="T1"/>
                </a:cxn>
                <a:cxn ang="0">
                  <a:pos x="T2" y="T3"/>
                </a:cxn>
                <a:cxn ang="0">
                  <a:pos x="T4" y="T5"/>
                </a:cxn>
                <a:cxn ang="0">
                  <a:pos x="T6" y="T7"/>
                </a:cxn>
                <a:cxn ang="0">
                  <a:pos x="T8" y="T9"/>
                </a:cxn>
              </a:cxnLst>
              <a:rect l="0" t="0" r="r" b="b"/>
              <a:pathLst>
                <a:path w="74" h="72">
                  <a:moveTo>
                    <a:pt x="45" y="5"/>
                  </a:moveTo>
                  <a:cubicBezTo>
                    <a:pt x="63" y="9"/>
                    <a:pt x="74" y="27"/>
                    <a:pt x="69" y="44"/>
                  </a:cubicBezTo>
                  <a:cubicBezTo>
                    <a:pt x="65" y="62"/>
                    <a:pt x="46" y="72"/>
                    <a:pt x="28" y="67"/>
                  </a:cubicBezTo>
                  <a:cubicBezTo>
                    <a:pt x="10" y="63"/>
                    <a:pt x="0" y="45"/>
                    <a:pt x="4" y="28"/>
                  </a:cubicBezTo>
                  <a:cubicBezTo>
                    <a:pt x="9" y="10"/>
                    <a:pt x="27" y="0"/>
                    <a:pt x="45" y="5"/>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92">
              <a:extLst>
                <a:ext uri="{FF2B5EF4-FFF2-40B4-BE49-F238E27FC236}">
                  <a16:creationId xmlns:a16="http://schemas.microsoft.com/office/drawing/2014/main" id="{902DCDDB-B922-4C72-AAE4-4D9BA091DF62}"/>
                </a:ext>
              </a:extLst>
            </p:cNvPr>
            <p:cNvSpPr>
              <a:spLocks/>
            </p:cNvSpPr>
            <p:nvPr/>
          </p:nvSpPr>
          <p:spPr bwMode="auto">
            <a:xfrm flipH="1">
              <a:off x="3171727" y="1620066"/>
              <a:ext cx="79545" cy="77166"/>
            </a:xfrm>
            <a:custGeom>
              <a:avLst/>
              <a:gdLst>
                <a:gd name="T0" fmla="*/ 61 w 99"/>
                <a:gd name="T1" fmla="*/ 6 h 96"/>
                <a:gd name="T2" fmla="*/ 93 w 99"/>
                <a:gd name="T3" fmla="*/ 60 h 96"/>
                <a:gd name="T4" fmla="*/ 39 w 99"/>
                <a:gd name="T5" fmla="*/ 90 h 96"/>
                <a:gd name="T6" fmla="*/ 6 w 99"/>
                <a:gd name="T7" fmla="*/ 37 h 96"/>
                <a:gd name="T8" fmla="*/ 61 w 99"/>
                <a:gd name="T9" fmla="*/ 6 h 96"/>
              </a:gdLst>
              <a:ahLst/>
              <a:cxnLst>
                <a:cxn ang="0">
                  <a:pos x="T0" y="T1"/>
                </a:cxn>
                <a:cxn ang="0">
                  <a:pos x="T2" y="T3"/>
                </a:cxn>
                <a:cxn ang="0">
                  <a:pos x="T4" y="T5"/>
                </a:cxn>
                <a:cxn ang="0">
                  <a:pos x="T6" y="T7"/>
                </a:cxn>
                <a:cxn ang="0">
                  <a:pos x="T8" y="T9"/>
                </a:cxn>
              </a:cxnLst>
              <a:rect l="0" t="0" r="r" b="b"/>
              <a:pathLst>
                <a:path w="99" h="96">
                  <a:moveTo>
                    <a:pt x="61" y="6"/>
                  </a:moveTo>
                  <a:cubicBezTo>
                    <a:pt x="85" y="13"/>
                    <a:pt x="99" y="36"/>
                    <a:pt x="93" y="60"/>
                  </a:cubicBezTo>
                  <a:cubicBezTo>
                    <a:pt x="87" y="83"/>
                    <a:pt x="63" y="96"/>
                    <a:pt x="39" y="90"/>
                  </a:cubicBezTo>
                  <a:cubicBezTo>
                    <a:pt x="15" y="84"/>
                    <a:pt x="0" y="60"/>
                    <a:pt x="6" y="37"/>
                  </a:cubicBezTo>
                  <a:cubicBezTo>
                    <a:pt x="12" y="14"/>
                    <a:pt x="37" y="0"/>
                    <a:pt x="61" y="6"/>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93">
              <a:extLst>
                <a:ext uri="{FF2B5EF4-FFF2-40B4-BE49-F238E27FC236}">
                  <a16:creationId xmlns:a16="http://schemas.microsoft.com/office/drawing/2014/main" id="{470C7118-D814-47C1-8AF6-7FB7B1241899}"/>
                </a:ext>
              </a:extLst>
            </p:cNvPr>
            <p:cNvSpPr>
              <a:spLocks/>
            </p:cNvSpPr>
            <p:nvPr/>
          </p:nvSpPr>
          <p:spPr bwMode="auto">
            <a:xfrm flipH="1">
              <a:off x="3662936" y="1570435"/>
              <a:ext cx="35353" cy="33654"/>
            </a:xfrm>
            <a:custGeom>
              <a:avLst/>
              <a:gdLst>
                <a:gd name="T0" fmla="*/ 27 w 44"/>
                <a:gd name="T1" fmla="*/ 3 h 42"/>
                <a:gd name="T2" fmla="*/ 41 w 44"/>
                <a:gd name="T3" fmla="*/ 26 h 42"/>
                <a:gd name="T4" fmla="*/ 17 w 44"/>
                <a:gd name="T5" fmla="*/ 40 h 42"/>
                <a:gd name="T6" fmla="*/ 3 w 44"/>
                <a:gd name="T7" fmla="*/ 16 h 42"/>
                <a:gd name="T8" fmla="*/ 27 w 44"/>
                <a:gd name="T9" fmla="*/ 3 h 42"/>
              </a:gdLst>
              <a:ahLst/>
              <a:cxnLst>
                <a:cxn ang="0">
                  <a:pos x="T0" y="T1"/>
                </a:cxn>
                <a:cxn ang="0">
                  <a:pos x="T2" y="T3"/>
                </a:cxn>
                <a:cxn ang="0">
                  <a:pos x="T4" y="T5"/>
                </a:cxn>
                <a:cxn ang="0">
                  <a:pos x="T6" y="T7"/>
                </a:cxn>
                <a:cxn ang="0">
                  <a:pos x="T8" y="T9"/>
                </a:cxn>
              </a:cxnLst>
              <a:rect l="0" t="0" r="r" b="b"/>
              <a:pathLst>
                <a:path w="44" h="42">
                  <a:moveTo>
                    <a:pt x="27" y="3"/>
                  </a:moveTo>
                  <a:cubicBezTo>
                    <a:pt x="37" y="6"/>
                    <a:pt x="44" y="16"/>
                    <a:pt x="41" y="26"/>
                  </a:cubicBezTo>
                  <a:cubicBezTo>
                    <a:pt x="39" y="36"/>
                    <a:pt x="28" y="42"/>
                    <a:pt x="17" y="40"/>
                  </a:cubicBezTo>
                  <a:cubicBezTo>
                    <a:pt x="7" y="37"/>
                    <a:pt x="0" y="27"/>
                    <a:pt x="3" y="16"/>
                  </a:cubicBezTo>
                  <a:cubicBezTo>
                    <a:pt x="6" y="6"/>
                    <a:pt x="16" y="0"/>
                    <a:pt x="27" y="3"/>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94">
              <a:extLst>
                <a:ext uri="{FF2B5EF4-FFF2-40B4-BE49-F238E27FC236}">
                  <a16:creationId xmlns:a16="http://schemas.microsoft.com/office/drawing/2014/main" id="{00E16DB9-6AA6-4CE9-91B1-DB02404DB5F4}"/>
                </a:ext>
              </a:extLst>
            </p:cNvPr>
            <p:cNvSpPr>
              <a:spLocks/>
            </p:cNvSpPr>
            <p:nvPr/>
          </p:nvSpPr>
          <p:spPr bwMode="auto">
            <a:xfrm flipH="1">
              <a:off x="3112918" y="1832526"/>
              <a:ext cx="541179" cy="61868"/>
            </a:xfrm>
            <a:custGeom>
              <a:avLst/>
              <a:gdLst>
                <a:gd name="T0" fmla="*/ 89 w 673"/>
                <a:gd name="T1" fmla="*/ 36 h 77"/>
                <a:gd name="T2" fmla="*/ 78 w 673"/>
                <a:gd name="T3" fmla="*/ 69 h 77"/>
                <a:gd name="T4" fmla="*/ 352 w 673"/>
                <a:gd name="T5" fmla="*/ 69 h 77"/>
                <a:gd name="T6" fmla="*/ 600 w 673"/>
                <a:gd name="T7" fmla="*/ 46 h 77"/>
                <a:gd name="T8" fmla="*/ 547 w 673"/>
                <a:gd name="T9" fmla="*/ 5 h 77"/>
                <a:gd name="T10" fmla="*/ 363 w 673"/>
                <a:gd name="T11" fmla="*/ 26 h 77"/>
                <a:gd name="T12" fmla="*/ 89 w 673"/>
                <a:gd name="T13" fmla="*/ 36 h 77"/>
              </a:gdLst>
              <a:ahLst/>
              <a:cxnLst>
                <a:cxn ang="0">
                  <a:pos x="T0" y="T1"/>
                </a:cxn>
                <a:cxn ang="0">
                  <a:pos x="T2" y="T3"/>
                </a:cxn>
                <a:cxn ang="0">
                  <a:pos x="T4" y="T5"/>
                </a:cxn>
                <a:cxn ang="0">
                  <a:pos x="T6" y="T7"/>
                </a:cxn>
                <a:cxn ang="0">
                  <a:pos x="T8" y="T9"/>
                </a:cxn>
                <a:cxn ang="0">
                  <a:pos x="T10" y="T11"/>
                </a:cxn>
                <a:cxn ang="0">
                  <a:pos x="T12" y="T13"/>
                </a:cxn>
              </a:cxnLst>
              <a:rect l="0" t="0" r="r" b="b"/>
              <a:pathLst>
                <a:path w="673" h="77">
                  <a:moveTo>
                    <a:pt x="89" y="36"/>
                  </a:moveTo>
                  <a:cubicBezTo>
                    <a:pt x="52" y="25"/>
                    <a:pt x="0" y="58"/>
                    <a:pt x="78" y="69"/>
                  </a:cubicBezTo>
                  <a:cubicBezTo>
                    <a:pt x="144" y="77"/>
                    <a:pt x="293" y="76"/>
                    <a:pt x="352" y="69"/>
                  </a:cubicBezTo>
                  <a:cubicBezTo>
                    <a:pt x="435" y="59"/>
                    <a:pt x="519" y="61"/>
                    <a:pt x="600" y="46"/>
                  </a:cubicBezTo>
                  <a:cubicBezTo>
                    <a:pt x="673" y="33"/>
                    <a:pt x="585" y="0"/>
                    <a:pt x="547" y="5"/>
                  </a:cubicBezTo>
                  <a:cubicBezTo>
                    <a:pt x="486" y="15"/>
                    <a:pt x="423" y="22"/>
                    <a:pt x="363" y="26"/>
                  </a:cubicBezTo>
                  <a:cubicBezTo>
                    <a:pt x="320" y="29"/>
                    <a:pt x="225" y="38"/>
                    <a:pt x="89" y="36"/>
                  </a:cubicBez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95">
              <a:extLst>
                <a:ext uri="{FF2B5EF4-FFF2-40B4-BE49-F238E27FC236}">
                  <a16:creationId xmlns:a16="http://schemas.microsoft.com/office/drawing/2014/main" id="{E396170B-806D-41DC-8592-CB4D060B5A18}"/>
                </a:ext>
              </a:extLst>
            </p:cNvPr>
            <p:cNvSpPr>
              <a:spLocks/>
            </p:cNvSpPr>
            <p:nvPr/>
          </p:nvSpPr>
          <p:spPr bwMode="auto">
            <a:xfrm flipH="1">
              <a:off x="3112918" y="1850883"/>
              <a:ext cx="541179" cy="43512"/>
            </a:xfrm>
            <a:custGeom>
              <a:avLst/>
              <a:gdLst>
                <a:gd name="T0" fmla="*/ 82 w 673"/>
                <a:gd name="T1" fmla="*/ 29 h 54"/>
                <a:gd name="T2" fmla="*/ 78 w 673"/>
                <a:gd name="T3" fmla="*/ 46 h 54"/>
                <a:gd name="T4" fmla="*/ 352 w 673"/>
                <a:gd name="T5" fmla="*/ 46 h 54"/>
                <a:gd name="T6" fmla="*/ 600 w 673"/>
                <a:gd name="T7" fmla="*/ 23 h 54"/>
                <a:gd name="T8" fmla="*/ 552 w 673"/>
                <a:gd name="T9" fmla="*/ 6 h 54"/>
                <a:gd name="T10" fmla="*/ 369 w 673"/>
                <a:gd name="T11" fmla="*/ 23 h 54"/>
                <a:gd name="T12" fmla="*/ 82 w 673"/>
                <a:gd name="T13" fmla="*/ 29 h 54"/>
              </a:gdLst>
              <a:ahLst/>
              <a:cxnLst>
                <a:cxn ang="0">
                  <a:pos x="T0" y="T1"/>
                </a:cxn>
                <a:cxn ang="0">
                  <a:pos x="T2" y="T3"/>
                </a:cxn>
                <a:cxn ang="0">
                  <a:pos x="T4" y="T5"/>
                </a:cxn>
                <a:cxn ang="0">
                  <a:pos x="T6" y="T7"/>
                </a:cxn>
                <a:cxn ang="0">
                  <a:pos x="T8" y="T9"/>
                </a:cxn>
                <a:cxn ang="0">
                  <a:pos x="T10" y="T11"/>
                </a:cxn>
                <a:cxn ang="0">
                  <a:pos x="T12" y="T13"/>
                </a:cxn>
              </a:cxnLst>
              <a:rect l="0" t="0" r="r" b="b"/>
              <a:pathLst>
                <a:path w="673" h="54">
                  <a:moveTo>
                    <a:pt x="82" y="29"/>
                  </a:moveTo>
                  <a:cubicBezTo>
                    <a:pt x="46" y="18"/>
                    <a:pt x="0" y="35"/>
                    <a:pt x="78" y="46"/>
                  </a:cubicBezTo>
                  <a:cubicBezTo>
                    <a:pt x="144" y="54"/>
                    <a:pt x="293" y="53"/>
                    <a:pt x="352" y="46"/>
                  </a:cubicBezTo>
                  <a:cubicBezTo>
                    <a:pt x="435" y="36"/>
                    <a:pt x="519" y="38"/>
                    <a:pt x="600" y="23"/>
                  </a:cubicBezTo>
                  <a:cubicBezTo>
                    <a:pt x="673" y="10"/>
                    <a:pt x="590" y="0"/>
                    <a:pt x="552" y="6"/>
                  </a:cubicBezTo>
                  <a:cubicBezTo>
                    <a:pt x="492" y="15"/>
                    <a:pt x="428" y="19"/>
                    <a:pt x="369" y="23"/>
                  </a:cubicBezTo>
                  <a:cubicBezTo>
                    <a:pt x="326" y="26"/>
                    <a:pt x="218" y="30"/>
                    <a:pt x="82" y="2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96">
              <a:extLst>
                <a:ext uri="{FF2B5EF4-FFF2-40B4-BE49-F238E27FC236}">
                  <a16:creationId xmlns:a16="http://schemas.microsoft.com/office/drawing/2014/main" id="{54FCE94A-B1D5-4BFD-8EB2-95A0D7A74506}"/>
                </a:ext>
              </a:extLst>
            </p:cNvPr>
            <p:cNvSpPr>
              <a:spLocks/>
            </p:cNvSpPr>
            <p:nvPr/>
          </p:nvSpPr>
          <p:spPr bwMode="auto">
            <a:xfrm flipH="1">
              <a:off x="3177166" y="2754774"/>
              <a:ext cx="391607" cy="253933"/>
            </a:xfrm>
            <a:custGeom>
              <a:avLst/>
              <a:gdLst>
                <a:gd name="T0" fmla="*/ 173 w 487"/>
                <a:gd name="T1" fmla="*/ 9 h 316"/>
                <a:gd name="T2" fmla="*/ 166 w 487"/>
                <a:gd name="T3" fmla="*/ 168 h 316"/>
                <a:gd name="T4" fmla="*/ 32 w 487"/>
                <a:gd name="T5" fmla="*/ 289 h 316"/>
                <a:gd name="T6" fmla="*/ 465 w 487"/>
                <a:gd name="T7" fmla="*/ 298 h 316"/>
                <a:gd name="T8" fmla="*/ 485 w 487"/>
                <a:gd name="T9" fmla="*/ 76 h 316"/>
                <a:gd name="T10" fmla="*/ 487 w 487"/>
                <a:gd name="T11" fmla="*/ 10 h 316"/>
                <a:gd name="T12" fmla="*/ 487 w 487"/>
                <a:gd name="T13" fmla="*/ 0 h 316"/>
                <a:gd name="T14" fmla="*/ 173 w 487"/>
                <a:gd name="T15" fmla="*/ 9 h 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316">
                  <a:moveTo>
                    <a:pt x="173" y="9"/>
                  </a:moveTo>
                  <a:cubicBezTo>
                    <a:pt x="172" y="114"/>
                    <a:pt x="170" y="168"/>
                    <a:pt x="166" y="168"/>
                  </a:cubicBezTo>
                  <a:cubicBezTo>
                    <a:pt x="131" y="168"/>
                    <a:pt x="0" y="225"/>
                    <a:pt x="32" y="289"/>
                  </a:cubicBezTo>
                  <a:cubicBezTo>
                    <a:pt x="42" y="309"/>
                    <a:pt x="458" y="316"/>
                    <a:pt x="465" y="298"/>
                  </a:cubicBezTo>
                  <a:cubicBezTo>
                    <a:pt x="474" y="268"/>
                    <a:pt x="486" y="160"/>
                    <a:pt x="485" y="76"/>
                  </a:cubicBezTo>
                  <a:cubicBezTo>
                    <a:pt x="485" y="57"/>
                    <a:pt x="487" y="23"/>
                    <a:pt x="487" y="10"/>
                  </a:cubicBezTo>
                  <a:cubicBezTo>
                    <a:pt x="487" y="7"/>
                    <a:pt x="487" y="3"/>
                    <a:pt x="487" y="0"/>
                  </a:cubicBezTo>
                  <a:cubicBezTo>
                    <a:pt x="397" y="42"/>
                    <a:pt x="280" y="42"/>
                    <a:pt x="173"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97">
              <a:extLst>
                <a:ext uri="{FF2B5EF4-FFF2-40B4-BE49-F238E27FC236}">
                  <a16:creationId xmlns:a16="http://schemas.microsoft.com/office/drawing/2014/main" id="{93A46E29-B238-4C55-8600-4F3FFCA65635}"/>
                </a:ext>
              </a:extLst>
            </p:cNvPr>
            <p:cNvSpPr>
              <a:spLocks/>
            </p:cNvSpPr>
            <p:nvPr/>
          </p:nvSpPr>
          <p:spPr bwMode="auto">
            <a:xfrm flipH="1">
              <a:off x="3881854" y="1556838"/>
              <a:ext cx="29574" cy="1401218"/>
            </a:xfrm>
            <a:custGeom>
              <a:avLst/>
              <a:gdLst>
                <a:gd name="T0" fmla="*/ 0 w 37"/>
                <a:gd name="T1" fmla="*/ 0 h 1743"/>
                <a:gd name="T2" fmla="*/ 37 w 37"/>
                <a:gd name="T3" fmla="*/ 0 h 1743"/>
                <a:gd name="T4" fmla="*/ 37 w 37"/>
                <a:gd name="T5" fmla="*/ 1731 h 1743"/>
                <a:gd name="T6" fmla="*/ 0 w 37"/>
                <a:gd name="T7" fmla="*/ 1731 h 1743"/>
                <a:gd name="T8" fmla="*/ 0 w 37"/>
                <a:gd name="T9" fmla="*/ 0 h 1743"/>
              </a:gdLst>
              <a:ahLst/>
              <a:cxnLst>
                <a:cxn ang="0">
                  <a:pos x="T0" y="T1"/>
                </a:cxn>
                <a:cxn ang="0">
                  <a:pos x="T2" y="T3"/>
                </a:cxn>
                <a:cxn ang="0">
                  <a:pos x="T4" y="T5"/>
                </a:cxn>
                <a:cxn ang="0">
                  <a:pos x="T6" y="T7"/>
                </a:cxn>
                <a:cxn ang="0">
                  <a:pos x="T8" y="T9"/>
                </a:cxn>
              </a:cxnLst>
              <a:rect l="0" t="0" r="r" b="b"/>
              <a:pathLst>
                <a:path w="37" h="1743">
                  <a:moveTo>
                    <a:pt x="0" y="0"/>
                  </a:moveTo>
                  <a:cubicBezTo>
                    <a:pt x="37" y="0"/>
                    <a:pt x="37" y="0"/>
                    <a:pt x="37" y="0"/>
                  </a:cubicBezTo>
                  <a:cubicBezTo>
                    <a:pt x="37" y="525"/>
                    <a:pt x="37" y="1205"/>
                    <a:pt x="37" y="1731"/>
                  </a:cubicBezTo>
                  <a:cubicBezTo>
                    <a:pt x="36" y="1743"/>
                    <a:pt x="0" y="1743"/>
                    <a:pt x="0" y="1731"/>
                  </a:cubicBezTo>
                  <a:lnTo>
                    <a:pt x="0" y="0"/>
                  </a:lnTo>
                  <a:close/>
                </a:path>
              </a:pathLst>
            </a:custGeom>
            <a:solidFill>
              <a:srgbClr val="D3D4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98">
              <a:extLst>
                <a:ext uri="{FF2B5EF4-FFF2-40B4-BE49-F238E27FC236}">
                  <a16:creationId xmlns:a16="http://schemas.microsoft.com/office/drawing/2014/main" id="{B95DAD7D-7C15-400B-BA6F-E7B05CE218BA}"/>
                </a:ext>
              </a:extLst>
            </p:cNvPr>
            <p:cNvSpPr>
              <a:spLocks/>
            </p:cNvSpPr>
            <p:nvPr/>
          </p:nvSpPr>
          <p:spPr bwMode="auto">
            <a:xfrm flipH="1">
              <a:off x="3881854" y="1556838"/>
              <a:ext cx="15977" cy="1401218"/>
            </a:xfrm>
            <a:custGeom>
              <a:avLst/>
              <a:gdLst>
                <a:gd name="T0" fmla="*/ 0 w 20"/>
                <a:gd name="T1" fmla="*/ 0 h 1743"/>
                <a:gd name="T2" fmla="*/ 20 w 20"/>
                <a:gd name="T3" fmla="*/ 0 h 1743"/>
                <a:gd name="T4" fmla="*/ 20 w 20"/>
                <a:gd name="T5" fmla="*/ 1731 h 1743"/>
                <a:gd name="T6" fmla="*/ 0 w 20"/>
                <a:gd name="T7" fmla="*/ 1731 h 1743"/>
                <a:gd name="T8" fmla="*/ 0 w 20"/>
                <a:gd name="T9" fmla="*/ 0 h 1743"/>
              </a:gdLst>
              <a:ahLst/>
              <a:cxnLst>
                <a:cxn ang="0">
                  <a:pos x="T0" y="T1"/>
                </a:cxn>
                <a:cxn ang="0">
                  <a:pos x="T2" y="T3"/>
                </a:cxn>
                <a:cxn ang="0">
                  <a:pos x="T4" y="T5"/>
                </a:cxn>
                <a:cxn ang="0">
                  <a:pos x="T6" y="T7"/>
                </a:cxn>
                <a:cxn ang="0">
                  <a:pos x="T8" y="T9"/>
                </a:cxn>
              </a:cxnLst>
              <a:rect l="0" t="0" r="r" b="b"/>
              <a:pathLst>
                <a:path w="20" h="1743">
                  <a:moveTo>
                    <a:pt x="0" y="0"/>
                  </a:moveTo>
                  <a:cubicBezTo>
                    <a:pt x="20" y="0"/>
                    <a:pt x="20" y="0"/>
                    <a:pt x="20" y="0"/>
                  </a:cubicBezTo>
                  <a:cubicBezTo>
                    <a:pt x="20" y="525"/>
                    <a:pt x="20" y="1205"/>
                    <a:pt x="20" y="1731"/>
                  </a:cubicBezTo>
                  <a:cubicBezTo>
                    <a:pt x="19" y="1743"/>
                    <a:pt x="0" y="1743"/>
                    <a:pt x="0" y="1731"/>
                  </a:cubicBezTo>
                  <a:lnTo>
                    <a:pt x="0" y="0"/>
                  </a:lnTo>
                  <a:close/>
                </a:path>
              </a:pathLst>
            </a:custGeom>
            <a:solidFill>
              <a:srgbClr val="969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99">
              <a:extLst>
                <a:ext uri="{FF2B5EF4-FFF2-40B4-BE49-F238E27FC236}">
                  <a16:creationId xmlns:a16="http://schemas.microsoft.com/office/drawing/2014/main" id="{86E9DFD2-1C7B-457A-9674-725FFBEAC4F6}"/>
                </a:ext>
              </a:extLst>
            </p:cNvPr>
            <p:cNvSpPr>
              <a:spLocks/>
            </p:cNvSpPr>
            <p:nvPr/>
          </p:nvSpPr>
          <p:spPr bwMode="auto">
            <a:xfrm flipH="1">
              <a:off x="3860778" y="1475593"/>
              <a:ext cx="71727" cy="105041"/>
            </a:xfrm>
            <a:custGeom>
              <a:avLst/>
              <a:gdLst>
                <a:gd name="T0" fmla="*/ 104 w 211"/>
                <a:gd name="T1" fmla="*/ 0 h 309"/>
                <a:gd name="T2" fmla="*/ 0 w 211"/>
                <a:gd name="T3" fmla="*/ 182 h 309"/>
                <a:gd name="T4" fmla="*/ 57 w 211"/>
                <a:gd name="T5" fmla="*/ 309 h 309"/>
                <a:gd name="T6" fmla="*/ 161 w 211"/>
                <a:gd name="T7" fmla="*/ 309 h 309"/>
                <a:gd name="T8" fmla="*/ 211 w 211"/>
                <a:gd name="T9" fmla="*/ 182 h 309"/>
                <a:gd name="T10" fmla="*/ 104 w 211"/>
                <a:gd name="T11" fmla="*/ 0 h 309"/>
              </a:gdLst>
              <a:ahLst/>
              <a:cxnLst>
                <a:cxn ang="0">
                  <a:pos x="T0" y="T1"/>
                </a:cxn>
                <a:cxn ang="0">
                  <a:pos x="T2" y="T3"/>
                </a:cxn>
                <a:cxn ang="0">
                  <a:pos x="T4" y="T5"/>
                </a:cxn>
                <a:cxn ang="0">
                  <a:pos x="T6" y="T7"/>
                </a:cxn>
                <a:cxn ang="0">
                  <a:pos x="T8" y="T9"/>
                </a:cxn>
                <a:cxn ang="0">
                  <a:pos x="T10" y="T11"/>
                </a:cxn>
              </a:cxnLst>
              <a:rect l="0" t="0" r="r" b="b"/>
              <a:pathLst>
                <a:path w="211" h="309">
                  <a:moveTo>
                    <a:pt x="104" y="0"/>
                  </a:moveTo>
                  <a:lnTo>
                    <a:pt x="0" y="182"/>
                  </a:lnTo>
                  <a:lnTo>
                    <a:pt x="57" y="309"/>
                  </a:lnTo>
                  <a:lnTo>
                    <a:pt x="161" y="309"/>
                  </a:lnTo>
                  <a:lnTo>
                    <a:pt x="211" y="182"/>
                  </a:lnTo>
                  <a:lnTo>
                    <a:pt x="104" y="0"/>
                  </a:lnTo>
                  <a:close/>
                </a:path>
              </a:pathLst>
            </a:custGeom>
            <a:solidFill>
              <a:srgbClr val="7374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200">
              <a:extLst>
                <a:ext uri="{FF2B5EF4-FFF2-40B4-BE49-F238E27FC236}">
                  <a16:creationId xmlns:a16="http://schemas.microsoft.com/office/drawing/2014/main" id="{5971DEAB-6AEB-439C-A6D1-3D67F84C57FF}"/>
                </a:ext>
              </a:extLst>
            </p:cNvPr>
            <p:cNvSpPr>
              <a:spLocks/>
            </p:cNvSpPr>
            <p:nvPr/>
          </p:nvSpPr>
          <p:spPr bwMode="auto">
            <a:xfrm flipH="1">
              <a:off x="3873696" y="1485111"/>
              <a:ext cx="50651" cy="74106"/>
            </a:xfrm>
            <a:custGeom>
              <a:avLst/>
              <a:gdLst>
                <a:gd name="T0" fmla="*/ 76 w 149"/>
                <a:gd name="T1" fmla="*/ 0 h 218"/>
                <a:gd name="T2" fmla="*/ 0 w 149"/>
                <a:gd name="T3" fmla="*/ 128 h 218"/>
                <a:gd name="T4" fmla="*/ 40 w 149"/>
                <a:gd name="T5" fmla="*/ 218 h 218"/>
                <a:gd name="T6" fmla="*/ 114 w 149"/>
                <a:gd name="T7" fmla="*/ 218 h 218"/>
                <a:gd name="T8" fmla="*/ 149 w 149"/>
                <a:gd name="T9" fmla="*/ 128 h 218"/>
                <a:gd name="T10" fmla="*/ 76 w 149"/>
                <a:gd name="T11" fmla="*/ 0 h 218"/>
              </a:gdLst>
              <a:ahLst/>
              <a:cxnLst>
                <a:cxn ang="0">
                  <a:pos x="T0" y="T1"/>
                </a:cxn>
                <a:cxn ang="0">
                  <a:pos x="T2" y="T3"/>
                </a:cxn>
                <a:cxn ang="0">
                  <a:pos x="T4" y="T5"/>
                </a:cxn>
                <a:cxn ang="0">
                  <a:pos x="T6" y="T7"/>
                </a:cxn>
                <a:cxn ang="0">
                  <a:pos x="T8" y="T9"/>
                </a:cxn>
                <a:cxn ang="0">
                  <a:pos x="T10" y="T11"/>
                </a:cxn>
              </a:cxnLst>
              <a:rect l="0" t="0" r="r" b="b"/>
              <a:pathLst>
                <a:path w="149" h="218">
                  <a:moveTo>
                    <a:pt x="76" y="0"/>
                  </a:moveTo>
                  <a:lnTo>
                    <a:pt x="0" y="128"/>
                  </a:lnTo>
                  <a:lnTo>
                    <a:pt x="40" y="218"/>
                  </a:lnTo>
                  <a:lnTo>
                    <a:pt x="114" y="218"/>
                  </a:lnTo>
                  <a:lnTo>
                    <a:pt x="149" y="128"/>
                  </a:lnTo>
                  <a:lnTo>
                    <a:pt x="76" y="0"/>
                  </a:lnTo>
                  <a:close/>
                </a:path>
              </a:pathLst>
            </a:custGeom>
            <a:solidFill>
              <a:srgbClr val="BE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201">
              <a:extLst>
                <a:ext uri="{FF2B5EF4-FFF2-40B4-BE49-F238E27FC236}">
                  <a16:creationId xmlns:a16="http://schemas.microsoft.com/office/drawing/2014/main" id="{45F4631E-D87C-4904-A0D2-35340D99738E}"/>
                </a:ext>
              </a:extLst>
            </p:cNvPr>
            <p:cNvSpPr>
              <a:spLocks/>
            </p:cNvSpPr>
            <p:nvPr/>
          </p:nvSpPr>
          <p:spPr bwMode="auto">
            <a:xfrm flipH="1">
              <a:off x="3883214" y="1490890"/>
              <a:ext cx="33994" cy="48951"/>
            </a:xfrm>
            <a:custGeom>
              <a:avLst/>
              <a:gdLst>
                <a:gd name="T0" fmla="*/ 50 w 100"/>
                <a:gd name="T1" fmla="*/ 0 h 144"/>
                <a:gd name="T2" fmla="*/ 0 w 100"/>
                <a:gd name="T3" fmla="*/ 85 h 144"/>
                <a:gd name="T4" fmla="*/ 26 w 100"/>
                <a:gd name="T5" fmla="*/ 144 h 144"/>
                <a:gd name="T6" fmla="*/ 76 w 100"/>
                <a:gd name="T7" fmla="*/ 144 h 144"/>
                <a:gd name="T8" fmla="*/ 100 w 100"/>
                <a:gd name="T9" fmla="*/ 85 h 144"/>
                <a:gd name="T10" fmla="*/ 50 w 100"/>
                <a:gd name="T11" fmla="*/ 0 h 144"/>
              </a:gdLst>
              <a:ahLst/>
              <a:cxnLst>
                <a:cxn ang="0">
                  <a:pos x="T0" y="T1"/>
                </a:cxn>
                <a:cxn ang="0">
                  <a:pos x="T2" y="T3"/>
                </a:cxn>
                <a:cxn ang="0">
                  <a:pos x="T4" y="T5"/>
                </a:cxn>
                <a:cxn ang="0">
                  <a:pos x="T6" y="T7"/>
                </a:cxn>
                <a:cxn ang="0">
                  <a:pos x="T8" y="T9"/>
                </a:cxn>
                <a:cxn ang="0">
                  <a:pos x="T10" y="T11"/>
                </a:cxn>
              </a:cxnLst>
              <a:rect l="0" t="0" r="r" b="b"/>
              <a:pathLst>
                <a:path w="100" h="144">
                  <a:moveTo>
                    <a:pt x="50" y="0"/>
                  </a:moveTo>
                  <a:lnTo>
                    <a:pt x="0" y="85"/>
                  </a:lnTo>
                  <a:lnTo>
                    <a:pt x="26" y="144"/>
                  </a:lnTo>
                  <a:lnTo>
                    <a:pt x="76" y="144"/>
                  </a:lnTo>
                  <a:lnTo>
                    <a:pt x="100" y="85"/>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202">
              <a:extLst>
                <a:ext uri="{FF2B5EF4-FFF2-40B4-BE49-F238E27FC236}">
                  <a16:creationId xmlns:a16="http://schemas.microsoft.com/office/drawing/2014/main" id="{1DF68FA2-A3F3-4849-94E6-123EBE61D3F7}"/>
                </a:ext>
              </a:extLst>
            </p:cNvPr>
            <p:cNvSpPr>
              <a:spLocks/>
            </p:cNvSpPr>
            <p:nvPr/>
          </p:nvSpPr>
          <p:spPr bwMode="auto">
            <a:xfrm flipH="1">
              <a:off x="3887293" y="1551059"/>
              <a:ext cx="666616" cy="565314"/>
            </a:xfrm>
            <a:custGeom>
              <a:avLst/>
              <a:gdLst>
                <a:gd name="T0" fmla="*/ 826 w 829"/>
                <a:gd name="T1" fmla="*/ 76 h 703"/>
                <a:gd name="T2" fmla="*/ 605 w 829"/>
                <a:gd name="T3" fmla="*/ 37 h 703"/>
                <a:gd name="T4" fmla="*/ 0 w 829"/>
                <a:gd name="T5" fmla="*/ 101 h 703"/>
                <a:gd name="T6" fmla="*/ 0 w 829"/>
                <a:gd name="T7" fmla="*/ 681 h 703"/>
                <a:gd name="T8" fmla="*/ 571 w 829"/>
                <a:gd name="T9" fmla="*/ 590 h 703"/>
                <a:gd name="T10" fmla="*/ 826 w 829"/>
                <a:gd name="T11" fmla="*/ 593 h 703"/>
                <a:gd name="T12" fmla="*/ 826 w 829"/>
                <a:gd name="T13" fmla="*/ 76 h 703"/>
              </a:gdLst>
              <a:ahLst/>
              <a:cxnLst>
                <a:cxn ang="0">
                  <a:pos x="T0" y="T1"/>
                </a:cxn>
                <a:cxn ang="0">
                  <a:pos x="T2" y="T3"/>
                </a:cxn>
                <a:cxn ang="0">
                  <a:pos x="T4" y="T5"/>
                </a:cxn>
                <a:cxn ang="0">
                  <a:pos x="T6" y="T7"/>
                </a:cxn>
                <a:cxn ang="0">
                  <a:pos x="T8" y="T9"/>
                </a:cxn>
                <a:cxn ang="0">
                  <a:pos x="T10" y="T11"/>
                </a:cxn>
                <a:cxn ang="0">
                  <a:pos x="T12" y="T13"/>
                </a:cxn>
              </a:cxnLst>
              <a:rect l="0" t="0" r="r" b="b"/>
              <a:pathLst>
                <a:path w="829" h="703">
                  <a:moveTo>
                    <a:pt x="826" y="76"/>
                  </a:moveTo>
                  <a:cubicBezTo>
                    <a:pt x="826" y="76"/>
                    <a:pt x="829" y="0"/>
                    <a:pt x="605" y="37"/>
                  </a:cubicBezTo>
                  <a:cubicBezTo>
                    <a:pt x="381" y="75"/>
                    <a:pt x="256" y="164"/>
                    <a:pt x="0" y="101"/>
                  </a:cubicBezTo>
                  <a:cubicBezTo>
                    <a:pt x="0" y="681"/>
                    <a:pt x="0" y="681"/>
                    <a:pt x="0" y="681"/>
                  </a:cubicBezTo>
                  <a:cubicBezTo>
                    <a:pt x="0" y="681"/>
                    <a:pt x="375" y="703"/>
                    <a:pt x="571" y="590"/>
                  </a:cubicBezTo>
                  <a:cubicBezTo>
                    <a:pt x="571" y="590"/>
                    <a:pt x="704" y="522"/>
                    <a:pt x="826" y="593"/>
                  </a:cubicBezTo>
                  <a:lnTo>
                    <a:pt x="826" y="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203">
              <a:extLst>
                <a:ext uri="{FF2B5EF4-FFF2-40B4-BE49-F238E27FC236}">
                  <a16:creationId xmlns:a16="http://schemas.microsoft.com/office/drawing/2014/main" id="{C6A8337F-4DB3-4830-B73A-F4C00FED93A7}"/>
                </a:ext>
              </a:extLst>
            </p:cNvPr>
            <p:cNvSpPr>
              <a:spLocks/>
            </p:cNvSpPr>
            <p:nvPr/>
          </p:nvSpPr>
          <p:spPr bwMode="auto">
            <a:xfrm flipH="1">
              <a:off x="3876755" y="2030369"/>
              <a:ext cx="98921" cy="74786"/>
            </a:xfrm>
            <a:custGeom>
              <a:avLst/>
              <a:gdLst>
                <a:gd name="T0" fmla="*/ 100 w 123"/>
                <a:gd name="T1" fmla="*/ 29 h 93"/>
                <a:gd name="T2" fmla="*/ 19 w 123"/>
                <a:gd name="T3" fmla="*/ 33 h 93"/>
                <a:gd name="T4" fmla="*/ 36 w 123"/>
                <a:gd name="T5" fmla="*/ 88 h 93"/>
                <a:gd name="T6" fmla="*/ 60 w 123"/>
                <a:gd name="T7" fmla="*/ 91 h 93"/>
                <a:gd name="T8" fmla="*/ 100 w 123"/>
                <a:gd name="T9" fmla="*/ 29 h 93"/>
              </a:gdLst>
              <a:ahLst/>
              <a:cxnLst>
                <a:cxn ang="0">
                  <a:pos x="T0" y="T1"/>
                </a:cxn>
                <a:cxn ang="0">
                  <a:pos x="T2" y="T3"/>
                </a:cxn>
                <a:cxn ang="0">
                  <a:pos x="T4" y="T5"/>
                </a:cxn>
                <a:cxn ang="0">
                  <a:pos x="T6" y="T7"/>
                </a:cxn>
                <a:cxn ang="0">
                  <a:pos x="T8" y="T9"/>
                </a:cxn>
              </a:cxnLst>
              <a:rect l="0" t="0" r="r" b="b"/>
              <a:pathLst>
                <a:path w="123" h="93">
                  <a:moveTo>
                    <a:pt x="100" y="29"/>
                  </a:moveTo>
                  <a:cubicBezTo>
                    <a:pt x="80" y="13"/>
                    <a:pt x="37" y="0"/>
                    <a:pt x="19" y="33"/>
                  </a:cubicBezTo>
                  <a:cubicBezTo>
                    <a:pt x="0" y="67"/>
                    <a:pt x="12" y="77"/>
                    <a:pt x="36" y="88"/>
                  </a:cubicBezTo>
                  <a:cubicBezTo>
                    <a:pt x="36" y="88"/>
                    <a:pt x="59" y="90"/>
                    <a:pt x="60" y="91"/>
                  </a:cubicBezTo>
                  <a:cubicBezTo>
                    <a:pt x="82" y="93"/>
                    <a:pt x="123" y="48"/>
                    <a:pt x="100" y="2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204">
              <a:extLst>
                <a:ext uri="{FF2B5EF4-FFF2-40B4-BE49-F238E27FC236}">
                  <a16:creationId xmlns:a16="http://schemas.microsoft.com/office/drawing/2014/main" id="{B80333C4-919D-47C2-B5AE-F2D01B8A259B}"/>
                </a:ext>
              </a:extLst>
            </p:cNvPr>
            <p:cNvSpPr>
              <a:spLocks/>
            </p:cNvSpPr>
            <p:nvPr/>
          </p:nvSpPr>
          <p:spPr bwMode="auto">
            <a:xfrm flipH="1">
              <a:off x="3883214" y="2081700"/>
              <a:ext cx="96542" cy="73087"/>
            </a:xfrm>
            <a:custGeom>
              <a:avLst/>
              <a:gdLst>
                <a:gd name="T0" fmla="*/ 92 w 120"/>
                <a:gd name="T1" fmla="*/ 9 h 91"/>
                <a:gd name="T2" fmla="*/ 8 w 120"/>
                <a:gd name="T3" fmla="*/ 38 h 91"/>
                <a:gd name="T4" fmla="*/ 49 w 120"/>
                <a:gd name="T5" fmla="*/ 91 h 91"/>
                <a:gd name="T6" fmla="*/ 73 w 120"/>
                <a:gd name="T7" fmla="*/ 80 h 91"/>
                <a:gd name="T8" fmla="*/ 92 w 120"/>
                <a:gd name="T9" fmla="*/ 9 h 91"/>
              </a:gdLst>
              <a:ahLst/>
              <a:cxnLst>
                <a:cxn ang="0">
                  <a:pos x="T0" y="T1"/>
                </a:cxn>
                <a:cxn ang="0">
                  <a:pos x="T2" y="T3"/>
                </a:cxn>
                <a:cxn ang="0">
                  <a:pos x="T4" y="T5"/>
                </a:cxn>
                <a:cxn ang="0">
                  <a:pos x="T6" y="T7"/>
                </a:cxn>
                <a:cxn ang="0">
                  <a:pos x="T8" y="T9"/>
                </a:cxn>
              </a:cxnLst>
              <a:rect l="0" t="0" r="r" b="b"/>
              <a:pathLst>
                <a:path w="120" h="91">
                  <a:moveTo>
                    <a:pt x="92" y="9"/>
                  </a:moveTo>
                  <a:cubicBezTo>
                    <a:pt x="69" y="0"/>
                    <a:pt x="15" y="2"/>
                    <a:pt x="8" y="38"/>
                  </a:cubicBezTo>
                  <a:cubicBezTo>
                    <a:pt x="0" y="76"/>
                    <a:pt x="23" y="88"/>
                    <a:pt x="49" y="91"/>
                  </a:cubicBezTo>
                  <a:cubicBezTo>
                    <a:pt x="49" y="91"/>
                    <a:pt x="72" y="80"/>
                    <a:pt x="73" y="80"/>
                  </a:cubicBezTo>
                  <a:cubicBezTo>
                    <a:pt x="95" y="76"/>
                    <a:pt x="120" y="20"/>
                    <a:pt x="92" y="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205">
              <a:extLst>
                <a:ext uri="{FF2B5EF4-FFF2-40B4-BE49-F238E27FC236}">
                  <a16:creationId xmlns:a16="http://schemas.microsoft.com/office/drawing/2014/main" id="{E1837215-B562-4B8D-BA21-F6F4A2E7D7F6}"/>
                </a:ext>
              </a:extLst>
            </p:cNvPr>
            <p:cNvSpPr>
              <a:spLocks/>
            </p:cNvSpPr>
            <p:nvPr/>
          </p:nvSpPr>
          <p:spPr bwMode="auto">
            <a:xfrm flipH="1">
              <a:off x="3874376" y="2144588"/>
              <a:ext cx="111159" cy="64928"/>
            </a:xfrm>
            <a:custGeom>
              <a:avLst/>
              <a:gdLst>
                <a:gd name="T0" fmla="*/ 111 w 138"/>
                <a:gd name="T1" fmla="*/ 69 h 81"/>
                <a:gd name="T2" fmla="*/ 12 w 138"/>
                <a:gd name="T3" fmla="*/ 37 h 81"/>
                <a:gd name="T4" fmla="*/ 46 w 138"/>
                <a:gd name="T5" fmla="*/ 0 h 81"/>
                <a:gd name="T6" fmla="*/ 85 w 138"/>
                <a:gd name="T7" fmla="*/ 1 h 81"/>
                <a:gd name="T8" fmla="*/ 111 w 138"/>
                <a:gd name="T9" fmla="*/ 69 h 81"/>
              </a:gdLst>
              <a:ahLst/>
              <a:cxnLst>
                <a:cxn ang="0">
                  <a:pos x="T0" y="T1"/>
                </a:cxn>
                <a:cxn ang="0">
                  <a:pos x="T2" y="T3"/>
                </a:cxn>
                <a:cxn ang="0">
                  <a:pos x="T4" y="T5"/>
                </a:cxn>
                <a:cxn ang="0">
                  <a:pos x="T6" y="T7"/>
                </a:cxn>
                <a:cxn ang="0">
                  <a:pos x="T8" y="T9"/>
                </a:cxn>
              </a:cxnLst>
              <a:rect l="0" t="0" r="r" b="b"/>
              <a:pathLst>
                <a:path w="138" h="81">
                  <a:moveTo>
                    <a:pt x="111" y="69"/>
                  </a:moveTo>
                  <a:cubicBezTo>
                    <a:pt x="89" y="81"/>
                    <a:pt x="23" y="72"/>
                    <a:pt x="12" y="37"/>
                  </a:cubicBezTo>
                  <a:cubicBezTo>
                    <a:pt x="0" y="0"/>
                    <a:pt x="21" y="5"/>
                    <a:pt x="46" y="0"/>
                  </a:cubicBezTo>
                  <a:cubicBezTo>
                    <a:pt x="46" y="0"/>
                    <a:pt x="84" y="1"/>
                    <a:pt x="85" y="1"/>
                  </a:cubicBezTo>
                  <a:cubicBezTo>
                    <a:pt x="108" y="3"/>
                    <a:pt x="138" y="55"/>
                    <a:pt x="111" y="69"/>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206">
              <a:extLst>
                <a:ext uri="{FF2B5EF4-FFF2-40B4-BE49-F238E27FC236}">
                  <a16:creationId xmlns:a16="http://schemas.microsoft.com/office/drawing/2014/main" id="{5E863ACC-9305-4CBD-B3B6-031BC77DAE51}"/>
                </a:ext>
              </a:extLst>
            </p:cNvPr>
            <p:cNvSpPr>
              <a:spLocks/>
            </p:cNvSpPr>
            <p:nvPr/>
          </p:nvSpPr>
          <p:spPr bwMode="auto">
            <a:xfrm flipH="1">
              <a:off x="3860778" y="1562276"/>
              <a:ext cx="693131" cy="554097"/>
            </a:xfrm>
            <a:custGeom>
              <a:avLst/>
              <a:gdLst>
                <a:gd name="T0" fmla="*/ 571 w 862"/>
                <a:gd name="T1" fmla="*/ 576 h 689"/>
                <a:gd name="T2" fmla="*/ 826 w 862"/>
                <a:gd name="T3" fmla="*/ 579 h 689"/>
                <a:gd name="T4" fmla="*/ 826 w 862"/>
                <a:gd name="T5" fmla="*/ 62 h 689"/>
                <a:gd name="T6" fmla="*/ 662 w 862"/>
                <a:gd name="T7" fmla="*/ 16 h 689"/>
                <a:gd name="T8" fmla="*/ 715 w 862"/>
                <a:gd name="T9" fmla="*/ 274 h 689"/>
                <a:gd name="T10" fmla="*/ 600 w 862"/>
                <a:gd name="T11" fmla="*/ 517 h 689"/>
                <a:gd name="T12" fmla="*/ 0 w 862"/>
                <a:gd name="T13" fmla="*/ 667 h 689"/>
                <a:gd name="T14" fmla="*/ 571 w 862"/>
                <a:gd name="T15" fmla="*/ 57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689">
                  <a:moveTo>
                    <a:pt x="571" y="576"/>
                  </a:moveTo>
                  <a:cubicBezTo>
                    <a:pt x="571" y="576"/>
                    <a:pt x="704" y="508"/>
                    <a:pt x="826" y="579"/>
                  </a:cubicBezTo>
                  <a:cubicBezTo>
                    <a:pt x="826" y="62"/>
                    <a:pt x="826" y="62"/>
                    <a:pt x="826" y="62"/>
                  </a:cubicBezTo>
                  <a:cubicBezTo>
                    <a:pt x="826" y="62"/>
                    <a:pt x="828" y="0"/>
                    <a:pt x="662" y="16"/>
                  </a:cubicBezTo>
                  <a:cubicBezTo>
                    <a:pt x="662" y="16"/>
                    <a:pt x="649" y="132"/>
                    <a:pt x="715" y="274"/>
                  </a:cubicBezTo>
                  <a:cubicBezTo>
                    <a:pt x="715" y="274"/>
                    <a:pt x="862" y="461"/>
                    <a:pt x="600" y="517"/>
                  </a:cubicBezTo>
                  <a:cubicBezTo>
                    <a:pt x="600" y="517"/>
                    <a:pt x="522" y="572"/>
                    <a:pt x="0" y="667"/>
                  </a:cubicBezTo>
                  <a:cubicBezTo>
                    <a:pt x="0" y="667"/>
                    <a:pt x="375" y="689"/>
                    <a:pt x="571" y="576"/>
                  </a:cubicBezTo>
                  <a:close/>
                </a:path>
              </a:pathLst>
            </a:custGeom>
            <a:solidFill>
              <a:schemeClr val="accent1">
                <a:lumMod val="75000"/>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91" name="Freeform 48">
            <a:extLst>
              <a:ext uri="{FF2B5EF4-FFF2-40B4-BE49-F238E27FC236}">
                <a16:creationId xmlns:a16="http://schemas.microsoft.com/office/drawing/2014/main" id="{DCA13523-6B63-4AB6-B635-4FF6285FC2E3}"/>
              </a:ext>
            </a:extLst>
          </p:cNvPr>
          <p:cNvSpPr>
            <a:spLocks/>
          </p:cNvSpPr>
          <p:nvPr/>
        </p:nvSpPr>
        <p:spPr bwMode="auto">
          <a:xfrm>
            <a:off x="5216472" y="1755578"/>
            <a:ext cx="236570" cy="71021"/>
          </a:xfrm>
          <a:custGeom>
            <a:avLst/>
            <a:gdLst>
              <a:gd name="T0" fmla="*/ 170 w 200"/>
              <a:gd name="T1" fmla="*/ 60 h 60"/>
              <a:gd name="T2" fmla="*/ 170 w 200"/>
              <a:gd name="T3" fmla="*/ 60 h 60"/>
              <a:gd name="T4" fmla="*/ 30 w 200"/>
              <a:gd name="T5" fmla="*/ 60 h 60"/>
              <a:gd name="T6" fmla="*/ 0 w 200"/>
              <a:gd name="T7" fmla="*/ 30 h 60"/>
              <a:gd name="T8" fmla="*/ 30 w 200"/>
              <a:gd name="T9" fmla="*/ 0 h 60"/>
              <a:gd name="T10" fmla="*/ 30 w 200"/>
              <a:gd name="T11" fmla="*/ 0 h 60"/>
              <a:gd name="T12" fmla="*/ 170 w 200"/>
              <a:gd name="T13" fmla="*/ 0 h 60"/>
              <a:gd name="T14" fmla="*/ 200 w 200"/>
              <a:gd name="T15" fmla="*/ 30 h 60"/>
              <a:gd name="T16" fmla="*/ 170 w 200"/>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0">
                <a:moveTo>
                  <a:pt x="170" y="60"/>
                </a:moveTo>
                <a:cubicBezTo>
                  <a:pt x="170" y="60"/>
                  <a:pt x="170" y="60"/>
                  <a:pt x="170" y="60"/>
                </a:cubicBezTo>
                <a:cubicBezTo>
                  <a:pt x="30" y="60"/>
                  <a:pt x="30" y="60"/>
                  <a:pt x="30" y="60"/>
                </a:cubicBezTo>
                <a:cubicBezTo>
                  <a:pt x="14" y="60"/>
                  <a:pt x="0" y="46"/>
                  <a:pt x="0" y="30"/>
                </a:cubicBezTo>
                <a:cubicBezTo>
                  <a:pt x="0" y="13"/>
                  <a:pt x="14" y="0"/>
                  <a:pt x="30" y="0"/>
                </a:cubicBezTo>
                <a:cubicBezTo>
                  <a:pt x="30" y="0"/>
                  <a:pt x="30" y="0"/>
                  <a:pt x="30" y="0"/>
                </a:cubicBezTo>
                <a:cubicBezTo>
                  <a:pt x="170" y="0"/>
                  <a:pt x="170" y="0"/>
                  <a:pt x="170" y="0"/>
                </a:cubicBezTo>
                <a:cubicBezTo>
                  <a:pt x="187" y="0"/>
                  <a:pt x="200" y="13"/>
                  <a:pt x="200" y="30"/>
                </a:cubicBezTo>
                <a:cubicBezTo>
                  <a:pt x="200" y="47"/>
                  <a:pt x="186" y="60"/>
                  <a:pt x="170" y="60"/>
                </a:cubicBezTo>
                <a:close/>
              </a:path>
            </a:pathLst>
          </a:custGeom>
          <a:gradFill>
            <a:gsLst>
              <a:gs pos="100000">
                <a:schemeClr val="accent1">
                  <a:lumMod val="75000"/>
                  <a:alpha val="0"/>
                </a:schemeClr>
              </a:gs>
              <a:gs pos="15000">
                <a:schemeClr val="accent1"/>
              </a:gs>
            </a:gsLst>
            <a:lin ang="0" scaled="0"/>
          </a:gra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Poppins" panose="02000000000000000000" pitchFamily="2" charset="0"/>
              <a:cs typeface="Poppins" panose="02000000000000000000" pitchFamily="2" charset="0"/>
            </a:endParaRPr>
          </a:p>
        </p:txBody>
      </p:sp>
      <p:sp>
        <p:nvSpPr>
          <p:cNvPr id="92" name="Freeform 49">
            <a:extLst>
              <a:ext uri="{FF2B5EF4-FFF2-40B4-BE49-F238E27FC236}">
                <a16:creationId xmlns:a16="http://schemas.microsoft.com/office/drawing/2014/main" id="{9561F6FE-7DA7-462F-9187-97E56193970F}"/>
              </a:ext>
            </a:extLst>
          </p:cNvPr>
          <p:cNvSpPr>
            <a:spLocks/>
          </p:cNvSpPr>
          <p:nvPr/>
        </p:nvSpPr>
        <p:spPr bwMode="auto">
          <a:xfrm>
            <a:off x="5972198" y="967843"/>
            <a:ext cx="71021" cy="223567"/>
          </a:xfrm>
          <a:custGeom>
            <a:avLst/>
            <a:gdLst>
              <a:gd name="T0" fmla="*/ 30 w 60"/>
              <a:gd name="T1" fmla="*/ 189 h 189"/>
              <a:gd name="T2" fmla="*/ 30 w 60"/>
              <a:gd name="T3" fmla="*/ 189 h 189"/>
              <a:gd name="T4" fmla="*/ 0 w 60"/>
              <a:gd name="T5" fmla="*/ 159 h 189"/>
              <a:gd name="T6" fmla="*/ 0 w 60"/>
              <a:gd name="T7" fmla="*/ 30 h 189"/>
              <a:gd name="T8" fmla="*/ 30 w 60"/>
              <a:gd name="T9" fmla="*/ 0 h 189"/>
              <a:gd name="T10" fmla="*/ 30 w 60"/>
              <a:gd name="T11" fmla="*/ 0 h 189"/>
              <a:gd name="T12" fmla="*/ 60 w 60"/>
              <a:gd name="T13" fmla="*/ 30 h 189"/>
              <a:gd name="T14" fmla="*/ 60 w 60"/>
              <a:gd name="T15" fmla="*/ 159 h 189"/>
              <a:gd name="T16" fmla="*/ 30 w 60"/>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89">
                <a:moveTo>
                  <a:pt x="30" y="189"/>
                </a:moveTo>
                <a:cubicBezTo>
                  <a:pt x="30" y="189"/>
                  <a:pt x="30" y="189"/>
                  <a:pt x="30" y="189"/>
                </a:cubicBezTo>
                <a:cubicBezTo>
                  <a:pt x="14" y="189"/>
                  <a:pt x="0" y="175"/>
                  <a:pt x="0" y="159"/>
                </a:cubicBezTo>
                <a:cubicBezTo>
                  <a:pt x="0" y="30"/>
                  <a:pt x="0" y="30"/>
                  <a:pt x="0" y="30"/>
                </a:cubicBezTo>
                <a:cubicBezTo>
                  <a:pt x="0" y="14"/>
                  <a:pt x="14" y="0"/>
                  <a:pt x="30" y="0"/>
                </a:cubicBezTo>
                <a:cubicBezTo>
                  <a:pt x="30" y="0"/>
                  <a:pt x="30" y="0"/>
                  <a:pt x="30" y="0"/>
                </a:cubicBezTo>
                <a:cubicBezTo>
                  <a:pt x="47" y="0"/>
                  <a:pt x="60" y="14"/>
                  <a:pt x="60" y="30"/>
                </a:cubicBezTo>
                <a:cubicBezTo>
                  <a:pt x="60" y="159"/>
                  <a:pt x="60" y="159"/>
                  <a:pt x="60" y="159"/>
                </a:cubicBezTo>
                <a:cubicBezTo>
                  <a:pt x="60" y="175"/>
                  <a:pt x="47" y="189"/>
                  <a:pt x="30" y="189"/>
                </a:cubicBezTo>
                <a:close/>
              </a:path>
            </a:pathLst>
          </a:custGeom>
          <a:gradFill>
            <a:gsLst>
              <a:gs pos="100000">
                <a:schemeClr val="accent1">
                  <a:lumMod val="75000"/>
                  <a:alpha val="0"/>
                </a:schemeClr>
              </a:gs>
              <a:gs pos="15000">
                <a:schemeClr val="accent1"/>
              </a:gs>
            </a:gsLst>
            <a:lin ang="5400000" scaled="0"/>
          </a:gra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Poppins" panose="02000000000000000000" pitchFamily="2" charset="0"/>
              <a:cs typeface="Poppins" panose="02000000000000000000" pitchFamily="2" charset="0"/>
            </a:endParaRPr>
          </a:p>
        </p:txBody>
      </p:sp>
      <p:sp>
        <p:nvSpPr>
          <p:cNvPr id="93" name="Freeform 50">
            <a:extLst>
              <a:ext uri="{FF2B5EF4-FFF2-40B4-BE49-F238E27FC236}">
                <a16:creationId xmlns:a16="http://schemas.microsoft.com/office/drawing/2014/main" id="{F381F2CE-F93A-4451-BD8A-7C2A964243D3}"/>
              </a:ext>
            </a:extLst>
          </p:cNvPr>
          <p:cNvSpPr>
            <a:spLocks/>
          </p:cNvSpPr>
          <p:nvPr/>
        </p:nvSpPr>
        <p:spPr bwMode="auto">
          <a:xfrm>
            <a:off x="6405827" y="1202913"/>
            <a:ext cx="177553" cy="174052"/>
          </a:xfrm>
          <a:custGeom>
            <a:avLst/>
            <a:gdLst>
              <a:gd name="T0" fmla="*/ 33 w 150"/>
              <a:gd name="T1" fmla="*/ 147 h 147"/>
              <a:gd name="T2" fmla="*/ 11 w 150"/>
              <a:gd name="T3" fmla="*/ 139 h 147"/>
              <a:gd name="T4" fmla="*/ 11 w 150"/>
              <a:gd name="T5" fmla="*/ 96 h 147"/>
              <a:gd name="T6" fmla="*/ 96 w 150"/>
              <a:gd name="T7" fmla="*/ 11 h 147"/>
              <a:gd name="T8" fmla="*/ 139 w 150"/>
              <a:gd name="T9" fmla="*/ 11 h 147"/>
              <a:gd name="T10" fmla="*/ 139 w 150"/>
              <a:gd name="T11" fmla="*/ 54 h 147"/>
              <a:gd name="T12" fmla="*/ 54 w 150"/>
              <a:gd name="T13" fmla="*/ 139 h 147"/>
              <a:gd name="T14" fmla="*/ 33 w 150"/>
              <a:gd name="T15" fmla="*/ 147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7">
                <a:moveTo>
                  <a:pt x="33" y="147"/>
                </a:moveTo>
                <a:cubicBezTo>
                  <a:pt x="25" y="147"/>
                  <a:pt x="17" y="145"/>
                  <a:pt x="11" y="139"/>
                </a:cubicBezTo>
                <a:cubicBezTo>
                  <a:pt x="0" y="127"/>
                  <a:pt x="0" y="108"/>
                  <a:pt x="11" y="96"/>
                </a:cubicBezTo>
                <a:cubicBezTo>
                  <a:pt x="96" y="11"/>
                  <a:pt x="96" y="11"/>
                  <a:pt x="96" y="11"/>
                </a:cubicBezTo>
                <a:cubicBezTo>
                  <a:pt x="108" y="0"/>
                  <a:pt x="127" y="0"/>
                  <a:pt x="139" y="11"/>
                </a:cubicBezTo>
                <a:cubicBezTo>
                  <a:pt x="150" y="23"/>
                  <a:pt x="150" y="42"/>
                  <a:pt x="139" y="54"/>
                </a:cubicBezTo>
                <a:cubicBezTo>
                  <a:pt x="54" y="139"/>
                  <a:pt x="54" y="139"/>
                  <a:pt x="54" y="139"/>
                </a:cubicBezTo>
                <a:cubicBezTo>
                  <a:pt x="48" y="145"/>
                  <a:pt x="40" y="147"/>
                  <a:pt x="33" y="147"/>
                </a:cubicBezTo>
                <a:close/>
              </a:path>
            </a:pathLst>
          </a:custGeom>
          <a:gradFill>
            <a:gsLst>
              <a:gs pos="100000">
                <a:schemeClr val="accent1">
                  <a:lumMod val="75000"/>
                  <a:alpha val="0"/>
                </a:schemeClr>
              </a:gs>
              <a:gs pos="15000">
                <a:schemeClr val="accent1"/>
              </a:gs>
            </a:gsLst>
            <a:lin ang="7800000" scaled="0"/>
          </a:gra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Poppins" panose="02000000000000000000" pitchFamily="2" charset="0"/>
              <a:cs typeface="Poppins" panose="02000000000000000000" pitchFamily="2" charset="0"/>
            </a:endParaRPr>
          </a:p>
        </p:txBody>
      </p:sp>
      <p:sp>
        <p:nvSpPr>
          <p:cNvPr id="94" name="Freeform 51">
            <a:extLst>
              <a:ext uri="{FF2B5EF4-FFF2-40B4-BE49-F238E27FC236}">
                <a16:creationId xmlns:a16="http://schemas.microsoft.com/office/drawing/2014/main" id="{56A6A77F-3EB9-4A22-96EF-0717390B8E3D}"/>
              </a:ext>
            </a:extLst>
          </p:cNvPr>
          <p:cNvSpPr>
            <a:spLocks/>
          </p:cNvSpPr>
          <p:nvPr/>
        </p:nvSpPr>
        <p:spPr bwMode="auto">
          <a:xfrm>
            <a:off x="5421033" y="1247926"/>
            <a:ext cx="178553" cy="175052"/>
          </a:xfrm>
          <a:custGeom>
            <a:avLst/>
            <a:gdLst>
              <a:gd name="T0" fmla="*/ 118 w 151"/>
              <a:gd name="T1" fmla="*/ 148 h 148"/>
              <a:gd name="T2" fmla="*/ 97 w 151"/>
              <a:gd name="T3" fmla="*/ 139 h 148"/>
              <a:gd name="T4" fmla="*/ 12 w 151"/>
              <a:gd name="T5" fmla="*/ 54 h 148"/>
              <a:gd name="T6" fmla="*/ 12 w 151"/>
              <a:gd name="T7" fmla="*/ 12 h 148"/>
              <a:gd name="T8" fmla="*/ 54 w 151"/>
              <a:gd name="T9" fmla="*/ 12 h 148"/>
              <a:gd name="T10" fmla="*/ 139 w 151"/>
              <a:gd name="T11" fmla="*/ 97 h 148"/>
              <a:gd name="T12" fmla="*/ 139 w 151"/>
              <a:gd name="T13" fmla="*/ 139 h 148"/>
              <a:gd name="T14" fmla="*/ 118 w 151"/>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8">
                <a:moveTo>
                  <a:pt x="118" y="148"/>
                </a:moveTo>
                <a:cubicBezTo>
                  <a:pt x="110" y="148"/>
                  <a:pt x="102" y="145"/>
                  <a:pt x="97" y="139"/>
                </a:cubicBezTo>
                <a:cubicBezTo>
                  <a:pt x="12" y="54"/>
                  <a:pt x="12" y="54"/>
                  <a:pt x="12" y="54"/>
                </a:cubicBezTo>
                <a:cubicBezTo>
                  <a:pt x="0" y="43"/>
                  <a:pt x="0" y="24"/>
                  <a:pt x="12" y="12"/>
                </a:cubicBezTo>
                <a:cubicBezTo>
                  <a:pt x="24" y="0"/>
                  <a:pt x="43" y="0"/>
                  <a:pt x="54" y="12"/>
                </a:cubicBezTo>
                <a:cubicBezTo>
                  <a:pt x="139" y="97"/>
                  <a:pt x="139" y="97"/>
                  <a:pt x="139" y="97"/>
                </a:cubicBezTo>
                <a:cubicBezTo>
                  <a:pt x="151" y="108"/>
                  <a:pt x="151" y="127"/>
                  <a:pt x="139" y="139"/>
                </a:cubicBezTo>
                <a:cubicBezTo>
                  <a:pt x="133" y="145"/>
                  <a:pt x="126" y="148"/>
                  <a:pt x="118" y="148"/>
                </a:cubicBezTo>
                <a:close/>
              </a:path>
            </a:pathLst>
          </a:custGeom>
          <a:gradFill>
            <a:gsLst>
              <a:gs pos="100000">
                <a:schemeClr val="accent1">
                  <a:lumMod val="75000"/>
                  <a:alpha val="0"/>
                </a:schemeClr>
              </a:gs>
              <a:gs pos="15000">
                <a:schemeClr val="accent1"/>
              </a:gs>
            </a:gsLst>
            <a:lin ang="4200000" scaled="0"/>
          </a:gra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Poppins" panose="02000000000000000000" pitchFamily="2" charset="0"/>
              <a:cs typeface="Poppins" panose="02000000000000000000" pitchFamily="2" charset="0"/>
            </a:endParaRPr>
          </a:p>
        </p:txBody>
      </p:sp>
      <p:sp>
        <p:nvSpPr>
          <p:cNvPr id="112" name="Rectangle 111">
            <a:extLst>
              <a:ext uri="{FF2B5EF4-FFF2-40B4-BE49-F238E27FC236}">
                <a16:creationId xmlns:a16="http://schemas.microsoft.com/office/drawing/2014/main" id="{38C18BE2-AD0A-4D29-93F3-6C33513B6F76}"/>
              </a:ext>
            </a:extLst>
          </p:cNvPr>
          <p:cNvSpPr/>
          <p:nvPr/>
        </p:nvSpPr>
        <p:spPr>
          <a:xfrm>
            <a:off x="207465" y="124791"/>
            <a:ext cx="7477068" cy="923330"/>
          </a:xfrm>
          <a:prstGeom prst="rect">
            <a:avLst/>
          </a:prstGeom>
          <a:noFill/>
        </p:spPr>
        <p:txBody>
          <a:bodyPr wrap="square">
            <a:spAutoFit/>
          </a:bodyPr>
          <a:lstStyle/>
          <a:p>
            <a:pPr fontAlgn="base"/>
            <a:r>
              <a:rPr lang="en-US" sz="5400" b="1" dirty="0">
                <a:solidFill>
                  <a:schemeClr val="bg1"/>
                </a:solidFill>
                <a:latin typeface="Poppins" panose="02000000000000000000" pitchFamily="2" charset="0"/>
                <a:ea typeface="Roboto Condensed" panose="02000000000000000000" pitchFamily="2" charset="0"/>
                <a:cs typeface="Poppins" panose="02000000000000000000" pitchFamily="2" charset="0"/>
              </a:rPr>
              <a:t>Future Implementation</a:t>
            </a:r>
          </a:p>
        </p:txBody>
      </p:sp>
      <p:grpSp>
        <p:nvGrpSpPr>
          <p:cNvPr id="100" name="Group 99">
            <a:extLst>
              <a:ext uri="{FF2B5EF4-FFF2-40B4-BE49-F238E27FC236}">
                <a16:creationId xmlns:a16="http://schemas.microsoft.com/office/drawing/2014/main" id="{C6534041-6721-4306-9625-288F6F9E6C5A}"/>
              </a:ext>
            </a:extLst>
          </p:cNvPr>
          <p:cNvGrpSpPr/>
          <p:nvPr/>
        </p:nvGrpSpPr>
        <p:grpSpPr>
          <a:xfrm>
            <a:off x="7487074" y="3292610"/>
            <a:ext cx="5018690" cy="921791"/>
            <a:chOff x="2435086" y="4872163"/>
            <a:chExt cx="4371397" cy="921791"/>
          </a:xfrm>
        </p:grpSpPr>
        <p:sp>
          <p:nvSpPr>
            <p:cNvPr id="101" name="Rectangle 100">
              <a:extLst>
                <a:ext uri="{FF2B5EF4-FFF2-40B4-BE49-F238E27FC236}">
                  <a16:creationId xmlns:a16="http://schemas.microsoft.com/office/drawing/2014/main" id="{A2621230-332C-4885-BB8D-BF1A86476F40}"/>
                </a:ext>
              </a:extLst>
            </p:cNvPr>
            <p:cNvSpPr/>
            <p:nvPr/>
          </p:nvSpPr>
          <p:spPr>
            <a:xfrm>
              <a:off x="3000172" y="5151321"/>
              <a:ext cx="3806311" cy="423321"/>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Adding Marvel + DC comic book resources</a:t>
              </a:r>
            </a:p>
          </p:txBody>
        </p:sp>
        <p:sp>
          <p:nvSpPr>
            <p:cNvPr id="102" name="Rectangle 101">
              <a:extLst>
                <a:ext uri="{FF2B5EF4-FFF2-40B4-BE49-F238E27FC236}">
                  <a16:creationId xmlns:a16="http://schemas.microsoft.com/office/drawing/2014/main" id="{DAE34D3B-BB86-456C-8874-BE60C3A0B671}"/>
                </a:ext>
              </a:extLst>
            </p:cNvPr>
            <p:cNvSpPr/>
            <p:nvPr/>
          </p:nvSpPr>
          <p:spPr>
            <a:xfrm>
              <a:off x="2435086" y="4872163"/>
              <a:ext cx="1434523" cy="921791"/>
            </a:xfrm>
            <a:prstGeom prst="rect">
              <a:avLst/>
            </a:prstGeom>
          </p:spPr>
          <p:txBody>
            <a:bodyPr wrap="square">
              <a:spAutoFit/>
            </a:bodyPr>
            <a:lstStyle/>
            <a:p>
              <a:pPr>
                <a:lnSpc>
                  <a:spcPct val="130000"/>
                </a:lnSpc>
              </a:pPr>
              <a:r>
                <a:rPr lang="en-US" sz="4400" b="1" dirty="0">
                  <a:gradFill flip="none" rotWithShape="1">
                    <a:gsLst>
                      <a:gs pos="0">
                        <a:schemeClr val="accent2">
                          <a:alpha val="0"/>
                        </a:schemeClr>
                      </a:gs>
                      <a:gs pos="75000">
                        <a:schemeClr val="accent2"/>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02</a:t>
              </a:r>
            </a:p>
          </p:txBody>
        </p:sp>
      </p:grpSp>
      <p:grpSp>
        <p:nvGrpSpPr>
          <p:cNvPr id="103" name="Group 102">
            <a:extLst>
              <a:ext uri="{FF2B5EF4-FFF2-40B4-BE49-F238E27FC236}">
                <a16:creationId xmlns:a16="http://schemas.microsoft.com/office/drawing/2014/main" id="{0D4DE3AD-3E4D-4602-A469-3569B77159A3}"/>
              </a:ext>
            </a:extLst>
          </p:cNvPr>
          <p:cNvGrpSpPr/>
          <p:nvPr/>
        </p:nvGrpSpPr>
        <p:grpSpPr>
          <a:xfrm>
            <a:off x="2006304" y="3979360"/>
            <a:ext cx="3707501" cy="921791"/>
            <a:chOff x="2607077" y="4828066"/>
            <a:chExt cx="3229320" cy="921791"/>
          </a:xfrm>
        </p:grpSpPr>
        <p:sp>
          <p:nvSpPr>
            <p:cNvPr id="104" name="Rectangle 103">
              <a:extLst>
                <a:ext uri="{FF2B5EF4-FFF2-40B4-BE49-F238E27FC236}">
                  <a16:creationId xmlns:a16="http://schemas.microsoft.com/office/drawing/2014/main" id="{734F9A32-76BC-4738-8B23-8515E444207C}"/>
                </a:ext>
              </a:extLst>
            </p:cNvPr>
            <p:cNvSpPr/>
            <p:nvPr/>
          </p:nvSpPr>
          <p:spPr>
            <a:xfrm>
              <a:off x="3281126" y="5077170"/>
              <a:ext cx="2555271" cy="423321"/>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Android Application</a:t>
              </a:r>
            </a:p>
          </p:txBody>
        </p:sp>
        <p:sp>
          <p:nvSpPr>
            <p:cNvPr id="105" name="Rectangle 104">
              <a:extLst>
                <a:ext uri="{FF2B5EF4-FFF2-40B4-BE49-F238E27FC236}">
                  <a16:creationId xmlns:a16="http://schemas.microsoft.com/office/drawing/2014/main" id="{434B692A-6333-459A-B222-4A302D5502E9}"/>
                </a:ext>
              </a:extLst>
            </p:cNvPr>
            <p:cNvSpPr/>
            <p:nvPr/>
          </p:nvSpPr>
          <p:spPr>
            <a:xfrm>
              <a:off x="2607077" y="4828066"/>
              <a:ext cx="1434523" cy="921791"/>
            </a:xfrm>
            <a:prstGeom prst="rect">
              <a:avLst/>
            </a:prstGeom>
          </p:spPr>
          <p:txBody>
            <a:bodyPr wrap="square">
              <a:spAutoFit/>
            </a:bodyPr>
            <a:lstStyle/>
            <a:p>
              <a:pPr>
                <a:lnSpc>
                  <a:spcPct val="130000"/>
                </a:lnSpc>
              </a:pPr>
              <a:r>
                <a:rPr lang="en-US" sz="4400" b="1" dirty="0">
                  <a:gradFill flip="none" rotWithShape="1">
                    <a:gsLst>
                      <a:gs pos="0">
                        <a:schemeClr val="accent3">
                          <a:alpha val="0"/>
                        </a:schemeClr>
                      </a:gs>
                      <a:gs pos="75000">
                        <a:schemeClr val="accent3"/>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03</a:t>
              </a:r>
            </a:p>
          </p:txBody>
        </p:sp>
      </p:grpSp>
      <p:grpSp>
        <p:nvGrpSpPr>
          <p:cNvPr id="106" name="Group 105">
            <a:extLst>
              <a:ext uri="{FF2B5EF4-FFF2-40B4-BE49-F238E27FC236}">
                <a16:creationId xmlns:a16="http://schemas.microsoft.com/office/drawing/2014/main" id="{F817C0D5-657B-4E15-B33C-ED25C7C65C3E}"/>
              </a:ext>
            </a:extLst>
          </p:cNvPr>
          <p:cNvGrpSpPr/>
          <p:nvPr/>
        </p:nvGrpSpPr>
        <p:grpSpPr>
          <a:xfrm>
            <a:off x="1564437" y="2847583"/>
            <a:ext cx="3407357" cy="921791"/>
            <a:chOff x="2607078" y="4828066"/>
            <a:chExt cx="2967888" cy="921791"/>
          </a:xfrm>
        </p:grpSpPr>
        <p:sp>
          <p:nvSpPr>
            <p:cNvPr id="107" name="Rectangle 106">
              <a:extLst>
                <a:ext uri="{FF2B5EF4-FFF2-40B4-BE49-F238E27FC236}">
                  <a16:creationId xmlns:a16="http://schemas.microsoft.com/office/drawing/2014/main" id="{5DE1BB4B-4B83-431C-9E4F-AA6561FA1FA5}"/>
                </a:ext>
              </a:extLst>
            </p:cNvPr>
            <p:cNvSpPr/>
            <p:nvPr/>
          </p:nvSpPr>
          <p:spPr>
            <a:xfrm>
              <a:off x="3308233" y="5079143"/>
              <a:ext cx="2266733" cy="423321"/>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Addition  of Favorites</a:t>
              </a:r>
            </a:p>
          </p:txBody>
        </p:sp>
        <p:sp>
          <p:nvSpPr>
            <p:cNvPr id="108" name="Rectangle 107">
              <a:extLst>
                <a:ext uri="{FF2B5EF4-FFF2-40B4-BE49-F238E27FC236}">
                  <a16:creationId xmlns:a16="http://schemas.microsoft.com/office/drawing/2014/main" id="{E91D5AAB-A879-4CD3-B2CA-96371F67BDCC}"/>
                </a:ext>
              </a:extLst>
            </p:cNvPr>
            <p:cNvSpPr/>
            <p:nvPr/>
          </p:nvSpPr>
          <p:spPr>
            <a:xfrm>
              <a:off x="2607078" y="4828066"/>
              <a:ext cx="1434523" cy="921791"/>
            </a:xfrm>
            <a:prstGeom prst="rect">
              <a:avLst/>
            </a:prstGeom>
          </p:spPr>
          <p:txBody>
            <a:bodyPr wrap="square">
              <a:spAutoFit/>
            </a:bodyPr>
            <a:lstStyle/>
            <a:p>
              <a:pPr>
                <a:lnSpc>
                  <a:spcPct val="130000"/>
                </a:lnSpc>
              </a:pPr>
              <a:r>
                <a:rPr lang="en-US" sz="4400" b="1" dirty="0">
                  <a:gradFill flip="none" rotWithShape="1">
                    <a:gsLst>
                      <a:gs pos="0">
                        <a:schemeClr val="accent1">
                          <a:alpha val="0"/>
                        </a:schemeClr>
                      </a:gs>
                      <a:gs pos="75000">
                        <a:schemeClr val="accent1"/>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01</a:t>
              </a:r>
            </a:p>
          </p:txBody>
        </p:sp>
      </p:grpSp>
      <p:grpSp>
        <p:nvGrpSpPr>
          <p:cNvPr id="109" name="Group 108">
            <a:extLst>
              <a:ext uri="{FF2B5EF4-FFF2-40B4-BE49-F238E27FC236}">
                <a16:creationId xmlns:a16="http://schemas.microsoft.com/office/drawing/2014/main" id="{78267148-AFD8-42E2-AEC8-13C02082814A}"/>
              </a:ext>
            </a:extLst>
          </p:cNvPr>
          <p:cNvGrpSpPr/>
          <p:nvPr/>
        </p:nvGrpSpPr>
        <p:grpSpPr>
          <a:xfrm>
            <a:off x="7122238" y="4485987"/>
            <a:ext cx="5070390" cy="921791"/>
            <a:chOff x="2607078" y="4828066"/>
            <a:chExt cx="4416430" cy="921791"/>
          </a:xfrm>
        </p:grpSpPr>
        <p:sp>
          <p:nvSpPr>
            <p:cNvPr id="110" name="Rectangle 109">
              <a:extLst>
                <a:ext uri="{FF2B5EF4-FFF2-40B4-BE49-F238E27FC236}">
                  <a16:creationId xmlns:a16="http://schemas.microsoft.com/office/drawing/2014/main" id="{D686487C-EFE3-4E34-B96C-1668B88EF88F}"/>
                </a:ext>
              </a:extLst>
            </p:cNvPr>
            <p:cNvSpPr/>
            <p:nvPr/>
          </p:nvSpPr>
          <p:spPr>
            <a:xfrm>
              <a:off x="3261955" y="5113494"/>
              <a:ext cx="3761553" cy="423321"/>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Integration into Firebase database </a:t>
              </a:r>
            </a:p>
          </p:txBody>
        </p:sp>
        <p:sp>
          <p:nvSpPr>
            <p:cNvPr id="111" name="Rectangle 110">
              <a:extLst>
                <a:ext uri="{FF2B5EF4-FFF2-40B4-BE49-F238E27FC236}">
                  <a16:creationId xmlns:a16="http://schemas.microsoft.com/office/drawing/2014/main" id="{6C181D1C-C757-4A64-9704-EA15648C47FC}"/>
                </a:ext>
              </a:extLst>
            </p:cNvPr>
            <p:cNvSpPr/>
            <p:nvPr/>
          </p:nvSpPr>
          <p:spPr>
            <a:xfrm>
              <a:off x="2607078" y="4828066"/>
              <a:ext cx="1434523" cy="921791"/>
            </a:xfrm>
            <a:prstGeom prst="rect">
              <a:avLst/>
            </a:prstGeom>
          </p:spPr>
          <p:txBody>
            <a:bodyPr wrap="square">
              <a:spAutoFit/>
            </a:bodyPr>
            <a:lstStyle/>
            <a:p>
              <a:pPr>
                <a:lnSpc>
                  <a:spcPct val="130000"/>
                </a:lnSpc>
              </a:pPr>
              <a:r>
                <a:rPr lang="en-US" sz="4400" b="1" dirty="0">
                  <a:gradFill flip="none" rotWithShape="1">
                    <a:gsLst>
                      <a:gs pos="0">
                        <a:schemeClr val="accent4">
                          <a:alpha val="0"/>
                        </a:schemeClr>
                      </a:gs>
                      <a:gs pos="75000">
                        <a:schemeClr val="accent4"/>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04</a:t>
              </a:r>
            </a:p>
          </p:txBody>
        </p:sp>
      </p:grpSp>
      <p:sp>
        <p:nvSpPr>
          <p:cNvPr id="117" name="Freeform: Shape 116">
            <a:extLst>
              <a:ext uri="{FF2B5EF4-FFF2-40B4-BE49-F238E27FC236}">
                <a16:creationId xmlns:a16="http://schemas.microsoft.com/office/drawing/2014/main" id="{24E784FD-4347-4F17-9882-C90CE412E47B}"/>
              </a:ext>
            </a:extLst>
          </p:cNvPr>
          <p:cNvSpPr/>
          <p:nvPr/>
        </p:nvSpPr>
        <p:spPr>
          <a:xfrm>
            <a:off x="1494" y="4983076"/>
            <a:ext cx="620788" cy="131702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8" name="Freeform: Shape 117">
            <a:extLst>
              <a:ext uri="{FF2B5EF4-FFF2-40B4-BE49-F238E27FC236}">
                <a16:creationId xmlns:a16="http://schemas.microsoft.com/office/drawing/2014/main" id="{3AE2D820-4D89-4C2A-9C54-D284D3167A0E}"/>
              </a:ext>
            </a:extLst>
          </p:cNvPr>
          <p:cNvSpPr/>
          <p:nvPr/>
        </p:nvSpPr>
        <p:spPr>
          <a:xfrm flipH="1">
            <a:off x="11131550" y="1145428"/>
            <a:ext cx="1060450" cy="2249791"/>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9" name="Oval 118">
            <a:extLst>
              <a:ext uri="{FF2B5EF4-FFF2-40B4-BE49-F238E27FC236}">
                <a16:creationId xmlns:a16="http://schemas.microsoft.com/office/drawing/2014/main" id="{5373CBC8-954B-4B02-94BA-8FBFCB5C9EE9}"/>
              </a:ext>
            </a:extLst>
          </p:cNvPr>
          <p:cNvSpPr/>
          <p:nvPr/>
        </p:nvSpPr>
        <p:spPr>
          <a:xfrm>
            <a:off x="11013038" y="1508873"/>
            <a:ext cx="455566" cy="455566"/>
          </a:xfrm>
          <a:prstGeom prst="ellipse">
            <a:avLst/>
          </a:prstGeom>
          <a:gradFill>
            <a:gsLst>
              <a:gs pos="1000">
                <a:schemeClr val="accent1"/>
              </a:gs>
              <a:gs pos="100000">
                <a:schemeClr val="accent2"/>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6" name="Freeform 427">
            <a:extLst>
              <a:ext uri="{FF2B5EF4-FFF2-40B4-BE49-F238E27FC236}">
                <a16:creationId xmlns:a16="http://schemas.microsoft.com/office/drawing/2014/main" id="{68EFBEE1-DA4A-4B94-B84B-48EAFFEE8196}"/>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97" name="Rectangle 96">
            <a:extLst>
              <a:ext uri="{FF2B5EF4-FFF2-40B4-BE49-F238E27FC236}">
                <a16:creationId xmlns:a16="http://schemas.microsoft.com/office/drawing/2014/main" id="{B2D34EE6-C7F0-4EF9-8F65-746C297F27BE}"/>
              </a:ext>
            </a:extLst>
          </p:cNvPr>
          <p:cNvSpPr/>
          <p:nvPr/>
        </p:nvSpPr>
        <p:spPr>
          <a:xfrm>
            <a:off x="11200002" y="77234"/>
            <a:ext cx="853119" cy="369332"/>
          </a:xfrm>
          <a:prstGeom prst="rect">
            <a:avLst/>
          </a:prstGeom>
        </p:spPr>
        <p:txBody>
          <a:bodyPr wrap="none">
            <a:spAutoFit/>
          </a:bodyPr>
          <a:lstStyle/>
          <a:p>
            <a:r>
              <a:rPr lang="en-US" dirty="0">
                <a:solidFill>
                  <a:schemeClr val="bg1"/>
                </a:solidFill>
              </a:rPr>
              <a:t>- Nadia</a:t>
            </a:r>
          </a:p>
        </p:txBody>
      </p:sp>
    </p:spTree>
    <p:extLst>
      <p:ext uri="{BB962C8B-B14F-4D97-AF65-F5344CB8AC3E}">
        <p14:creationId xmlns:p14="http://schemas.microsoft.com/office/powerpoint/2010/main" val="752935988"/>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750"/>
                                            <p:tgtEl>
                                              <p:spTgt spid="99"/>
                                            </p:tgtEl>
                                          </p:cBhvr>
                                        </p:animEffect>
                                      </p:childTnLst>
                                    </p:cTn>
                                  </p:par>
                                  <p:par>
                                    <p:cTn id="8" presetID="6" presetClass="emph" presetSubtype="0" repeatCount="indefinite" autoRev="1" fill="hold" grpId="1" nodeType="withEffect">
                                      <p:stCondLst>
                                        <p:cond delay="0"/>
                                      </p:stCondLst>
                                      <p:childTnLst>
                                        <p:animScale>
                                          <p:cBhvr>
                                            <p:cTn id="9" dur="750" fill="hold"/>
                                            <p:tgtEl>
                                              <p:spTgt spid="99"/>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750"/>
                                            <p:tgtEl>
                                              <p:spTgt spid="98"/>
                                            </p:tgtEl>
                                          </p:cBhvr>
                                        </p:animEffect>
                                      </p:childTnLst>
                                    </p:cTn>
                                  </p:par>
                                  <p:par>
                                    <p:cTn id="13" presetID="6" presetClass="emph" presetSubtype="0" repeatCount="indefinite" autoRev="1" fill="hold" grpId="1" nodeType="withEffect">
                                      <p:stCondLst>
                                        <p:cond delay="1000"/>
                                      </p:stCondLst>
                                      <p:childTnLst>
                                        <p:animScale>
                                          <p:cBhvr>
                                            <p:cTn id="14" dur="750" fill="hold"/>
                                            <p:tgtEl>
                                              <p:spTgt spid="98"/>
                                            </p:tgtEl>
                                          </p:cBhvr>
                                          <p:by x="110000" y="110000"/>
                                        </p:animScale>
                                      </p:childTnLst>
                                    </p:cTn>
                                  </p:par>
                                  <p:par>
                                    <p:cTn id="15" presetID="2" presetClass="entr" presetSubtype="1" decel="100000" fill="hold" nodeType="withEffect">
                                      <p:stCondLst>
                                        <p:cond delay="750"/>
                                      </p:stCondLst>
                                      <p:childTnLst>
                                        <p:set>
                                          <p:cBhvr>
                                            <p:cTn id="16" dur="1" fill="hold">
                                              <p:stCondLst>
                                                <p:cond delay="0"/>
                                              </p:stCondLst>
                                            </p:cTn>
                                            <p:tgtEl>
                                              <p:spTgt spid="84"/>
                                            </p:tgtEl>
                                            <p:attrNameLst>
                                              <p:attrName>style.visibility</p:attrName>
                                            </p:attrNameLst>
                                          </p:cBhvr>
                                          <p:to>
                                            <p:strVal val="visible"/>
                                          </p:to>
                                        </p:set>
                                        <p:anim calcmode="lin" valueType="num">
                                          <p:cBhvr additive="base">
                                            <p:cTn id="17" dur="1000" fill="hold"/>
                                            <p:tgtEl>
                                              <p:spTgt spid="84"/>
                                            </p:tgtEl>
                                            <p:attrNameLst>
                                              <p:attrName>ppt_x</p:attrName>
                                            </p:attrNameLst>
                                          </p:cBhvr>
                                          <p:tavLst>
                                            <p:tav tm="0">
                                              <p:val>
                                                <p:strVal val="#ppt_x"/>
                                              </p:val>
                                            </p:tav>
                                            <p:tav tm="100000">
                                              <p:val>
                                                <p:strVal val="#ppt_x"/>
                                              </p:val>
                                            </p:tav>
                                          </p:tavLst>
                                        </p:anim>
                                        <p:anim calcmode="lin" valueType="num">
                                          <p:cBhvr additive="base">
                                            <p:cTn id="18" dur="1000" fill="hold"/>
                                            <p:tgtEl>
                                              <p:spTgt spid="84"/>
                                            </p:tgtEl>
                                            <p:attrNameLst>
                                              <p:attrName>ppt_y</p:attrName>
                                            </p:attrNameLst>
                                          </p:cBhvr>
                                          <p:tavLst>
                                            <p:tav tm="0">
                                              <p:val>
                                                <p:strVal val="0-#ppt_h/2"/>
                                              </p:val>
                                            </p:tav>
                                            <p:tav tm="100000">
                                              <p:val>
                                                <p:strVal val="#ppt_y"/>
                                              </p:val>
                                            </p:tav>
                                          </p:tavLst>
                                        </p:anim>
                                      </p:childTnLst>
                                    </p:cTn>
                                  </p:par>
                                  <p:par>
                                    <p:cTn id="19" presetID="53" presetClass="entr" presetSubtype="16"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2" presetClass="entr" presetSubtype="4" fill="hold" nodeType="withEffect" p14:presetBounceEnd="66667">
                                      <p:stCondLst>
                                        <p:cond delay="750"/>
                                      </p:stCondLst>
                                      <p:childTnLst>
                                        <p:set>
                                          <p:cBhvr>
                                            <p:cTn id="25" dur="1" fill="hold">
                                              <p:stCondLst>
                                                <p:cond delay="0"/>
                                              </p:stCondLst>
                                            </p:cTn>
                                            <p:tgtEl>
                                              <p:spTgt spid="6"/>
                                            </p:tgtEl>
                                            <p:attrNameLst>
                                              <p:attrName>style.visibility</p:attrName>
                                            </p:attrNameLst>
                                          </p:cBhvr>
                                          <p:to>
                                            <p:strVal val="visible"/>
                                          </p:to>
                                        </p:set>
                                        <p:anim calcmode="lin" valueType="num" p14:bounceEnd="66667">
                                          <p:cBhvr additive="base">
                                            <p:cTn id="26" dur="1000" fill="hold"/>
                                            <p:tgtEl>
                                              <p:spTgt spid="6"/>
                                            </p:tgtEl>
                                            <p:attrNameLst>
                                              <p:attrName>ppt_x</p:attrName>
                                            </p:attrNameLst>
                                          </p:cBhvr>
                                          <p:tavLst>
                                            <p:tav tm="0">
                                              <p:val>
                                                <p:strVal val="#ppt_x"/>
                                              </p:val>
                                            </p:tav>
                                            <p:tav tm="100000">
                                              <p:val>
                                                <p:strVal val="#ppt_x"/>
                                              </p:val>
                                            </p:tav>
                                          </p:tavLst>
                                        </p:anim>
                                        <p:anim calcmode="lin" valueType="num" p14:bounceEnd="66667">
                                          <p:cBhvr additive="base">
                                            <p:cTn id="27" dur="1000" fill="hold"/>
                                            <p:tgtEl>
                                              <p:spTgt spid="6"/>
                                            </p:tgtEl>
                                            <p:attrNameLst>
                                              <p:attrName>ppt_y</p:attrName>
                                            </p:attrNameLst>
                                          </p:cBhvr>
                                          <p:tavLst>
                                            <p:tav tm="0">
                                              <p:val>
                                                <p:strVal val="1+#ppt_h/2"/>
                                              </p:val>
                                            </p:tav>
                                            <p:tav tm="100000">
                                              <p:val>
                                                <p:strVal val="#ppt_y"/>
                                              </p:val>
                                            </p:tav>
                                          </p:tavLst>
                                        </p:anim>
                                      </p:childTnLst>
                                    </p:cTn>
                                  </p:par>
                                  <p:par>
                                    <p:cTn id="28" presetID="10" presetClass="entr" presetSubtype="0" repeatCount="indefinite" fill="hold" grpId="0" nodeType="withEffect">
                                      <p:stCondLst>
                                        <p:cond delay="150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1000"/>
                                            <p:tgtEl>
                                              <p:spTgt spid="91"/>
                                            </p:tgtEl>
                                          </p:cBhvr>
                                        </p:animEffect>
                                      </p:childTnLst>
                                    </p:cTn>
                                  </p:par>
                                  <p:par>
                                    <p:cTn id="31" presetID="10" presetClass="entr" presetSubtype="0" repeatCount="indefinite" fill="hold" grpId="0" nodeType="withEffect">
                                      <p:stCondLst>
                                        <p:cond delay="150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1000"/>
                                            <p:tgtEl>
                                              <p:spTgt spid="92"/>
                                            </p:tgtEl>
                                          </p:cBhvr>
                                        </p:animEffect>
                                      </p:childTnLst>
                                    </p:cTn>
                                  </p:par>
                                  <p:par>
                                    <p:cTn id="34" presetID="10" presetClass="entr" presetSubtype="0" repeatCount="indefinite" fill="hold" grpId="0" nodeType="withEffect">
                                      <p:stCondLst>
                                        <p:cond delay="150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1000"/>
                                            <p:tgtEl>
                                              <p:spTgt spid="93"/>
                                            </p:tgtEl>
                                          </p:cBhvr>
                                        </p:animEffect>
                                      </p:childTnLst>
                                    </p:cTn>
                                  </p:par>
                                  <p:par>
                                    <p:cTn id="37" presetID="10" presetClass="entr" presetSubtype="0" repeatCount="indefinite" fill="hold" grpId="0" nodeType="withEffect">
                                      <p:stCondLst>
                                        <p:cond delay="150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1000"/>
                                            <p:tgtEl>
                                              <p:spTgt spid="94"/>
                                            </p:tgtEl>
                                          </p:cBhvr>
                                        </p:animEffect>
                                      </p:childTnLst>
                                    </p:cTn>
                                  </p:par>
                                  <p:par>
                                    <p:cTn id="40" presetID="53" presetClass="entr" presetSubtype="16" fill="hold" nodeType="withEffect">
                                      <p:stCondLst>
                                        <p:cond delay="1750"/>
                                      </p:stCondLst>
                                      <p:childTnLst>
                                        <p:set>
                                          <p:cBhvr>
                                            <p:cTn id="41" dur="1" fill="hold">
                                              <p:stCondLst>
                                                <p:cond delay="0"/>
                                              </p:stCondLst>
                                            </p:cTn>
                                            <p:tgtEl>
                                              <p:spTgt spid="106"/>
                                            </p:tgtEl>
                                            <p:attrNameLst>
                                              <p:attrName>style.visibility</p:attrName>
                                            </p:attrNameLst>
                                          </p:cBhvr>
                                          <p:to>
                                            <p:strVal val="visible"/>
                                          </p:to>
                                        </p:set>
                                        <p:anim calcmode="lin" valueType="num">
                                          <p:cBhvr>
                                            <p:cTn id="42" dur="500" fill="hold"/>
                                            <p:tgtEl>
                                              <p:spTgt spid="106"/>
                                            </p:tgtEl>
                                            <p:attrNameLst>
                                              <p:attrName>ppt_w</p:attrName>
                                            </p:attrNameLst>
                                          </p:cBhvr>
                                          <p:tavLst>
                                            <p:tav tm="0">
                                              <p:val>
                                                <p:fltVal val="0"/>
                                              </p:val>
                                            </p:tav>
                                            <p:tav tm="100000">
                                              <p:val>
                                                <p:strVal val="#ppt_w"/>
                                              </p:val>
                                            </p:tav>
                                          </p:tavLst>
                                        </p:anim>
                                        <p:anim calcmode="lin" valueType="num">
                                          <p:cBhvr>
                                            <p:cTn id="43" dur="500" fill="hold"/>
                                            <p:tgtEl>
                                              <p:spTgt spid="106"/>
                                            </p:tgtEl>
                                            <p:attrNameLst>
                                              <p:attrName>ppt_h</p:attrName>
                                            </p:attrNameLst>
                                          </p:cBhvr>
                                          <p:tavLst>
                                            <p:tav tm="0">
                                              <p:val>
                                                <p:fltVal val="0"/>
                                              </p:val>
                                            </p:tav>
                                            <p:tav tm="100000">
                                              <p:val>
                                                <p:strVal val="#ppt_h"/>
                                              </p:val>
                                            </p:tav>
                                          </p:tavLst>
                                        </p:anim>
                                        <p:animEffect transition="in" filter="fade">
                                          <p:cBhvr>
                                            <p:cTn id="44" dur="500"/>
                                            <p:tgtEl>
                                              <p:spTgt spid="106"/>
                                            </p:tgtEl>
                                          </p:cBhvr>
                                        </p:animEffect>
                                      </p:childTnLst>
                                    </p:cTn>
                                  </p:par>
                                  <p:par>
                                    <p:cTn id="45" presetID="2" presetClass="entr" presetSubtype="4" fill="hold" nodeType="withEffect" p14:presetBounceEnd="66667">
                                      <p:stCondLst>
                                        <p:cond delay="1750"/>
                                      </p:stCondLst>
                                      <p:childTnLst>
                                        <p:set>
                                          <p:cBhvr>
                                            <p:cTn id="46" dur="1" fill="hold">
                                              <p:stCondLst>
                                                <p:cond delay="0"/>
                                              </p:stCondLst>
                                            </p:cTn>
                                            <p:tgtEl>
                                              <p:spTgt spid="106"/>
                                            </p:tgtEl>
                                            <p:attrNameLst>
                                              <p:attrName>style.visibility</p:attrName>
                                            </p:attrNameLst>
                                          </p:cBhvr>
                                          <p:to>
                                            <p:strVal val="visible"/>
                                          </p:to>
                                        </p:set>
                                        <p:anim calcmode="lin" valueType="num" p14:bounceEnd="66667">
                                          <p:cBhvr additive="base">
                                            <p:cTn id="47" dur="1000" fill="hold"/>
                                            <p:tgtEl>
                                              <p:spTgt spid="106"/>
                                            </p:tgtEl>
                                            <p:attrNameLst>
                                              <p:attrName>ppt_x</p:attrName>
                                            </p:attrNameLst>
                                          </p:cBhvr>
                                          <p:tavLst>
                                            <p:tav tm="0">
                                              <p:val>
                                                <p:strVal val="#ppt_x"/>
                                              </p:val>
                                            </p:tav>
                                            <p:tav tm="100000">
                                              <p:val>
                                                <p:strVal val="#ppt_x"/>
                                              </p:val>
                                            </p:tav>
                                          </p:tavLst>
                                        </p:anim>
                                        <p:anim calcmode="lin" valueType="num" p14:bounceEnd="66667">
                                          <p:cBhvr additive="base">
                                            <p:cTn id="48" dur="1000" fill="hold"/>
                                            <p:tgtEl>
                                              <p:spTgt spid="106"/>
                                            </p:tgtEl>
                                            <p:attrNameLst>
                                              <p:attrName>ppt_y</p:attrName>
                                            </p:attrNameLst>
                                          </p:cBhvr>
                                          <p:tavLst>
                                            <p:tav tm="0">
                                              <p:val>
                                                <p:strVal val="1+#ppt_h/2"/>
                                              </p:val>
                                            </p:tav>
                                            <p:tav tm="100000">
                                              <p:val>
                                                <p:strVal val="#ppt_y"/>
                                              </p:val>
                                            </p:tav>
                                          </p:tavLst>
                                        </p:anim>
                                      </p:childTnLst>
                                    </p:cTn>
                                  </p:par>
                                  <p:par>
                                    <p:cTn id="49" presetID="53" presetClass="entr" presetSubtype="16" fill="hold" nodeType="withEffect">
                                      <p:stCondLst>
                                        <p:cond delay="2000"/>
                                      </p:stCondLst>
                                      <p:childTnLst>
                                        <p:set>
                                          <p:cBhvr>
                                            <p:cTn id="50" dur="1" fill="hold">
                                              <p:stCondLst>
                                                <p:cond delay="0"/>
                                              </p:stCondLst>
                                            </p:cTn>
                                            <p:tgtEl>
                                              <p:spTgt spid="100"/>
                                            </p:tgtEl>
                                            <p:attrNameLst>
                                              <p:attrName>style.visibility</p:attrName>
                                            </p:attrNameLst>
                                          </p:cBhvr>
                                          <p:to>
                                            <p:strVal val="visible"/>
                                          </p:to>
                                        </p:set>
                                        <p:anim calcmode="lin" valueType="num">
                                          <p:cBhvr>
                                            <p:cTn id="51" dur="500" fill="hold"/>
                                            <p:tgtEl>
                                              <p:spTgt spid="100"/>
                                            </p:tgtEl>
                                            <p:attrNameLst>
                                              <p:attrName>ppt_w</p:attrName>
                                            </p:attrNameLst>
                                          </p:cBhvr>
                                          <p:tavLst>
                                            <p:tav tm="0">
                                              <p:val>
                                                <p:fltVal val="0"/>
                                              </p:val>
                                            </p:tav>
                                            <p:tav tm="100000">
                                              <p:val>
                                                <p:strVal val="#ppt_w"/>
                                              </p:val>
                                            </p:tav>
                                          </p:tavLst>
                                        </p:anim>
                                        <p:anim calcmode="lin" valueType="num">
                                          <p:cBhvr>
                                            <p:cTn id="52" dur="500" fill="hold"/>
                                            <p:tgtEl>
                                              <p:spTgt spid="100"/>
                                            </p:tgtEl>
                                            <p:attrNameLst>
                                              <p:attrName>ppt_h</p:attrName>
                                            </p:attrNameLst>
                                          </p:cBhvr>
                                          <p:tavLst>
                                            <p:tav tm="0">
                                              <p:val>
                                                <p:fltVal val="0"/>
                                              </p:val>
                                            </p:tav>
                                            <p:tav tm="100000">
                                              <p:val>
                                                <p:strVal val="#ppt_h"/>
                                              </p:val>
                                            </p:tav>
                                          </p:tavLst>
                                        </p:anim>
                                        <p:animEffect transition="in" filter="fade">
                                          <p:cBhvr>
                                            <p:cTn id="53" dur="500"/>
                                            <p:tgtEl>
                                              <p:spTgt spid="100"/>
                                            </p:tgtEl>
                                          </p:cBhvr>
                                        </p:animEffect>
                                      </p:childTnLst>
                                    </p:cTn>
                                  </p:par>
                                  <p:par>
                                    <p:cTn id="54" presetID="2" presetClass="entr" presetSubtype="4" fill="hold" nodeType="withEffect" p14:presetBounceEnd="66667">
                                      <p:stCondLst>
                                        <p:cond delay="2000"/>
                                      </p:stCondLst>
                                      <p:childTnLst>
                                        <p:set>
                                          <p:cBhvr>
                                            <p:cTn id="55" dur="1" fill="hold">
                                              <p:stCondLst>
                                                <p:cond delay="0"/>
                                              </p:stCondLst>
                                            </p:cTn>
                                            <p:tgtEl>
                                              <p:spTgt spid="100"/>
                                            </p:tgtEl>
                                            <p:attrNameLst>
                                              <p:attrName>style.visibility</p:attrName>
                                            </p:attrNameLst>
                                          </p:cBhvr>
                                          <p:to>
                                            <p:strVal val="visible"/>
                                          </p:to>
                                        </p:set>
                                        <p:anim calcmode="lin" valueType="num" p14:bounceEnd="66667">
                                          <p:cBhvr additive="base">
                                            <p:cTn id="56" dur="1000" fill="hold"/>
                                            <p:tgtEl>
                                              <p:spTgt spid="100"/>
                                            </p:tgtEl>
                                            <p:attrNameLst>
                                              <p:attrName>ppt_x</p:attrName>
                                            </p:attrNameLst>
                                          </p:cBhvr>
                                          <p:tavLst>
                                            <p:tav tm="0">
                                              <p:val>
                                                <p:strVal val="#ppt_x"/>
                                              </p:val>
                                            </p:tav>
                                            <p:tav tm="100000">
                                              <p:val>
                                                <p:strVal val="#ppt_x"/>
                                              </p:val>
                                            </p:tav>
                                          </p:tavLst>
                                        </p:anim>
                                        <p:anim calcmode="lin" valueType="num" p14:bounceEnd="66667">
                                          <p:cBhvr additive="base">
                                            <p:cTn id="57" dur="1000" fill="hold"/>
                                            <p:tgtEl>
                                              <p:spTgt spid="100"/>
                                            </p:tgtEl>
                                            <p:attrNameLst>
                                              <p:attrName>ppt_y</p:attrName>
                                            </p:attrNameLst>
                                          </p:cBhvr>
                                          <p:tavLst>
                                            <p:tav tm="0">
                                              <p:val>
                                                <p:strVal val="1+#ppt_h/2"/>
                                              </p:val>
                                            </p:tav>
                                            <p:tav tm="100000">
                                              <p:val>
                                                <p:strVal val="#ppt_y"/>
                                              </p:val>
                                            </p:tav>
                                          </p:tavLst>
                                        </p:anim>
                                      </p:childTnLst>
                                    </p:cTn>
                                  </p:par>
                                  <p:par>
                                    <p:cTn id="58" presetID="53" presetClass="entr" presetSubtype="16" fill="hold" nodeType="withEffect">
                                      <p:stCondLst>
                                        <p:cond delay="2250"/>
                                      </p:stCondLst>
                                      <p:childTnLst>
                                        <p:set>
                                          <p:cBhvr>
                                            <p:cTn id="59" dur="1" fill="hold">
                                              <p:stCondLst>
                                                <p:cond delay="0"/>
                                              </p:stCondLst>
                                            </p:cTn>
                                            <p:tgtEl>
                                              <p:spTgt spid="103"/>
                                            </p:tgtEl>
                                            <p:attrNameLst>
                                              <p:attrName>style.visibility</p:attrName>
                                            </p:attrNameLst>
                                          </p:cBhvr>
                                          <p:to>
                                            <p:strVal val="visible"/>
                                          </p:to>
                                        </p:set>
                                        <p:anim calcmode="lin" valueType="num">
                                          <p:cBhvr>
                                            <p:cTn id="60" dur="500" fill="hold"/>
                                            <p:tgtEl>
                                              <p:spTgt spid="103"/>
                                            </p:tgtEl>
                                            <p:attrNameLst>
                                              <p:attrName>ppt_w</p:attrName>
                                            </p:attrNameLst>
                                          </p:cBhvr>
                                          <p:tavLst>
                                            <p:tav tm="0">
                                              <p:val>
                                                <p:fltVal val="0"/>
                                              </p:val>
                                            </p:tav>
                                            <p:tav tm="100000">
                                              <p:val>
                                                <p:strVal val="#ppt_w"/>
                                              </p:val>
                                            </p:tav>
                                          </p:tavLst>
                                        </p:anim>
                                        <p:anim calcmode="lin" valueType="num">
                                          <p:cBhvr>
                                            <p:cTn id="61" dur="500" fill="hold"/>
                                            <p:tgtEl>
                                              <p:spTgt spid="103"/>
                                            </p:tgtEl>
                                            <p:attrNameLst>
                                              <p:attrName>ppt_h</p:attrName>
                                            </p:attrNameLst>
                                          </p:cBhvr>
                                          <p:tavLst>
                                            <p:tav tm="0">
                                              <p:val>
                                                <p:fltVal val="0"/>
                                              </p:val>
                                            </p:tav>
                                            <p:tav tm="100000">
                                              <p:val>
                                                <p:strVal val="#ppt_h"/>
                                              </p:val>
                                            </p:tav>
                                          </p:tavLst>
                                        </p:anim>
                                        <p:animEffect transition="in" filter="fade">
                                          <p:cBhvr>
                                            <p:cTn id="62" dur="500"/>
                                            <p:tgtEl>
                                              <p:spTgt spid="103"/>
                                            </p:tgtEl>
                                          </p:cBhvr>
                                        </p:animEffect>
                                      </p:childTnLst>
                                    </p:cTn>
                                  </p:par>
                                  <p:par>
                                    <p:cTn id="63" presetID="2" presetClass="entr" presetSubtype="4" fill="hold" nodeType="withEffect" p14:presetBounceEnd="66667">
                                      <p:stCondLst>
                                        <p:cond delay="2250"/>
                                      </p:stCondLst>
                                      <p:childTnLst>
                                        <p:set>
                                          <p:cBhvr>
                                            <p:cTn id="64" dur="1" fill="hold">
                                              <p:stCondLst>
                                                <p:cond delay="0"/>
                                              </p:stCondLst>
                                            </p:cTn>
                                            <p:tgtEl>
                                              <p:spTgt spid="103"/>
                                            </p:tgtEl>
                                            <p:attrNameLst>
                                              <p:attrName>style.visibility</p:attrName>
                                            </p:attrNameLst>
                                          </p:cBhvr>
                                          <p:to>
                                            <p:strVal val="visible"/>
                                          </p:to>
                                        </p:set>
                                        <p:anim calcmode="lin" valueType="num" p14:bounceEnd="66667">
                                          <p:cBhvr additive="base">
                                            <p:cTn id="65" dur="1000" fill="hold"/>
                                            <p:tgtEl>
                                              <p:spTgt spid="103"/>
                                            </p:tgtEl>
                                            <p:attrNameLst>
                                              <p:attrName>ppt_x</p:attrName>
                                            </p:attrNameLst>
                                          </p:cBhvr>
                                          <p:tavLst>
                                            <p:tav tm="0">
                                              <p:val>
                                                <p:strVal val="#ppt_x"/>
                                              </p:val>
                                            </p:tav>
                                            <p:tav tm="100000">
                                              <p:val>
                                                <p:strVal val="#ppt_x"/>
                                              </p:val>
                                            </p:tav>
                                          </p:tavLst>
                                        </p:anim>
                                        <p:anim calcmode="lin" valueType="num" p14:bounceEnd="66667">
                                          <p:cBhvr additive="base">
                                            <p:cTn id="66" dur="1000" fill="hold"/>
                                            <p:tgtEl>
                                              <p:spTgt spid="103"/>
                                            </p:tgtEl>
                                            <p:attrNameLst>
                                              <p:attrName>ppt_y</p:attrName>
                                            </p:attrNameLst>
                                          </p:cBhvr>
                                          <p:tavLst>
                                            <p:tav tm="0">
                                              <p:val>
                                                <p:strVal val="1+#ppt_h/2"/>
                                              </p:val>
                                            </p:tav>
                                            <p:tav tm="100000">
                                              <p:val>
                                                <p:strVal val="#ppt_y"/>
                                              </p:val>
                                            </p:tav>
                                          </p:tavLst>
                                        </p:anim>
                                      </p:childTnLst>
                                    </p:cTn>
                                  </p:par>
                                  <p:par>
                                    <p:cTn id="67" presetID="53" presetClass="entr" presetSubtype="16" fill="hold" nodeType="withEffect">
                                      <p:stCondLst>
                                        <p:cond delay="2500"/>
                                      </p:stCondLst>
                                      <p:childTnLst>
                                        <p:set>
                                          <p:cBhvr>
                                            <p:cTn id="68" dur="1" fill="hold">
                                              <p:stCondLst>
                                                <p:cond delay="0"/>
                                              </p:stCondLst>
                                            </p:cTn>
                                            <p:tgtEl>
                                              <p:spTgt spid="109"/>
                                            </p:tgtEl>
                                            <p:attrNameLst>
                                              <p:attrName>style.visibility</p:attrName>
                                            </p:attrNameLst>
                                          </p:cBhvr>
                                          <p:to>
                                            <p:strVal val="visible"/>
                                          </p:to>
                                        </p:set>
                                        <p:anim calcmode="lin" valueType="num">
                                          <p:cBhvr>
                                            <p:cTn id="69" dur="500" fill="hold"/>
                                            <p:tgtEl>
                                              <p:spTgt spid="109"/>
                                            </p:tgtEl>
                                            <p:attrNameLst>
                                              <p:attrName>ppt_w</p:attrName>
                                            </p:attrNameLst>
                                          </p:cBhvr>
                                          <p:tavLst>
                                            <p:tav tm="0">
                                              <p:val>
                                                <p:fltVal val="0"/>
                                              </p:val>
                                            </p:tav>
                                            <p:tav tm="100000">
                                              <p:val>
                                                <p:strVal val="#ppt_w"/>
                                              </p:val>
                                            </p:tav>
                                          </p:tavLst>
                                        </p:anim>
                                        <p:anim calcmode="lin" valueType="num">
                                          <p:cBhvr>
                                            <p:cTn id="70" dur="500" fill="hold"/>
                                            <p:tgtEl>
                                              <p:spTgt spid="109"/>
                                            </p:tgtEl>
                                            <p:attrNameLst>
                                              <p:attrName>ppt_h</p:attrName>
                                            </p:attrNameLst>
                                          </p:cBhvr>
                                          <p:tavLst>
                                            <p:tav tm="0">
                                              <p:val>
                                                <p:fltVal val="0"/>
                                              </p:val>
                                            </p:tav>
                                            <p:tav tm="100000">
                                              <p:val>
                                                <p:strVal val="#ppt_h"/>
                                              </p:val>
                                            </p:tav>
                                          </p:tavLst>
                                        </p:anim>
                                        <p:animEffect transition="in" filter="fade">
                                          <p:cBhvr>
                                            <p:cTn id="71" dur="500"/>
                                            <p:tgtEl>
                                              <p:spTgt spid="109"/>
                                            </p:tgtEl>
                                          </p:cBhvr>
                                        </p:animEffect>
                                      </p:childTnLst>
                                    </p:cTn>
                                  </p:par>
                                  <p:par>
                                    <p:cTn id="72" presetID="2" presetClass="entr" presetSubtype="4" fill="hold" nodeType="withEffect" p14:presetBounceEnd="66667">
                                      <p:stCondLst>
                                        <p:cond delay="2500"/>
                                      </p:stCondLst>
                                      <p:childTnLst>
                                        <p:set>
                                          <p:cBhvr>
                                            <p:cTn id="73" dur="1" fill="hold">
                                              <p:stCondLst>
                                                <p:cond delay="0"/>
                                              </p:stCondLst>
                                            </p:cTn>
                                            <p:tgtEl>
                                              <p:spTgt spid="109"/>
                                            </p:tgtEl>
                                            <p:attrNameLst>
                                              <p:attrName>style.visibility</p:attrName>
                                            </p:attrNameLst>
                                          </p:cBhvr>
                                          <p:to>
                                            <p:strVal val="visible"/>
                                          </p:to>
                                        </p:set>
                                        <p:anim calcmode="lin" valueType="num" p14:bounceEnd="66667">
                                          <p:cBhvr additive="base">
                                            <p:cTn id="74" dur="1000" fill="hold"/>
                                            <p:tgtEl>
                                              <p:spTgt spid="109"/>
                                            </p:tgtEl>
                                            <p:attrNameLst>
                                              <p:attrName>ppt_x</p:attrName>
                                            </p:attrNameLst>
                                          </p:cBhvr>
                                          <p:tavLst>
                                            <p:tav tm="0">
                                              <p:val>
                                                <p:strVal val="#ppt_x"/>
                                              </p:val>
                                            </p:tav>
                                            <p:tav tm="100000">
                                              <p:val>
                                                <p:strVal val="#ppt_x"/>
                                              </p:val>
                                            </p:tav>
                                          </p:tavLst>
                                        </p:anim>
                                        <p:anim calcmode="lin" valueType="num" p14:bounceEnd="66667">
                                          <p:cBhvr additive="base">
                                            <p:cTn id="75" dur="10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9" grpId="0" animBg="1"/>
          <p:bldP spid="99" grpId="1" animBg="1"/>
          <p:bldP spid="91" grpId="0" animBg="1"/>
          <p:bldP spid="92" grpId="0" animBg="1"/>
          <p:bldP spid="93" grpId="0" animBg="1"/>
          <p:bldP spid="9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750"/>
                                            <p:tgtEl>
                                              <p:spTgt spid="99"/>
                                            </p:tgtEl>
                                          </p:cBhvr>
                                        </p:animEffect>
                                      </p:childTnLst>
                                    </p:cTn>
                                  </p:par>
                                  <p:par>
                                    <p:cTn id="8" presetID="6" presetClass="emph" presetSubtype="0" repeatCount="indefinite" autoRev="1" fill="hold" grpId="1" nodeType="withEffect">
                                      <p:stCondLst>
                                        <p:cond delay="0"/>
                                      </p:stCondLst>
                                      <p:childTnLst>
                                        <p:animScale>
                                          <p:cBhvr>
                                            <p:cTn id="9" dur="750" fill="hold"/>
                                            <p:tgtEl>
                                              <p:spTgt spid="99"/>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750"/>
                                            <p:tgtEl>
                                              <p:spTgt spid="98"/>
                                            </p:tgtEl>
                                          </p:cBhvr>
                                        </p:animEffect>
                                      </p:childTnLst>
                                    </p:cTn>
                                  </p:par>
                                  <p:par>
                                    <p:cTn id="13" presetID="6" presetClass="emph" presetSubtype="0" repeatCount="indefinite" autoRev="1" fill="hold" grpId="1" nodeType="withEffect">
                                      <p:stCondLst>
                                        <p:cond delay="1000"/>
                                      </p:stCondLst>
                                      <p:childTnLst>
                                        <p:animScale>
                                          <p:cBhvr>
                                            <p:cTn id="14" dur="750" fill="hold"/>
                                            <p:tgtEl>
                                              <p:spTgt spid="98"/>
                                            </p:tgtEl>
                                          </p:cBhvr>
                                          <p:by x="110000" y="110000"/>
                                        </p:animScale>
                                      </p:childTnLst>
                                    </p:cTn>
                                  </p:par>
                                  <p:par>
                                    <p:cTn id="15" presetID="2" presetClass="entr" presetSubtype="1" decel="100000" fill="hold" nodeType="withEffect">
                                      <p:stCondLst>
                                        <p:cond delay="750"/>
                                      </p:stCondLst>
                                      <p:childTnLst>
                                        <p:set>
                                          <p:cBhvr>
                                            <p:cTn id="16" dur="1" fill="hold">
                                              <p:stCondLst>
                                                <p:cond delay="0"/>
                                              </p:stCondLst>
                                            </p:cTn>
                                            <p:tgtEl>
                                              <p:spTgt spid="84"/>
                                            </p:tgtEl>
                                            <p:attrNameLst>
                                              <p:attrName>style.visibility</p:attrName>
                                            </p:attrNameLst>
                                          </p:cBhvr>
                                          <p:to>
                                            <p:strVal val="visible"/>
                                          </p:to>
                                        </p:set>
                                        <p:anim calcmode="lin" valueType="num">
                                          <p:cBhvr additive="base">
                                            <p:cTn id="17" dur="1000" fill="hold"/>
                                            <p:tgtEl>
                                              <p:spTgt spid="84"/>
                                            </p:tgtEl>
                                            <p:attrNameLst>
                                              <p:attrName>ppt_x</p:attrName>
                                            </p:attrNameLst>
                                          </p:cBhvr>
                                          <p:tavLst>
                                            <p:tav tm="0">
                                              <p:val>
                                                <p:strVal val="#ppt_x"/>
                                              </p:val>
                                            </p:tav>
                                            <p:tav tm="100000">
                                              <p:val>
                                                <p:strVal val="#ppt_x"/>
                                              </p:val>
                                            </p:tav>
                                          </p:tavLst>
                                        </p:anim>
                                        <p:anim calcmode="lin" valueType="num">
                                          <p:cBhvr additive="base">
                                            <p:cTn id="18" dur="1000" fill="hold"/>
                                            <p:tgtEl>
                                              <p:spTgt spid="84"/>
                                            </p:tgtEl>
                                            <p:attrNameLst>
                                              <p:attrName>ppt_y</p:attrName>
                                            </p:attrNameLst>
                                          </p:cBhvr>
                                          <p:tavLst>
                                            <p:tav tm="0">
                                              <p:val>
                                                <p:strVal val="0-#ppt_h/2"/>
                                              </p:val>
                                            </p:tav>
                                            <p:tav tm="100000">
                                              <p:val>
                                                <p:strVal val="#ppt_y"/>
                                              </p:val>
                                            </p:tav>
                                          </p:tavLst>
                                        </p:anim>
                                      </p:childTnLst>
                                    </p:cTn>
                                  </p:par>
                                  <p:par>
                                    <p:cTn id="19" presetID="53" presetClass="entr" presetSubtype="16"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2" presetClass="entr" presetSubtype="4"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1000" fill="hold"/>
                                            <p:tgtEl>
                                              <p:spTgt spid="6"/>
                                            </p:tgtEl>
                                            <p:attrNameLst>
                                              <p:attrName>ppt_x</p:attrName>
                                            </p:attrNameLst>
                                          </p:cBhvr>
                                          <p:tavLst>
                                            <p:tav tm="0">
                                              <p:val>
                                                <p:strVal val="#ppt_x"/>
                                              </p:val>
                                            </p:tav>
                                            <p:tav tm="100000">
                                              <p:val>
                                                <p:strVal val="#ppt_x"/>
                                              </p:val>
                                            </p:tav>
                                          </p:tavLst>
                                        </p:anim>
                                        <p:anim calcmode="lin" valueType="num">
                                          <p:cBhvr additive="base">
                                            <p:cTn id="27" dur="1000" fill="hold"/>
                                            <p:tgtEl>
                                              <p:spTgt spid="6"/>
                                            </p:tgtEl>
                                            <p:attrNameLst>
                                              <p:attrName>ppt_y</p:attrName>
                                            </p:attrNameLst>
                                          </p:cBhvr>
                                          <p:tavLst>
                                            <p:tav tm="0">
                                              <p:val>
                                                <p:strVal val="1+#ppt_h/2"/>
                                              </p:val>
                                            </p:tav>
                                            <p:tav tm="100000">
                                              <p:val>
                                                <p:strVal val="#ppt_y"/>
                                              </p:val>
                                            </p:tav>
                                          </p:tavLst>
                                        </p:anim>
                                      </p:childTnLst>
                                    </p:cTn>
                                  </p:par>
                                  <p:par>
                                    <p:cTn id="28" presetID="10" presetClass="entr" presetSubtype="0" repeatCount="indefinite" fill="hold" grpId="0" nodeType="withEffect">
                                      <p:stCondLst>
                                        <p:cond delay="150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1000"/>
                                            <p:tgtEl>
                                              <p:spTgt spid="91"/>
                                            </p:tgtEl>
                                          </p:cBhvr>
                                        </p:animEffect>
                                      </p:childTnLst>
                                    </p:cTn>
                                  </p:par>
                                  <p:par>
                                    <p:cTn id="31" presetID="10" presetClass="entr" presetSubtype="0" repeatCount="indefinite" fill="hold" grpId="0" nodeType="withEffect">
                                      <p:stCondLst>
                                        <p:cond delay="150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1000"/>
                                            <p:tgtEl>
                                              <p:spTgt spid="92"/>
                                            </p:tgtEl>
                                          </p:cBhvr>
                                        </p:animEffect>
                                      </p:childTnLst>
                                    </p:cTn>
                                  </p:par>
                                  <p:par>
                                    <p:cTn id="34" presetID="10" presetClass="entr" presetSubtype="0" repeatCount="indefinite" fill="hold" grpId="0" nodeType="withEffect">
                                      <p:stCondLst>
                                        <p:cond delay="150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1000"/>
                                            <p:tgtEl>
                                              <p:spTgt spid="93"/>
                                            </p:tgtEl>
                                          </p:cBhvr>
                                        </p:animEffect>
                                      </p:childTnLst>
                                    </p:cTn>
                                  </p:par>
                                  <p:par>
                                    <p:cTn id="37" presetID="10" presetClass="entr" presetSubtype="0" repeatCount="indefinite" fill="hold" grpId="0" nodeType="withEffect">
                                      <p:stCondLst>
                                        <p:cond delay="150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1000"/>
                                            <p:tgtEl>
                                              <p:spTgt spid="94"/>
                                            </p:tgtEl>
                                          </p:cBhvr>
                                        </p:animEffect>
                                      </p:childTnLst>
                                    </p:cTn>
                                  </p:par>
                                  <p:par>
                                    <p:cTn id="40" presetID="53" presetClass="entr" presetSubtype="16" fill="hold" nodeType="withEffect">
                                      <p:stCondLst>
                                        <p:cond delay="1750"/>
                                      </p:stCondLst>
                                      <p:childTnLst>
                                        <p:set>
                                          <p:cBhvr>
                                            <p:cTn id="41" dur="1" fill="hold">
                                              <p:stCondLst>
                                                <p:cond delay="0"/>
                                              </p:stCondLst>
                                            </p:cTn>
                                            <p:tgtEl>
                                              <p:spTgt spid="106"/>
                                            </p:tgtEl>
                                            <p:attrNameLst>
                                              <p:attrName>style.visibility</p:attrName>
                                            </p:attrNameLst>
                                          </p:cBhvr>
                                          <p:to>
                                            <p:strVal val="visible"/>
                                          </p:to>
                                        </p:set>
                                        <p:anim calcmode="lin" valueType="num">
                                          <p:cBhvr>
                                            <p:cTn id="42" dur="500" fill="hold"/>
                                            <p:tgtEl>
                                              <p:spTgt spid="106"/>
                                            </p:tgtEl>
                                            <p:attrNameLst>
                                              <p:attrName>ppt_w</p:attrName>
                                            </p:attrNameLst>
                                          </p:cBhvr>
                                          <p:tavLst>
                                            <p:tav tm="0">
                                              <p:val>
                                                <p:fltVal val="0"/>
                                              </p:val>
                                            </p:tav>
                                            <p:tav tm="100000">
                                              <p:val>
                                                <p:strVal val="#ppt_w"/>
                                              </p:val>
                                            </p:tav>
                                          </p:tavLst>
                                        </p:anim>
                                        <p:anim calcmode="lin" valueType="num">
                                          <p:cBhvr>
                                            <p:cTn id="43" dur="500" fill="hold"/>
                                            <p:tgtEl>
                                              <p:spTgt spid="106"/>
                                            </p:tgtEl>
                                            <p:attrNameLst>
                                              <p:attrName>ppt_h</p:attrName>
                                            </p:attrNameLst>
                                          </p:cBhvr>
                                          <p:tavLst>
                                            <p:tav tm="0">
                                              <p:val>
                                                <p:fltVal val="0"/>
                                              </p:val>
                                            </p:tav>
                                            <p:tav tm="100000">
                                              <p:val>
                                                <p:strVal val="#ppt_h"/>
                                              </p:val>
                                            </p:tav>
                                          </p:tavLst>
                                        </p:anim>
                                        <p:animEffect transition="in" filter="fade">
                                          <p:cBhvr>
                                            <p:cTn id="44" dur="500"/>
                                            <p:tgtEl>
                                              <p:spTgt spid="106"/>
                                            </p:tgtEl>
                                          </p:cBhvr>
                                        </p:animEffect>
                                      </p:childTnLst>
                                    </p:cTn>
                                  </p:par>
                                  <p:par>
                                    <p:cTn id="45" presetID="2" presetClass="entr" presetSubtype="4" fill="hold" nodeType="withEffect">
                                      <p:stCondLst>
                                        <p:cond delay="175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1000" fill="hold"/>
                                            <p:tgtEl>
                                              <p:spTgt spid="106"/>
                                            </p:tgtEl>
                                            <p:attrNameLst>
                                              <p:attrName>ppt_x</p:attrName>
                                            </p:attrNameLst>
                                          </p:cBhvr>
                                          <p:tavLst>
                                            <p:tav tm="0">
                                              <p:val>
                                                <p:strVal val="#ppt_x"/>
                                              </p:val>
                                            </p:tav>
                                            <p:tav tm="100000">
                                              <p:val>
                                                <p:strVal val="#ppt_x"/>
                                              </p:val>
                                            </p:tav>
                                          </p:tavLst>
                                        </p:anim>
                                        <p:anim calcmode="lin" valueType="num">
                                          <p:cBhvr additive="base">
                                            <p:cTn id="48" dur="1000" fill="hold"/>
                                            <p:tgtEl>
                                              <p:spTgt spid="106"/>
                                            </p:tgtEl>
                                            <p:attrNameLst>
                                              <p:attrName>ppt_y</p:attrName>
                                            </p:attrNameLst>
                                          </p:cBhvr>
                                          <p:tavLst>
                                            <p:tav tm="0">
                                              <p:val>
                                                <p:strVal val="1+#ppt_h/2"/>
                                              </p:val>
                                            </p:tav>
                                            <p:tav tm="100000">
                                              <p:val>
                                                <p:strVal val="#ppt_y"/>
                                              </p:val>
                                            </p:tav>
                                          </p:tavLst>
                                        </p:anim>
                                      </p:childTnLst>
                                    </p:cTn>
                                  </p:par>
                                  <p:par>
                                    <p:cTn id="49" presetID="53" presetClass="entr" presetSubtype="16" fill="hold" nodeType="withEffect">
                                      <p:stCondLst>
                                        <p:cond delay="2000"/>
                                      </p:stCondLst>
                                      <p:childTnLst>
                                        <p:set>
                                          <p:cBhvr>
                                            <p:cTn id="50" dur="1" fill="hold">
                                              <p:stCondLst>
                                                <p:cond delay="0"/>
                                              </p:stCondLst>
                                            </p:cTn>
                                            <p:tgtEl>
                                              <p:spTgt spid="100"/>
                                            </p:tgtEl>
                                            <p:attrNameLst>
                                              <p:attrName>style.visibility</p:attrName>
                                            </p:attrNameLst>
                                          </p:cBhvr>
                                          <p:to>
                                            <p:strVal val="visible"/>
                                          </p:to>
                                        </p:set>
                                        <p:anim calcmode="lin" valueType="num">
                                          <p:cBhvr>
                                            <p:cTn id="51" dur="500" fill="hold"/>
                                            <p:tgtEl>
                                              <p:spTgt spid="100"/>
                                            </p:tgtEl>
                                            <p:attrNameLst>
                                              <p:attrName>ppt_w</p:attrName>
                                            </p:attrNameLst>
                                          </p:cBhvr>
                                          <p:tavLst>
                                            <p:tav tm="0">
                                              <p:val>
                                                <p:fltVal val="0"/>
                                              </p:val>
                                            </p:tav>
                                            <p:tav tm="100000">
                                              <p:val>
                                                <p:strVal val="#ppt_w"/>
                                              </p:val>
                                            </p:tav>
                                          </p:tavLst>
                                        </p:anim>
                                        <p:anim calcmode="lin" valueType="num">
                                          <p:cBhvr>
                                            <p:cTn id="52" dur="500" fill="hold"/>
                                            <p:tgtEl>
                                              <p:spTgt spid="100"/>
                                            </p:tgtEl>
                                            <p:attrNameLst>
                                              <p:attrName>ppt_h</p:attrName>
                                            </p:attrNameLst>
                                          </p:cBhvr>
                                          <p:tavLst>
                                            <p:tav tm="0">
                                              <p:val>
                                                <p:fltVal val="0"/>
                                              </p:val>
                                            </p:tav>
                                            <p:tav tm="100000">
                                              <p:val>
                                                <p:strVal val="#ppt_h"/>
                                              </p:val>
                                            </p:tav>
                                          </p:tavLst>
                                        </p:anim>
                                        <p:animEffect transition="in" filter="fade">
                                          <p:cBhvr>
                                            <p:cTn id="53" dur="500"/>
                                            <p:tgtEl>
                                              <p:spTgt spid="100"/>
                                            </p:tgtEl>
                                          </p:cBhvr>
                                        </p:animEffect>
                                      </p:childTnLst>
                                    </p:cTn>
                                  </p:par>
                                  <p:par>
                                    <p:cTn id="54" presetID="2" presetClass="entr" presetSubtype="4" fill="hold" nodeType="withEffect">
                                      <p:stCondLst>
                                        <p:cond delay="2000"/>
                                      </p:stCondLst>
                                      <p:childTnLst>
                                        <p:set>
                                          <p:cBhvr>
                                            <p:cTn id="55" dur="1" fill="hold">
                                              <p:stCondLst>
                                                <p:cond delay="0"/>
                                              </p:stCondLst>
                                            </p:cTn>
                                            <p:tgtEl>
                                              <p:spTgt spid="100"/>
                                            </p:tgtEl>
                                            <p:attrNameLst>
                                              <p:attrName>style.visibility</p:attrName>
                                            </p:attrNameLst>
                                          </p:cBhvr>
                                          <p:to>
                                            <p:strVal val="visible"/>
                                          </p:to>
                                        </p:set>
                                        <p:anim calcmode="lin" valueType="num">
                                          <p:cBhvr additive="base">
                                            <p:cTn id="56" dur="1000" fill="hold"/>
                                            <p:tgtEl>
                                              <p:spTgt spid="100"/>
                                            </p:tgtEl>
                                            <p:attrNameLst>
                                              <p:attrName>ppt_x</p:attrName>
                                            </p:attrNameLst>
                                          </p:cBhvr>
                                          <p:tavLst>
                                            <p:tav tm="0">
                                              <p:val>
                                                <p:strVal val="#ppt_x"/>
                                              </p:val>
                                            </p:tav>
                                            <p:tav tm="100000">
                                              <p:val>
                                                <p:strVal val="#ppt_x"/>
                                              </p:val>
                                            </p:tav>
                                          </p:tavLst>
                                        </p:anim>
                                        <p:anim calcmode="lin" valueType="num">
                                          <p:cBhvr additive="base">
                                            <p:cTn id="57" dur="1000" fill="hold"/>
                                            <p:tgtEl>
                                              <p:spTgt spid="100"/>
                                            </p:tgtEl>
                                            <p:attrNameLst>
                                              <p:attrName>ppt_y</p:attrName>
                                            </p:attrNameLst>
                                          </p:cBhvr>
                                          <p:tavLst>
                                            <p:tav tm="0">
                                              <p:val>
                                                <p:strVal val="1+#ppt_h/2"/>
                                              </p:val>
                                            </p:tav>
                                            <p:tav tm="100000">
                                              <p:val>
                                                <p:strVal val="#ppt_y"/>
                                              </p:val>
                                            </p:tav>
                                          </p:tavLst>
                                        </p:anim>
                                      </p:childTnLst>
                                    </p:cTn>
                                  </p:par>
                                  <p:par>
                                    <p:cTn id="58" presetID="53" presetClass="entr" presetSubtype="16" fill="hold" nodeType="withEffect">
                                      <p:stCondLst>
                                        <p:cond delay="2250"/>
                                      </p:stCondLst>
                                      <p:childTnLst>
                                        <p:set>
                                          <p:cBhvr>
                                            <p:cTn id="59" dur="1" fill="hold">
                                              <p:stCondLst>
                                                <p:cond delay="0"/>
                                              </p:stCondLst>
                                            </p:cTn>
                                            <p:tgtEl>
                                              <p:spTgt spid="103"/>
                                            </p:tgtEl>
                                            <p:attrNameLst>
                                              <p:attrName>style.visibility</p:attrName>
                                            </p:attrNameLst>
                                          </p:cBhvr>
                                          <p:to>
                                            <p:strVal val="visible"/>
                                          </p:to>
                                        </p:set>
                                        <p:anim calcmode="lin" valueType="num">
                                          <p:cBhvr>
                                            <p:cTn id="60" dur="500" fill="hold"/>
                                            <p:tgtEl>
                                              <p:spTgt spid="103"/>
                                            </p:tgtEl>
                                            <p:attrNameLst>
                                              <p:attrName>ppt_w</p:attrName>
                                            </p:attrNameLst>
                                          </p:cBhvr>
                                          <p:tavLst>
                                            <p:tav tm="0">
                                              <p:val>
                                                <p:fltVal val="0"/>
                                              </p:val>
                                            </p:tav>
                                            <p:tav tm="100000">
                                              <p:val>
                                                <p:strVal val="#ppt_w"/>
                                              </p:val>
                                            </p:tav>
                                          </p:tavLst>
                                        </p:anim>
                                        <p:anim calcmode="lin" valueType="num">
                                          <p:cBhvr>
                                            <p:cTn id="61" dur="500" fill="hold"/>
                                            <p:tgtEl>
                                              <p:spTgt spid="103"/>
                                            </p:tgtEl>
                                            <p:attrNameLst>
                                              <p:attrName>ppt_h</p:attrName>
                                            </p:attrNameLst>
                                          </p:cBhvr>
                                          <p:tavLst>
                                            <p:tav tm="0">
                                              <p:val>
                                                <p:fltVal val="0"/>
                                              </p:val>
                                            </p:tav>
                                            <p:tav tm="100000">
                                              <p:val>
                                                <p:strVal val="#ppt_h"/>
                                              </p:val>
                                            </p:tav>
                                          </p:tavLst>
                                        </p:anim>
                                        <p:animEffect transition="in" filter="fade">
                                          <p:cBhvr>
                                            <p:cTn id="62" dur="500"/>
                                            <p:tgtEl>
                                              <p:spTgt spid="103"/>
                                            </p:tgtEl>
                                          </p:cBhvr>
                                        </p:animEffect>
                                      </p:childTnLst>
                                    </p:cTn>
                                  </p:par>
                                  <p:par>
                                    <p:cTn id="63" presetID="2" presetClass="entr" presetSubtype="4" fill="hold" nodeType="withEffect">
                                      <p:stCondLst>
                                        <p:cond delay="2250"/>
                                      </p:stCondLst>
                                      <p:childTnLst>
                                        <p:set>
                                          <p:cBhvr>
                                            <p:cTn id="64" dur="1" fill="hold">
                                              <p:stCondLst>
                                                <p:cond delay="0"/>
                                              </p:stCondLst>
                                            </p:cTn>
                                            <p:tgtEl>
                                              <p:spTgt spid="103"/>
                                            </p:tgtEl>
                                            <p:attrNameLst>
                                              <p:attrName>style.visibility</p:attrName>
                                            </p:attrNameLst>
                                          </p:cBhvr>
                                          <p:to>
                                            <p:strVal val="visible"/>
                                          </p:to>
                                        </p:set>
                                        <p:anim calcmode="lin" valueType="num">
                                          <p:cBhvr additive="base">
                                            <p:cTn id="65" dur="1000" fill="hold"/>
                                            <p:tgtEl>
                                              <p:spTgt spid="103"/>
                                            </p:tgtEl>
                                            <p:attrNameLst>
                                              <p:attrName>ppt_x</p:attrName>
                                            </p:attrNameLst>
                                          </p:cBhvr>
                                          <p:tavLst>
                                            <p:tav tm="0">
                                              <p:val>
                                                <p:strVal val="#ppt_x"/>
                                              </p:val>
                                            </p:tav>
                                            <p:tav tm="100000">
                                              <p:val>
                                                <p:strVal val="#ppt_x"/>
                                              </p:val>
                                            </p:tav>
                                          </p:tavLst>
                                        </p:anim>
                                        <p:anim calcmode="lin" valueType="num">
                                          <p:cBhvr additive="base">
                                            <p:cTn id="66" dur="1000" fill="hold"/>
                                            <p:tgtEl>
                                              <p:spTgt spid="103"/>
                                            </p:tgtEl>
                                            <p:attrNameLst>
                                              <p:attrName>ppt_y</p:attrName>
                                            </p:attrNameLst>
                                          </p:cBhvr>
                                          <p:tavLst>
                                            <p:tav tm="0">
                                              <p:val>
                                                <p:strVal val="1+#ppt_h/2"/>
                                              </p:val>
                                            </p:tav>
                                            <p:tav tm="100000">
                                              <p:val>
                                                <p:strVal val="#ppt_y"/>
                                              </p:val>
                                            </p:tav>
                                          </p:tavLst>
                                        </p:anim>
                                      </p:childTnLst>
                                    </p:cTn>
                                  </p:par>
                                  <p:par>
                                    <p:cTn id="67" presetID="53" presetClass="entr" presetSubtype="16" fill="hold" nodeType="withEffect">
                                      <p:stCondLst>
                                        <p:cond delay="2500"/>
                                      </p:stCondLst>
                                      <p:childTnLst>
                                        <p:set>
                                          <p:cBhvr>
                                            <p:cTn id="68" dur="1" fill="hold">
                                              <p:stCondLst>
                                                <p:cond delay="0"/>
                                              </p:stCondLst>
                                            </p:cTn>
                                            <p:tgtEl>
                                              <p:spTgt spid="109"/>
                                            </p:tgtEl>
                                            <p:attrNameLst>
                                              <p:attrName>style.visibility</p:attrName>
                                            </p:attrNameLst>
                                          </p:cBhvr>
                                          <p:to>
                                            <p:strVal val="visible"/>
                                          </p:to>
                                        </p:set>
                                        <p:anim calcmode="lin" valueType="num">
                                          <p:cBhvr>
                                            <p:cTn id="69" dur="500" fill="hold"/>
                                            <p:tgtEl>
                                              <p:spTgt spid="109"/>
                                            </p:tgtEl>
                                            <p:attrNameLst>
                                              <p:attrName>ppt_w</p:attrName>
                                            </p:attrNameLst>
                                          </p:cBhvr>
                                          <p:tavLst>
                                            <p:tav tm="0">
                                              <p:val>
                                                <p:fltVal val="0"/>
                                              </p:val>
                                            </p:tav>
                                            <p:tav tm="100000">
                                              <p:val>
                                                <p:strVal val="#ppt_w"/>
                                              </p:val>
                                            </p:tav>
                                          </p:tavLst>
                                        </p:anim>
                                        <p:anim calcmode="lin" valueType="num">
                                          <p:cBhvr>
                                            <p:cTn id="70" dur="500" fill="hold"/>
                                            <p:tgtEl>
                                              <p:spTgt spid="109"/>
                                            </p:tgtEl>
                                            <p:attrNameLst>
                                              <p:attrName>ppt_h</p:attrName>
                                            </p:attrNameLst>
                                          </p:cBhvr>
                                          <p:tavLst>
                                            <p:tav tm="0">
                                              <p:val>
                                                <p:fltVal val="0"/>
                                              </p:val>
                                            </p:tav>
                                            <p:tav tm="100000">
                                              <p:val>
                                                <p:strVal val="#ppt_h"/>
                                              </p:val>
                                            </p:tav>
                                          </p:tavLst>
                                        </p:anim>
                                        <p:animEffect transition="in" filter="fade">
                                          <p:cBhvr>
                                            <p:cTn id="71" dur="500"/>
                                            <p:tgtEl>
                                              <p:spTgt spid="109"/>
                                            </p:tgtEl>
                                          </p:cBhvr>
                                        </p:animEffect>
                                      </p:childTnLst>
                                    </p:cTn>
                                  </p:par>
                                  <p:par>
                                    <p:cTn id="72" presetID="2" presetClass="entr" presetSubtype="4" fill="hold" nodeType="withEffect">
                                      <p:stCondLst>
                                        <p:cond delay="2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1000" fill="hold"/>
                                            <p:tgtEl>
                                              <p:spTgt spid="109"/>
                                            </p:tgtEl>
                                            <p:attrNameLst>
                                              <p:attrName>ppt_x</p:attrName>
                                            </p:attrNameLst>
                                          </p:cBhvr>
                                          <p:tavLst>
                                            <p:tav tm="0">
                                              <p:val>
                                                <p:strVal val="#ppt_x"/>
                                              </p:val>
                                            </p:tav>
                                            <p:tav tm="100000">
                                              <p:val>
                                                <p:strVal val="#ppt_x"/>
                                              </p:val>
                                            </p:tav>
                                          </p:tavLst>
                                        </p:anim>
                                        <p:anim calcmode="lin" valueType="num">
                                          <p:cBhvr additive="base">
                                            <p:cTn id="75" dur="10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9" grpId="0" animBg="1"/>
          <p:bldP spid="99" grpId="1" animBg="1"/>
          <p:bldP spid="91" grpId="0" animBg="1"/>
          <p:bldP spid="92" grpId="0" animBg="1"/>
          <p:bldP spid="93" grpId="0" animBg="1"/>
          <p:bldP spid="9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9B6C4B4-FE44-4522-9D8C-CE0B727B0AB6}"/>
              </a:ext>
            </a:extLst>
          </p:cNvPr>
          <p:cNvSpPr/>
          <p:nvPr/>
        </p:nvSpPr>
        <p:spPr>
          <a:xfrm>
            <a:off x="-2208042" y="-1393848"/>
            <a:ext cx="9114972" cy="9114972"/>
          </a:xfrm>
          <a:prstGeom prst="ellipse">
            <a:avLst/>
          </a:prstGeom>
          <a:gradFill flip="none" rotWithShape="1">
            <a:gsLst>
              <a:gs pos="0">
                <a:schemeClr val="accent1">
                  <a:alpha val="10000"/>
                </a:schemeClr>
              </a:gs>
              <a:gs pos="99000">
                <a:schemeClr val="accent2">
                  <a:alpha val="0"/>
                </a:schemeClr>
              </a:gs>
            </a:gsLst>
            <a:lin ang="7200000" scaled="0"/>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sp>
        <p:nvSpPr>
          <p:cNvPr id="2" name="Oval 1">
            <a:extLst>
              <a:ext uri="{FF2B5EF4-FFF2-40B4-BE49-F238E27FC236}">
                <a16:creationId xmlns:a16="http://schemas.microsoft.com/office/drawing/2014/main" id="{A6D269BE-CE0A-4710-8774-2FAF6554C681}"/>
              </a:ext>
            </a:extLst>
          </p:cNvPr>
          <p:cNvSpPr/>
          <p:nvPr/>
        </p:nvSpPr>
        <p:spPr>
          <a:xfrm>
            <a:off x="3181350" y="644980"/>
            <a:ext cx="5829300" cy="5829298"/>
          </a:xfrm>
          <a:prstGeom prst="ellipse">
            <a:avLst/>
          </a:prstGeom>
          <a:gradFill>
            <a:gsLst>
              <a:gs pos="2000">
                <a:schemeClr val="accent1">
                  <a:alpha val="79000"/>
                </a:schemeClr>
              </a:gs>
              <a:gs pos="100000">
                <a:schemeClr val="accent2">
                  <a:alpha val="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Oval 2">
            <a:extLst>
              <a:ext uri="{FF2B5EF4-FFF2-40B4-BE49-F238E27FC236}">
                <a16:creationId xmlns:a16="http://schemas.microsoft.com/office/drawing/2014/main" id="{0CE4A481-AC29-46AE-9CC4-831F1F9B4718}"/>
              </a:ext>
            </a:extLst>
          </p:cNvPr>
          <p:cNvSpPr/>
          <p:nvPr/>
        </p:nvSpPr>
        <p:spPr>
          <a:xfrm>
            <a:off x="867682" y="4584073"/>
            <a:ext cx="1524000" cy="152400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Oval 3">
            <a:extLst>
              <a:ext uri="{FF2B5EF4-FFF2-40B4-BE49-F238E27FC236}">
                <a16:creationId xmlns:a16="http://schemas.microsoft.com/office/drawing/2014/main" id="{A91DC6DF-3B16-4E7D-A0AF-6152E79FA2E4}"/>
              </a:ext>
            </a:extLst>
          </p:cNvPr>
          <p:cNvSpPr/>
          <p:nvPr/>
        </p:nvSpPr>
        <p:spPr>
          <a:xfrm>
            <a:off x="8288564" y="1727200"/>
            <a:ext cx="838200" cy="838200"/>
          </a:xfrm>
          <a:prstGeom prst="ellipse">
            <a:avLst/>
          </a:prstGeom>
          <a:gradFill>
            <a:gsLst>
              <a:gs pos="2000">
                <a:schemeClr val="accent1">
                  <a:alpha val="79000"/>
                </a:schemeClr>
              </a:gs>
              <a:gs pos="100000">
                <a:schemeClr val="accent2">
                  <a:alpha val="8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a:extLst>
              <a:ext uri="{FF2B5EF4-FFF2-40B4-BE49-F238E27FC236}">
                <a16:creationId xmlns:a16="http://schemas.microsoft.com/office/drawing/2014/main" id="{FA1B288D-C818-4C24-A1D1-9709AD8E11D6}"/>
              </a:ext>
            </a:extLst>
          </p:cNvPr>
          <p:cNvSpPr/>
          <p:nvPr/>
        </p:nvSpPr>
        <p:spPr>
          <a:xfrm>
            <a:off x="1841582" y="3137523"/>
            <a:ext cx="8912942" cy="923330"/>
          </a:xfrm>
          <a:prstGeom prst="rect">
            <a:avLst/>
          </a:prstGeom>
          <a:noFill/>
        </p:spPr>
        <p:txBody>
          <a:bodyPr wrap="square">
            <a:spAutoFit/>
          </a:bodyPr>
          <a:lstStyle/>
          <a:p>
            <a:pPr algn="ctr" fontAlgn="base"/>
            <a:r>
              <a:rPr lang="en-US" sz="5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Thank you !</a:t>
            </a:r>
          </a:p>
        </p:txBody>
      </p:sp>
      <p:pic>
        <p:nvPicPr>
          <p:cNvPr id="9" name="Picture 8">
            <a:extLst>
              <a:ext uri="{FF2B5EF4-FFF2-40B4-BE49-F238E27FC236}">
                <a16:creationId xmlns:a16="http://schemas.microsoft.com/office/drawing/2014/main" id="{F4B1AA92-9DC8-4A73-B79E-801A04BEBA05}"/>
              </a:ext>
            </a:extLst>
          </p:cNvPr>
          <p:cNvPicPr>
            <a:picLocks noChangeAspect="1"/>
          </p:cNvPicPr>
          <p:nvPr/>
        </p:nvPicPr>
        <p:blipFill>
          <a:blip r:embed="rId2"/>
          <a:stretch>
            <a:fillRect/>
          </a:stretch>
        </p:blipFill>
        <p:spPr>
          <a:xfrm>
            <a:off x="5555699" y="2469405"/>
            <a:ext cx="668119" cy="668119"/>
          </a:xfrm>
          <a:prstGeom prst="rect">
            <a:avLst/>
          </a:prstGeom>
        </p:spPr>
      </p:pic>
      <p:pic>
        <p:nvPicPr>
          <p:cNvPr id="10" name="Picture 9">
            <a:extLst>
              <a:ext uri="{FF2B5EF4-FFF2-40B4-BE49-F238E27FC236}">
                <a16:creationId xmlns:a16="http://schemas.microsoft.com/office/drawing/2014/main" id="{7D620396-4E2D-4D0A-8244-26AB67E5DF14}"/>
              </a:ext>
            </a:extLst>
          </p:cNvPr>
          <p:cNvPicPr>
            <a:picLocks noChangeAspect="1"/>
          </p:cNvPicPr>
          <p:nvPr/>
        </p:nvPicPr>
        <p:blipFill>
          <a:blip r:embed="rId3"/>
          <a:stretch>
            <a:fillRect/>
          </a:stretch>
        </p:blipFill>
        <p:spPr>
          <a:xfrm>
            <a:off x="6377118" y="2469404"/>
            <a:ext cx="668118" cy="668118"/>
          </a:xfrm>
          <a:prstGeom prst="rect">
            <a:avLst/>
          </a:prstGeom>
        </p:spPr>
      </p:pic>
    </p:spTree>
    <p:extLst>
      <p:ext uri="{BB962C8B-B14F-4D97-AF65-F5344CB8AC3E}">
        <p14:creationId xmlns:p14="http://schemas.microsoft.com/office/powerpoint/2010/main" val="926575696"/>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repeatCount="indefinite" autoRev="1" fill="hold" grpId="1" nodeType="withEffect">
                                  <p:stCondLst>
                                    <p:cond delay="0"/>
                                  </p:stCondLst>
                                  <p:childTnLst>
                                    <p:animScale>
                                      <p:cBhvr>
                                        <p:cTn id="9" dur="1000" fill="hold"/>
                                        <p:tgtEl>
                                          <p:spTgt spid="2"/>
                                        </p:tgtEl>
                                      </p:cBhvr>
                                      <p:by x="107000" y="107000"/>
                                    </p:animScale>
                                  </p:childTnLst>
                                </p:cTn>
                              </p:par>
                              <p:par>
                                <p:cTn id="10" presetID="23" presetClass="entr" presetSubtype="16" repeatCount="indefinite"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500" fill="hold"/>
                                        <p:tgtEl>
                                          <p:spTgt spid="6"/>
                                        </p:tgtEl>
                                        <p:attrNameLst>
                                          <p:attrName>ppt_w</p:attrName>
                                        </p:attrNameLst>
                                      </p:cBhvr>
                                      <p:tavLst>
                                        <p:tav tm="0">
                                          <p:val>
                                            <p:fltVal val="0"/>
                                          </p:val>
                                        </p:tav>
                                        <p:tav tm="100000">
                                          <p:val>
                                            <p:strVal val="#ppt_w"/>
                                          </p:val>
                                        </p:tav>
                                      </p:tavLst>
                                    </p:anim>
                                    <p:anim calcmode="lin" valueType="num">
                                      <p:cBhvr>
                                        <p:cTn id="13" dur="1500" fill="hold"/>
                                        <p:tgtEl>
                                          <p:spTgt spid="6"/>
                                        </p:tgtEl>
                                        <p:attrNameLst>
                                          <p:attrName>ppt_h</p:attrName>
                                        </p:attrNameLst>
                                      </p:cBhvr>
                                      <p:tavLst>
                                        <p:tav tm="0">
                                          <p:val>
                                            <p:fltVal val="0"/>
                                          </p:val>
                                        </p:tav>
                                        <p:tav tm="100000">
                                          <p:val>
                                            <p:strVal val="#ppt_h"/>
                                          </p:val>
                                        </p:tav>
                                      </p:tavLst>
                                    </p:anim>
                                  </p:childTnLst>
                                </p:cTn>
                              </p:par>
                              <p:par>
                                <p:cTn id="14" presetID="6" presetClass="emph" presetSubtype="0" repeatCount="indefinite" decel="40000" fill="hold" grpId="1" nodeType="withEffect">
                                  <p:stCondLst>
                                    <p:cond delay="0"/>
                                  </p:stCondLst>
                                  <p:childTnLst>
                                    <p:animScale>
                                      <p:cBhvr>
                                        <p:cTn id="15" dur="1500" fill="hold"/>
                                        <p:tgtEl>
                                          <p:spTgt spid="6"/>
                                        </p:tgtEl>
                                      </p:cBhvr>
                                      <p:by x="130000" y="130000"/>
                                    </p:animScale>
                                  </p:childTnLst>
                                </p:cTn>
                              </p:par>
                              <p:par>
                                <p:cTn id="16" presetID="10" presetClass="exit" presetSubtype="0" repeatCount="indefinite" fill="hold" grpId="2" nodeType="withEffect">
                                  <p:stCondLst>
                                    <p:cond delay="0"/>
                                  </p:stCondLst>
                                  <p:childTnLst>
                                    <p:animEffect transition="out" filter="fade">
                                      <p:cBhvr>
                                        <p:cTn id="17" dur="1500"/>
                                        <p:tgtEl>
                                          <p:spTgt spid="6"/>
                                        </p:tgtEl>
                                      </p:cBhvr>
                                    </p:animEffect>
                                    <p:set>
                                      <p:cBhvr>
                                        <p:cTn id="18" dur="1" fill="hold">
                                          <p:stCondLst>
                                            <p:cond delay="1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CAA92A58-07FF-4A03-9E0B-0F2ED2C67E83}"/>
              </a:ext>
            </a:extLst>
          </p:cNvPr>
          <p:cNvSpPr/>
          <p:nvPr/>
        </p:nvSpPr>
        <p:spPr>
          <a:xfrm>
            <a:off x="2446222" y="4925813"/>
            <a:ext cx="1060450" cy="1060446"/>
          </a:xfrm>
          <a:prstGeom prst="ellipse">
            <a:avLst/>
          </a:prstGeom>
          <a:noFill/>
          <a:ln w="25400" cap="rnd">
            <a:gradFill>
              <a:gsLst>
                <a:gs pos="0">
                  <a:schemeClr val="accent1"/>
                </a:gs>
                <a:gs pos="56000">
                  <a:schemeClr val="accent2"/>
                </a:gs>
                <a:gs pos="100000">
                  <a:srgbClr val="3D1E66"/>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6E1CCE35-CDDD-4066-A574-280805E33F35}"/>
              </a:ext>
            </a:extLst>
          </p:cNvPr>
          <p:cNvGrpSpPr/>
          <p:nvPr/>
        </p:nvGrpSpPr>
        <p:grpSpPr>
          <a:xfrm>
            <a:off x="2557347" y="5036938"/>
            <a:ext cx="838200" cy="838196"/>
            <a:chOff x="5457825" y="2790828"/>
            <a:chExt cx="1276350" cy="1276344"/>
          </a:xfrm>
        </p:grpSpPr>
        <p:sp>
          <p:nvSpPr>
            <p:cNvPr id="9" name="Oval 8">
              <a:extLst>
                <a:ext uri="{FF2B5EF4-FFF2-40B4-BE49-F238E27FC236}">
                  <a16:creationId xmlns:a16="http://schemas.microsoft.com/office/drawing/2014/main" id="{97CFD463-4E3A-465C-8813-756C5A3EDDDE}"/>
                </a:ext>
              </a:extLst>
            </p:cNvPr>
            <p:cNvSpPr/>
            <p:nvPr/>
          </p:nvSpPr>
          <p:spPr>
            <a:xfrm>
              <a:off x="5457825" y="2790828"/>
              <a:ext cx="1276350" cy="1276344"/>
            </a:xfrm>
            <a:prstGeom prst="ellipse">
              <a:avLst/>
            </a:prstGeom>
            <a:gradFill flip="none" rotWithShape="1">
              <a:gsLst>
                <a:gs pos="89000">
                  <a:schemeClr val="accent1"/>
                </a:gs>
                <a:gs pos="50000">
                  <a:schemeClr val="accent2"/>
                </a:gs>
                <a:gs pos="0">
                  <a:srgbClr val="3D1E66"/>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1410F1C7-8D84-4C07-989C-48EE0428397C}"/>
                </a:ext>
              </a:extLst>
            </p:cNvPr>
            <p:cNvGrpSpPr/>
            <p:nvPr/>
          </p:nvGrpSpPr>
          <p:grpSpPr>
            <a:xfrm>
              <a:off x="5791200" y="3182074"/>
              <a:ext cx="609600" cy="493852"/>
              <a:chOff x="1554163" y="4741863"/>
              <a:chExt cx="376238" cy="304800"/>
            </a:xfrm>
            <a:solidFill>
              <a:schemeClr val="bg1"/>
            </a:solidFill>
          </p:grpSpPr>
          <p:sp>
            <p:nvSpPr>
              <p:cNvPr id="3" name="Freeform 10">
                <a:extLst>
                  <a:ext uri="{FF2B5EF4-FFF2-40B4-BE49-F238E27FC236}">
                    <a16:creationId xmlns:a16="http://schemas.microsoft.com/office/drawing/2014/main" id="{B6FA3CF3-AEC5-40BC-8F3B-CA3960A8B38B}"/>
                  </a:ext>
                </a:extLst>
              </p:cNvPr>
              <p:cNvSpPr>
                <a:spLocks/>
              </p:cNvSpPr>
              <p:nvPr/>
            </p:nvSpPr>
            <p:spPr bwMode="auto">
              <a:xfrm>
                <a:off x="1836738" y="4883151"/>
                <a:ext cx="14288" cy="15875"/>
              </a:xfrm>
              <a:custGeom>
                <a:avLst/>
                <a:gdLst>
                  <a:gd name="T0" fmla="*/ 14 w 28"/>
                  <a:gd name="T1" fmla="*/ 0 h 30"/>
                  <a:gd name="T2" fmla="*/ 9 w 28"/>
                  <a:gd name="T3" fmla="*/ 1 h 30"/>
                  <a:gd name="T4" fmla="*/ 5 w 28"/>
                  <a:gd name="T5" fmla="*/ 5 h 30"/>
                  <a:gd name="T6" fmla="*/ 1 w 28"/>
                  <a:gd name="T7" fmla="*/ 9 h 30"/>
                  <a:gd name="T8" fmla="*/ 0 w 28"/>
                  <a:gd name="T9" fmla="*/ 14 h 30"/>
                  <a:gd name="T10" fmla="*/ 0 w 28"/>
                  <a:gd name="T11" fmla="*/ 16 h 30"/>
                  <a:gd name="T12" fmla="*/ 1 w 28"/>
                  <a:gd name="T13" fmla="*/ 22 h 30"/>
                  <a:gd name="T14" fmla="*/ 5 w 28"/>
                  <a:gd name="T15" fmla="*/ 26 h 30"/>
                  <a:gd name="T16" fmla="*/ 9 w 28"/>
                  <a:gd name="T17" fmla="*/ 29 h 30"/>
                  <a:gd name="T18" fmla="*/ 14 w 28"/>
                  <a:gd name="T19" fmla="*/ 30 h 30"/>
                  <a:gd name="T20" fmla="*/ 20 w 28"/>
                  <a:gd name="T21" fmla="*/ 29 h 30"/>
                  <a:gd name="T22" fmla="*/ 24 w 28"/>
                  <a:gd name="T23" fmla="*/ 26 h 30"/>
                  <a:gd name="T24" fmla="*/ 27 w 28"/>
                  <a:gd name="T25" fmla="*/ 22 h 30"/>
                  <a:gd name="T26" fmla="*/ 28 w 28"/>
                  <a:gd name="T27" fmla="*/ 16 h 30"/>
                  <a:gd name="T28" fmla="*/ 28 w 28"/>
                  <a:gd name="T29" fmla="*/ 14 h 30"/>
                  <a:gd name="T30" fmla="*/ 27 w 28"/>
                  <a:gd name="T31" fmla="*/ 9 h 30"/>
                  <a:gd name="T32" fmla="*/ 24 w 28"/>
                  <a:gd name="T33" fmla="*/ 5 h 30"/>
                  <a:gd name="T34" fmla="*/ 20 w 28"/>
                  <a:gd name="T35" fmla="*/ 1 h 30"/>
                  <a:gd name="T36" fmla="*/ 14 w 28"/>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0">
                    <a:moveTo>
                      <a:pt x="14" y="0"/>
                    </a:moveTo>
                    <a:lnTo>
                      <a:pt x="9" y="1"/>
                    </a:lnTo>
                    <a:lnTo>
                      <a:pt x="5" y="5"/>
                    </a:lnTo>
                    <a:lnTo>
                      <a:pt x="1" y="9"/>
                    </a:lnTo>
                    <a:lnTo>
                      <a:pt x="0" y="14"/>
                    </a:lnTo>
                    <a:lnTo>
                      <a:pt x="0" y="16"/>
                    </a:lnTo>
                    <a:lnTo>
                      <a:pt x="1" y="22"/>
                    </a:lnTo>
                    <a:lnTo>
                      <a:pt x="5" y="26"/>
                    </a:lnTo>
                    <a:lnTo>
                      <a:pt x="9" y="29"/>
                    </a:lnTo>
                    <a:lnTo>
                      <a:pt x="14" y="30"/>
                    </a:lnTo>
                    <a:lnTo>
                      <a:pt x="20" y="29"/>
                    </a:lnTo>
                    <a:lnTo>
                      <a:pt x="24" y="26"/>
                    </a:lnTo>
                    <a:lnTo>
                      <a:pt x="27" y="22"/>
                    </a:lnTo>
                    <a:lnTo>
                      <a:pt x="28" y="16"/>
                    </a:lnTo>
                    <a:lnTo>
                      <a:pt x="28" y="14"/>
                    </a:lnTo>
                    <a:lnTo>
                      <a:pt x="27" y="9"/>
                    </a:lnTo>
                    <a:lnTo>
                      <a:pt x="24" y="5"/>
                    </a:lnTo>
                    <a:lnTo>
                      <a:pt x="20" y="1"/>
                    </a:lnTo>
                    <a:lnTo>
                      <a:pt x="14"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11">
                <a:extLst>
                  <a:ext uri="{FF2B5EF4-FFF2-40B4-BE49-F238E27FC236}">
                    <a16:creationId xmlns:a16="http://schemas.microsoft.com/office/drawing/2014/main" id="{AC616D3B-C2B5-4BA2-9300-DDF3CBDB4664}"/>
                  </a:ext>
                </a:extLst>
              </p:cNvPr>
              <p:cNvSpPr>
                <a:spLocks noEditPoints="1"/>
              </p:cNvSpPr>
              <p:nvPr/>
            </p:nvSpPr>
            <p:spPr bwMode="auto">
              <a:xfrm>
                <a:off x="1554163" y="4741863"/>
                <a:ext cx="376238" cy="304800"/>
              </a:xfrm>
              <a:custGeom>
                <a:avLst/>
                <a:gdLst>
                  <a:gd name="T0" fmla="*/ 632 w 711"/>
                  <a:gd name="T1" fmla="*/ 32 h 575"/>
                  <a:gd name="T2" fmla="*/ 604 w 711"/>
                  <a:gd name="T3" fmla="*/ 4 h 575"/>
                  <a:gd name="T4" fmla="*/ 568 w 711"/>
                  <a:gd name="T5" fmla="*/ 3 h 575"/>
                  <a:gd name="T6" fmla="*/ 400 w 711"/>
                  <a:gd name="T7" fmla="*/ 70 h 575"/>
                  <a:gd name="T8" fmla="*/ 398 w 711"/>
                  <a:gd name="T9" fmla="*/ 89 h 575"/>
                  <a:gd name="T10" fmla="*/ 412 w 711"/>
                  <a:gd name="T11" fmla="*/ 93 h 575"/>
                  <a:gd name="T12" fmla="*/ 533 w 711"/>
                  <a:gd name="T13" fmla="*/ 52 h 575"/>
                  <a:gd name="T14" fmla="*/ 542 w 711"/>
                  <a:gd name="T15" fmla="*/ 225 h 575"/>
                  <a:gd name="T16" fmla="*/ 560 w 711"/>
                  <a:gd name="T17" fmla="*/ 218 h 575"/>
                  <a:gd name="T18" fmla="*/ 562 w 711"/>
                  <a:gd name="T19" fmla="*/ 43 h 575"/>
                  <a:gd name="T20" fmla="*/ 575 w 711"/>
                  <a:gd name="T21" fmla="*/ 30 h 575"/>
                  <a:gd name="T22" fmla="*/ 593 w 711"/>
                  <a:gd name="T23" fmla="*/ 30 h 575"/>
                  <a:gd name="T24" fmla="*/ 606 w 711"/>
                  <a:gd name="T25" fmla="*/ 43 h 575"/>
                  <a:gd name="T26" fmla="*/ 607 w 711"/>
                  <a:gd name="T27" fmla="*/ 515 h 575"/>
                  <a:gd name="T28" fmla="*/ 598 w 711"/>
                  <a:gd name="T29" fmla="*/ 530 h 575"/>
                  <a:gd name="T30" fmla="*/ 579 w 711"/>
                  <a:gd name="T31" fmla="*/ 534 h 575"/>
                  <a:gd name="T32" fmla="*/ 565 w 711"/>
                  <a:gd name="T33" fmla="*/ 524 h 575"/>
                  <a:gd name="T34" fmla="*/ 561 w 711"/>
                  <a:gd name="T35" fmla="*/ 342 h 575"/>
                  <a:gd name="T36" fmla="*/ 547 w 711"/>
                  <a:gd name="T37" fmla="*/ 329 h 575"/>
                  <a:gd name="T38" fmla="*/ 533 w 711"/>
                  <a:gd name="T39" fmla="*/ 342 h 575"/>
                  <a:gd name="T40" fmla="*/ 183 w 711"/>
                  <a:gd name="T41" fmla="*/ 382 h 575"/>
                  <a:gd name="T42" fmla="*/ 332 w 711"/>
                  <a:gd name="T43" fmla="*/ 119 h 575"/>
                  <a:gd name="T44" fmla="*/ 325 w 711"/>
                  <a:gd name="T45" fmla="*/ 101 h 575"/>
                  <a:gd name="T46" fmla="*/ 82 w 711"/>
                  <a:gd name="T47" fmla="*/ 156 h 575"/>
                  <a:gd name="T48" fmla="*/ 50 w 711"/>
                  <a:gd name="T49" fmla="*/ 162 h 575"/>
                  <a:gd name="T50" fmla="*/ 24 w 711"/>
                  <a:gd name="T51" fmla="*/ 180 h 575"/>
                  <a:gd name="T52" fmla="*/ 6 w 711"/>
                  <a:gd name="T53" fmla="*/ 206 h 575"/>
                  <a:gd name="T54" fmla="*/ 0 w 711"/>
                  <a:gd name="T55" fmla="*/ 238 h 575"/>
                  <a:gd name="T56" fmla="*/ 3 w 711"/>
                  <a:gd name="T57" fmla="*/ 348 h 575"/>
                  <a:gd name="T58" fmla="*/ 18 w 711"/>
                  <a:gd name="T59" fmla="*/ 376 h 575"/>
                  <a:gd name="T60" fmla="*/ 42 w 711"/>
                  <a:gd name="T61" fmla="*/ 395 h 575"/>
                  <a:gd name="T62" fmla="*/ 71 w 711"/>
                  <a:gd name="T63" fmla="*/ 406 h 575"/>
                  <a:gd name="T64" fmla="*/ 146 w 711"/>
                  <a:gd name="T65" fmla="*/ 573 h 575"/>
                  <a:gd name="T66" fmla="*/ 237 w 711"/>
                  <a:gd name="T67" fmla="*/ 575 h 575"/>
                  <a:gd name="T68" fmla="*/ 247 w 711"/>
                  <a:gd name="T69" fmla="*/ 567 h 575"/>
                  <a:gd name="T70" fmla="*/ 193 w 711"/>
                  <a:gd name="T71" fmla="*/ 415 h 575"/>
                  <a:gd name="T72" fmla="*/ 576 w 711"/>
                  <a:gd name="T73" fmla="*/ 560 h 575"/>
                  <a:gd name="T74" fmla="*/ 614 w 711"/>
                  <a:gd name="T75" fmla="*/ 553 h 575"/>
                  <a:gd name="T76" fmla="*/ 635 w 711"/>
                  <a:gd name="T77" fmla="*/ 521 h 575"/>
                  <a:gd name="T78" fmla="*/ 651 w 711"/>
                  <a:gd name="T79" fmla="*/ 365 h 575"/>
                  <a:gd name="T80" fmla="*/ 678 w 711"/>
                  <a:gd name="T81" fmla="*/ 350 h 575"/>
                  <a:gd name="T82" fmla="*/ 698 w 711"/>
                  <a:gd name="T83" fmla="*/ 326 h 575"/>
                  <a:gd name="T84" fmla="*/ 709 w 711"/>
                  <a:gd name="T85" fmla="*/ 297 h 575"/>
                  <a:gd name="T86" fmla="*/ 709 w 711"/>
                  <a:gd name="T87" fmla="*/ 265 h 575"/>
                  <a:gd name="T88" fmla="*/ 698 w 711"/>
                  <a:gd name="T89" fmla="*/ 235 h 575"/>
                  <a:gd name="T90" fmla="*/ 678 w 711"/>
                  <a:gd name="T91" fmla="*/ 213 h 575"/>
                  <a:gd name="T92" fmla="*/ 651 w 711"/>
                  <a:gd name="T93" fmla="*/ 198 h 575"/>
                  <a:gd name="T94" fmla="*/ 76 w 711"/>
                  <a:gd name="T95" fmla="*/ 378 h 575"/>
                  <a:gd name="T96" fmla="*/ 51 w 711"/>
                  <a:gd name="T97" fmla="*/ 369 h 575"/>
                  <a:gd name="T98" fmla="*/ 30 w 711"/>
                  <a:gd name="T99" fmla="*/ 340 h 575"/>
                  <a:gd name="T100" fmla="*/ 28 w 711"/>
                  <a:gd name="T101" fmla="*/ 238 h 575"/>
                  <a:gd name="T102" fmla="*/ 32 w 711"/>
                  <a:gd name="T103" fmla="*/ 217 h 575"/>
                  <a:gd name="T104" fmla="*/ 61 w 711"/>
                  <a:gd name="T105" fmla="*/ 188 h 575"/>
                  <a:gd name="T106" fmla="*/ 82 w 711"/>
                  <a:gd name="T107" fmla="*/ 184 h 575"/>
                  <a:gd name="T108" fmla="*/ 214 w 711"/>
                  <a:gd name="T109" fmla="*/ 548 h 575"/>
                  <a:gd name="T110" fmla="*/ 214 w 711"/>
                  <a:gd name="T111" fmla="*/ 548 h 575"/>
                  <a:gd name="T112" fmla="*/ 654 w 711"/>
                  <a:gd name="T113" fmla="*/ 230 h 575"/>
                  <a:gd name="T114" fmla="*/ 679 w 711"/>
                  <a:gd name="T115" fmla="*/ 261 h 575"/>
                  <a:gd name="T116" fmla="*/ 679 w 711"/>
                  <a:gd name="T117" fmla="*/ 302 h 575"/>
                  <a:gd name="T118" fmla="*/ 654 w 711"/>
                  <a:gd name="T119" fmla="*/ 333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75">
                    <a:moveTo>
                      <a:pt x="636" y="193"/>
                    </a:moveTo>
                    <a:lnTo>
                      <a:pt x="636" y="52"/>
                    </a:lnTo>
                    <a:lnTo>
                      <a:pt x="635" y="42"/>
                    </a:lnTo>
                    <a:lnTo>
                      <a:pt x="632" y="32"/>
                    </a:lnTo>
                    <a:lnTo>
                      <a:pt x="627" y="24"/>
                    </a:lnTo>
                    <a:lnTo>
                      <a:pt x="621" y="15"/>
                    </a:lnTo>
                    <a:lnTo>
                      <a:pt x="614" y="10"/>
                    </a:lnTo>
                    <a:lnTo>
                      <a:pt x="604" y="4"/>
                    </a:lnTo>
                    <a:lnTo>
                      <a:pt x="594" y="1"/>
                    </a:lnTo>
                    <a:lnTo>
                      <a:pt x="585" y="0"/>
                    </a:lnTo>
                    <a:lnTo>
                      <a:pt x="576" y="1"/>
                    </a:lnTo>
                    <a:lnTo>
                      <a:pt x="568" y="3"/>
                    </a:lnTo>
                    <a:lnTo>
                      <a:pt x="560" y="6"/>
                    </a:lnTo>
                    <a:lnTo>
                      <a:pt x="553" y="12"/>
                    </a:lnTo>
                    <a:lnTo>
                      <a:pt x="404" y="67"/>
                    </a:lnTo>
                    <a:lnTo>
                      <a:pt x="400" y="70"/>
                    </a:lnTo>
                    <a:lnTo>
                      <a:pt x="397" y="74"/>
                    </a:lnTo>
                    <a:lnTo>
                      <a:pt x="395" y="79"/>
                    </a:lnTo>
                    <a:lnTo>
                      <a:pt x="396" y="85"/>
                    </a:lnTo>
                    <a:lnTo>
                      <a:pt x="398" y="89"/>
                    </a:lnTo>
                    <a:lnTo>
                      <a:pt x="401" y="91"/>
                    </a:lnTo>
                    <a:lnTo>
                      <a:pt x="406" y="93"/>
                    </a:lnTo>
                    <a:lnTo>
                      <a:pt x="409" y="93"/>
                    </a:lnTo>
                    <a:lnTo>
                      <a:pt x="412" y="93"/>
                    </a:lnTo>
                    <a:lnTo>
                      <a:pt x="414" y="93"/>
                    </a:lnTo>
                    <a:lnTo>
                      <a:pt x="533" y="48"/>
                    </a:lnTo>
                    <a:lnTo>
                      <a:pt x="533" y="50"/>
                    </a:lnTo>
                    <a:lnTo>
                      <a:pt x="533" y="52"/>
                    </a:lnTo>
                    <a:lnTo>
                      <a:pt x="533" y="213"/>
                    </a:lnTo>
                    <a:lnTo>
                      <a:pt x="534" y="218"/>
                    </a:lnTo>
                    <a:lnTo>
                      <a:pt x="538" y="223"/>
                    </a:lnTo>
                    <a:lnTo>
                      <a:pt x="542" y="225"/>
                    </a:lnTo>
                    <a:lnTo>
                      <a:pt x="547" y="227"/>
                    </a:lnTo>
                    <a:lnTo>
                      <a:pt x="553" y="225"/>
                    </a:lnTo>
                    <a:lnTo>
                      <a:pt x="557" y="223"/>
                    </a:lnTo>
                    <a:lnTo>
                      <a:pt x="560" y="218"/>
                    </a:lnTo>
                    <a:lnTo>
                      <a:pt x="561" y="213"/>
                    </a:lnTo>
                    <a:lnTo>
                      <a:pt x="561" y="52"/>
                    </a:lnTo>
                    <a:lnTo>
                      <a:pt x="561" y="47"/>
                    </a:lnTo>
                    <a:lnTo>
                      <a:pt x="562" y="43"/>
                    </a:lnTo>
                    <a:lnTo>
                      <a:pt x="565" y="39"/>
                    </a:lnTo>
                    <a:lnTo>
                      <a:pt x="568" y="35"/>
                    </a:lnTo>
                    <a:lnTo>
                      <a:pt x="571" y="32"/>
                    </a:lnTo>
                    <a:lnTo>
                      <a:pt x="575" y="30"/>
                    </a:lnTo>
                    <a:lnTo>
                      <a:pt x="579" y="29"/>
                    </a:lnTo>
                    <a:lnTo>
                      <a:pt x="585" y="28"/>
                    </a:lnTo>
                    <a:lnTo>
                      <a:pt x="589" y="29"/>
                    </a:lnTo>
                    <a:lnTo>
                      <a:pt x="593" y="30"/>
                    </a:lnTo>
                    <a:lnTo>
                      <a:pt x="598" y="32"/>
                    </a:lnTo>
                    <a:lnTo>
                      <a:pt x="601" y="35"/>
                    </a:lnTo>
                    <a:lnTo>
                      <a:pt x="604" y="39"/>
                    </a:lnTo>
                    <a:lnTo>
                      <a:pt x="606" y="43"/>
                    </a:lnTo>
                    <a:lnTo>
                      <a:pt x="607" y="47"/>
                    </a:lnTo>
                    <a:lnTo>
                      <a:pt x="608" y="52"/>
                    </a:lnTo>
                    <a:lnTo>
                      <a:pt x="608" y="510"/>
                    </a:lnTo>
                    <a:lnTo>
                      <a:pt x="607" y="515"/>
                    </a:lnTo>
                    <a:lnTo>
                      <a:pt x="606" y="520"/>
                    </a:lnTo>
                    <a:lnTo>
                      <a:pt x="604" y="524"/>
                    </a:lnTo>
                    <a:lnTo>
                      <a:pt x="601" y="527"/>
                    </a:lnTo>
                    <a:lnTo>
                      <a:pt x="598" y="530"/>
                    </a:lnTo>
                    <a:lnTo>
                      <a:pt x="593" y="533"/>
                    </a:lnTo>
                    <a:lnTo>
                      <a:pt x="589" y="534"/>
                    </a:lnTo>
                    <a:lnTo>
                      <a:pt x="585" y="534"/>
                    </a:lnTo>
                    <a:lnTo>
                      <a:pt x="579" y="534"/>
                    </a:lnTo>
                    <a:lnTo>
                      <a:pt x="575" y="533"/>
                    </a:lnTo>
                    <a:lnTo>
                      <a:pt x="571" y="530"/>
                    </a:lnTo>
                    <a:lnTo>
                      <a:pt x="568" y="527"/>
                    </a:lnTo>
                    <a:lnTo>
                      <a:pt x="565" y="524"/>
                    </a:lnTo>
                    <a:lnTo>
                      <a:pt x="562" y="520"/>
                    </a:lnTo>
                    <a:lnTo>
                      <a:pt x="561" y="515"/>
                    </a:lnTo>
                    <a:lnTo>
                      <a:pt x="561" y="510"/>
                    </a:lnTo>
                    <a:lnTo>
                      <a:pt x="561" y="342"/>
                    </a:lnTo>
                    <a:lnTo>
                      <a:pt x="560" y="337"/>
                    </a:lnTo>
                    <a:lnTo>
                      <a:pt x="557" y="333"/>
                    </a:lnTo>
                    <a:lnTo>
                      <a:pt x="553" y="330"/>
                    </a:lnTo>
                    <a:lnTo>
                      <a:pt x="547" y="329"/>
                    </a:lnTo>
                    <a:lnTo>
                      <a:pt x="542" y="330"/>
                    </a:lnTo>
                    <a:lnTo>
                      <a:pt x="538" y="333"/>
                    </a:lnTo>
                    <a:lnTo>
                      <a:pt x="534" y="337"/>
                    </a:lnTo>
                    <a:lnTo>
                      <a:pt x="533" y="342"/>
                    </a:lnTo>
                    <a:lnTo>
                      <a:pt x="533" y="510"/>
                    </a:lnTo>
                    <a:lnTo>
                      <a:pt x="533" y="512"/>
                    </a:lnTo>
                    <a:lnTo>
                      <a:pt x="533" y="514"/>
                    </a:lnTo>
                    <a:lnTo>
                      <a:pt x="183" y="382"/>
                    </a:lnTo>
                    <a:lnTo>
                      <a:pt x="183" y="179"/>
                    </a:lnTo>
                    <a:lnTo>
                      <a:pt x="324" y="127"/>
                    </a:lnTo>
                    <a:lnTo>
                      <a:pt x="329" y="123"/>
                    </a:lnTo>
                    <a:lnTo>
                      <a:pt x="332" y="119"/>
                    </a:lnTo>
                    <a:lnTo>
                      <a:pt x="334" y="114"/>
                    </a:lnTo>
                    <a:lnTo>
                      <a:pt x="333" y="108"/>
                    </a:lnTo>
                    <a:lnTo>
                      <a:pt x="329" y="104"/>
                    </a:lnTo>
                    <a:lnTo>
                      <a:pt x="325" y="101"/>
                    </a:lnTo>
                    <a:lnTo>
                      <a:pt x="320" y="100"/>
                    </a:lnTo>
                    <a:lnTo>
                      <a:pt x="314" y="101"/>
                    </a:lnTo>
                    <a:lnTo>
                      <a:pt x="167" y="156"/>
                    </a:lnTo>
                    <a:lnTo>
                      <a:pt x="82" y="156"/>
                    </a:lnTo>
                    <a:lnTo>
                      <a:pt x="74" y="157"/>
                    </a:lnTo>
                    <a:lnTo>
                      <a:pt x="65" y="158"/>
                    </a:lnTo>
                    <a:lnTo>
                      <a:pt x="58" y="160"/>
                    </a:lnTo>
                    <a:lnTo>
                      <a:pt x="50" y="162"/>
                    </a:lnTo>
                    <a:lnTo>
                      <a:pt x="43" y="166"/>
                    </a:lnTo>
                    <a:lnTo>
                      <a:pt x="36" y="170"/>
                    </a:lnTo>
                    <a:lnTo>
                      <a:pt x="30" y="175"/>
                    </a:lnTo>
                    <a:lnTo>
                      <a:pt x="24" y="180"/>
                    </a:lnTo>
                    <a:lnTo>
                      <a:pt x="18" y="186"/>
                    </a:lnTo>
                    <a:lnTo>
                      <a:pt x="14" y="192"/>
                    </a:lnTo>
                    <a:lnTo>
                      <a:pt x="10" y="199"/>
                    </a:lnTo>
                    <a:lnTo>
                      <a:pt x="6" y="206"/>
                    </a:lnTo>
                    <a:lnTo>
                      <a:pt x="3" y="214"/>
                    </a:lnTo>
                    <a:lnTo>
                      <a:pt x="2" y="221"/>
                    </a:lnTo>
                    <a:lnTo>
                      <a:pt x="0" y="230"/>
                    </a:lnTo>
                    <a:lnTo>
                      <a:pt x="0" y="238"/>
                    </a:lnTo>
                    <a:lnTo>
                      <a:pt x="0" y="324"/>
                    </a:lnTo>
                    <a:lnTo>
                      <a:pt x="0" y="333"/>
                    </a:lnTo>
                    <a:lnTo>
                      <a:pt x="1" y="340"/>
                    </a:lnTo>
                    <a:lnTo>
                      <a:pt x="3" y="348"/>
                    </a:lnTo>
                    <a:lnTo>
                      <a:pt x="6" y="355"/>
                    </a:lnTo>
                    <a:lnTo>
                      <a:pt x="10" y="363"/>
                    </a:lnTo>
                    <a:lnTo>
                      <a:pt x="14" y="369"/>
                    </a:lnTo>
                    <a:lnTo>
                      <a:pt x="18" y="376"/>
                    </a:lnTo>
                    <a:lnTo>
                      <a:pt x="24" y="381"/>
                    </a:lnTo>
                    <a:lnTo>
                      <a:pt x="29" y="387"/>
                    </a:lnTo>
                    <a:lnTo>
                      <a:pt x="35" y="391"/>
                    </a:lnTo>
                    <a:lnTo>
                      <a:pt x="42" y="395"/>
                    </a:lnTo>
                    <a:lnTo>
                      <a:pt x="48" y="399"/>
                    </a:lnTo>
                    <a:lnTo>
                      <a:pt x="56" y="402"/>
                    </a:lnTo>
                    <a:lnTo>
                      <a:pt x="63" y="404"/>
                    </a:lnTo>
                    <a:lnTo>
                      <a:pt x="71" y="406"/>
                    </a:lnTo>
                    <a:lnTo>
                      <a:pt x="79" y="406"/>
                    </a:lnTo>
                    <a:lnTo>
                      <a:pt x="141" y="567"/>
                    </a:lnTo>
                    <a:lnTo>
                      <a:pt x="143" y="570"/>
                    </a:lnTo>
                    <a:lnTo>
                      <a:pt x="146" y="573"/>
                    </a:lnTo>
                    <a:lnTo>
                      <a:pt x="149" y="574"/>
                    </a:lnTo>
                    <a:lnTo>
                      <a:pt x="153" y="575"/>
                    </a:lnTo>
                    <a:lnTo>
                      <a:pt x="234" y="575"/>
                    </a:lnTo>
                    <a:lnTo>
                      <a:pt x="237" y="575"/>
                    </a:lnTo>
                    <a:lnTo>
                      <a:pt x="240" y="573"/>
                    </a:lnTo>
                    <a:lnTo>
                      <a:pt x="244" y="572"/>
                    </a:lnTo>
                    <a:lnTo>
                      <a:pt x="246" y="569"/>
                    </a:lnTo>
                    <a:lnTo>
                      <a:pt x="247" y="567"/>
                    </a:lnTo>
                    <a:lnTo>
                      <a:pt x="248" y="564"/>
                    </a:lnTo>
                    <a:lnTo>
                      <a:pt x="248" y="559"/>
                    </a:lnTo>
                    <a:lnTo>
                      <a:pt x="247" y="556"/>
                    </a:lnTo>
                    <a:lnTo>
                      <a:pt x="193" y="415"/>
                    </a:lnTo>
                    <a:lnTo>
                      <a:pt x="553" y="551"/>
                    </a:lnTo>
                    <a:lnTo>
                      <a:pt x="560" y="555"/>
                    </a:lnTo>
                    <a:lnTo>
                      <a:pt x="568" y="558"/>
                    </a:lnTo>
                    <a:lnTo>
                      <a:pt x="576" y="560"/>
                    </a:lnTo>
                    <a:lnTo>
                      <a:pt x="585" y="562"/>
                    </a:lnTo>
                    <a:lnTo>
                      <a:pt x="594" y="560"/>
                    </a:lnTo>
                    <a:lnTo>
                      <a:pt x="604" y="557"/>
                    </a:lnTo>
                    <a:lnTo>
                      <a:pt x="614" y="553"/>
                    </a:lnTo>
                    <a:lnTo>
                      <a:pt x="621" y="546"/>
                    </a:lnTo>
                    <a:lnTo>
                      <a:pt x="627" y="539"/>
                    </a:lnTo>
                    <a:lnTo>
                      <a:pt x="632" y="530"/>
                    </a:lnTo>
                    <a:lnTo>
                      <a:pt x="635" y="521"/>
                    </a:lnTo>
                    <a:lnTo>
                      <a:pt x="636" y="510"/>
                    </a:lnTo>
                    <a:lnTo>
                      <a:pt x="636" y="369"/>
                    </a:lnTo>
                    <a:lnTo>
                      <a:pt x="644" y="367"/>
                    </a:lnTo>
                    <a:lnTo>
                      <a:pt x="651" y="365"/>
                    </a:lnTo>
                    <a:lnTo>
                      <a:pt x="659" y="362"/>
                    </a:lnTo>
                    <a:lnTo>
                      <a:pt x="665" y="359"/>
                    </a:lnTo>
                    <a:lnTo>
                      <a:pt x="672" y="354"/>
                    </a:lnTo>
                    <a:lnTo>
                      <a:pt x="678" y="350"/>
                    </a:lnTo>
                    <a:lnTo>
                      <a:pt x="683" y="345"/>
                    </a:lnTo>
                    <a:lnTo>
                      <a:pt x="689" y="339"/>
                    </a:lnTo>
                    <a:lnTo>
                      <a:pt x="694" y="333"/>
                    </a:lnTo>
                    <a:lnTo>
                      <a:pt x="698" y="326"/>
                    </a:lnTo>
                    <a:lnTo>
                      <a:pt x="702" y="320"/>
                    </a:lnTo>
                    <a:lnTo>
                      <a:pt x="705" y="312"/>
                    </a:lnTo>
                    <a:lnTo>
                      <a:pt x="707" y="305"/>
                    </a:lnTo>
                    <a:lnTo>
                      <a:pt x="709" y="297"/>
                    </a:lnTo>
                    <a:lnTo>
                      <a:pt x="710" y="289"/>
                    </a:lnTo>
                    <a:lnTo>
                      <a:pt x="711" y="281"/>
                    </a:lnTo>
                    <a:lnTo>
                      <a:pt x="710" y="273"/>
                    </a:lnTo>
                    <a:lnTo>
                      <a:pt x="709" y="265"/>
                    </a:lnTo>
                    <a:lnTo>
                      <a:pt x="707" y="257"/>
                    </a:lnTo>
                    <a:lnTo>
                      <a:pt x="705" y="249"/>
                    </a:lnTo>
                    <a:lnTo>
                      <a:pt x="702" y="243"/>
                    </a:lnTo>
                    <a:lnTo>
                      <a:pt x="698" y="235"/>
                    </a:lnTo>
                    <a:lnTo>
                      <a:pt x="694" y="229"/>
                    </a:lnTo>
                    <a:lnTo>
                      <a:pt x="689" y="223"/>
                    </a:lnTo>
                    <a:lnTo>
                      <a:pt x="683" y="218"/>
                    </a:lnTo>
                    <a:lnTo>
                      <a:pt x="678" y="213"/>
                    </a:lnTo>
                    <a:lnTo>
                      <a:pt x="672" y="207"/>
                    </a:lnTo>
                    <a:lnTo>
                      <a:pt x="665" y="204"/>
                    </a:lnTo>
                    <a:lnTo>
                      <a:pt x="659" y="200"/>
                    </a:lnTo>
                    <a:lnTo>
                      <a:pt x="651" y="198"/>
                    </a:lnTo>
                    <a:lnTo>
                      <a:pt x="644" y="194"/>
                    </a:lnTo>
                    <a:lnTo>
                      <a:pt x="636" y="193"/>
                    </a:lnTo>
                    <a:close/>
                    <a:moveTo>
                      <a:pt x="82" y="378"/>
                    </a:moveTo>
                    <a:lnTo>
                      <a:pt x="76" y="378"/>
                    </a:lnTo>
                    <a:lnTo>
                      <a:pt x="71" y="377"/>
                    </a:lnTo>
                    <a:lnTo>
                      <a:pt x="65" y="376"/>
                    </a:lnTo>
                    <a:lnTo>
                      <a:pt x="61" y="374"/>
                    </a:lnTo>
                    <a:lnTo>
                      <a:pt x="51" y="369"/>
                    </a:lnTo>
                    <a:lnTo>
                      <a:pt x="44" y="363"/>
                    </a:lnTo>
                    <a:lnTo>
                      <a:pt x="38" y="354"/>
                    </a:lnTo>
                    <a:lnTo>
                      <a:pt x="32" y="346"/>
                    </a:lnTo>
                    <a:lnTo>
                      <a:pt x="30" y="340"/>
                    </a:lnTo>
                    <a:lnTo>
                      <a:pt x="29" y="335"/>
                    </a:lnTo>
                    <a:lnTo>
                      <a:pt x="28" y="330"/>
                    </a:lnTo>
                    <a:lnTo>
                      <a:pt x="28" y="324"/>
                    </a:lnTo>
                    <a:lnTo>
                      <a:pt x="28" y="238"/>
                    </a:lnTo>
                    <a:lnTo>
                      <a:pt x="28" y="233"/>
                    </a:lnTo>
                    <a:lnTo>
                      <a:pt x="29" y="228"/>
                    </a:lnTo>
                    <a:lnTo>
                      <a:pt x="30" y="222"/>
                    </a:lnTo>
                    <a:lnTo>
                      <a:pt x="32" y="217"/>
                    </a:lnTo>
                    <a:lnTo>
                      <a:pt x="38" y="207"/>
                    </a:lnTo>
                    <a:lnTo>
                      <a:pt x="44" y="200"/>
                    </a:lnTo>
                    <a:lnTo>
                      <a:pt x="51" y="193"/>
                    </a:lnTo>
                    <a:lnTo>
                      <a:pt x="61" y="188"/>
                    </a:lnTo>
                    <a:lnTo>
                      <a:pt x="65" y="186"/>
                    </a:lnTo>
                    <a:lnTo>
                      <a:pt x="71" y="185"/>
                    </a:lnTo>
                    <a:lnTo>
                      <a:pt x="76" y="184"/>
                    </a:lnTo>
                    <a:lnTo>
                      <a:pt x="82" y="184"/>
                    </a:lnTo>
                    <a:lnTo>
                      <a:pt x="156" y="184"/>
                    </a:lnTo>
                    <a:lnTo>
                      <a:pt x="156" y="378"/>
                    </a:lnTo>
                    <a:lnTo>
                      <a:pt x="82" y="378"/>
                    </a:lnTo>
                    <a:close/>
                    <a:moveTo>
                      <a:pt x="214" y="548"/>
                    </a:moveTo>
                    <a:lnTo>
                      <a:pt x="163" y="548"/>
                    </a:lnTo>
                    <a:lnTo>
                      <a:pt x="109" y="406"/>
                    </a:lnTo>
                    <a:lnTo>
                      <a:pt x="160" y="406"/>
                    </a:lnTo>
                    <a:lnTo>
                      <a:pt x="214" y="548"/>
                    </a:lnTo>
                    <a:close/>
                    <a:moveTo>
                      <a:pt x="636" y="340"/>
                    </a:moveTo>
                    <a:lnTo>
                      <a:pt x="636" y="221"/>
                    </a:lnTo>
                    <a:lnTo>
                      <a:pt x="646" y="224"/>
                    </a:lnTo>
                    <a:lnTo>
                      <a:pt x="654" y="230"/>
                    </a:lnTo>
                    <a:lnTo>
                      <a:pt x="663" y="235"/>
                    </a:lnTo>
                    <a:lnTo>
                      <a:pt x="669" y="243"/>
                    </a:lnTo>
                    <a:lnTo>
                      <a:pt x="675" y="251"/>
                    </a:lnTo>
                    <a:lnTo>
                      <a:pt x="679" y="261"/>
                    </a:lnTo>
                    <a:lnTo>
                      <a:pt x="682" y="271"/>
                    </a:lnTo>
                    <a:lnTo>
                      <a:pt x="683" y="281"/>
                    </a:lnTo>
                    <a:lnTo>
                      <a:pt x="682" y="292"/>
                    </a:lnTo>
                    <a:lnTo>
                      <a:pt x="679" y="302"/>
                    </a:lnTo>
                    <a:lnTo>
                      <a:pt x="675" y="311"/>
                    </a:lnTo>
                    <a:lnTo>
                      <a:pt x="669" y="319"/>
                    </a:lnTo>
                    <a:lnTo>
                      <a:pt x="663" y="326"/>
                    </a:lnTo>
                    <a:lnTo>
                      <a:pt x="654" y="333"/>
                    </a:lnTo>
                    <a:lnTo>
                      <a:pt x="646" y="337"/>
                    </a:lnTo>
                    <a:lnTo>
                      <a:pt x="636" y="34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12">
                <a:extLst>
                  <a:ext uri="{FF2B5EF4-FFF2-40B4-BE49-F238E27FC236}">
                    <a16:creationId xmlns:a16="http://schemas.microsoft.com/office/drawing/2014/main" id="{C14D5A17-67F0-4355-88D7-4017DA0705D8}"/>
                  </a:ext>
                </a:extLst>
              </p:cNvPr>
              <p:cNvSpPr>
                <a:spLocks/>
              </p:cNvSpPr>
              <p:nvPr/>
            </p:nvSpPr>
            <p:spPr bwMode="auto">
              <a:xfrm>
                <a:off x="1739901" y="478631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8 w 28"/>
                  <a:gd name="T19" fmla="*/ 27 h 28"/>
                  <a:gd name="T20" fmla="*/ 14 w 28"/>
                  <a:gd name="T21" fmla="*/ 28 h 28"/>
                  <a:gd name="T22" fmla="*/ 19 w 28"/>
                  <a:gd name="T23" fmla="*/ 27 h 28"/>
                  <a:gd name="T24" fmla="*/ 23 w 28"/>
                  <a:gd name="T25" fmla="*/ 23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3"/>
                    </a:lnTo>
                    <a:lnTo>
                      <a:pt x="8" y="27"/>
                    </a:lnTo>
                    <a:lnTo>
                      <a:pt x="14" y="28"/>
                    </a:lnTo>
                    <a:lnTo>
                      <a:pt x="19" y="27"/>
                    </a:lnTo>
                    <a:lnTo>
                      <a:pt x="23" y="23"/>
                    </a:lnTo>
                    <a:lnTo>
                      <a:pt x="27" y="19"/>
                    </a:lnTo>
                    <a:lnTo>
                      <a:pt x="28" y="14"/>
                    </a:lnTo>
                    <a:lnTo>
                      <a:pt x="27"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13">
                <a:extLst>
                  <a:ext uri="{FF2B5EF4-FFF2-40B4-BE49-F238E27FC236}">
                    <a16:creationId xmlns:a16="http://schemas.microsoft.com/office/drawing/2014/main" id="{B4F2D543-C2B9-4FD8-92D5-803F3167EA5B}"/>
                  </a:ext>
                </a:extLst>
              </p:cNvPr>
              <p:cNvSpPr>
                <a:spLocks/>
              </p:cNvSpPr>
              <p:nvPr/>
            </p:nvSpPr>
            <p:spPr bwMode="auto">
              <a:xfrm>
                <a:off x="1595438" y="4865688"/>
                <a:ext cx="14288"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9 h 28"/>
                  <a:gd name="T12" fmla="*/ 0 w 28"/>
                  <a:gd name="T13" fmla="*/ 14 h 28"/>
                  <a:gd name="T14" fmla="*/ 1 w 28"/>
                  <a:gd name="T15" fmla="*/ 19 h 28"/>
                  <a:gd name="T16" fmla="*/ 5 w 28"/>
                  <a:gd name="T17" fmla="*/ 24 h 28"/>
                  <a:gd name="T18" fmla="*/ 9 w 28"/>
                  <a:gd name="T19" fmla="*/ 27 h 28"/>
                  <a:gd name="T20" fmla="*/ 14 w 28"/>
                  <a:gd name="T21" fmla="*/ 28 h 28"/>
                  <a:gd name="T22" fmla="*/ 20 w 28"/>
                  <a:gd name="T23" fmla="*/ 27 h 28"/>
                  <a:gd name="T24" fmla="*/ 25 w 28"/>
                  <a:gd name="T25" fmla="*/ 24 h 28"/>
                  <a:gd name="T26" fmla="*/ 27 w 28"/>
                  <a:gd name="T27" fmla="*/ 19 h 28"/>
                  <a:gd name="T28" fmla="*/ 28 w 28"/>
                  <a:gd name="T29" fmla="*/ 14 h 28"/>
                  <a:gd name="T30" fmla="*/ 27 w 28"/>
                  <a:gd name="T31" fmla="*/ 9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9"/>
                    </a:lnTo>
                    <a:lnTo>
                      <a:pt x="0" y="14"/>
                    </a:lnTo>
                    <a:lnTo>
                      <a:pt x="1" y="19"/>
                    </a:lnTo>
                    <a:lnTo>
                      <a:pt x="5" y="24"/>
                    </a:lnTo>
                    <a:lnTo>
                      <a:pt x="9" y="27"/>
                    </a:lnTo>
                    <a:lnTo>
                      <a:pt x="14" y="28"/>
                    </a:lnTo>
                    <a:lnTo>
                      <a:pt x="20" y="27"/>
                    </a:lnTo>
                    <a:lnTo>
                      <a:pt x="25" y="24"/>
                    </a:lnTo>
                    <a:lnTo>
                      <a:pt x="27" y="19"/>
                    </a:lnTo>
                    <a:lnTo>
                      <a:pt x="28" y="14"/>
                    </a:lnTo>
                    <a:lnTo>
                      <a:pt x="27" y="9"/>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4">
                <a:extLst>
                  <a:ext uri="{FF2B5EF4-FFF2-40B4-BE49-F238E27FC236}">
                    <a16:creationId xmlns:a16="http://schemas.microsoft.com/office/drawing/2014/main" id="{10B6FE55-A0E3-48E1-AA8A-867B7B7E5E54}"/>
                  </a:ext>
                </a:extLst>
              </p:cNvPr>
              <p:cNvSpPr>
                <a:spLocks/>
              </p:cNvSpPr>
              <p:nvPr/>
            </p:nvSpPr>
            <p:spPr bwMode="auto">
              <a:xfrm>
                <a:off x="1584326" y="4908551"/>
                <a:ext cx="39688" cy="12700"/>
              </a:xfrm>
              <a:custGeom>
                <a:avLst/>
                <a:gdLst>
                  <a:gd name="T0" fmla="*/ 59 w 73"/>
                  <a:gd name="T1" fmla="*/ 0 h 26"/>
                  <a:gd name="T2" fmla="*/ 14 w 73"/>
                  <a:gd name="T3" fmla="*/ 0 h 26"/>
                  <a:gd name="T4" fmla="*/ 9 w 73"/>
                  <a:gd name="T5" fmla="*/ 1 h 26"/>
                  <a:gd name="T6" fmla="*/ 4 w 73"/>
                  <a:gd name="T7" fmla="*/ 3 h 26"/>
                  <a:gd name="T8" fmla="*/ 1 w 73"/>
                  <a:gd name="T9" fmla="*/ 7 h 26"/>
                  <a:gd name="T10" fmla="*/ 0 w 73"/>
                  <a:gd name="T11" fmla="*/ 12 h 26"/>
                  <a:gd name="T12" fmla="*/ 1 w 73"/>
                  <a:gd name="T13" fmla="*/ 19 h 26"/>
                  <a:gd name="T14" fmla="*/ 4 w 73"/>
                  <a:gd name="T15" fmla="*/ 23 h 26"/>
                  <a:gd name="T16" fmla="*/ 9 w 73"/>
                  <a:gd name="T17" fmla="*/ 25 h 26"/>
                  <a:gd name="T18" fmla="*/ 14 w 73"/>
                  <a:gd name="T19" fmla="*/ 26 h 26"/>
                  <a:gd name="T20" fmla="*/ 59 w 73"/>
                  <a:gd name="T21" fmla="*/ 26 h 26"/>
                  <a:gd name="T22" fmla="*/ 64 w 73"/>
                  <a:gd name="T23" fmla="*/ 25 h 26"/>
                  <a:gd name="T24" fmla="*/ 69 w 73"/>
                  <a:gd name="T25" fmla="*/ 23 h 26"/>
                  <a:gd name="T26" fmla="*/ 72 w 73"/>
                  <a:gd name="T27" fmla="*/ 19 h 26"/>
                  <a:gd name="T28" fmla="*/ 73 w 73"/>
                  <a:gd name="T29" fmla="*/ 12 h 26"/>
                  <a:gd name="T30" fmla="*/ 72 w 73"/>
                  <a:gd name="T31" fmla="*/ 7 h 26"/>
                  <a:gd name="T32" fmla="*/ 69 w 73"/>
                  <a:gd name="T33" fmla="*/ 3 h 26"/>
                  <a:gd name="T34" fmla="*/ 64 w 73"/>
                  <a:gd name="T35" fmla="*/ 1 h 26"/>
                  <a:gd name="T36" fmla="*/ 59 w 73"/>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26">
                    <a:moveTo>
                      <a:pt x="59" y="0"/>
                    </a:moveTo>
                    <a:lnTo>
                      <a:pt x="14" y="0"/>
                    </a:lnTo>
                    <a:lnTo>
                      <a:pt x="9" y="1"/>
                    </a:lnTo>
                    <a:lnTo>
                      <a:pt x="4" y="3"/>
                    </a:lnTo>
                    <a:lnTo>
                      <a:pt x="1" y="7"/>
                    </a:lnTo>
                    <a:lnTo>
                      <a:pt x="0" y="12"/>
                    </a:lnTo>
                    <a:lnTo>
                      <a:pt x="1" y="19"/>
                    </a:lnTo>
                    <a:lnTo>
                      <a:pt x="4" y="23"/>
                    </a:lnTo>
                    <a:lnTo>
                      <a:pt x="9" y="25"/>
                    </a:lnTo>
                    <a:lnTo>
                      <a:pt x="14" y="26"/>
                    </a:lnTo>
                    <a:lnTo>
                      <a:pt x="59" y="26"/>
                    </a:lnTo>
                    <a:lnTo>
                      <a:pt x="64" y="25"/>
                    </a:lnTo>
                    <a:lnTo>
                      <a:pt x="69" y="23"/>
                    </a:lnTo>
                    <a:lnTo>
                      <a:pt x="72" y="19"/>
                    </a:lnTo>
                    <a:lnTo>
                      <a:pt x="73" y="12"/>
                    </a:lnTo>
                    <a:lnTo>
                      <a:pt x="72" y="7"/>
                    </a:lnTo>
                    <a:lnTo>
                      <a:pt x="69" y="3"/>
                    </a:lnTo>
                    <a:lnTo>
                      <a:pt x="64" y="1"/>
                    </a:lnTo>
                    <a:lnTo>
                      <a:pt x="59"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23" name="Rectangle 22">
            <a:extLst>
              <a:ext uri="{FF2B5EF4-FFF2-40B4-BE49-F238E27FC236}">
                <a16:creationId xmlns:a16="http://schemas.microsoft.com/office/drawing/2014/main" id="{B1FCD9B4-FFC5-4018-9BCA-E79D86762EDC}"/>
              </a:ext>
            </a:extLst>
          </p:cNvPr>
          <p:cNvSpPr/>
          <p:nvPr/>
        </p:nvSpPr>
        <p:spPr>
          <a:xfrm>
            <a:off x="2604750" y="5062929"/>
            <a:ext cx="7141028" cy="923330"/>
          </a:xfrm>
          <a:prstGeom prst="rect">
            <a:avLst/>
          </a:prstGeom>
          <a:noFill/>
        </p:spPr>
        <p:txBody>
          <a:bodyPr wrap="square">
            <a:spAutoFit/>
          </a:bodyPr>
          <a:lstStyle/>
          <a:p>
            <a:pPr algn="ctr" fontAlgn="base"/>
            <a:r>
              <a:rPr lang="en-US" sz="5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Any Questions?</a:t>
            </a:r>
          </a:p>
        </p:txBody>
      </p:sp>
      <p:sp>
        <p:nvSpPr>
          <p:cNvPr id="28" name="Freeform: Shape 27">
            <a:extLst>
              <a:ext uri="{FF2B5EF4-FFF2-40B4-BE49-F238E27FC236}">
                <a16:creationId xmlns:a16="http://schemas.microsoft.com/office/drawing/2014/main" id="{71DCE16C-474A-4CF6-BB9E-3BD1F1DF9D61}"/>
              </a:ext>
            </a:extLst>
          </p:cNvPr>
          <p:cNvSpPr/>
          <p:nvPr userDrawn="1"/>
        </p:nvSpPr>
        <p:spPr>
          <a:xfrm flipH="1">
            <a:off x="9666514" y="4420314"/>
            <a:ext cx="2525486" cy="244050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chemeClr val="accent1"/>
              </a:gs>
              <a:gs pos="100000">
                <a:srgbClr val="3D1E66">
                  <a:alpha val="0"/>
                </a:srgbClr>
              </a:gs>
              <a:gs pos="60000">
                <a:schemeClr val="accent2">
                  <a:alpha val="4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Freeform: Shape 28">
            <a:extLst>
              <a:ext uri="{FF2B5EF4-FFF2-40B4-BE49-F238E27FC236}">
                <a16:creationId xmlns:a16="http://schemas.microsoft.com/office/drawing/2014/main" id="{3B6FCAC4-7D1C-4400-827C-AD1CA63662FF}"/>
              </a:ext>
            </a:extLst>
          </p:cNvPr>
          <p:cNvSpPr/>
          <p:nvPr userDrawn="1"/>
        </p:nvSpPr>
        <p:spPr>
          <a:xfrm flipH="1">
            <a:off x="11441604" y="3689173"/>
            <a:ext cx="748596" cy="1588178"/>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9B52264B-8347-495D-A6B7-16822F270910}"/>
              </a:ext>
            </a:extLst>
          </p:cNvPr>
          <p:cNvSpPr/>
          <p:nvPr/>
        </p:nvSpPr>
        <p:spPr>
          <a:xfrm>
            <a:off x="-446179" y="2022785"/>
            <a:ext cx="1432562" cy="143256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E1D1A455-EAAD-4A64-B84C-69F88239C89A}"/>
              </a:ext>
            </a:extLst>
          </p:cNvPr>
          <p:cNvSpPr/>
          <p:nvPr/>
        </p:nvSpPr>
        <p:spPr>
          <a:xfrm>
            <a:off x="824010" y="3334819"/>
            <a:ext cx="455566" cy="45556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a:extLst>
              <a:ext uri="{FF2B5EF4-FFF2-40B4-BE49-F238E27FC236}">
                <a16:creationId xmlns:a16="http://schemas.microsoft.com/office/drawing/2014/main" id="{D653CF70-D3D5-4D63-AEAE-178FB426700F}"/>
              </a:ext>
            </a:extLst>
          </p:cNvPr>
          <p:cNvPicPr>
            <a:picLocks noChangeAspect="1"/>
          </p:cNvPicPr>
          <p:nvPr/>
        </p:nvPicPr>
        <p:blipFill>
          <a:blip r:embed="rId2"/>
          <a:stretch>
            <a:fillRect/>
          </a:stretch>
        </p:blipFill>
        <p:spPr>
          <a:xfrm>
            <a:off x="3054666" y="672141"/>
            <a:ext cx="5429250" cy="4133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85574816"/>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nodeType="withEffect">
                                  <p:stCondLst>
                                    <p:cond delay="0"/>
                                  </p:stCondLst>
                                  <p:childTnLst>
                                    <p:animScale>
                                      <p:cBhvr>
                                        <p:cTn id="10" dur="500" fill="hold"/>
                                        <p:tgtEl>
                                          <p:spTgt spid="22"/>
                                        </p:tgtEl>
                                      </p:cBhvr>
                                      <p:by x="105000" y="105000"/>
                                    </p:animScale>
                                  </p:childTnLst>
                                </p:cTn>
                              </p:par>
                              <p:par>
                                <p:cTn id="11" presetID="49" presetClass="entr" presetSubtype="0" decel="100000" fill="hold" grpId="0" nodeType="withEffect">
                                  <p:stCondLst>
                                    <p:cond delay="750"/>
                                  </p:stCondLst>
                                  <p:childTnLst>
                                    <p:set>
                                      <p:cBhvr>
                                        <p:cTn id="12" dur="1" fill="hold">
                                          <p:stCondLst>
                                            <p:cond delay="0"/>
                                          </p:stCondLst>
                                        </p:cTn>
                                        <p:tgtEl>
                                          <p:spTgt spid="25"/>
                                        </p:tgtEl>
                                        <p:attrNameLst>
                                          <p:attrName>style.visibility</p:attrName>
                                        </p:attrNameLst>
                                      </p:cBhvr>
                                      <p:to>
                                        <p:strVal val="visible"/>
                                      </p:to>
                                    </p:set>
                                    <p:anim calcmode="lin" valueType="num">
                                      <p:cBhvr>
                                        <p:cTn id="13" dur="750" fill="hold"/>
                                        <p:tgtEl>
                                          <p:spTgt spid="25"/>
                                        </p:tgtEl>
                                        <p:attrNameLst>
                                          <p:attrName>ppt_w</p:attrName>
                                        </p:attrNameLst>
                                      </p:cBhvr>
                                      <p:tavLst>
                                        <p:tav tm="0">
                                          <p:val>
                                            <p:fltVal val="0"/>
                                          </p:val>
                                        </p:tav>
                                        <p:tav tm="100000">
                                          <p:val>
                                            <p:strVal val="#ppt_w"/>
                                          </p:val>
                                        </p:tav>
                                      </p:tavLst>
                                    </p:anim>
                                    <p:anim calcmode="lin" valueType="num">
                                      <p:cBhvr>
                                        <p:cTn id="14" dur="750" fill="hold"/>
                                        <p:tgtEl>
                                          <p:spTgt spid="25"/>
                                        </p:tgtEl>
                                        <p:attrNameLst>
                                          <p:attrName>ppt_h</p:attrName>
                                        </p:attrNameLst>
                                      </p:cBhvr>
                                      <p:tavLst>
                                        <p:tav tm="0">
                                          <p:val>
                                            <p:fltVal val="0"/>
                                          </p:val>
                                        </p:tav>
                                        <p:tav tm="100000">
                                          <p:val>
                                            <p:strVal val="#ppt_h"/>
                                          </p:val>
                                        </p:tav>
                                      </p:tavLst>
                                    </p:anim>
                                    <p:anim calcmode="lin" valueType="num">
                                      <p:cBhvr>
                                        <p:cTn id="15" dur="750" fill="hold"/>
                                        <p:tgtEl>
                                          <p:spTgt spid="25"/>
                                        </p:tgtEl>
                                        <p:attrNameLst>
                                          <p:attrName>style.rotation</p:attrName>
                                        </p:attrNameLst>
                                      </p:cBhvr>
                                      <p:tavLst>
                                        <p:tav tm="0">
                                          <p:val>
                                            <p:fltVal val="360"/>
                                          </p:val>
                                        </p:tav>
                                        <p:tav tm="100000">
                                          <p:val>
                                            <p:fltVal val="0"/>
                                          </p:val>
                                        </p:tav>
                                      </p:tavLst>
                                    </p:anim>
                                    <p:animEffect transition="in" filter="fade">
                                      <p:cBhvr>
                                        <p:cTn id="16" dur="750"/>
                                        <p:tgtEl>
                                          <p:spTgt spid="25"/>
                                        </p:tgtEl>
                                      </p:cBhvr>
                                    </p:animEffect>
                                  </p:childTnLst>
                                </p:cTn>
                              </p:par>
                              <p:par>
                                <p:cTn id="17" presetID="8" presetClass="emph" presetSubtype="0" repeatCount="indefinite" fill="hold" grpId="1" nodeType="withEffect">
                                  <p:stCondLst>
                                    <p:cond delay="1000"/>
                                  </p:stCondLst>
                                  <p:childTnLst>
                                    <p:animRot by="-21600000">
                                      <p:cBhvr>
                                        <p:cTn id="18" dur="2000" fill="hold"/>
                                        <p:tgtEl>
                                          <p:spTgt spid="25"/>
                                        </p:tgtEl>
                                        <p:attrNameLst>
                                          <p:attrName>r</p:attrName>
                                        </p:attrNameLst>
                                      </p:cBhvr>
                                    </p:animRot>
                                  </p:childTnLst>
                                </p:cTn>
                              </p:par>
                              <p:par>
                                <p:cTn id="19" presetID="42" presetClass="entr" presetSubtype="0" fill="hold"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26" presetClass="entr" presetSubtype="0"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80">
                                          <p:stCondLst>
                                            <p:cond delay="0"/>
                                          </p:stCondLst>
                                        </p:cTn>
                                        <p:tgtEl>
                                          <p:spTgt spid="23"/>
                                        </p:tgtEl>
                                      </p:cBhvr>
                                    </p:animEffect>
                                    <p:anim calcmode="lin" valueType="num">
                                      <p:cBhvr>
                                        <p:cTn id="27"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32" dur="26">
                                          <p:stCondLst>
                                            <p:cond delay="650"/>
                                          </p:stCondLst>
                                        </p:cTn>
                                        <p:tgtEl>
                                          <p:spTgt spid="23"/>
                                        </p:tgtEl>
                                      </p:cBhvr>
                                      <p:to x="100000" y="60000"/>
                                    </p:animScale>
                                    <p:animScale>
                                      <p:cBhvr>
                                        <p:cTn id="33" dur="166" decel="50000">
                                          <p:stCondLst>
                                            <p:cond delay="676"/>
                                          </p:stCondLst>
                                        </p:cTn>
                                        <p:tgtEl>
                                          <p:spTgt spid="23"/>
                                        </p:tgtEl>
                                      </p:cBhvr>
                                      <p:to x="100000" y="100000"/>
                                    </p:animScale>
                                    <p:animScale>
                                      <p:cBhvr>
                                        <p:cTn id="34" dur="26">
                                          <p:stCondLst>
                                            <p:cond delay="1312"/>
                                          </p:stCondLst>
                                        </p:cTn>
                                        <p:tgtEl>
                                          <p:spTgt spid="23"/>
                                        </p:tgtEl>
                                      </p:cBhvr>
                                      <p:to x="100000" y="80000"/>
                                    </p:animScale>
                                    <p:animScale>
                                      <p:cBhvr>
                                        <p:cTn id="35" dur="166" decel="50000">
                                          <p:stCondLst>
                                            <p:cond delay="1338"/>
                                          </p:stCondLst>
                                        </p:cTn>
                                        <p:tgtEl>
                                          <p:spTgt spid="23"/>
                                        </p:tgtEl>
                                      </p:cBhvr>
                                      <p:to x="100000" y="100000"/>
                                    </p:animScale>
                                    <p:animScale>
                                      <p:cBhvr>
                                        <p:cTn id="36" dur="26">
                                          <p:stCondLst>
                                            <p:cond delay="1642"/>
                                          </p:stCondLst>
                                        </p:cTn>
                                        <p:tgtEl>
                                          <p:spTgt spid="23"/>
                                        </p:tgtEl>
                                      </p:cBhvr>
                                      <p:to x="100000" y="90000"/>
                                    </p:animScale>
                                    <p:animScale>
                                      <p:cBhvr>
                                        <p:cTn id="37" dur="166" decel="50000">
                                          <p:stCondLst>
                                            <p:cond delay="1668"/>
                                          </p:stCondLst>
                                        </p:cTn>
                                        <p:tgtEl>
                                          <p:spTgt spid="23"/>
                                        </p:tgtEl>
                                      </p:cBhvr>
                                      <p:to x="100000" y="100000"/>
                                    </p:animScale>
                                    <p:animScale>
                                      <p:cBhvr>
                                        <p:cTn id="38" dur="26">
                                          <p:stCondLst>
                                            <p:cond delay="1808"/>
                                          </p:stCondLst>
                                        </p:cTn>
                                        <p:tgtEl>
                                          <p:spTgt spid="23"/>
                                        </p:tgtEl>
                                      </p:cBhvr>
                                      <p:to x="100000" y="95000"/>
                                    </p:animScale>
                                    <p:animScale>
                                      <p:cBhvr>
                                        <p:cTn id="39"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8D8130B5-9EE0-47AA-9B53-706856E2564C}"/>
              </a:ext>
            </a:extLst>
          </p:cNvPr>
          <p:cNvSpPr/>
          <p:nvPr/>
        </p:nvSpPr>
        <p:spPr>
          <a:xfrm>
            <a:off x="2455071" y="5781"/>
            <a:ext cx="7281858" cy="7281858"/>
          </a:xfrm>
          <a:prstGeom prst="ellipse">
            <a:avLst/>
          </a:prstGeom>
          <a:gradFill flip="none" rotWithShape="1">
            <a:gsLst>
              <a:gs pos="0">
                <a:schemeClr val="accent1">
                  <a:alpha val="12000"/>
                </a:schemeClr>
              </a:gs>
              <a:gs pos="99000">
                <a:schemeClr val="accent2">
                  <a:alpha val="2000"/>
                </a:schemeClr>
              </a:gs>
            </a:gsLst>
            <a:lin ang="7200000" scaled="0"/>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grpSp>
        <p:nvGrpSpPr>
          <p:cNvPr id="38" name="Group 37">
            <a:extLst>
              <a:ext uri="{FF2B5EF4-FFF2-40B4-BE49-F238E27FC236}">
                <a16:creationId xmlns:a16="http://schemas.microsoft.com/office/drawing/2014/main" id="{1FC5DFA3-F0F0-43BF-A179-3C49EBDBBAF4}"/>
              </a:ext>
            </a:extLst>
          </p:cNvPr>
          <p:cNvGrpSpPr/>
          <p:nvPr/>
        </p:nvGrpSpPr>
        <p:grpSpPr>
          <a:xfrm>
            <a:off x="865719" y="962758"/>
            <a:ext cx="8415646" cy="908481"/>
            <a:chOff x="871369" y="1294116"/>
            <a:chExt cx="8415646" cy="908481"/>
          </a:xfrm>
        </p:grpSpPr>
        <p:sp>
          <p:nvSpPr>
            <p:cNvPr id="8" name="Rectangle 7">
              <a:extLst>
                <a:ext uri="{FF2B5EF4-FFF2-40B4-BE49-F238E27FC236}">
                  <a16:creationId xmlns:a16="http://schemas.microsoft.com/office/drawing/2014/main" id="{8C7853D4-A48B-4ADC-92BC-F07E5AD804F9}"/>
                </a:ext>
              </a:extLst>
            </p:cNvPr>
            <p:cNvSpPr/>
            <p:nvPr/>
          </p:nvSpPr>
          <p:spPr>
            <a:xfrm>
              <a:off x="871369" y="1371600"/>
              <a:ext cx="8415646" cy="830997"/>
            </a:xfrm>
            <a:prstGeom prst="rect">
              <a:avLst/>
            </a:prstGeom>
            <a:noFill/>
          </p:spPr>
          <p:txBody>
            <a:bodyPr wrap="square">
              <a:spAutoFit/>
            </a:bodyPr>
            <a:lstStyle/>
            <a:p>
              <a:pPr fontAlgn="base"/>
              <a:r>
                <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Meet Our Designers</a:t>
              </a:r>
            </a:p>
          </p:txBody>
        </p:sp>
        <p:sp>
          <p:nvSpPr>
            <p:cNvPr id="37" name="Rectangle 36">
              <a:extLst>
                <a:ext uri="{FF2B5EF4-FFF2-40B4-BE49-F238E27FC236}">
                  <a16:creationId xmlns:a16="http://schemas.microsoft.com/office/drawing/2014/main" id="{EACD1665-0B0D-4ACC-9D01-2733224C167C}"/>
                </a:ext>
              </a:extLst>
            </p:cNvPr>
            <p:cNvSpPr/>
            <p:nvPr/>
          </p:nvSpPr>
          <p:spPr>
            <a:xfrm>
              <a:off x="919763" y="1294116"/>
              <a:ext cx="3368102" cy="338554"/>
            </a:xfrm>
            <a:prstGeom prst="rect">
              <a:avLst/>
            </a:prstGeom>
            <a:noFill/>
          </p:spPr>
          <p:txBody>
            <a:bodyPr wrap="square">
              <a:spAutoFit/>
            </a:bodyPr>
            <a:lstStyle/>
            <a:p>
              <a:pPr fontAlgn="base"/>
              <a:endParaRPr lang="en-US" sz="1600"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endParaRPr>
            </a:p>
          </p:txBody>
        </p:sp>
      </p:grpSp>
      <p:sp>
        <p:nvSpPr>
          <p:cNvPr id="39" name="Oval 38">
            <a:extLst>
              <a:ext uri="{FF2B5EF4-FFF2-40B4-BE49-F238E27FC236}">
                <a16:creationId xmlns:a16="http://schemas.microsoft.com/office/drawing/2014/main" id="{046D6CB4-C9F3-46FA-A559-C63D89E65A4E}"/>
              </a:ext>
            </a:extLst>
          </p:cNvPr>
          <p:cNvSpPr/>
          <p:nvPr/>
        </p:nvSpPr>
        <p:spPr>
          <a:xfrm>
            <a:off x="1764894" y="6122453"/>
            <a:ext cx="1636415" cy="1636415"/>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D1B2F99F-6AEE-4D0D-8051-CA3C4AEA2BE0}"/>
              </a:ext>
            </a:extLst>
          </p:cNvPr>
          <p:cNvSpPr/>
          <p:nvPr/>
        </p:nvSpPr>
        <p:spPr>
          <a:xfrm>
            <a:off x="1671279" y="5886983"/>
            <a:ext cx="363434" cy="363434"/>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4D7896FB-30E7-41A8-9105-4FCAF1CFDC72}"/>
              </a:ext>
            </a:extLst>
          </p:cNvPr>
          <p:cNvSpPr/>
          <p:nvPr/>
        </p:nvSpPr>
        <p:spPr>
          <a:xfrm>
            <a:off x="8856452" y="1018820"/>
            <a:ext cx="697415" cy="697415"/>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7" name="Group 26">
            <a:extLst>
              <a:ext uri="{FF2B5EF4-FFF2-40B4-BE49-F238E27FC236}">
                <a16:creationId xmlns:a16="http://schemas.microsoft.com/office/drawing/2014/main" id="{14210AB7-F296-43A5-A737-61BDF28B73E5}"/>
              </a:ext>
            </a:extLst>
          </p:cNvPr>
          <p:cNvGrpSpPr/>
          <p:nvPr/>
        </p:nvGrpSpPr>
        <p:grpSpPr>
          <a:xfrm>
            <a:off x="990299" y="4762822"/>
            <a:ext cx="2479934" cy="857280"/>
            <a:chOff x="7681630" y="1156772"/>
            <a:chExt cx="2479934" cy="857280"/>
          </a:xfrm>
        </p:grpSpPr>
        <p:sp>
          <p:nvSpPr>
            <p:cNvPr id="42" name="Rectangle 41">
              <a:extLst>
                <a:ext uri="{FF2B5EF4-FFF2-40B4-BE49-F238E27FC236}">
                  <a16:creationId xmlns:a16="http://schemas.microsoft.com/office/drawing/2014/main" id="{DAA184AA-FAD3-42E2-8934-60DC07884171}"/>
                </a:ext>
              </a:extLst>
            </p:cNvPr>
            <p:cNvSpPr/>
            <p:nvPr/>
          </p:nvSpPr>
          <p:spPr>
            <a:xfrm>
              <a:off x="7681630" y="1627536"/>
              <a:ext cx="2479934" cy="386516"/>
            </a:xfrm>
            <a:prstGeom prst="rect">
              <a:avLst/>
            </a:prstGeom>
          </p:spPr>
          <p:txBody>
            <a:bodyPr wrap="square">
              <a:spAutoFit/>
            </a:bodyPr>
            <a:lstStyle/>
            <a:p>
              <a:pPr>
                <a:lnSpc>
                  <a:spcPct val="130000"/>
                </a:lnSpc>
              </a:pPr>
              <a:r>
                <a:rPr lang="en-US" sz="1600" dirty="0">
                  <a:solidFill>
                    <a:schemeClr val="bg1"/>
                  </a:solidFill>
                  <a:latin typeface="Poppins Light" panose="02000000000000000000" pitchFamily="2" charset="0"/>
                </a:rPr>
                <a:t>Front-End + Quiz</a:t>
              </a:r>
            </a:p>
          </p:txBody>
        </p:sp>
        <p:sp>
          <p:nvSpPr>
            <p:cNvPr id="43" name="Rectangle 42">
              <a:extLst>
                <a:ext uri="{FF2B5EF4-FFF2-40B4-BE49-F238E27FC236}">
                  <a16:creationId xmlns:a16="http://schemas.microsoft.com/office/drawing/2014/main" id="{5EDE4598-B69F-4736-A357-27572E241F67}"/>
                </a:ext>
              </a:extLst>
            </p:cNvPr>
            <p:cNvSpPr/>
            <p:nvPr/>
          </p:nvSpPr>
          <p:spPr>
            <a:xfrm>
              <a:off x="7750527" y="1156772"/>
              <a:ext cx="1914686" cy="620170"/>
            </a:xfrm>
            <a:prstGeom prst="rect">
              <a:avLst/>
            </a:prstGeom>
          </p:spPr>
          <p:txBody>
            <a:bodyPr wrap="square">
              <a:spAutoFit/>
            </a:bodyPr>
            <a:lstStyle/>
            <a:p>
              <a:pPr>
                <a:lnSpc>
                  <a:spcPct val="130000"/>
                </a:lnSpc>
              </a:pPr>
              <a:r>
                <a:rPr lang="en-US" sz="2800" b="1"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rPr>
                <a:t>Nadia</a:t>
              </a:r>
              <a:endParaRPr lang="en-US" sz="2000" baseline="34000"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44" name="Group 43">
            <a:extLst>
              <a:ext uri="{FF2B5EF4-FFF2-40B4-BE49-F238E27FC236}">
                <a16:creationId xmlns:a16="http://schemas.microsoft.com/office/drawing/2014/main" id="{451F1EFD-20B3-4C89-B27F-493A0761CC5A}"/>
              </a:ext>
            </a:extLst>
          </p:cNvPr>
          <p:cNvGrpSpPr/>
          <p:nvPr/>
        </p:nvGrpSpPr>
        <p:grpSpPr>
          <a:xfrm>
            <a:off x="3854822" y="4762822"/>
            <a:ext cx="2462084" cy="857280"/>
            <a:chOff x="7750527" y="1156772"/>
            <a:chExt cx="2462084" cy="857280"/>
          </a:xfrm>
        </p:grpSpPr>
        <p:sp>
          <p:nvSpPr>
            <p:cNvPr id="45" name="Rectangle 44">
              <a:extLst>
                <a:ext uri="{FF2B5EF4-FFF2-40B4-BE49-F238E27FC236}">
                  <a16:creationId xmlns:a16="http://schemas.microsoft.com/office/drawing/2014/main" id="{00228B06-5AF1-452D-AD81-696901BC088B}"/>
                </a:ext>
              </a:extLst>
            </p:cNvPr>
            <p:cNvSpPr/>
            <p:nvPr/>
          </p:nvSpPr>
          <p:spPr>
            <a:xfrm>
              <a:off x="7750527" y="1627536"/>
              <a:ext cx="2462084" cy="386516"/>
            </a:xfrm>
            <a:prstGeom prst="rect">
              <a:avLst/>
            </a:prstGeom>
          </p:spPr>
          <p:txBody>
            <a:bodyPr wrap="square">
              <a:spAutoFit/>
            </a:bodyPr>
            <a:lstStyle/>
            <a:p>
              <a:pPr>
                <a:lnSpc>
                  <a:spcPct val="130000"/>
                </a:lnSpc>
              </a:pPr>
              <a:r>
                <a:rPr lang="en-US" sz="16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Database + Report</a:t>
              </a:r>
            </a:p>
          </p:txBody>
        </p:sp>
        <p:sp>
          <p:nvSpPr>
            <p:cNvPr id="46" name="Rectangle 45">
              <a:extLst>
                <a:ext uri="{FF2B5EF4-FFF2-40B4-BE49-F238E27FC236}">
                  <a16:creationId xmlns:a16="http://schemas.microsoft.com/office/drawing/2014/main" id="{311A5380-872F-4D41-BEFF-F5B71E7C6D1C}"/>
                </a:ext>
              </a:extLst>
            </p:cNvPr>
            <p:cNvSpPr/>
            <p:nvPr/>
          </p:nvSpPr>
          <p:spPr>
            <a:xfrm>
              <a:off x="7750527" y="1156772"/>
              <a:ext cx="1914686" cy="620170"/>
            </a:xfrm>
            <a:prstGeom prst="rect">
              <a:avLst/>
            </a:prstGeom>
          </p:spPr>
          <p:txBody>
            <a:bodyPr wrap="square">
              <a:spAutoFit/>
            </a:bodyPr>
            <a:lstStyle/>
            <a:p>
              <a:pPr>
                <a:lnSpc>
                  <a:spcPct val="130000"/>
                </a:lnSpc>
              </a:pPr>
              <a:r>
                <a:rPr lang="en-US" sz="2800" b="1"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rPr>
                <a:t>Nuran</a:t>
              </a:r>
              <a:endParaRPr lang="en-US" sz="2000" baseline="34000"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47" name="Group 46">
            <a:extLst>
              <a:ext uri="{FF2B5EF4-FFF2-40B4-BE49-F238E27FC236}">
                <a16:creationId xmlns:a16="http://schemas.microsoft.com/office/drawing/2014/main" id="{56CEC886-1574-4076-84D2-CDB2581B5140}"/>
              </a:ext>
            </a:extLst>
          </p:cNvPr>
          <p:cNvGrpSpPr/>
          <p:nvPr/>
        </p:nvGrpSpPr>
        <p:grpSpPr>
          <a:xfrm>
            <a:off x="6606187" y="4762822"/>
            <a:ext cx="2454324" cy="857280"/>
            <a:chOff x="7750527" y="1156772"/>
            <a:chExt cx="2454324" cy="857280"/>
          </a:xfrm>
        </p:grpSpPr>
        <p:sp>
          <p:nvSpPr>
            <p:cNvPr id="48" name="Rectangle 47">
              <a:extLst>
                <a:ext uri="{FF2B5EF4-FFF2-40B4-BE49-F238E27FC236}">
                  <a16:creationId xmlns:a16="http://schemas.microsoft.com/office/drawing/2014/main" id="{4AB3CAED-7BAF-4CBF-990F-69B57145C1BE}"/>
                </a:ext>
              </a:extLst>
            </p:cNvPr>
            <p:cNvSpPr/>
            <p:nvPr/>
          </p:nvSpPr>
          <p:spPr>
            <a:xfrm>
              <a:off x="7750527" y="1627536"/>
              <a:ext cx="2454324" cy="386516"/>
            </a:xfrm>
            <a:prstGeom prst="rect">
              <a:avLst/>
            </a:prstGeom>
          </p:spPr>
          <p:txBody>
            <a:bodyPr wrap="square">
              <a:spAutoFit/>
            </a:bodyPr>
            <a:lstStyle/>
            <a:p>
              <a:pPr>
                <a:lnSpc>
                  <a:spcPct val="130000"/>
                </a:lnSpc>
              </a:pPr>
              <a:r>
                <a:rPr lang="en-US" sz="16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Front-End + Backend</a:t>
              </a:r>
            </a:p>
          </p:txBody>
        </p:sp>
        <p:sp>
          <p:nvSpPr>
            <p:cNvPr id="49" name="Rectangle 48">
              <a:extLst>
                <a:ext uri="{FF2B5EF4-FFF2-40B4-BE49-F238E27FC236}">
                  <a16:creationId xmlns:a16="http://schemas.microsoft.com/office/drawing/2014/main" id="{51ECADA3-35D8-4089-835E-52E7D51D0499}"/>
                </a:ext>
              </a:extLst>
            </p:cNvPr>
            <p:cNvSpPr/>
            <p:nvPr/>
          </p:nvSpPr>
          <p:spPr>
            <a:xfrm>
              <a:off x="7750527" y="1156772"/>
              <a:ext cx="1914686" cy="620170"/>
            </a:xfrm>
            <a:prstGeom prst="rect">
              <a:avLst/>
            </a:prstGeom>
          </p:spPr>
          <p:txBody>
            <a:bodyPr wrap="square">
              <a:spAutoFit/>
            </a:bodyPr>
            <a:lstStyle/>
            <a:p>
              <a:pPr>
                <a:lnSpc>
                  <a:spcPct val="130000"/>
                </a:lnSpc>
              </a:pPr>
              <a:r>
                <a:rPr lang="en-US" sz="2800" b="1"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rPr>
                <a:t>Riddhi</a:t>
              </a:r>
              <a:endParaRPr lang="en-US" sz="2000" baseline="34000"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50" name="Group 49">
            <a:extLst>
              <a:ext uri="{FF2B5EF4-FFF2-40B4-BE49-F238E27FC236}">
                <a16:creationId xmlns:a16="http://schemas.microsoft.com/office/drawing/2014/main" id="{77D36E60-941F-41BC-8C20-7E52DE8C3E48}"/>
              </a:ext>
            </a:extLst>
          </p:cNvPr>
          <p:cNvGrpSpPr/>
          <p:nvPr/>
        </p:nvGrpSpPr>
        <p:grpSpPr>
          <a:xfrm>
            <a:off x="9287014" y="4762822"/>
            <a:ext cx="2635582" cy="857280"/>
            <a:chOff x="7750526" y="1156772"/>
            <a:chExt cx="2635582" cy="857280"/>
          </a:xfrm>
        </p:grpSpPr>
        <p:sp>
          <p:nvSpPr>
            <p:cNvPr id="51" name="Rectangle 50">
              <a:extLst>
                <a:ext uri="{FF2B5EF4-FFF2-40B4-BE49-F238E27FC236}">
                  <a16:creationId xmlns:a16="http://schemas.microsoft.com/office/drawing/2014/main" id="{ECD3BC0E-9BCF-447D-8F67-B018A5B39397}"/>
                </a:ext>
              </a:extLst>
            </p:cNvPr>
            <p:cNvSpPr/>
            <p:nvPr/>
          </p:nvSpPr>
          <p:spPr>
            <a:xfrm>
              <a:off x="7750526" y="1627536"/>
              <a:ext cx="2635582" cy="386516"/>
            </a:xfrm>
            <a:prstGeom prst="rect">
              <a:avLst/>
            </a:prstGeom>
          </p:spPr>
          <p:txBody>
            <a:bodyPr wrap="square">
              <a:spAutoFit/>
            </a:bodyPr>
            <a:lstStyle/>
            <a:p>
              <a:pPr>
                <a:lnSpc>
                  <a:spcPct val="130000"/>
                </a:lnSpc>
              </a:pPr>
              <a:r>
                <a:rPr lang="en-US" sz="16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Backend + Presentation</a:t>
              </a:r>
            </a:p>
          </p:txBody>
        </p:sp>
        <p:sp>
          <p:nvSpPr>
            <p:cNvPr id="52" name="Rectangle 51">
              <a:extLst>
                <a:ext uri="{FF2B5EF4-FFF2-40B4-BE49-F238E27FC236}">
                  <a16:creationId xmlns:a16="http://schemas.microsoft.com/office/drawing/2014/main" id="{C3370499-621E-4EAD-A45E-1DACD13A7070}"/>
                </a:ext>
              </a:extLst>
            </p:cNvPr>
            <p:cNvSpPr/>
            <p:nvPr/>
          </p:nvSpPr>
          <p:spPr>
            <a:xfrm>
              <a:off x="7750527" y="1156772"/>
              <a:ext cx="1914686" cy="620170"/>
            </a:xfrm>
            <a:prstGeom prst="rect">
              <a:avLst/>
            </a:prstGeom>
          </p:spPr>
          <p:txBody>
            <a:bodyPr wrap="square">
              <a:spAutoFit/>
            </a:bodyPr>
            <a:lstStyle/>
            <a:p>
              <a:pPr>
                <a:lnSpc>
                  <a:spcPct val="130000"/>
                </a:lnSpc>
              </a:pPr>
              <a:r>
                <a:rPr lang="en-US" sz="2800" b="1"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rPr>
                <a:t>Shipra</a:t>
              </a:r>
              <a:endParaRPr lang="en-US" sz="2000" baseline="34000" dirty="0">
                <a:solidFill>
                  <a:schemeClr val="bg1"/>
                </a:solidFill>
                <a:effectLst>
                  <a:outerShdw blurRad="762000" dist="228600" dir="5400000" algn="t" rotWithShape="0">
                    <a:prstClr val="black">
                      <a:alpha val="55000"/>
                    </a:prstClr>
                  </a:outerShdw>
                </a:effectLst>
                <a:latin typeface="Poppins" panose="02000000000000000000" pitchFamily="2" charset="0"/>
                <a:ea typeface="Open Sans Light" panose="020B0306030504020204" pitchFamily="34" charset="0"/>
                <a:cs typeface="Poppins" panose="02000000000000000000" pitchFamily="2" charset="0"/>
              </a:endParaRPr>
            </a:p>
          </p:txBody>
        </p:sp>
      </p:grpSp>
      <p:pic>
        <p:nvPicPr>
          <p:cNvPr id="23" name="Picture 22">
            <a:extLst>
              <a:ext uri="{FF2B5EF4-FFF2-40B4-BE49-F238E27FC236}">
                <a16:creationId xmlns:a16="http://schemas.microsoft.com/office/drawing/2014/main" id="{AF7D81D1-D688-4494-90AE-DAE5CDB13F85}"/>
              </a:ext>
            </a:extLst>
          </p:cNvPr>
          <p:cNvPicPr>
            <a:picLocks noChangeAspect="1"/>
          </p:cNvPicPr>
          <p:nvPr/>
        </p:nvPicPr>
        <p:blipFill>
          <a:blip r:embed="rId2"/>
          <a:stretch>
            <a:fillRect/>
          </a:stretch>
        </p:blipFill>
        <p:spPr>
          <a:xfrm>
            <a:off x="8244198" y="1390165"/>
            <a:ext cx="4328535" cy="5005250"/>
          </a:xfrm>
          <a:prstGeom prst="rect">
            <a:avLst/>
          </a:prstGeom>
        </p:spPr>
      </p:pic>
      <p:pic>
        <p:nvPicPr>
          <p:cNvPr id="24" name="Picture 23">
            <a:extLst>
              <a:ext uri="{FF2B5EF4-FFF2-40B4-BE49-F238E27FC236}">
                <a16:creationId xmlns:a16="http://schemas.microsoft.com/office/drawing/2014/main" id="{4FBEA57A-CCF2-4D69-B38F-ABD91013A71C}"/>
              </a:ext>
            </a:extLst>
          </p:cNvPr>
          <p:cNvPicPr>
            <a:picLocks noChangeAspect="1"/>
          </p:cNvPicPr>
          <p:nvPr/>
        </p:nvPicPr>
        <p:blipFill>
          <a:blip r:embed="rId3"/>
          <a:stretch>
            <a:fillRect/>
          </a:stretch>
        </p:blipFill>
        <p:spPr>
          <a:xfrm>
            <a:off x="5328244" y="1455740"/>
            <a:ext cx="4328535" cy="5005250"/>
          </a:xfrm>
          <a:prstGeom prst="rect">
            <a:avLst/>
          </a:prstGeom>
        </p:spPr>
      </p:pic>
      <p:pic>
        <p:nvPicPr>
          <p:cNvPr id="2" name="Picture 1">
            <a:extLst>
              <a:ext uri="{FF2B5EF4-FFF2-40B4-BE49-F238E27FC236}">
                <a16:creationId xmlns:a16="http://schemas.microsoft.com/office/drawing/2014/main" id="{F699E89E-F2E9-49BD-8D98-402EB11F4C65}"/>
              </a:ext>
            </a:extLst>
          </p:cNvPr>
          <p:cNvPicPr>
            <a:picLocks noChangeAspect="1"/>
          </p:cNvPicPr>
          <p:nvPr/>
        </p:nvPicPr>
        <p:blipFill rotWithShape="1">
          <a:blip r:embed="rId4"/>
          <a:srcRect l="11090" r="8293" b="1787"/>
          <a:stretch/>
        </p:blipFill>
        <p:spPr>
          <a:xfrm>
            <a:off x="990299" y="1960055"/>
            <a:ext cx="2281158" cy="2813792"/>
          </a:xfrm>
          <a:prstGeom prst="rect">
            <a:avLst/>
          </a:prstGeom>
        </p:spPr>
      </p:pic>
      <p:pic>
        <p:nvPicPr>
          <p:cNvPr id="3" name="Picture 2">
            <a:extLst>
              <a:ext uri="{FF2B5EF4-FFF2-40B4-BE49-F238E27FC236}">
                <a16:creationId xmlns:a16="http://schemas.microsoft.com/office/drawing/2014/main" id="{72CD65C2-4B8C-4611-956B-B7DA658A85DE}"/>
              </a:ext>
            </a:extLst>
          </p:cNvPr>
          <p:cNvPicPr>
            <a:picLocks noChangeAspect="1"/>
          </p:cNvPicPr>
          <p:nvPr/>
        </p:nvPicPr>
        <p:blipFill rotWithShape="1">
          <a:blip r:embed="rId5"/>
          <a:srcRect l="14555" r="16642"/>
          <a:stretch/>
        </p:blipFill>
        <p:spPr>
          <a:xfrm>
            <a:off x="3739195" y="1933554"/>
            <a:ext cx="2178439" cy="2937890"/>
          </a:xfrm>
          <a:prstGeom prst="rect">
            <a:avLst/>
          </a:prstGeom>
        </p:spPr>
      </p:pic>
    </p:spTree>
    <p:extLst>
      <p:ext uri="{BB962C8B-B14F-4D97-AF65-F5344CB8AC3E}">
        <p14:creationId xmlns:p14="http://schemas.microsoft.com/office/powerpoint/2010/main" val="4245652662"/>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 presetClass="entr" presetSubtype="4" fill="hold" nodeType="withEffect" p14:presetBounceEnd="66667">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14:bounceEnd="66667">
                                          <p:cBhvr additive="base">
                                            <p:cTn id="12" dur="1000" fill="hold"/>
                                            <p:tgtEl>
                                              <p:spTgt spid="27"/>
                                            </p:tgtEl>
                                            <p:attrNameLst>
                                              <p:attrName>ppt_x</p:attrName>
                                            </p:attrNameLst>
                                          </p:cBhvr>
                                          <p:tavLst>
                                            <p:tav tm="0">
                                              <p:val>
                                                <p:strVal val="#ppt_x"/>
                                              </p:val>
                                            </p:tav>
                                            <p:tav tm="100000">
                                              <p:val>
                                                <p:strVal val="#ppt_x"/>
                                              </p:val>
                                            </p:tav>
                                          </p:tavLst>
                                        </p:anim>
                                        <p:anim calcmode="lin" valueType="num" p14:bounceEnd="66667">
                                          <p:cBhvr additive="base">
                                            <p:cTn id="13" dur="1000" fill="hold"/>
                                            <p:tgtEl>
                                              <p:spTgt spid="27"/>
                                            </p:tgtEl>
                                            <p:attrNameLst>
                                              <p:attrName>ppt_y</p:attrName>
                                            </p:attrNameLst>
                                          </p:cBhvr>
                                          <p:tavLst>
                                            <p:tav tm="0">
                                              <p:val>
                                                <p:strVal val="1+#ppt_h/2"/>
                                              </p:val>
                                            </p:tav>
                                            <p:tav tm="100000">
                                              <p:val>
                                                <p:strVal val="#ppt_y"/>
                                              </p:val>
                                            </p:tav>
                                          </p:tavLst>
                                        </p:anim>
                                      </p:childTnLst>
                                    </p:cTn>
                                  </p:par>
                                  <p:par>
                                    <p:cTn id="14" presetID="53" presetClass="entr" presetSubtype="16" fill="hold"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fltVal val="0"/>
                                              </p:val>
                                            </p:tav>
                                            <p:tav tm="100000">
                                              <p:val>
                                                <p:strVal val="#ppt_w"/>
                                              </p:val>
                                            </p:tav>
                                          </p:tavLst>
                                        </p:anim>
                                        <p:anim calcmode="lin" valueType="num">
                                          <p:cBhvr>
                                            <p:cTn id="17" dur="500" fill="hold"/>
                                            <p:tgtEl>
                                              <p:spTgt spid="44"/>
                                            </p:tgtEl>
                                            <p:attrNameLst>
                                              <p:attrName>ppt_h</p:attrName>
                                            </p:attrNameLst>
                                          </p:cBhvr>
                                          <p:tavLst>
                                            <p:tav tm="0">
                                              <p:val>
                                                <p:fltVal val="0"/>
                                              </p:val>
                                            </p:tav>
                                            <p:tav tm="100000">
                                              <p:val>
                                                <p:strVal val="#ppt_h"/>
                                              </p:val>
                                            </p:tav>
                                          </p:tavLst>
                                        </p:anim>
                                        <p:animEffect transition="in" filter="fade">
                                          <p:cBhvr>
                                            <p:cTn id="18" dur="500"/>
                                            <p:tgtEl>
                                              <p:spTgt spid="44"/>
                                            </p:tgtEl>
                                          </p:cBhvr>
                                        </p:animEffect>
                                      </p:childTnLst>
                                    </p:cTn>
                                  </p:par>
                                  <p:par>
                                    <p:cTn id="19" presetID="2" presetClass="entr" presetSubtype="4" fill="hold" nodeType="withEffect" p14:presetBounceEnd="66667">
                                      <p:stCondLst>
                                        <p:cond delay="250"/>
                                      </p:stCondLst>
                                      <p:childTnLst>
                                        <p:set>
                                          <p:cBhvr>
                                            <p:cTn id="20" dur="1" fill="hold">
                                              <p:stCondLst>
                                                <p:cond delay="0"/>
                                              </p:stCondLst>
                                            </p:cTn>
                                            <p:tgtEl>
                                              <p:spTgt spid="44"/>
                                            </p:tgtEl>
                                            <p:attrNameLst>
                                              <p:attrName>style.visibility</p:attrName>
                                            </p:attrNameLst>
                                          </p:cBhvr>
                                          <p:to>
                                            <p:strVal val="visible"/>
                                          </p:to>
                                        </p:set>
                                        <p:anim calcmode="lin" valueType="num" p14:bounceEnd="66667">
                                          <p:cBhvr additive="base">
                                            <p:cTn id="21" dur="10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par>
                                    <p:cTn id="28" presetID="2" presetClass="entr" presetSubtype="4" fill="hold" nodeType="withEffect" p14:presetBounceEnd="66667">
                                      <p:stCondLst>
                                        <p:cond delay="500"/>
                                      </p:stCondLst>
                                      <p:childTnLst>
                                        <p:set>
                                          <p:cBhvr>
                                            <p:cTn id="29" dur="1" fill="hold">
                                              <p:stCondLst>
                                                <p:cond delay="0"/>
                                              </p:stCondLst>
                                            </p:cTn>
                                            <p:tgtEl>
                                              <p:spTgt spid="47"/>
                                            </p:tgtEl>
                                            <p:attrNameLst>
                                              <p:attrName>style.visibility</p:attrName>
                                            </p:attrNameLst>
                                          </p:cBhvr>
                                          <p:to>
                                            <p:strVal val="visible"/>
                                          </p:to>
                                        </p:set>
                                        <p:anim calcmode="lin" valueType="num" p14:bounceEnd="66667">
                                          <p:cBhvr additive="base">
                                            <p:cTn id="30" dur="100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31" dur="1000" fill="hold"/>
                                            <p:tgtEl>
                                              <p:spTgt spid="47"/>
                                            </p:tgtEl>
                                            <p:attrNameLst>
                                              <p:attrName>ppt_y</p:attrName>
                                            </p:attrNameLst>
                                          </p:cBhvr>
                                          <p:tavLst>
                                            <p:tav tm="0">
                                              <p:val>
                                                <p:strVal val="1+#ppt_h/2"/>
                                              </p:val>
                                            </p:tav>
                                            <p:tav tm="100000">
                                              <p:val>
                                                <p:strVal val="#ppt_y"/>
                                              </p:val>
                                            </p:tav>
                                          </p:tavLst>
                                        </p:anim>
                                      </p:childTnLst>
                                    </p:cTn>
                                  </p:par>
                                  <p:par>
                                    <p:cTn id="32" presetID="53" presetClass="entr" presetSubtype="16" fill="hold" nodeType="withEffect">
                                      <p:stCondLst>
                                        <p:cond delay="75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par>
                                    <p:cTn id="37" presetID="2" presetClass="entr" presetSubtype="4" fill="hold" nodeType="withEffect" p14:presetBounceEnd="66667">
                                      <p:stCondLst>
                                        <p:cond delay="750"/>
                                      </p:stCondLst>
                                      <p:childTnLst>
                                        <p:set>
                                          <p:cBhvr>
                                            <p:cTn id="38" dur="1" fill="hold">
                                              <p:stCondLst>
                                                <p:cond delay="0"/>
                                              </p:stCondLst>
                                            </p:cTn>
                                            <p:tgtEl>
                                              <p:spTgt spid="50"/>
                                            </p:tgtEl>
                                            <p:attrNameLst>
                                              <p:attrName>style.visibility</p:attrName>
                                            </p:attrNameLst>
                                          </p:cBhvr>
                                          <p:to>
                                            <p:strVal val="visible"/>
                                          </p:to>
                                        </p:set>
                                        <p:anim calcmode="lin" valueType="num" p14:bounceEnd="66667">
                                          <p:cBhvr additive="base">
                                            <p:cTn id="39" dur="1000" fill="hold"/>
                                            <p:tgtEl>
                                              <p:spTgt spid="50"/>
                                            </p:tgtEl>
                                            <p:attrNameLst>
                                              <p:attrName>ppt_x</p:attrName>
                                            </p:attrNameLst>
                                          </p:cBhvr>
                                          <p:tavLst>
                                            <p:tav tm="0">
                                              <p:val>
                                                <p:strVal val="#ppt_x"/>
                                              </p:val>
                                            </p:tav>
                                            <p:tav tm="100000">
                                              <p:val>
                                                <p:strVal val="#ppt_x"/>
                                              </p:val>
                                            </p:tav>
                                          </p:tavLst>
                                        </p:anim>
                                        <p:anim calcmode="lin" valueType="num" p14:bounceEnd="66667">
                                          <p:cBhvr additive="base">
                                            <p:cTn id="40" dur="1000" fill="hold"/>
                                            <p:tgtEl>
                                              <p:spTgt spid="50"/>
                                            </p:tgtEl>
                                            <p:attrNameLst>
                                              <p:attrName>ppt_y</p:attrName>
                                            </p:attrNameLst>
                                          </p:cBhvr>
                                          <p:tavLst>
                                            <p:tav tm="0">
                                              <p:val>
                                                <p:strVal val="1+#ppt_h/2"/>
                                              </p:val>
                                            </p:tav>
                                            <p:tav tm="100000">
                                              <p:val>
                                                <p:strVal val="#ppt_y"/>
                                              </p:val>
                                            </p:tav>
                                          </p:tavLst>
                                        </p:anim>
                                      </p:childTnLst>
                                    </p:cTn>
                                  </p:par>
                                  <p:par>
                                    <p:cTn id="41" presetID="23" presetClass="entr" presetSubtype="16" repeatCount="indefinite"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1500" fill="hold"/>
                                            <p:tgtEl>
                                              <p:spTgt spid="31"/>
                                            </p:tgtEl>
                                            <p:attrNameLst>
                                              <p:attrName>ppt_w</p:attrName>
                                            </p:attrNameLst>
                                          </p:cBhvr>
                                          <p:tavLst>
                                            <p:tav tm="0">
                                              <p:val>
                                                <p:fltVal val="0"/>
                                              </p:val>
                                            </p:tav>
                                            <p:tav tm="100000">
                                              <p:val>
                                                <p:strVal val="#ppt_w"/>
                                              </p:val>
                                            </p:tav>
                                          </p:tavLst>
                                        </p:anim>
                                        <p:anim calcmode="lin" valueType="num">
                                          <p:cBhvr>
                                            <p:cTn id="44" dur="1500" fill="hold"/>
                                            <p:tgtEl>
                                              <p:spTgt spid="31"/>
                                            </p:tgtEl>
                                            <p:attrNameLst>
                                              <p:attrName>ppt_h</p:attrName>
                                            </p:attrNameLst>
                                          </p:cBhvr>
                                          <p:tavLst>
                                            <p:tav tm="0">
                                              <p:val>
                                                <p:fltVal val="0"/>
                                              </p:val>
                                            </p:tav>
                                            <p:tav tm="100000">
                                              <p:val>
                                                <p:strVal val="#ppt_h"/>
                                              </p:val>
                                            </p:tav>
                                          </p:tavLst>
                                        </p:anim>
                                      </p:childTnLst>
                                    </p:cTn>
                                  </p:par>
                                  <p:par>
                                    <p:cTn id="45" presetID="6" presetClass="emph" presetSubtype="0" repeatCount="indefinite" decel="40000" fill="hold" grpId="1" nodeType="withEffect">
                                      <p:stCondLst>
                                        <p:cond delay="0"/>
                                      </p:stCondLst>
                                      <p:childTnLst>
                                        <p:animScale>
                                          <p:cBhvr>
                                            <p:cTn id="46" dur="1500" fill="hold"/>
                                            <p:tgtEl>
                                              <p:spTgt spid="31"/>
                                            </p:tgtEl>
                                          </p:cBhvr>
                                          <p:by x="130000" y="130000"/>
                                        </p:animScale>
                                      </p:childTnLst>
                                    </p:cTn>
                                  </p:par>
                                  <p:par>
                                    <p:cTn id="47" presetID="10" presetClass="exit" presetSubtype="0" repeatCount="indefinite" fill="hold" grpId="2" nodeType="withEffect">
                                      <p:stCondLst>
                                        <p:cond delay="0"/>
                                      </p:stCondLst>
                                      <p:childTnLst>
                                        <p:animEffect transition="out" filter="fade">
                                          <p:cBhvr>
                                            <p:cTn id="48" dur="1500"/>
                                            <p:tgtEl>
                                              <p:spTgt spid="31"/>
                                            </p:tgtEl>
                                          </p:cBhvr>
                                        </p:animEffect>
                                        <p:set>
                                          <p:cBhvr>
                                            <p:cTn id="49" dur="1" fill="hold">
                                              <p:stCondLst>
                                                <p:cond delay="1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 presetClass="entr" presetSubtype="4"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000" fill="hold"/>
                                            <p:tgtEl>
                                              <p:spTgt spid="27"/>
                                            </p:tgtEl>
                                            <p:attrNameLst>
                                              <p:attrName>ppt_x</p:attrName>
                                            </p:attrNameLst>
                                          </p:cBhvr>
                                          <p:tavLst>
                                            <p:tav tm="0">
                                              <p:val>
                                                <p:strVal val="#ppt_x"/>
                                              </p:val>
                                            </p:tav>
                                            <p:tav tm="100000">
                                              <p:val>
                                                <p:strVal val="#ppt_x"/>
                                              </p:val>
                                            </p:tav>
                                          </p:tavLst>
                                        </p:anim>
                                        <p:anim calcmode="lin" valueType="num">
                                          <p:cBhvr additive="base">
                                            <p:cTn id="13" dur="1000" fill="hold"/>
                                            <p:tgtEl>
                                              <p:spTgt spid="27"/>
                                            </p:tgtEl>
                                            <p:attrNameLst>
                                              <p:attrName>ppt_y</p:attrName>
                                            </p:attrNameLst>
                                          </p:cBhvr>
                                          <p:tavLst>
                                            <p:tav tm="0">
                                              <p:val>
                                                <p:strVal val="1+#ppt_h/2"/>
                                              </p:val>
                                            </p:tav>
                                            <p:tav tm="100000">
                                              <p:val>
                                                <p:strVal val="#ppt_y"/>
                                              </p:val>
                                            </p:tav>
                                          </p:tavLst>
                                        </p:anim>
                                      </p:childTnLst>
                                    </p:cTn>
                                  </p:par>
                                  <p:par>
                                    <p:cTn id="14" presetID="53" presetClass="entr" presetSubtype="16" fill="hold" nodeType="withEffect">
                                      <p:stCondLst>
                                        <p:cond delay="25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fltVal val="0"/>
                                              </p:val>
                                            </p:tav>
                                            <p:tav tm="100000">
                                              <p:val>
                                                <p:strVal val="#ppt_w"/>
                                              </p:val>
                                            </p:tav>
                                          </p:tavLst>
                                        </p:anim>
                                        <p:anim calcmode="lin" valueType="num">
                                          <p:cBhvr>
                                            <p:cTn id="17" dur="500" fill="hold"/>
                                            <p:tgtEl>
                                              <p:spTgt spid="44"/>
                                            </p:tgtEl>
                                            <p:attrNameLst>
                                              <p:attrName>ppt_h</p:attrName>
                                            </p:attrNameLst>
                                          </p:cBhvr>
                                          <p:tavLst>
                                            <p:tav tm="0">
                                              <p:val>
                                                <p:fltVal val="0"/>
                                              </p:val>
                                            </p:tav>
                                            <p:tav tm="100000">
                                              <p:val>
                                                <p:strVal val="#ppt_h"/>
                                              </p:val>
                                            </p:tav>
                                          </p:tavLst>
                                        </p:anim>
                                        <p:animEffect transition="in" filter="fade">
                                          <p:cBhvr>
                                            <p:cTn id="18" dur="500"/>
                                            <p:tgtEl>
                                              <p:spTgt spid="44"/>
                                            </p:tgtEl>
                                          </p:cBhvr>
                                        </p:animEffect>
                                      </p:childTnLst>
                                    </p:cTn>
                                  </p:par>
                                  <p:par>
                                    <p:cTn id="19" presetID="2" presetClass="entr" presetSubtype="4" fill="hold" nodeType="withEffect">
                                      <p:stCondLst>
                                        <p:cond delay="25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ppt_x"/>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par>
                                    <p:cTn id="28" presetID="2" presetClass="entr" presetSubtype="4" fill="hold" nodeType="withEffect">
                                      <p:stCondLst>
                                        <p:cond delay="50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1000" fill="hold"/>
                                            <p:tgtEl>
                                              <p:spTgt spid="47"/>
                                            </p:tgtEl>
                                            <p:attrNameLst>
                                              <p:attrName>ppt_x</p:attrName>
                                            </p:attrNameLst>
                                          </p:cBhvr>
                                          <p:tavLst>
                                            <p:tav tm="0">
                                              <p:val>
                                                <p:strVal val="#ppt_x"/>
                                              </p:val>
                                            </p:tav>
                                            <p:tav tm="100000">
                                              <p:val>
                                                <p:strVal val="#ppt_x"/>
                                              </p:val>
                                            </p:tav>
                                          </p:tavLst>
                                        </p:anim>
                                        <p:anim calcmode="lin" valueType="num">
                                          <p:cBhvr additive="base">
                                            <p:cTn id="31" dur="1000" fill="hold"/>
                                            <p:tgtEl>
                                              <p:spTgt spid="47"/>
                                            </p:tgtEl>
                                            <p:attrNameLst>
                                              <p:attrName>ppt_y</p:attrName>
                                            </p:attrNameLst>
                                          </p:cBhvr>
                                          <p:tavLst>
                                            <p:tav tm="0">
                                              <p:val>
                                                <p:strVal val="1+#ppt_h/2"/>
                                              </p:val>
                                            </p:tav>
                                            <p:tav tm="100000">
                                              <p:val>
                                                <p:strVal val="#ppt_y"/>
                                              </p:val>
                                            </p:tav>
                                          </p:tavLst>
                                        </p:anim>
                                      </p:childTnLst>
                                    </p:cTn>
                                  </p:par>
                                  <p:par>
                                    <p:cTn id="32" presetID="53" presetClass="entr" presetSubtype="16" fill="hold" nodeType="withEffect">
                                      <p:stCondLst>
                                        <p:cond delay="75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par>
                                    <p:cTn id="37" presetID="2" presetClass="entr" presetSubtype="4" fill="hold" nodeType="withEffect">
                                      <p:stCondLst>
                                        <p:cond delay="75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1000" fill="hold"/>
                                            <p:tgtEl>
                                              <p:spTgt spid="50"/>
                                            </p:tgtEl>
                                            <p:attrNameLst>
                                              <p:attrName>ppt_x</p:attrName>
                                            </p:attrNameLst>
                                          </p:cBhvr>
                                          <p:tavLst>
                                            <p:tav tm="0">
                                              <p:val>
                                                <p:strVal val="#ppt_x"/>
                                              </p:val>
                                            </p:tav>
                                            <p:tav tm="100000">
                                              <p:val>
                                                <p:strVal val="#ppt_x"/>
                                              </p:val>
                                            </p:tav>
                                          </p:tavLst>
                                        </p:anim>
                                        <p:anim calcmode="lin" valueType="num">
                                          <p:cBhvr additive="base">
                                            <p:cTn id="40" dur="1000" fill="hold"/>
                                            <p:tgtEl>
                                              <p:spTgt spid="50"/>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6" presetClass="emph" presetSubtype="0" repeatCount="indefinite" autoRev="1" fill="hold" grpId="1" nodeType="withEffect">
                                      <p:stCondLst>
                                        <p:cond delay="0"/>
                                      </p:stCondLst>
                                      <p:childTnLst>
                                        <p:animScale>
                                          <p:cBhvr>
                                            <p:cTn id="45" dur="1000" fill="hold"/>
                                            <p:tgtEl>
                                              <p:spTgt spid="32"/>
                                            </p:tgtEl>
                                          </p:cBhvr>
                                          <p:by x="107000" y="107000"/>
                                        </p:animScale>
                                      </p:childTnLst>
                                    </p:cTn>
                                  </p:par>
                                  <p:par>
                                    <p:cTn id="46" presetID="23" presetClass="entr" presetSubtype="16" repeatCount="indefinite"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500" fill="hold"/>
                                            <p:tgtEl>
                                              <p:spTgt spid="31"/>
                                            </p:tgtEl>
                                            <p:attrNameLst>
                                              <p:attrName>ppt_w</p:attrName>
                                            </p:attrNameLst>
                                          </p:cBhvr>
                                          <p:tavLst>
                                            <p:tav tm="0">
                                              <p:val>
                                                <p:fltVal val="0"/>
                                              </p:val>
                                            </p:tav>
                                            <p:tav tm="100000">
                                              <p:val>
                                                <p:strVal val="#ppt_w"/>
                                              </p:val>
                                            </p:tav>
                                          </p:tavLst>
                                        </p:anim>
                                        <p:anim calcmode="lin" valueType="num">
                                          <p:cBhvr>
                                            <p:cTn id="49" dur="1500" fill="hold"/>
                                            <p:tgtEl>
                                              <p:spTgt spid="31"/>
                                            </p:tgtEl>
                                            <p:attrNameLst>
                                              <p:attrName>ppt_h</p:attrName>
                                            </p:attrNameLst>
                                          </p:cBhvr>
                                          <p:tavLst>
                                            <p:tav tm="0">
                                              <p:val>
                                                <p:fltVal val="0"/>
                                              </p:val>
                                            </p:tav>
                                            <p:tav tm="100000">
                                              <p:val>
                                                <p:strVal val="#ppt_h"/>
                                              </p:val>
                                            </p:tav>
                                          </p:tavLst>
                                        </p:anim>
                                      </p:childTnLst>
                                    </p:cTn>
                                  </p:par>
                                  <p:par>
                                    <p:cTn id="50" presetID="6" presetClass="emph" presetSubtype="0" repeatCount="indefinite" decel="40000" fill="hold" grpId="1" nodeType="withEffect">
                                      <p:stCondLst>
                                        <p:cond delay="0"/>
                                      </p:stCondLst>
                                      <p:childTnLst>
                                        <p:animScale>
                                          <p:cBhvr>
                                            <p:cTn id="51" dur="1500" fill="hold"/>
                                            <p:tgtEl>
                                              <p:spTgt spid="31"/>
                                            </p:tgtEl>
                                          </p:cBhvr>
                                          <p:by x="130000" y="130000"/>
                                        </p:animScale>
                                      </p:childTnLst>
                                    </p:cTn>
                                  </p:par>
                                  <p:par>
                                    <p:cTn id="52" presetID="10" presetClass="exit" presetSubtype="0" repeatCount="indefinite" fill="hold" grpId="2" nodeType="withEffect">
                                      <p:stCondLst>
                                        <p:cond delay="0"/>
                                      </p:stCondLst>
                                      <p:childTnLst>
                                        <p:animEffect transition="out" filter="fade">
                                          <p:cBhvr>
                                            <p:cTn id="53" dur="1500"/>
                                            <p:tgtEl>
                                              <p:spTgt spid="31"/>
                                            </p:tgtEl>
                                          </p:cBhvr>
                                        </p:animEffect>
                                        <p:set>
                                          <p:cBhvr>
                                            <p:cTn id="54" dur="1" fill="hold">
                                              <p:stCondLst>
                                                <p:cond delay="1499"/>
                                              </p:stCondLst>
                                            </p:cTn>
                                            <p:tgtEl>
                                              <p:spTgt spid="31"/>
                                            </p:tgtEl>
                                            <p:attrNameLst>
                                              <p:attrName>style.visibility</p:attrName>
                                            </p:attrNameLst>
                                          </p:cBhvr>
                                          <p:to>
                                            <p:strVal val="hidden"/>
                                          </p:to>
                                        </p:set>
                                      </p:childTnLst>
                                    </p:cTn>
                                  </p:par>
                                  <p:par>
                                    <p:cTn id="55" presetID="53" presetClass="entr" presetSubtype="16" fill="hold" grpId="0" nodeType="withEffect">
                                      <p:stCondLst>
                                        <p:cond delay="425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fltVal val="0"/>
                                              </p:val>
                                            </p:tav>
                                            <p:tav tm="100000">
                                              <p:val>
                                                <p:strVal val="#ppt_h"/>
                                              </p:val>
                                            </p:tav>
                                          </p:tavLst>
                                        </p:anim>
                                        <p:animEffect transition="in" filter="fade">
                                          <p:cBhvr>
                                            <p:cTn id="59" dur="500"/>
                                            <p:tgtEl>
                                              <p:spTgt spid="34"/>
                                            </p:tgtEl>
                                          </p:cBhvr>
                                        </p:animEffect>
                                      </p:childTnLst>
                                    </p:cTn>
                                  </p:par>
                                  <p:par>
                                    <p:cTn id="60" presetID="53" presetClass="entr" presetSubtype="16" fill="hold" grpId="0" nodeType="withEffect">
                                      <p:stCondLst>
                                        <p:cond delay="450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animEffect transition="in" filter="fade">
                                          <p:cBhvr>
                                            <p:cTn id="64" dur="500"/>
                                            <p:tgtEl>
                                              <p:spTgt spid="35"/>
                                            </p:tgtEl>
                                          </p:cBhvr>
                                        </p:animEffect>
                                      </p:childTnLst>
                                    </p:cTn>
                                  </p:par>
                                  <p:par>
                                    <p:cTn id="65" presetID="53" presetClass="entr" presetSubtype="16" fill="hold" grpId="0" nodeType="withEffect">
                                      <p:stCondLst>
                                        <p:cond delay="475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4" grpId="0" animBg="1"/>
          <p:bldP spid="35" grpId="0" animBg="1"/>
          <p:bldP spid="3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8373C5D-102A-4557-91DF-2D9BB6DA81DD}"/>
              </a:ext>
            </a:extLst>
          </p:cNvPr>
          <p:cNvSpPr/>
          <p:nvPr/>
        </p:nvSpPr>
        <p:spPr>
          <a:xfrm>
            <a:off x="2382731" y="2698238"/>
            <a:ext cx="1060450" cy="1060446"/>
          </a:xfrm>
          <a:prstGeom prst="ellipse">
            <a:avLst/>
          </a:prstGeom>
          <a:noFill/>
          <a:ln w="25400" cap="rnd">
            <a:gradFill>
              <a:gsLst>
                <a:gs pos="0">
                  <a:schemeClr val="accent1"/>
                </a:gs>
                <a:gs pos="99000">
                  <a:schemeClr val="accent2">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18054A-B3C3-48BA-8B4E-2C1D6F4E177D}"/>
              </a:ext>
            </a:extLst>
          </p:cNvPr>
          <p:cNvSpPr/>
          <p:nvPr/>
        </p:nvSpPr>
        <p:spPr>
          <a:xfrm>
            <a:off x="5674153" y="2698238"/>
            <a:ext cx="1060450" cy="1060446"/>
          </a:xfrm>
          <a:prstGeom prst="ellipse">
            <a:avLst/>
          </a:prstGeom>
          <a:noFill/>
          <a:ln w="25400" cap="rnd">
            <a:gradFill>
              <a:gsLst>
                <a:gs pos="1000">
                  <a:schemeClr val="accent3"/>
                </a:gs>
                <a:gs pos="100000">
                  <a:schemeClr val="accent4">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3ED2829-D394-49FC-8818-D6D0D4411F7C}"/>
              </a:ext>
            </a:extLst>
          </p:cNvPr>
          <p:cNvSpPr/>
          <p:nvPr/>
        </p:nvSpPr>
        <p:spPr>
          <a:xfrm>
            <a:off x="8963042" y="2698238"/>
            <a:ext cx="1060450" cy="1060446"/>
          </a:xfrm>
          <a:prstGeom prst="ellipse">
            <a:avLst/>
          </a:prstGeom>
          <a:noFill/>
          <a:ln w="25400" cap="rnd">
            <a:gradFill>
              <a:gsLst>
                <a:gs pos="1000">
                  <a:schemeClr val="accent5"/>
                </a:gs>
                <a:gs pos="100000">
                  <a:schemeClr val="accent6">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E0683B02-5E3C-4495-9C4B-E23192C9338E}"/>
              </a:ext>
            </a:extLst>
          </p:cNvPr>
          <p:cNvGrpSpPr/>
          <p:nvPr/>
        </p:nvGrpSpPr>
        <p:grpSpPr>
          <a:xfrm>
            <a:off x="622282" y="3989860"/>
            <a:ext cx="3901273" cy="860235"/>
            <a:chOff x="602393" y="3761776"/>
            <a:chExt cx="3901273" cy="860235"/>
          </a:xfrm>
        </p:grpSpPr>
        <p:sp>
          <p:nvSpPr>
            <p:cNvPr id="57" name="Rectangle 56">
              <a:extLst>
                <a:ext uri="{FF2B5EF4-FFF2-40B4-BE49-F238E27FC236}">
                  <a16:creationId xmlns:a16="http://schemas.microsoft.com/office/drawing/2014/main" id="{6021A46A-6981-4BCC-B002-0A32128EA4ED}"/>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58" name="Rectangle 57">
              <a:extLst>
                <a:ext uri="{FF2B5EF4-FFF2-40B4-BE49-F238E27FC236}">
                  <a16:creationId xmlns:a16="http://schemas.microsoft.com/office/drawing/2014/main" id="{32C1A746-AC25-44F2-AA00-4065520AFB38}"/>
                </a:ext>
              </a:extLst>
            </p:cNvPr>
            <p:cNvSpPr/>
            <p:nvPr/>
          </p:nvSpPr>
          <p:spPr>
            <a:xfrm>
              <a:off x="602393" y="3761776"/>
              <a:ext cx="3901273" cy="860235"/>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Each universe has its own website with their own characters</a:t>
              </a:r>
            </a:p>
          </p:txBody>
        </p:sp>
      </p:grpSp>
      <p:grpSp>
        <p:nvGrpSpPr>
          <p:cNvPr id="60" name="Group 59">
            <a:extLst>
              <a:ext uri="{FF2B5EF4-FFF2-40B4-BE49-F238E27FC236}">
                <a16:creationId xmlns:a16="http://schemas.microsoft.com/office/drawing/2014/main" id="{A0F71B16-54F6-4643-830B-400D26156C17}"/>
              </a:ext>
            </a:extLst>
          </p:cNvPr>
          <p:cNvGrpSpPr/>
          <p:nvPr/>
        </p:nvGrpSpPr>
        <p:grpSpPr>
          <a:xfrm>
            <a:off x="4687140" y="3989860"/>
            <a:ext cx="3142788" cy="860235"/>
            <a:chOff x="1375829" y="3761776"/>
            <a:chExt cx="3142788" cy="860235"/>
          </a:xfrm>
        </p:grpSpPr>
        <p:sp>
          <p:nvSpPr>
            <p:cNvPr id="61" name="Rectangle 60">
              <a:extLst>
                <a:ext uri="{FF2B5EF4-FFF2-40B4-BE49-F238E27FC236}">
                  <a16:creationId xmlns:a16="http://schemas.microsoft.com/office/drawing/2014/main" id="{AB816F3D-6902-4D69-A362-E8611E828C7F}"/>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2" name="Rectangle 61">
              <a:extLst>
                <a:ext uri="{FF2B5EF4-FFF2-40B4-BE49-F238E27FC236}">
                  <a16:creationId xmlns:a16="http://schemas.microsoft.com/office/drawing/2014/main" id="{5BF8D2E9-C65A-41E1-9FBB-82D95CBF30DF}"/>
                </a:ext>
              </a:extLst>
            </p:cNvPr>
            <p:cNvSpPr/>
            <p:nvPr/>
          </p:nvSpPr>
          <p:spPr>
            <a:xfrm>
              <a:off x="1762767" y="3761776"/>
              <a:ext cx="2755850" cy="860235"/>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Exposure to heroes that aren’t as popular</a:t>
              </a:r>
            </a:p>
          </p:txBody>
        </p:sp>
      </p:grpSp>
      <p:grpSp>
        <p:nvGrpSpPr>
          <p:cNvPr id="63" name="Group 62">
            <a:extLst>
              <a:ext uri="{FF2B5EF4-FFF2-40B4-BE49-F238E27FC236}">
                <a16:creationId xmlns:a16="http://schemas.microsoft.com/office/drawing/2014/main" id="{593786CE-FF95-4C4A-A8C4-5D826C583A21}"/>
              </a:ext>
            </a:extLst>
          </p:cNvPr>
          <p:cNvGrpSpPr/>
          <p:nvPr/>
        </p:nvGrpSpPr>
        <p:grpSpPr>
          <a:xfrm>
            <a:off x="7978562" y="3989860"/>
            <a:ext cx="3034476" cy="717838"/>
            <a:chOff x="1375829" y="3761776"/>
            <a:chExt cx="3034476" cy="717838"/>
          </a:xfrm>
        </p:grpSpPr>
        <p:sp>
          <p:nvSpPr>
            <p:cNvPr id="64" name="Rectangle 63">
              <a:extLst>
                <a:ext uri="{FF2B5EF4-FFF2-40B4-BE49-F238E27FC236}">
                  <a16:creationId xmlns:a16="http://schemas.microsoft.com/office/drawing/2014/main" id="{CF323ADA-778A-4A6A-AEA2-AE8375802BB0}"/>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5" name="Rectangle 64">
              <a:extLst>
                <a:ext uri="{FF2B5EF4-FFF2-40B4-BE49-F238E27FC236}">
                  <a16:creationId xmlns:a16="http://schemas.microsoft.com/office/drawing/2014/main" id="{EBE95621-0EAD-465A-BA0F-345B1159EFCB}"/>
                </a:ext>
              </a:extLst>
            </p:cNvPr>
            <p:cNvSpPr/>
            <p:nvPr/>
          </p:nvSpPr>
          <p:spPr>
            <a:xfrm>
              <a:off x="1777589" y="3761776"/>
              <a:ext cx="2230956" cy="469359"/>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One platform</a:t>
              </a:r>
            </a:p>
          </p:txBody>
        </p:sp>
      </p:grpSp>
      <p:sp>
        <p:nvSpPr>
          <p:cNvPr id="66" name="Rectangle 65">
            <a:extLst>
              <a:ext uri="{FF2B5EF4-FFF2-40B4-BE49-F238E27FC236}">
                <a16:creationId xmlns:a16="http://schemas.microsoft.com/office/drawing/2014/main" id="{AFE6A67B-7529-4FEE-A76B-52E87DD334AD}"/>
              </a:ext>
            </a:extLst>
          </p:cNvPr>
          <p:cNvSpPr/>
          <p:nvPr/>
        </p:nvSpPr>
        <p:spPr>
          <a:xfrm>
            <a:off x="2455636" y="1155865"/>
            <a:ext cx="7141028" cy="830997"/>
          </a:xfrm>
          <a:prstGeom prst="rect">
            <a:avLst/>
          </a:prstGeom>
          <a:noFill/>
        </p:spPr>
        <p:txBody>
          <a:bodyPr wrap="square">
            <a:spAutoFit/>
          </a:bodyPr>
          <a:lstStyle/>
          <a:p>
            <a:pPr algn="ctr" fontAlgn="base"/>
            <a:r>
              <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Pur</a:t>
            </a:r>
            <a:r>
              <a:rPr lang="en-US" sz="4800" b="1" dirty="0">
                <a:solidFill>
                  <a:schemeClr val="bg1"/>
                </a:solidFill>
                <a:latin typeface="Poppins" panose="02000000000000000000" pitchFamily="2" charset="0"/>
                <a:ea typeface="Roboto Condensed" panose="02000000000000000000" pitchFamily="2" charset="0"/>
                <a:cs typeface="Poppins" panose="02000000000000000000" pitchFamily="2" charset="0"/>
              </a:rPr>
              <a:t>pose </a:t>
            </a:r>
            <a:endPar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endParaRPr>
          </a:p>
        </p:txBody>
      </p:sp>
      <p:sp>
        <p:nvSpPr>
          <p:cNvPr id="70" name="Freeform: Shape 69">
            <a:extLst>
              <a:ext uri="{FF2B5EF4-FFF2-40B4-BE49-F238E27FC236}">
                <a16:creationId xmlns:a16="http://schemas.microsoft.com/office/drawing/2014/main" id="{E1441FEA-CAE5-4A62-A4DE-43D18FE8F4ED}"/>
              </a:ext>
            </a:extLst>
          </p:cNvPr>
          <p:cNvSpPr/>
          <p:nvPr/>
        </p:nvSpPr>
        <p:spPr>
          <a:xfrm>
            <a:off x="1494" y="4983076"/>
            <a:ext cx="620788" cy="131702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Freeform: Shape 70">
            <a:extLst>
              <a:ext uri="{FF2B5EF4-FFF2-40B4-BE49-F238E27FC236}">
                <a16:creationId xmlns:a16="http://schemas.microsoft.com/office/drawing/2014/main" id="{D9653900-A7DB-4F78-B9FE-A18F36C07126}"/>
              </a:ext>
            </a:extLst>
          </p:cNvPr>
          <p:cNvSpPr/>
          <p:nvPr/>
        </p:nvSpPr>
        <p:spPr>
          <a:xfrm flipH="1">
            <a:off x="11131550" y="1145428"/>
            <a:ext cx="1060450" cy="2249791"/>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a:extLst>
              <a:ext uri="{FF2B5EF4-FFF2-40B4-BE49-F238E27FC236}">
                <a16:creationId xmlns:a16="http://schemas.microsoft.com/office/drawing/2014/main" id="{9F1874AE-7E7F-48E2-84CF-F5F3463E0F49}"/>
              </a:ext>
            </a:extLst>
          </p:cNvPr>
          <p:cNvSpPr/>
          <p:nvPr/>
        </p:nvSpPr>
        <p:spPr>
          <a:xfrm>
            <a:off x="11013038" y="1508873"/>
            <a:ext cx="455566" cy="455566"/>
          </a:xfrm>
          <a:prstGeom prst="ellipse">
            <a:avLst/>
          </a:prstGeom>
          <a:gradFill>
            <a:gsLst>
              <a:gs pos="1000">
                <a:schemeClr val="accent1"/>
              </a:gs>
              <a:gs pos="100000">
                <a:schemeClr val="accent2"/>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a:extLst>
              <a:ext uri="{FF2B5EF4-FFF2-40B4-BE49-F238E27FC236}">
                <a16:creationId xmlns:a16="http://schemas.microsoft.com/office/drawing/2014/main" id="{AC4CC2E3-D59A-4E3A-866B-56BE5DF4D7B5}"/>
              </a:ext>
            </a:extLst>
          </p:cNvPr>
          <p:cNvGrpSpPr/>
          <p:nvPr/>
        </p:nvGrpSpPr>
        <p:grpSpPr>
          <a:xfrm>
            <a:off x="2493856" y="2809363"/>
            <a:ext cx="838200" cy="838196"/>
            <a:chOff x="5457825" y="2790828"/>
            <a:chExt cx="1276350" cy="1276344"/>
          </a:xfrm>
        </p:grpSpPr>
        <p:sp>
          <p:nvSpPr>
            <p:cNvPr id="4" name="Oval 3">
              <a:extLst>
                <a:ext uri="{FF2B5EF4-FFF2-40B4-BE49-F238E27FC236}">
                  <a16:creationId xmlns:a16="http://schemas.microsoft.com/office/drawing/2014/main" id="{B6EE63D8-5565-429A-A3DB-5BCDF7F41D2C}"/>
                </a:ext>
              </a:extLst>
            </p:cNvPr>
            <p:cNvSpPr/>
            <p:nvPr/>
          </p:nvSpPr>
          <p:spPr>
            <a:xfrm>
              <a:off x="5457825" y="2790828"/>
              <a:ext cx="1276350" cy="1276344"/>
            </a:xfrm>
            <a:prstGeom prst="ellipse">
              <a:avLst/>
            </a:prstGeom>
            <a:gradFill flip="none" rotWithShape="1">
              <a:gsLst>
                <a:gs pos="99000">
                  <a:schemeClr val="accent1"/>
                </a:gs>
                <a:gs pos="0">
                  <a:schemeClr val="accent2">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13073ABC-A7EA-4126-92E3-6A3C32125ABD}"/>
                </a:ext>
              </a:extLst>
            </p:cNvPr>
            <p:cNvGrpSpPr/>
            <p:nvPr/>
          </p:nvGrpSpPr>
          <p:grpSpPr>
            <a:xfrm>
              <a:off x="5840072" y="3254087"/>
              <a:ext cx="432121" cy="218633"/>
              <a:chOff x="1584326" y="4786313"/>
              <a:chExt cx="266700" cy="134938"/>
            </a:xfrm>
            <a:solidFill>
              <a:schemeClr val="bg1"/>
            </a:solidFill>
          </p:grpSpPr>
          <p:sp>
            <p:nvSpPr>
              <p:cNvPr id="6" name="Freeform 10">
                <a:extLst>
                  <a:ext uri="{FF2B5EF4-FFF2-40B4-BE49-F238E27FC236}">
                    <a16:creationId xmlns:a16="http://schemas.microsoft.com/office/drawing/2014/main" id="{0929ECE6-13E0-4C3C-A42C-4BACBB41A9BD}"/>
                  </a:ext>
                </a:extLst>
              </p:cNvPr>
              <p:cNvSpPr>
                <a:spLocks/>
              </p:cNvSpPr>
              <p:nvPr/>
            </p:nvSpPr>
            <p:spPr bwMode="auto">
              <a:xfrm>
                <a:off x="1836738" y="4883151"/>
                <a:ext cx="14288" cy="15875"/>
              </a:xfrm>
              <a:custGeom>
                <a:avLst/>
                <a:gdLst>
                  <a:gd name="T0" fmla="*/ 14 w 28"/>
                  <a:gd name="T1" fmla="*/ 0 h 30"/>
                  <a:gd name="T2" fmla="*/ 9 w 28"/>
                  <a:gd name="T3" fmla="*/ 1 h 30"/>
                  <a:gd name="T4" fmla="*/ 5 w 28"/>
                  <a:gd name="T5" fmla="*/ 5 h 30"/>
                  <a:gd name="T6" fmla="*/ 1 w 28"/>
                  <a:gd name="T7" fmla="*/ 9 h 30"/>
                  <a:gd name="T8" fmla="*/ 0 w 28"/>
                  <a:gd name="T9" fmla="*/ 14 h 30"/>
                  <a:gd name="T10" fmla="*/ 0 w 28"/>
                  <a:gd name="T11" fmla="*/ 16 h 30"/>
                  <a:gd name="T12" fmla="*/ 1 w 28"/>
                  <a:gd name="T13" fmla="*/ 22 h 30"/>
                  <a:gd name="T14" fmla="*/ 5 w 28"/>
                  <a:gd name="T15" fmla="*/ 26 h 30"/>
                  <a:gd name="T16" fmla="*/ 9 w 28"/>
                  <a:gd name="T17" fmla="*/ 29 h 30"/>
                  <a:gd name="T18" fmla="*/ 14 w 28"/>
                  <a:gd name="T19" fmla="*/ 30 h 30"/>
                  <a:gd name="T20" fmla="*/ 20 w 28"/>
                  <a:gd name="T21" fmla="*/ 29 h 30"/>
                  <a:gd name="T22" fmla="*/ 24 w 28"/>
                  <a:gd name="T23" fmla="*/ 26 h 30"/>
                  <a:gd name="T24" fmla="*/ 27 w 28"/>
                  <a:gd name="T25" fmla="*/ 22 h 30"/>
                  <a:gd name="T26" fmla="*/ 28 w 28"/>
                  <a:gd name="T27" fmla="*/ 16 h 30"/>
                  <a:gd name="T28" fmla="*/ 28 w 28"/>
                  <a:gd name="T29" fmla="*/ 14 h 30"/>
                  <a:gd name="T30" fmla="*/ 27 w 28"/>
                  <a:gd name="T31" fmla="*/ 9 h 30"/>
                  <a:gd name="T32" fmla="*/ 24 w 28"/>
                  <a:gd name="T33" fmla="*/ 5 h 30"/>
                  <a:gd name="T34" fmla="*/ 20 w 28"/>
                  <a:gd name="T35" fmla="*/ 1 h 30"/>
                  <a:gd name="T36" fmla="*/ 14 w 28"/>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0">
                    <a:moveTo>
                      <a:pt x="14" y="0"/>
                    </a:moveTo>
                    <a:lnTo>
                      <a:pt x="9" y="1"/>
                    </a:lnTo>
                    <a:lnTo>
                      <a:pt x="5" y="5"/>
                    </a:lnTo>
                    <a:lnTo>
                      <a:pt x="1" y="9"/>
                    </a:lnTo>
                    <a:lnTo>
                      <a:pt x="0" y="14"/>
                    </a:lnTo>
                    <a:lnTo>
                      <a:pt x="0" y="16"/>
                    </a:lnTo>
                    <a:lnTo>
                      <a:pt x="1" y="22"/>
                    </a:lnTo>
                    <a:lnTo>
                      <a:pt x="5" y="26"/>
                    </a:lnTo>
                    <a:lnTo>
                      <a:pt x="9" y="29"/>
                    </a:lnTo>
                    <a:lnTo>
                      <a:pt x="14" y="30"/>
                    </a:lnTo>
                    <a:lnTo>
                      <a:pt x="20" y="29"/>
                    </a:lnTo>
                    <a:lnTo>
                      <a:pt x="24" y="26"/>
                    </a:lnTo>
                    <a:lnTo>
                      <a:pt x="27" y="22"/>
                    </a:lnTo>
                    <a:lnTo>
                      <a:pt x="28" y="16"/>
                    </a:lnTo>
                    <a:lnTo>
                      <a:pt x="28" y="14"/>
                    </a:lnTo>
                    <a:lnTo>
                      <a:pt x="27" y="9"/>
                    </a:lnTo>
                    <a:lnTo>
                      <a:pt x="24" y="5"/>
                    </a:lnTo>
                    <a:lnTo>
                      <a:pt x="20" y="1"/>
                    </a:lnTo>
                    <a:lnTo>
                      <a:pt x="14"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12">
                <a:extLst>
                  <a:ext uri="{FF2B5EF4-FFF2-40B4-BE49-F238E27FC236}">
                    <a16:creationId xmlns:a16="http://schemas.microsoft.com/office/drawing/2014/main" id="{F627CA6A-2FFE-4766-B1E4-80C45E98A969}"/>
                  </a:ext>
                </a:extLst>
              </p:cNvPr>
              <p:cNvSpPr>
                <a:spLocks/>
              </p:cNvSpPr>
              <p:nvPr/>
            </p:nvSpPr>
            <p:spPr bwMode="auto">
              <a:xfrm>
                <a:off x="1739901" y="478631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8 w 28"/>
                  <a:gd name="T19" fmla="*/ 27 h 28"/>
                  <a:gd name="T20" fmla="*/ 14 w 28"/>
                  <a:gd name="T21" fmla="*/ 28 h 28"/>
                  <a:gd name="T22" fmla="*/ 19 w 28"/>
                  <a:gd name="T23" fmla="*/ 27 h 28"/>
                  <a:gd name="T24" fmla="*/ 23 w 28"/>
                  <a:gd name="T25" fmla="*/ 23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3"/>
                    </a:lnTo>
                    <a:lnTo>
                      <a:pt x="8" y="27"/>
                    </a:lnTo>
                    <a:lnTo>
                      <a:pt x="14" y="28"/>
                    </a:lnTo>
                    <a:lnTo>
                      <a:pt x="19" y="27"/>
                    </a:lnTo>
                    <a:lnTo>
                      <a:pt x="23" y="23"/>
                    </a:lnTo>
                    <a:lnTo>
                      <a:pt x="27" y="19"/>
                    </a:lnTo>
                    <a:lnTo>
                      <a:pt x="28" y="14"/>
                    </a:lnTo>
                    <a:lnTo>
                      <a:pt x="27"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13">
                <a:extLst>
                  <a:ext uri="{FF2B5EF4-FFF2-40B4-BE49-F238E27FC236}">
                    <a16:creationId xmlns:a16="http://schemas.microsoft.com/office/drawing/2014/main" id="{D5567ADB-7554-4780-90AF-202D0F4BFF62}"/>
                  </a:ext>
                </a:extLst>
              </p:cNvPr>
              <p:cNvSpPr>
                <a:spLocks/>
              </p:cNvSpPr>
              <p:nvPr/>
            </p:nvSpPr>
            <p:spPr bwMode="auto">
              <a:xfrm>
                <a:off x="1595438" y="4865688"/>
                <a:ext cx="14288"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9 h 28"/>
                  <a:gd name="T12" fmla="*/ 0 w 28"/>
                  <a:gd name="T13" fmla="*/ 14 h 28"/>
                  <a:gd name="T14" fmla="*/ 1 w 28"/>
                  <a:gd name="T15" fmla="*/ 19 h 28"/>
                  <a:gd name="T16" fmla="*/ 5 w 28"/>
                  <a:gd name="T17" fmla="*/ 24 h 28"/>
                  <a:gd name="T18" fmla="*/ 9 w 28"/>
                  <a:gd name="T19" fmla="*/ 27 h 28"/>
                  <a:gd name="T20" fmla="*/ 14 w 28"/>
                  <a:gd name="T21" fmla="*/ 28 h 28"/>
                  <a:gd name="T22" fmla="*/ 20 w 28"/>
                  <a:gd name="T23" fmla="*/ 27 h 28"/>
                  <a:gd name="T24" fmla="*/ 25 w 28"/>
                  <a:gd name="T25" fmla="*/ 24 h 28"/>
                  <a:gd name="T26" fmla="*/ 27 w 28"/>
                  <a:gd name="T27" fmla="*/ 19 h 28"/>
                  <a:gd name="T28" fmla="*/ 28 w 28"/>
                  <a:gd name="T29" fmla="*/ 14 h 28"/>
                  <a:gd name="T30" fmla="*/ 27 w 28"/>
                  <a:gd name="T31" fmla="*/ 9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9"/>
                    </a:lnTo>
                    <a:lnTo>
                      <a:pt x="0" y="14"/>
                    </a:lnTo>
                    <a:lnTo>
                      <a:pt x="1" y="19"/>
                    </a:lnTo>
                    <a:lnTo>
                      <a:pt x="5" y="24"/>
                    </a:lnTo>
                    <a:lnTo>
                      <a:pt x="9" y="27"/>
                    </a:lnTo>
                    <a:lnTo>
                      <a:pt x="14" y="28"/>
                    </a:lnTo>
                    <a:lnTo>
                      <a:pt x="20" y="27"/>
                    </a:lnTo>
                    <a:lnTo>
                      <a:pt x="25" y="24"/>
                    </a:lnTo>
                    <a:lnTo>
                      <a:pt x="27" y="19"/>
                    </a:lnTo>
                    <a:lnTo>
                      <a:pt x="28" y="14"/>
                    </a:lnTo>
                    <a:lnTo>
                      <a:pt x="27" y="9"/>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4">
                <a:extLst>
                  <a:ext uri="{FF2B5EF4-FFF2-40B4-BE49-F238E27FC236}">
                    <a16:creationId xmlns:a16="http://schemas.microsoft.com/office/drawing/2014/main" id="{15462991-902E-48CA-9CCB-F54A71A404A7}"/>
                  </a:ext>
                </a:extLst>
              </p:cNvPr>
              <p:cNvSpPr>
                <a:spLocks/>
              </p:cNvSpPr>
              <p:nvPr/>
            </p:nvSpPr>
            <p:spPr bwMode="auto">
              <a:xfrm>
                <a:off x="1584326" y="4908551"/>
                <a:ext cx="39688" cy="12700"/>
              </a:xfrm>
              <a:custGeom>
                <a:avLst/>
                <a:gdLst>
                  <a:gd name="T0" fmla="*/ 59 w 73"/>
                  <a:gd name="T1" fmla="*/ 0 h 26"/>
                  <a:gd name="T2" fmla="*/ 14 w 73"/>
                  <a:gd name="T3" fmla="*/ 0 h 26"/>
                  <a:gd name="T4" fmla="*/ 9 w 73"/>
                  <a:gd name="T5" fmla="*/ 1 h 26"/>
                  <a:gd name="T6" fmla="*/ 4 w 73"/>
                  <a:gd name="T7" fmla="*/ 3 h 26"/>
                  <a:gd name="T8" fmla="*/ 1 w 73"/>
                  <a:gd name="T9" fmla="*/ 7 h 26"/>
                  <a:gd name="T10" fmla="*/ 0 w 73"/>
                  <a:gd name="T11" fmla="*/ 12 h 26"/>
                  <a:gd name="T12" fmla="*/ 1 w 73"/>
                  <a:gd name="T13" fmla="*/ 19 h 26"/>
                  <a:gd name="T14" fmla="*/ 4 w 73"/>
                  <a:gd name="T15" fmla="*/ 23 h 26"/>
                  <a:gd name="T16" fmla="*/ 9 w 73"/>
                  <a:gd name="T17" fmla="*/ 25 h 26"/>
                  <a:gd name="T18" fmla="*/ 14 w 73"/>
                  <a:gd name="T19" fmla="*/ 26 h 26"/>
                  <a:gd name="T20" fmla="*/ 59 w 73"/>
                  <a:gd name="T21" fmla="*/ 26 h 26"/>
                  <a:gd name="T22" fmla="*/ 64 w 73"/>
                  <a:gd name="T23" fmla="*/ 25 h 26"/>
                  <a:gd name="T24" fmla="*/ 69 w 73"/>
                  <a:gd name="T25" fmla="*/ 23 h 26"/>
                  <a:gd name="T26" fmla="*/ 72 w 73"/>
                  <a:gd name="T27" fmla="*/ 19 h 26"/>
                  <a:gd name="T28" fmla="*/ 73 w 73"/>
                  <a:gd name="T29" fmla="*/ 12 h 26"/>
                  <a:gd name="T30" fmla="*/ 72 w 73"/>
                  <a:gd name="T31" fmla="*/ 7 h 26"/>
                  <a:gd name="T32" fmla="*/ 69 w 73"/>
                  <a:gd name="T33" fmla="*/ 3 h 26"/>
                  <a:gd name="T34" fmla="*/ 64 w 73"/>
                  <a:gd name="T35" fmla="*/ 1 h 26"/>
                  <a:gd name="T36" fmla="*/ 59 w 73"/>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26">
                    <a:moveTo>
                      <a:pt x="59" y="0"/>
                    </a:moveTo>
                    <a:lnTo>
                      <a:pt x="14" y="0"/>
                    </a:lnTo>
                    <a:lnTo>
                      <a:pt x="9" y="1"/>
                    </a:lnTo>
                    <a:lnTo>
                      <a:pt x="4" y="3"/>
                    </a:lnTo>
                    <a:lnTo>
                      <a:pt x="1" y="7"/>
                    </a:lnTo>
                    <a:lnTo>
                      <a:pt x="0" y="12"/>
                    </a:lnTo>
                    <a:lnTo>
                      <a:pt x="1" y="19"/>
                    </a:lnTo>
                    <a:lnTo>
                      <a:pt x="4" y="23"/>
                    </a:lnTo>
                    <a:lnTo>
                      <a:pt x="9" y="25"/>
                    </a:lnTo>
                    <a:lnTo>
                      <a:pt x="14" y="26"/>
                    </a:lnTo>
                    <a:lnTo>
                      <a:pt x="59" y="26"/>
                    </a:lnTo>
                    <a:lnTo>
                      <a:pt x="64" y="25"/>
                    </a:lnTo>
                    <a:lnTo>
                      <a:pt x="69" y="23"/>
                    </a:lnTo>
                    <a:lnTo>
                      <a:pt x="72" y="19"/>
                    </a:lnTo>
                    <a:lnTo>
                      <a:pt x="73" y="12"/>
                    </a:lnTo>
                    <a:lnTo>
                      <a:pt x="72" y="7"/>
                    </a:lnTo>
                    <a:lnTo>
                      <a:pt x="69" y="3"/>
                    </a:lnTo>
                    <a:lnTo>
                      <a:pt x="64" y="1"/>
                    </a:lnTo>
                    <a:lnTo>
                      <a:pt x="59"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14" name="Group 13">
            <a:extLst>
              <a:ext uri="{FF2B5EF4-FFF2-40B4-BE49-F238E27FC236}">
                <a16:creationId xmlns:a16="http://schemas.microsoft.com/office/drawing/2014/main" id="{7067AF9A-A9FA-4EFD-A671-B3DD48E3717F}"/>
              </a:ext>
            </a:extLst>
          </p:cNvPr>
          <p:cNvGrpSpPr/>
          <p:nvPr/>
        </p:nvGrpSpPr>
        <p:grpSpPr>
          <a:xfrm>
            <a:off x="9074167" y="2809363"/>
            <a:ext cx="838200" cy="838196"/>
            <a:chOff x="8965789" y="3164240"/>
            <a:chExt cx="838200" cy="838196"/>
          </a:xfrm>
        </p:grpSpPr>
        <p:sp>
          <p:nvSpPr>
            <p:cNvPr id="22" name="Oval 21">
              <a:extLst>
                <a:ext uri="{FF2B5EF4-FFF2-40B4-BE49-F238E27FC236}">
                  <a16:creationId xmlns:a16="http://schemas.microsoft.com/office/drawing/2014/main" id="{F52AC550-5524-4A46-A479-DA89392B9377}"/>
                </a:ext>
              </a:extLst>
            </p:cNvPr>
            <p:cNvSpPr/>
            <p:nvPr/>
          </p:nvSpPr>
          <p:spPr>
            <a:xfrm>
              <a:off x="8965789" y="3164240"/>
              <a:ext cx="838200" cy="838196"/>
            </a:xfrm>
            <a:prstGeom prst="ellipse">
              <a:avLst/>
            </a:prstGeom>
            <a:gradFill flip="none" rotWithShape="1">
              <a:gsLst>
                <a:gs pos="99000">
                  <a:schemeClr val="accent5"/>
                </a:gs>
                <a:gs pos="0">
                  <a:schemeClr val="accent6">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38C88F8A-8F58-42EE-8084-F3691176BB8D}"/>
                </a:ext>
              </a:extLst>
            </p:cNvPr>
            <p:cNvGrpSpPr/>
            <p:nvPr/>
          </p:nvGrpSpPr>
          <p:grpSpPr>
            <a:xfrm>
              <a:off x="9250745" y="3630963"/>
              <a:ext cx="234951" cy="14288"/>
              <a:chOff x="10315576" y="3476626"/>
              <a:chExt cx="234951" cy="14288"/>
            </a:xfrm>
            <a:solidFill>
              <a:schemeClr val="bg1"/>
            </a:solidFill>
          </p:grpSpPr>
          <p:sp>
            <p:nvSpPr>
              <p:cNvPr id="37" name="Freeform 244">
                <a:extLst>
                  <a:ext uri="{FF2B5EF4-FFF2-40B4-BE49-F238E27FC236}">
                    <a16:creationId xmlns:a16="http://schemas.microsoft.com/office/drawing/2014/main" id="{788FA155-632E-4B3A-B9B5-6627D3AB25A9}"/>
                  </a:ext>
                </a:extLst>
              </p:cNvPr>
              <p:cNvSpPr>
                <a:spLocks/>
              </p:cNvSpPr>
              <p:nvPr/>
            </p:nvSpPr>
            <p:spPr bwMode="auto">
              <a:xfrm>
                <a:off x="10536239" y="3476626"/>
                <a:ext cx="14288" cy="14288"/>
              </a:xfrm>
              <a:custGeom>
                <a:avLst/>
                <a:gdLst>
                  <a:gd name="T0" fmla="*/ 24 w 27"/>
                  <a:gd name="T1" fmla="*/ 4 h 28"/>
                  <a:gd name="T2" fmla="*/ 18 w 27"/>
                  <a:gd name="T3" fmla="*/ 1 h 28"/>
                  <a:gd name="T4" fmla="*/ 14 w 27"/>
                  <a:gd name="T5" fmla="*/ 0 h 28"/>
                  <a:gd name="T6" fmla="*/ 9 w 27"/>
                  <a:gd name="T7" fmla="*/ 1 h 28"/>
                  <a:gd name="T8" fmla="*/ 3 w 27"/>
                  <a:gd name="T9" fmla="*/ 4 h 28"/>
                  <a:gd name="T10" fmla="*/ 1 w 27"/>
                  <a:gd name="T11" fmla="*/ 9 h 28"/>
                  <a:gd name="T12" fmla="*/ 0 w 27"/>
                  <a:gd name="T13" fmla="*/ 14 h 28"/>
                  <a:gd name="T14" fmla="*/ 1 w 27"/>
                  <a:gd name="T15" fmla="*/ 19 h 28"/>
                  <a:gd name="T16" fmla="*/ 3 w 27"/>
                  <a:gd name="T17" fmla="*/ 24 h 28"/>
                  <a:gd name="T18" fmla="*/ 9 w 27"/>
                  <a:gd name="T19" fmla="*/ 27 h 28"/>
                  <a:gd name="T20" fmla="*/ 14 w 27"/>
                  <a:gd name="T21" fmla="*/ 28 h 28"/>
                  <a:gd name="T22" fmla="*/ 18 w 27"/>
                  <a:gd name="T23" fmla="*/ 27 h 28"/>
                  <a:gd name="T24" fmla="*/ 24 w 27"/>
                  <a:gd name="T25" fmla="*/ 24 h 28"/>
                  <a:gd name="T26" fmla="*/ 26 w 27"/>
                  <a:gd name="T27" fmla="*/ 19 h 28"/>
                  <a:gd name="T28" fmla="*/ 27 w 27"/>
                  <a:gd name="T29" fmla="*/ 14 h 28"/>
                  <a:gd name="T30" fmla="*/ 26 w 27"/>
                  <a:gd name="T31" fmla="*/ 9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8" y="1"/>
                    </a:lnTo>
                    <a:lnTo>
                      <a:pt x="14" y="0"/>
                    </a:lnTo>
                    <a:lnTo>
                      <a:pt x="9" y="1"/>
                    </a:lnTo>
                    <a:lnTo>
                      <a:pt x="3" y="4"/>
                    </a:lnTo>
                    <a:lnTo>
                      <a:pt x="1" y="9"/>
                    </a:lnTo>
                    <a:lnTo>
                      <a:pt x="0" y="14"/>
                    </a:lnTo>
                    <a:lnTo>
                      <a:pt x="1" y="19"/>
                    </a:lnTo>
                    <a:lnTo>
                      <a:pt x="3" y="24"/>
                    </a:lnTo>
                    <a:lnTo>
                      <a:pt x="9" y="27"/>
                    </a:lnTo>
                    <a:lnTo>
                      <a:pt x="14" y="28"/>
                    </a:lnTo>
                    <a:lnTo>
                      <a:pt x="18" y="27"/>
                    </a:lnTo>
                    <a:lnTo>
                      <a:pt x="24" y="24"/>
                    </a:lnTo>
                    <a:lnTo>
                      <a:pt x="26" y="19"/>
                    </a:lnTo>
                    <a:lnTo>
                      <a:pt x="27" y="14"/>
                    </a:lnTo>
                    <a:lnTo>
                      <a:pt x="26" y="9"/>
                    </a:lnTo>
                    <a:lnTo>
                      <a:pt x="24"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246">
                <a:extLst>
                  <a:ext uri="{FF2B5EF4-FFF2-40B4-BE49-F238E27FC236}">
                    <a16:creationId xmlns:a16="http://schemas.microsoft.com/office/drawing/2014/main" id="{12BCF73A-05C2-473F-9DEE-192D0DEEFF87}"/>
                  </a:ext>
                </a:extLst>
              </p:cNvPr>
              <p:cNvSpPr>
                <a:spLocks/>
              </p:cNvSpPr>
              <p:nvPr/>
            </p:nvSpPr>
            <p:spPr bwMode="auto">
              <a:xfrm>
                <a:off x="10315576" y="3476626"/>
                <a:ext cx="15875" cy="14288"/>
              </a:xfrm>
              <a:custGeom>
                <a:avLst/>
                <a:gdLst>
                  <a:gd name="T0" fmla="*/ 15 w 29"/>
                  <a:gd name="T1" fmla="*/ 0 h 28"/>
                  <a:gd name="T2" fmla="*/ 14 w 29"/>
                  <a:gd name="T3" fmla="*/ 0 h 28"/>
                  <a:gd name="T4" fmla="*/ 8 w 29"/>
                  <a:gd name="T5" fmla="*/ 1 h 28"/>
                  <a:gd name="T6" fmla="*/ 4 w 29"/>
                  <a:gd name="T7" fmla="*/ 4 h 28"/>
                  <a:gd name="T8" fmla="*/ 1 w 29"/>
                  <a:gd name="T9" fmla="*/ 9 h 28"/>
                  <a:gd name="T10" fmla="*/ 0 w 29"/>
                  <a:gd name="T11" fmla="*/ 14 h 28"/>
                  <a:gd name="T12" fmla="*/ 1 w 29"/>
                  <a:gd name="T13" fmla="*/ 19 h 28"/>
                  <a:gd name="T14" fmla="*/ 4 w 29"/>
                  <a:gd name="T15" fmla="*/ 24 h 28"/>
                  <a:gd name="T16" fmla="*/ 8 w 29"/>
                  <a:gd name="T17" fmla="*/ 27 h 28"/>
                  <a:gd name="T18" fmla="*/ 14 w 29"/>
                  <a:gd name="T19" fmla="*/ 28 h 28"/>
                  <a:gd name="T20" fmla="*/ 15 w 29"/>
                  <a:gd name="T21" fmla="*/ 28 h 28"/>
                  <a:gd name="T22" fmla="*/ 20 w 29"/>
                  <a:gd name="T23" fmla="*/ 27 h 28"/>
                  <a:gd name="T24" fmla="*/ 24 w 29"/>
                  <a:gd name="T25" fmla="*/ 24 h 28"/>
                  <a:gd name="T26" fmla="*/ 28 w 29"/>
                  <a:gd name="T27" fmla="*/ 19 h 28"/>
                  <a:gd name="T28" fmla="*/ 29 w 29"/>
                  <a:gd name="T29" fmla="*/ 14 h 28"/>
                  <a:gd name="T30" fmla="*/ 28 w 29"/>
                  <a:gd name="T31" fmla="*/ 9 h 28"/>
                  <a:gd name="T32" fmla="*/ 24 w 29"/>
                  <a:gd name="T33" fmla="*/ 4 h 28"/>
                  <a:gd name="T34" fmla="*/ 20 w 29"/>
                  <a:gd name="T35" fmla="*/ 1 h 28"/>
                  <a:gd name="T36" fmla="*/ 15 w 29"/>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8">
                    <a:moveTo>
                      <a:pt x="15" y="0"/>
                    </a:moveTo>
                    <a:lnTo>
                      <a:pt x="14" y="0"/>
                    </a:lnTo>
                    <a:lnTo>
                      <a:pt x="8" y="1"/>
                    </a:lnTo>
                    <a:lnTo>
                      <a:pt x="4" y="4"/>
                    </a:lnTo>
                    <a:lnTo>
                      <a:pt x="1" y="9"/>
                    </a:lnTo>
                    <a:lnTo>
                      <a:pt x="0" y="14"/>
                    </a:lnTo>
                    <a:lnTo>
                      <a:pt x="1" y="19"/>
                    </a:lnTo>
                    <a:lnTo>
                      <a:pt x="4" y="24"/>
                    </a:lnTo>
                    <a:lnTo>
                      <a:pt x="8" y="27"/>
                    </a:lnTo>
                    <a:lnTo>
                      <a:pt x="14" y="28"/>
                    </a:lnTo>
                    <a:lnTo>
                      <a:pt x="15" y="28"/>
                    </a:lnTo>
                    <a:lnTo>
                      <a:pt x="20" y="27"/>
                    </a:lnTo>
                    <a:lnTo>
                      <a:pt x="24" y="24"/>
                    </a:lnTo>
                    <a:lnTo>
                      <a:pt x="28" y="19"/>
                    </a:lnTo>
                    <a:lnTo>
                      <a:pt x="29" y="14"/>
                    </a:lnTo>
                    <a:lnTo>
                      <a:pt x="28" y="9"/>
                    </a:lnTo>
                    <a:lnTo>
                      <a:pt x="24" y="4"/>
                    </a:lnTo>
                    <a:lnTo>
                      <a:pt x="20" y="1"/>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12" name="Group 11">
            <a:extLst>
              <a:ext uri="{FF2B5EF4-FFF2-40B4-BE49-F238E27FC236}">
                <a16:creationId xmlns:a16="http://schemas.microsoft.com/office/drawing/2014/main" id="{648412A7-398D-4E16-BE1F-E8C3A7ACE1FE}"/>
              </a:ext>
            </a:extLst>
          </p:cNvPr>
          <p:cNvGrpSpPr/>
          <p:nvPr/>
        </p:nvGrpSpPr>
        <p:grpSpPr>
          <a:xfrm>
            <a:off x="3102361" y="2156923"/>
            <a:ext cx="3521117" cy="1495705"/>
            <a:chOff x="5996781" y="3653981"/>
            <a:chExt cx="3521117" cy="1495705"/>
          </a:xfrm>
        </p:grpSpPr>
        <p:sp>
          <p:nvSpPr>
            <p:cNvPr id="13" name="Oval 12">
              <a:extLst>
                <a:ext uri="{FF2B5EF4-FFF2-40B4-BE49-F238E27FC236}">
                  <a16:creationId xmlns:a16="http://schemas.microsoft.com/office/drawing/2014/main" id="{B63FBC19-BD41-4AEB-A44D-C4C56771E20E}"/>
                </a:ext>
              </a:extLst>
            </p:cNvPr>
            <p:cNvSpPr/>
            <p:nvPr/>
          </p:nvSpPr>
          <p:spPr>
            <a:xfrm>
              <a:off x="8679698" y="4311490"/>
              <a:ext cx="838200" cy="838196"/>
            </a:xfrm>
            <a:prstGeom prst="ellipse">
              <a:avLst/>
            </a:prstGeom>
            <a:gradFill flip="none" rotWithShape="1">
              <a:gsLst>
                <a:gs pos="99000">
                  <a:schemeClr val="accent3"/>
                </a:gs>
                <a:gs pos="0">
                  <a:schemeClr val="accent4">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367">
              <a:extLst>
                <a:ext uri="{FF2B5EF4-FFF2-40B4-BE49-F238E27FC236}">
                  <a16:creationId xmlns:a16="http://schemas.microsoft.com/office/drawing/2014/main" id="{1ABBE83A-BF44-4F58-A520-D2FDAC3520FF}"/>
                </a:ext>
              </a:extLst>
            </p:cNvPr>
            <p:cNvSpPr>
              <a:spLocks/>
            </p:cNvSpPr>
            <p:nvPr/>
          </p:nvSpPr>
          <p:spPr bwMode="auto">
            <a:xfrm>
              <a:off x="5996781" y="3653981"/>
              <a:ext cx="15875"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8 h 28"/>
                <a:gd name="T12" fmla="*/ 0 w 28"/>
                <a:gd name="T13" fmla="*/ 14 h 28"/>
                <a:gd name="T14" fmla="*/ 1 w 28"/>
                <a:gd name="T15" fmla="*/ 19 h 28"/>
                <a:gd name="T16" fmla="*/ 5 w 28"/>
                <a:gd name="T17" fmla="*/ 23 h 28"/>
                <a:gd name="T18" fmla="*/ 9 w 28"/>
                <a:gd name="T19" fmla="*/ 27 h 28"/>
                <a:gd name="T20" fmla="*/ 14 w 28"/>
                <a:gd name="T21" fmla="*/ 28 h 28"/>
                <a:gd name="T22" fmla="*/ 20 w 28"/>
                <a:gd name="T23" fmla="*/ 27 h 28"/>
                <a:gd name="T24" fmla="*/ 25 w 28"/>
                <a:gd name="T25" fmla="*/ 23 h 28"/>
                <a:gd name="T26" fmla="*/ 27 w 28"/>
                <a:gd name="T27" fmla="*/ 19 h 28"/>
                <a:gd name="T28" fmla="*/ 28 w 28"/>
                <a:gd name="T29" fmla="*/ 14 h 28"/>
                <a:gd name="T30" fmla="*/ 27 w 28"/>
                <a:gd name="T31" fmla="*/ 8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8"/>
                  </a:lnTo>
                  <a:lnTo>
                    <a:pt x="0" y="14"/>
                  </a:lnTo>
                  <a:lnTo>
                    <a:pt x="1" y="19"/>
                  </a:lnTo>
                  <a:lnTo>
                    <a:pt x="5" y="23"/>
                  </a:lnTo>
                  <a:lnTo>
                    <a:pt x="9" y="27"/>
                  </a:lnTo>
                  <a:lnTo>
                    <a:pt x="14" y="28"/>
                  </a:lnTo>
                  <a:lnTo>
                    <a:pt x="20" y="27"/>
                  </a:lnTo>
                  <a:lnTo>
                    <a:pt x="25" y="23"/>
                  </a:lnTo>
                  <a:lnTo>
                    <a:pt x="27" y="19"/>
                  </a:lnTo>
                  <a:lnTo>
                    <a:pt x="28" y="14"/>
                  </a:lnTo>
                  <a:lnTo>
                    <a:pt x="27" y="8"/>
                  </a:lnTo>
                  <a:lnTo>
                    <a:pt x="25"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7" name="Group 66">
            <a:extLst>
              <a:ext uri="{FF2B5EF4-FFF2-40B4-BE49-F238E27FC236}">
                <a16:creationId xmlns:a16="http://schemas.microsoft.com/office/drawing/2014/main" id="{077177D1-5DF2-408A-A357-63C66D925751}"/>
              </a:ext>
            </a:extLst>
          </p:cNvPr>
          <p:cNvGrpSpPr/>
          <p:nvPr/>
        </p:nvGrpSpPr>
        <p:grpSpPr>
          <a:xfrm>
            <a:off x="268522" y="164392"/>
            <a:ext cx="10863028" cy="6521629"/>
            <a:chOff x="5483226" y="-877773"/>
            <a:chExt cx="9749583" cy="6643574"/>
          </a:xfrm>
          <a:solidFill>
            <a:schemeClr val="bg1"/>
          </a:solidFill>
        </p:grpSpPr>
        <p:sp>
          <p:nvSpPr>
            <p:cNvPr id="68" name="Freeform 426">
              <a:extLst>
                <a:ext uri="{FF2B5EF4-FFF2-40B4-BE49-F238E27FC236}">
                  <a16:creationId xmlns:a16="http://schemas.microsoft.com/office/drawing/2014/main" id="{6BB8F8CB-871A-4573-BCE9-C3D5A0380CDB}"/>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69" name="Freeform 427">
              <a:extLst>
                <a:ext uri="{FF2B5EF4-FFF2-40B4-BE49-F238E27FC236}">
                  <a16:creationId xmlns:a16="http://schemas.microsoft.com/office/drawing/2014/main" id="{99D0B686-B1D6-4544-AAF7-44BB28D5B432}"/>
                </a:ext>
              </a:extLst>
            </p:cNvPr>
            <p:cNvSpPr>
              <a:spLocks noEditPoints="1"/>
            </p:cNvSpPr>
            <p:nvPr/>
          </p:nvSpPr>
          <p:spPr bwMode="auto">
            <a:xfrm>
              <a:off x="14856571" y="-877773"/>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73" name="Freeform 428">
              <a:extLst>
                <a:ext uri="{FF2B5EF4-FFF2-40B4-BE49-F238E27FC236}">
                  <a16:creationId xmlns:a16="http://schemas.microsoft.com/office/drawing/2014/main" id="{2FC01EB3-2AB0-40C3-A9DB-755F20052EFE}"/>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74" name="Freeform 429">
              <a:extLst>
                <a:ext uri="{FF2B5EF4-FFF2-40B4-BE49-F238E27FC236}">
                  <a16:creationId xmlns:a16="http://schemas.microsoft.com/office/drawing/2014/main" id="{10129E62-B6B7-4BA2-AEBA-37C9F2DF75A9}"/>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sp>
        <p:nvSpPr>
          <p:cNvPr id="16" name="TextBox 15">
            <a:extLst>
              <a:ext uri="{FF2B5EF4-FFF2-40B4-BE49-F238E27FC236}">
                <a16:creationId xmlns:a16="http://schemas.microsoft.com/office/drawing/2014/main" id="{40F9CF09-3C7E-41C4-911E-9535023551B8}"/>
              </a:ext>
            </a:extLst>
          </p:cNvPr>
          <p:cNvSpPr txBox="1"/>
          <p:nvPr/>
        </p:nvSpPr>
        <p:spPr>
          <a:xfrm>
            <a:off x="11131550" y="164392"/>
            <a:ext cx="1716818"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Nuran</a:t>
            </a:r>
            <a:endParaRPr lang="en-US" dirty="0">
              <a:solidFill>
                <a:schemeClr val="bg1"/>
              </a:solidFill>
            </a:endParaRPr>
          </a:p>
        </p:txBody>
      </p:sp>
      <p:sp>
        <p:nvSpPr>
          <p:cNvPr id="91" name="Freeform 90">
            <a:extLst>
              <a:ext uri="{FF2B5EF4-FFF2-40B4-BE49-F238E27FC236}">
                <a16:creationId xmlns:a16="http://schemas.microsoft.com/office/drawing/2014/main" id="{AB68D4E8-FDAC-4F2F-BA33-72110FE3740E}"/>
              </a:ext>
            </a:extLst>
          </p:cNvPr>
          <p:cNvSpPr>
            <a:spLocks/>
          </p:cNvSpPr>
          <p:nvPr/>
        </p:nvSpPr>
        <p:spPr bwMode="auto">
          <a:xfrm>
            <a:off x="9462542" y="3235424"/>
            <a:ext cx="14288" cy="14288"/>
          </a:xfrm>
          <a:custGeom>
            <a:avLst/>
            <a:gdLst>
              <a:gd name="T0" fmla="*/ 24 w 28"/>
              <a:gd name="T1" fmla="*/ 3 h 27"/>
              <a:gd name="T2" fmla="*/ 20 w 28"/>
              <a:gd name="T3" fmla="*/ 1 h 27"/>
              <a:gd name="T4" fmla="*/ 14 w 28"/>
              <a:gd name="T5" fmla="*/ 0 h 27"/>
              <a:gd name="T6" fmla="*/ 9 w 28"/>
              <a:gd name="T7" fmla="*/ 1 h 27"/>
              <a:gd name="T8" fmla="*/ 5 w 28"/>
              <a:gd name="T9" fmla="*/ 3 h 27"/>
              <a:gd name="T10" fmla="*/ 2 w 28"/>
              <a:gd name="T11" fmla="*/ 9 h 27"/>
              <a:gd name="T12" fmla="*/ 0 w 28"/>
              <a:gd name="T13" fmla="*/ 13 h 27"/>
              <a:gd name="T14" fmla="*/ 2 w 28"/>
              <a:gd name="T15" fmla="*/ 18 h 27"/>
              <a:gd name="T16" fmla="*/ 5 w 28"/>
              <a:gd name="T17" fmla="*/ 24 h 27"/>
              <a:gd name="T18" fmla="*/ 9 w 28"/>
              <a:gd name="T19" fmla="*/ 26 h 27"/>
              <a:gd name="T20" fmla="*/ 14 w 28"/>
              <a:gd name="T21" fmla="*/ 27 h 27"/>
              <a:gd name="T22" fmla="*/ 20 w 28"/>
              <a:gd name="T23" fmla="*/ 26 h 27"/>
              <a:gd name="T24" fmla="*/ 24 w 28"/>
              <a:gd name="T25" fmla="*/ 24 h 27"/>
              <a:gd name="T26" fmla="*/ 27 w 28"/>
              <a:gd name="T27" fmla="*/ 18 h 27"/>
              <a:gd name="T28" fmla="*/ 28 w 28"/>
              <a:gd name="T29" fmla="*/ 13 h 27"/>
              <a:gd name="T30" fmla="*/ 27 w 28"/>
              <a:gd name="T31" fmla="*/ 9 h 27"/>
              <a:gd name="T32" fmla="*/ 24 w 28"/>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7">
                <a:moveTo>
                  <a:pt x="24" y="3"/>
                </a:moveTo>
                <a:lnTo>
                  <a:pt x="20" y="1"/>
                </a:lnTo>
                <a:lnTo>
                  <a:pt x="14" y="0"/>
                </a:lnTo>
                <a:lnTo>
                  <a:pt x="9" y="1"/>
                </a:lnTo>
                <a:lnTo>
                  <a:pt x="5" y="3"/>
                </a:lnTo>
                <a:lnTo>
                  <a:pt x="2" y="9"/>
                </a:lnTo>
                <a:lnTo>
                  <a:pt x="0" y="13"/>
                </a:lnTo>
                <a:lnTo>
                  <a:pt x="2" y="18"/>
                </a:lnTo>
                <a:lnTo>
                  <a:pt x="5" y="24"/>
                </a:lnTo>
                <a:lnTo>
                  <a:pt x="9" y="26"/>
                </a:lnTo>
                <a:lnTo>
                  <a:pt x="14" y="27"/>
                </a:lnTo>
                <a:lnTo>
                  <a:pt x="20" y="26"/>
                </a:lnTo>
                <a:lnTo>
                  <a:pt x="24" y="24"/>
                </a:lnTo>
                <a:lnTo>
                  <a:pt x="27" y="18"/>
                </a:lnTo>
                <a:lnTo>
                  <a:pt x="28" y="13"/>
                </a:lnTo>
                <a:lnTo>
                  <a:pt x="27" y="9"/>
                </a:lnTo>
                <a:lnTo>
                  <a:pt x="24"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1">
            <a:extLst>
              <a:ext uri="{FF2B5EF4-FFF2-40B4-BE49-F238E27FC236}">
                <a16:creationId xmlns:a16="http://schemas.microsoft.com/office/drawing/2014/main" id="{9E082100-DA4E-4552-AE00-F32B0071DB9A}"/>
              </a:ext>
            </a:extLst>
          </p:cNvPr>
          <p:cNvSpPr>
            <a:spLocks noEditPoints="1"/>
          </p:cNvSpPr>
          <p:nvPr/>
        </p:nvSpPr>
        <p:spPr bwMode="auto">
          <a:xfrm>
            <a:off x="9291092" y="3157636"/>
            <a:ext cx="376238" cy="128588"/>
          </a:xfrm>
          <a:custGeom>
            <a:avLst/>
            <a:gdLst>
              <a:gd name="T0" fmla="*/ 617 w 712"/>
              <a:gd name="T1" fmla="*/ 55 h 245"/>
              <a:gd name="T2" fmla="*/ 595 w 712"/>
              <a:gd name="T3" fmla="*/ 30 h 245"/>
              <a:gd name="T4" fmla="*/ 566 w 712"/>
              <a:gd name="T5" fmla="*/ 12 h 245"/>
              <a:gd name="T6" fmla="*/ 533 w 712"/>
              <a:gd name="T7" fmla="*/ 2 h 245"/>
              <a:gd name="T8" fmla="*/ 497 w 712"/>
              <a:gd name="T9" fmla="*/ 2 h 245"/>
              <a:gd name="T10" fmla="*/ 464 w 712"/>
              <a:gd name="T11" fmla="*/ 12 h 245"/>
              <a:gd name="T12" fmla="*/ 436 w 712"/>
              <a:gd name="T13" fmla="*/ 30 h 245"/>
              <a:gd name="T14" fmla="*/ 413 w 712"/>
              <a:gd name="T15" fmla="*/ 55 h 245"/>
              <a:gd name="T16" fmla="*/ 43 w 712"/>
              <a:gd name="T17" fmla="*/ 71 h 245"/>
              <a:gd name="T18" fmla="*/ 10 w 712"/>
              <a:gd name="T19" fmla="*/ 93 h 245"/>
              <a:gd name="T20" fmla="*/ 1 w 712"/>
              <a:gd name="T21" fmla="*/ 133 h 245"/>
              <a:gd name="T22" fmla="*/ 24 w 712"/>
              <a:gd name="T23" fmla="*/ 166 h 245"/>
              <a:gd name="T24" fmla="*/ 276 w 712"/>
              <a:gd name="T25" fmla="*/ 175 h 245"/>
              <a:gd name="T26" fmla="*/ 290 w 712"/>
              <a:gd name="T27" fmla="*/ 161 h 245"/>
              <a:gd name="T28" fmla="*/ 276 w 712"/>
              <a:gd name="T29" fmla="*/ 148 h 245"/>
              <a:gd name="T30" fmla="*/ 39 w 712"/>
              <a:gd name="T31" fmla="*/ 144 h 245"/>
              <a:gd name="T32" fmla="*/ 29 w 712"/>
              <a:gd name="T33" fmla="*/ 128 h 245"/>
              <a:gd name="T34" fmla="*/ 33 w 712"/>
              <a:gd name="T35" fmla="*/ 108 h 245"/>
              <a:gd name="T36" fmla="*/ 49 w 712"/>
              <a:gd name="T37" fmla="*/ 98 h 245"/>
              <a:gd name="T38" fmla="*/ 393 w 712"/>
              <a:gd name="T39" fmla="*/ 122 h 245"/>
              <a:gd name="T40" fmla="*/ 403 w 712"/>
              <a:gd name="T41" fmla="*/ 171 h 245"/>
              <a:gd name="T42" fmla="*/ 428 w 712"/>
              <a:gd name="T43" fmla="*/ 209 h 245"/>
              <a:gd name="T44" fmla="*/ 467 w 712"/>
              <a:gd name="T45" fmla="*/ 235 h 245"/>
              <a:gd name="T46" fmla="*/ 515 w 712"/>
              <a:gd name="T47" fmla="*/ 245 h 245"/>
              <a:gd name="T48" fmla="*/ 550 w 712"/>
              <a:gd name="T49" fmla="*/ 239 h 245"/>
              <a:gd name="T50" fmla="*/ 581 w 712"/>
              <a:gd name="T51" fmla="*/ 225 h 245"/>
              <a:gd name="T52" fmla="*/ 607 w 712"/>
              <a:gd name="T53" fmla="*/ 204 h 245"/>
              <a:gd name="T54" fmla="*/ 625 w 712"/>
              <a:gd name="T55" fmla="*/ 175 h 245"/>
              <a:gd name="T56" fmla="*/ 688 w 712"/>
              <a:gd name="T57" fmla="*/ 166 h 245"/>
              <a:gd name="T58" fmla="*/ 711 w 712"/>
              <a:gd name="T59" fmla="*/ 133 h 245"/>
              <a:gd name="T60" fmla="*/ 702 w 712"/>
              <a:gd name="T61" fmla="*/ 93 h 245"/>
              <a:gd name="T62" fmla="*/ 670 w 712"/>
              <a:gd name="T63" fmla="*/ 71 h 245"/>
              <a:gd name="T64" fmla="*/ 496 w 712"/>
              <a:gd name="T65" fmla="*/ 215 h 245"/>
              <a:gd name="T66" fmla="*/ 463 w 712"/>
              <a:gd name="T67" fmla="*/ 201 h 245"/>
              <a:gd name="T68" fmla="*/ 437 w 712"/>
              <a:gd name="T69" fmla="*/ 175 h 245"/>
              <a:gd name="T70" fmla="*/ 423 w 712"/>
              <a:gd name="T71" fmla="*/ 142 h 245"/>
              <a:gd name="T72" fmla="*/ 423 w 712"/>
              <a:gd name="T73" fmla="*/ 104 h 245"/>
              <a:gd name="T74" fmla="*/ 437 w 712"/>
              <a:gd name="T75" fmla="*/ 70 h 245"/>
              <a:gd name="T76" fmla="*/ 463 w 712"/>
              <a:gd name="T77" fmla="*/ 44 h 245"/>
              <a:gd name="T78" fmla="*/ 496 w 712"/>
              <a:gd name="T79" fmla="*/ 30 h 245"/>
              <a:gd name="T80" fmla="*/ 534 w 712"/>
              <a:gd name="T81" fmla="*/ 30 h 245"/>
              <a:gd name="T82" fmla="*/ 568 w 712"/>
              <a:gd name="T83" fmla="*/ 44 h 245"/>
              <a:gd name="T84" fmla="*/ 594 w 712"/>
              <a:gd name="T85" fmla="*/ 70 h 245"/>
              <a:gd name="T86" fmla="*/ 608 w 712"/>
              <a:gd name="T87" fmla="*/ 104 h 245"/>
              <a:gd name="T88" fmla="*/ 608 w 712"/>
              <a:gd name="T89" fmla="*/ 142 h 245"/>
              <a:gd name="T90" fmla="*/ 594 w 712"/>
              <a:gd name="T91" fmla="*/ 175 h 245"/>
              <a:gd name="T92" fmla="*/ 568 w 712"/>
              <a:gd name="T93" fmla="*/ 201 h 245"/>
              <a:gd name="T94" fmla="*/ 534 w 712"/>
              <a:gd name="T95" fmla="*/ 215 h 245"/>
              <a:gd name="T96" fmla="*/ 634 w 712"/>
              <a:gd name="T97" fmla="*/ 148 h 245"/>
              <a:gd name="T98" fmla="*/ 634 w 712"/>
              <a:gd name="T99" fmla="*/ 98 h 245"/>
              <a:gd name="T100" fmla="*/ 673 w 712"/>
              <a:gd name="T101" fmla="*/ 102 h 245"/>
              <a:gd name="T102" fmla="*/ 683 w 712"/>
              <a:gd name="T103" fmla="*/ 118 h 245"/>
              <a:gd name="T104" fmla="*/ 679 w 712"/>
              <a:gd name="T105" fmla="*/ 136 h 245"/>
              <a:gd name="T106" fmla="*/ 663 w 712"/>
              <a:gd name="T107"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2" h="245">
                <a:moveTo>
                  <a:pt x="659" y="70"/>
                </a:moveTo>
                <a:lnTo>
                  <a:pt x="625" y="70"/>
                </a:lnTo>
                <a:lnTo>
                  <a:pt x="622" y="62"/>
                </a:lnTo>
                <a:lnTo>
                  <a:pt x="617" y="55"/>
                </a:lnTo>
                <a:lnTo>
                  <a:pt x="612" y="48"/>
                </a:lnTo>
                <a:lnTo>
                  <a:pt x="607" y="42"/>
                </a:lnTo>
                <a:lnTo>
                  <a:pt x="601" y="35"/>
                </a:lnTo>
                <a:lnTo>
                  <a:pt x="595" y="30"/>
                </a:lnTo>
                <a:lnTo>
                  <a:pt x="588" y="25"/>
                </a:lnTo>
                <a:lnTo>
                  <a:pt x="581" y="19"/>
                </a:lnTo>
                <a:lnTo>
                  <a:pt x="573" y="15"/>
                </a:lnTo>
                <a:lnTo>
                  <a:pt x="566" y="12"/>
                </a:lnTo>
                <a:lnTo>
                  <a:pt x="558" y="9"/>
                </a:lnTo>
                <a:lnTo>
                  <a:pt x="550" y="5"/>
                </a:lnTo>
                <a:lnTo>
                  <a:pt x="541" y="3"/>
                </a:lnTo>
                <a:lnTo>
                  <a:pt x="533" y="2"/>
                </a:lnTo>
                <a:lnTo>
                  <a:pt x="524" y="1"/>
                </a:lnTo>
                <a:lnTo>
                  <a:pt x="515" y="0"/>
                </a:lnTo>
                <a:lnTo>
                  <a:pt x="506" y="1"/>
                </a:lnTo>
                <a:lnTo>
                  <a:pt x="497" y="2"/>
                </a:lnTo>
                <a:lnTo>
                  <a:pt x="489" y="3"/>
                </a:lnTo>
                <a:lnTo>
                  <a:pt x="480" y="5"/>
                </a:lnTo>
                <a:lnTo>
                  <a:pt x="472" y="9"/>
                </a:lnTo>
                <a:lnTo>
                  <a:pt x="464" y="12"/>
                </a:lnTo>
                <a:lnTo>
                  <a:pt x="456" y="15"/>
                </a:lnTo>
                <a:lnTo>
                  <a:pt x="449" y="19"/>
                </a:lnTo>
                <a:lnTo>
                  <a:pt x="442" y="25"/>
                </a:lnTo>
                <a:lnTo>
                  <a:pt x="436" y="30"/>
                </a:lnTo>
                <a:lnTo>
                  <a:pt x="430" y="35"/>
                </a:lnTo>
                <a:lnTo>
                  <a:pt x="424" y="42"/>
                </a:lnTo>
                <a:lnTo>
                  <a:pt x="419" y="48"/>
                </a:lnTo>
                <a:lnTo>
                  <a:pt x="413" y="55"/>
                </a:lnTo>
                <a:lnTo>
                  <a:pt x="409" y="62"/>
                </a:lnTo>
                <a:lnTo>
                  <a:pt x="405" y="70"/>
                </a:lnTo>
                <a:lnTo>
                  <a:pt x="54" y="70"/>
                </a:lnTo>
                <a:lnTo>
                  <a:pt x="43" y="71"/>
                </a:lnTo>
                <a:lnTo>
                  <a:pt x="33" y="74"/>
                </a:lnTo>
                <a:lnTo>
                  <a:pt x="24" y="78"/>
                </a:lnTo>
                <a:lnTo>
                  <a:pt x="16" y="85"/>
                </a:lnTo>
                <a:lnTo>
                  <a:pt x="10" y="93"/>
                </a:lnTo>
                <a:lnTo>
                  <a:pt x="5" y="102"/>
                </a:lnTo>
                <a:lnTo>
                  <a:pt x="1" y="112"/>
                </a:lnTo>
                <a:lnTo>
                  <a:pt x="0" y="122"/>
                </a:lnTo>
                <a:lnTo>
                  <a:pt x="1" y="133"/>
                </a:lnTo>
                <a:lnTo>
                  <a:pt x="5" y="143"/>
                </a:lnTo>
                <a:lnTo>
                  <a:pt x="10" y="152"/>
                </a:lnTo>
                <a:lnTo>
                  <a:pt x="16" y="160"/>
                </a:lnTo>
                <a:lnTo>
                  <a:pt x="24" y="166"/>
                </a:lnTo>
                <a:lnTo>
                  <a:pt x="33" y="172"/>
                </a:lnTo>
                <a:lnTo>
                  <a:pt x="43" y="174"/>
                </a:lnTo>
                <a:lnTo>
                  <a:pt x="54" y="175"/>
                </a:lnTo>
                <a:lnTo>
                  <a:pt x="276" y="175"/>
                </a:lnTo>
                <a:lnTo>
                  <a:pt x="281" y="174"/>
                </a:lnTo>
                <a:lnTo>
                  <a:pt x="286" y="172"/>
                </a:lnTo>
                <a:lnTo>
                  <a:pt x="289" y="167"/>
                </a:lnTo>
                <a:lnTo>
                  <a:pt x="290" y="161"/>
                </a:lnTo>
                <a:lnTo>
                  <a:pt x="289" y="156"/>
                </a:lnTo>
                <a:lnTo>
                  <a:pt x="286" y="151"/>
                </a:lnTo>
                <a:lnTo>
                  <a:pt x="281" y="149"/>
                </a:lnTo>
                <a:lnTo>
                  <a:pt x="276" y="148"/>
                </a:lnTo>
                <a:lnTo>
                  <a:pt x="54" y="148"/>
                </a:lnTo>
                <a:lnTo>
                  <a:pt x="49" y="147"/>
                </a:lnTo>
                <a:lnTo>
                  <a:pt x="43" y="146"/>
                </a:lnTo>
                <a:lnTo>
                  <a:pt x="39" y="144"/>
                </a:lnTo>
                <a:lnTo>
                  <a:pt x="36" y="141"/>
                </a:lnTo>
                <a:lnTo>
                  <a:pt x="33" y="136"/>
                </a:lnTo>
                <a:lnTo>
                  <a:pt x="30" y="132"/>
                </a:lnTo>
                <a:lnTo>
                  <a:pt x="29" y="128"/>
                </a:lnTo>
                <a:lnTo>
                  <a:pt x="28" y="122"/>
                </a:lnTo>
                <a:lnTo>
                  <a:pt x="29" y="118"/>
                </a:lnTo>
                <a:lnTo>
                  <a:pt x="30" y="113"/>
                </a:lnTo>
                <a:lnTo>
                  <a:pt x="33" y="108"/>
                </a:lnTo>
                <a:lnTo>
                  <a:pt x="36" y="105"/>
                </a:lnTo>
                <a:lnTo>
                  <a:pt x="39" y="102"/>
                </a:lnTo>
                <a:lnTo>
                  <a:pt x="43" y="100"/>
                </a:lnTo>
                <a:lnTo>
                  <a:pt x="49" y="98"/>
                </a:lnTo>
                <a:lnTo>
                  <a:pt x="54" y="98"/>
                </a:lnTo>
                <a:lnTo>
                  <a:pt x="395" y="98"/>
                </a:lnTo>
                <a:lnTo>
                  <a:pt x="394" y="109"/>
                </a:lnTo>
                <a:lnTo>
                  <a:pt x="393" y="122"/>
                </a:lnTo>
                <a:lnTo>
                  <a:pt x="393" y="135"/>
                </a:lnTo>
                <a:lnTo>
                  <a:pt x="395" y="147"/>
                </a:lnTo>
                <a:lnTo>
                  <a:pt x="398" y="159"/>
                </a:lnTo>
                <a:lnTo>
                  <a:pt x="403" y="171"/>
                </a:lnTo>
                <a:lnTo>
                  <a:pt x="408" y="180"/>
                </a:lnTo>
                <a:lnTo>
                  <a:pt x="413" y="191"/>
                </a:lnTo>
                <a:lnTo>
                  <a:pt x="421" y="201"/>
                </a:lnTo>
                <a:lnTo>
                  <a:pt x="428" y="209"/>
                </a:lnTo>
                <a:lnTo>
                  <a:pt x="437" y="217"/>
                </a:lnTo>
                <a:lnTo>
                  <a:pt x="447" y="224"/>
                </a:lnTo>
                <a:lnTo>
                  <a:pt x="457" y="230"/>
                </a:lnTo>
                <a:lnTo>
                  <a:pt x="467" y="235"/>
                </a:lnTo>
                <a:lnTo>
                  <a:pt x="479" y="239"/>
                </a:lnTo>
                <a:lnTo>
                  <a:pt x="491" y="243"/>
                </a:lnTo>
                <a:lnTo>
                  <a:pt x="502" y="245"/>
                </a:lnTo>
                <a:lnTo>
                  <a:pt x="515" y="245"/>
                </a:lnTo>
                <a:lnTo>
                  <a:pt x="524" y="245"/>
                </a:lnTo>
                <a:lnTo>
                  <a:pt x="533" y="244"/>
                </a:lnTo>
                <a:lnTo>
                  <a:pt x="541" y="241"/>
                </a:lnTo>
                <a:lnTo>
                  <a:pt x="550" y="239"/>
                </a:lnTo>
                <a:lnTo>
                  <a:pt x="558" y="237"/>
                </a:lnTo>
                <a:lnTo>
                  <a:pt x="566" y="234"/>
                </a:lnTo>
                <a:lnTo>
                  <a:pt x="573" y="230"/>
                </a:lnTo>
                <a:lnTo>
                  <a:pt x="581" y="225"/>
                </a:lnTo>
                <a:lnTo>
                  <a:pt x="588" y="221"/>
                </a:lnTo>
                <a:lnTo>
                  <a:pt x="595" y="216"/>
                </a:lnTo>
                <a:lnTo>
                  <a:pt x="601" y="209"/>
                </a:lnTo>
                <a:lnTo>
                  <a:pt x="607" y="204"/>
                </a:lnTo>
                <a:lnTo>
                  <a:pt x="612" y="197"/>
                </a:lnTo>
                <a:lnTo>
                  <a:pt x="617" y="190"/>
                </a:lnTo>
                <a:lnTo>
                  <a:pt x="622" y="182"/>
                </a:lnTo>
                <a:lnTo>
                  <a:pt x="625" y="175"/>
                </a:lnTo>
                <a:lnTo>
                  <a:pt x="659" y="175"/>
                </a:lnTo>
                <a:lnTo>
                  <a:pt x="670" y="174"/>
                </a:lnTo>
                <a:lnTo>
                  <a:pt x="679" y="172"/>
                </a:lnTo>
                <a:lnTo>
                  <a:pt x="688" y="166"/>
                </a:lnTo>
                <a:lnTo>
                  <a:pt x="696" y="160"/>
                </a:lnTo>
                <a:lnTo>
                  <a:pt x="702" y="152"/>
                </a:lnTo>
                <a:lnTo>
                  <a:pt x="707" y="143"/>
                </a:lnTo>
                <a:lnTo>
                  <a:pt x="711" y="133"/>
                </a:lnTo>
                <a:lnTo>
                  <a:pt x="712" y="122"/>
                </a:lnTo>
                <a:lnTo>
                  <a:pt x="711" y="112"/>
                </a:lnTo>
                <a:lnTo>
                  <a:pt x="707" y="102"/>
                </a:lnTo>
                <a:lnTo>
                  <a:pt x="702" y="93"/>
                </a:lnTo>
                <a:lnTo>
                  <a:pt x="696" y="85"/>
                </a:lnTo>
                <a:lnTo>
                  <a:pt x="688" y="78"/>
                </a:lnTo>
                <a:lnTo>
                  <a:pt x="679" y="74"/>
                </a:lnTo>
                <a:lnTo>
                  <a:pt x="670" y="71"/>
                </a:lnTo>
                <a:lnTo>
                  <a:pt x="659" y="70"/>
                </a:lnTo>
                <a:close/>
                <a:moveTo>
                  <a:pt x="515" y="217"/>
                </a:moveTo>
                <a:lnTo>
                  <a:pt x="506" y="217"/>
                </a:lnTo>
                <a:lnTo>
                  <a:pt x="496" y="215"/>
                </a:lnTo>
                <a:lnTo>
                  <a:pt x="487" y="212"/>
                </a:lnTo>
                <a:lnTo>
                  <a:pt x="479" y="209"/>
                </a:lnTo>
                <a:lnTo>
                  <a:pt x="470" y="206"/>
                </a:lnTo>
                <a:lnTo>
                  <a:pt x="463" y="201"/>
                </a:lnTo>
                <a:lnTo>
                  <a:pt x="455" y="195"/>
                </a:lnTo>
                <a:lnTo>
                  <a:pt x="449" y="189"/>
                </a:lnTo>
                <a:lnTo>
                  <a:pt x="442" y="182"/>
                </a:lnTo>
                <a:lnTo>
                  <a:pt x="437" y="175"/>
                </a:lnTo>
                <a:lnTo>
                  <a:pt x="432" y="167"/>
                </a:lnTo>
                <a:lnTo>
                  <a:pt x="428" y="159"/>
                </a:lnTo>
                <a:lnTo>
                  <a:pt x="425" y="150"/>
                </a:lnTo>
                <a:lnTo>
                  <a:pt x="423" y="142"/>
                </a:lnTo>
                <a:lnTo>
                  <a:pt x="421" y="132"/>
                </a:lnTo>
                <a:lnTo>
                  <a:pt x="421" y="122"/>
                </a:lnTo>
                <a:lnTo>
                  <a:pt x="421" y="113"/>
                </a:lnTo>
                <a:lnTo>
                  <a:pt x="423" y="104"/>
                </a:lnTo>
                <a:lnTo>
                  <a:pt x="425" y="94"/>
                </a:lnTo>
                <a:lnTo>
                  <a:pt x="428" y="86"/>
                </a:lnTo>
                <a:lnTo>
                  <a:pt x="432" y="77"/>
                </a:lnTo>
                <a:lnTo>
                  <a:pt x="437" y="70"/>
                </a:lnTo>
                <a:lnTo>
                  <a:pt x="442" y="62"/>
                </a:lnTo>
                <a:lnTo>
                  <a:pt x="449" y="56"/>
                </a:lnTo>
                <a:lnTo>
                  <a:pt x="455" y="49"/>
                </a:lnTo>
                <a:lnTo>
                  <a:pt x="463" y="44"/>
                </a:lnTo>
                <a:lnTo>
                  <a:pt x="470" y="40"/>
                </a:lnTo>
                <a:lnTo>
                  <a:pt x="479" y="35"/>
                </a:lnTo>
                <a:lnTo>
                  <a:pt x="487" y="32"/>
                </a:lnTo>
                <a:lnTo>
                  <a:pt x="496" y="30"/>
                </a:lnTo>
                <a:lnTo>
                  <a:pt x="506" y="29"/>
                </a:lnTo>
                <a:lnTo>
                  <a:pt x="515" y="28"/>
                </a:lnTo>
                <a:lnTo>
                  <a:pt x="525" y="29"/>
                </a:lnTo>
                <a:lnTo>
                  <a:pt x="534" y="30"/>
                </a:lnTo>
                <a:lnTo>
                  <a:pt x="543" y="32"/>
                </a:lnTo>
                <a:lnTo>
                  <a:pt x="552" y="35"/>
                </a:lnTo>
                <a:lnTo>
                  <a:pt x="560" y="40"/>
                </a:lnTo>
                <a:lnTo>
                  <a:pt x="568" y="44"/>
                </a:lnTo>
                <a:lnTo>
                  <a:pt x="575" y="49"/>
                </a:lnTo>
                <a:lnTo>
                  <a:pt x="582" y="56"/>
                </a:lnTo>
                <a:lnTo>
                  <a:pt x="588" y="62"/>
                </a:lnTo>
                <a:lnTo>
                  <a:pt x="594" y="70"/>
                </a:lnTo>
                <a:lnTo>
                  <a:pt x="598" y="77"/>
                </a:lnTo>
                <a:lnTo>
                  <a:pt x="602" y="86"/>
                </a:lnTo>
                <a:lnTo>
                  <a:pt x="605" y="94"/>
                </a:lnTo>
                <a:lnTo>
                  <a:pt x="608" y="104"/>
                </a:lnTo>
                <a:lnTo>
                  <a:pt x="609" y="113"/>
                </a:lnTo>
                <a:lnTo>
                  <a:pt x="610" y="122"/>
                </a:lnTo>
                <a:lnTo>
                  <a:pt x="609" y="132"/>
                </a:lnTo>
                <a:lnTo>
                  <a:pt x="608" y="142"/>
                </a:lnTo>
                <a:lnTo>
                  <a:pt x="605" y="150"/>
                </a:lnTo>
                <a:lnTo>
                  <a:pt x="602" y="159"/>
                </a:lnTo>
                <a:lnTo>
                  <a:pt x="598" y="167"/>
                </a:lnTo>
                <a:lnTo>
                  <a:pt x="594" y="175"/>
                </a:lnTo>
                <a:lnTo>
                  <a:pt x="588" y="182"/>
                </a:lnTo>
                <a:lnTo>
                  <a:pt x="582" y="189"/>
                </a:lnTo>
                <a:lnTo>
                  <a:pt x="575" y="195"/>
                </a:lnTo>
                <a:lnTo>
                  <a:pt x="568" y="201"/>
                </a:lnTo>
                <a:lnTo>
                  <a:pt x="560" y="206"/>
                </a:lnTo>
                <a:lnTo>
                  <a:pt x="552" y="209"/>
                </a:lnTo>
                <a:lnTo>
                  <a:pt x="543" y="212"/>
                </a:lnTo>
                <a:lnTo>
                  <a:pt x="534" y="215"/>
                </a:lnTo>
                <a:lnTo>
                  <a:pt x="525" y="217"/>
                </a:lnTo>
                <a:lnTo>
                  <a:pt x="515" y="217"/>
                </a:lnTo>
                <a:close/>
                <a:moveTo>
                  <a:pt x="659" y="148"/>
                </a:moveTo>
                <a:lnTo>
                  <a:pt x="634" y="148"/>
                </a:lnTo>
                <a:lnTo>
                  <a:pt x="637" y="135"/>
                </a:lnTo>
                <a:lnTo>
                  <a:pt x="638" y="122"/>
                </a:lnTo>
                <a:lnTo>
                  <a:pt x="637" y="109"/>
                </a:lnTo>
                <a:lnTo>
                  <a:pt x="634" y="98"/>
                </a:lnTo>
                <a:lnTo>
                  <a:pt x="659" y="98"/>
                </a:lnTo>
                <a:lnTo>
                  <a:pt x="663" y="98"/>
                </a:lnTo>
                <a:lnTo>
                  <a:pt x="669" y="100"/>
                </a:lnTo>
                <a:lnTo>
                  <a:pt x="673" y="102"/>
                </a:lnTo>
                <a:lnTo>
                  <a:pt x="676" y="105"/>
                </a:lnTo>
                <a:lnTo>
                  <a:pt x="679" y="108"/>
                </a:lnTo>
                <a:lnTo>
                  <a:pt x="682" y="113"/>
                </a:lnTo>
                <a:lnTo>
                  <a:pt x="683" y="118"/>
                </a:lnTo>
                <a:lnTo>
                  <a:pt x="684" y="122"/>
                </a:lnTo>
                <a:lnTo>
                  <a:pt x="683" y="128"/>
                </a:lnTo>
                <a:lnTo>
                  <a:pt x="682" y="132"/>
                </a:lnTo>
                <a:lnTo>
                  <a:pt x="679" y="136"/>
                </a:lnTo>
                <a:lnTo>
                  <a:pt x="676" y="141"/>
                </a:lnTo>
                <a:lnTo>
                  <a:pt x="673" y="144"/>
                </a:lnTo>
                <a:lnTo>
                  <a:pt x="669" y="146"/>
                </a:lnTo>
                <a:lnTo>
                  <a:pt x="663" y="147"/>
                </a:lnTo>
                <a:lnTo>
                  <a:pt x="659" y="1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2">
            <a:extLst>
              <a:ext uri="{FF2B5EF4-FFF2-40B4-BE49-F238E27FC236}">
                <a16:creationId xmlns:a16="http://schemas.microsoft.com/office/drawing/2014/main" id="{C1E0123E-54CC-4F59-919E-856B9A92C260}"/>
              </a:ext>
            </a:extLst>
          </p:cNvPr>
          <p:cNvSpPr>
            <a:spLocks noEditPoints="1"/>
          </p:cNvSpPr>
          <p:nvPr/>
        </p:nvSpPr>
        <p:spPr bwMode="auto">
          <a:xfrm>
            <a:off x="9291092" y="3281461"/>
            <a:ext cx="376238" cy="128588"/>
          </a:xfrm>
          <a:custGeom>
            <a:avLst/>
            <a:gdLst>
              <a:gd name="T0" fmla="*/ 333 w 712"/>
              <a:gd name="T1" fmla="*/ 55 h 245"/>
              <a:gd name="T2" fmla="*/ 311 w 712"/>
              <a:gd name="T3" fmla="*/ 29 h 245"/>
              <a:gd name="T4" fmla="*/ 283 w 712"/>
              <a:gd name="T5" fmla="*/ 11 h 245"/>
              <a:gd name="T6" fmla="*/ 249 w 712"/>
              <a:gd name="T7" fmla="*/ 1 h 245"/>
              <a:gd name="T8" fmla="*/ 214 w 712"/>
              <a:gd name="T9" fmla="*/ 1 h 245"/>
              <a:gd name="T10" fmla="*/ 181 w 712"/>
              <a:gd name="T11" fmla="*/ 11 h 245"/>
              <a:gd name="T12" fmla="*/ 152 w 712"/>
              <a:gd name="T13" fmla="*/ 29 h 245"/>
              <a:gd name="T14" fmla="*/ 129 w 712"/>
              <a:gd name="T15" fmla="*/ 55 h 245"/>
              <a:gd name="T16" fmla="*/ 43 w 712"/>
              <a:gd name="T17" fmla="*/ 71 h 245"/>
              <a:gd name="T18" fmla="*/ 10 w 712"/>
              <a:gd name="T19" fmla="*/ 92 h 245"/>
              <a:gd name="T20" fmla="*/ 1 w 712"/>
              <a:gd name="T21" fmla="*/ 133 h 245"/>
              <a:gd name="T22" fmla="*/ 24 w 712"/>
              <a:gd name="T23" fmla="*/ 166 h 245"/>
              <a:gd name="T24" fmla="*/ 122 w 712"/>
              <a:gd name="T25" fmla="*/ 175 h 245"/>
              <a:gd name="T26" fmla="*/ 140 w 712"/>
              <a:gd name="T27" fmla="*/ 203 h 245"/>
              <a:gd name="T28" fmla="*/ 166 w 712"/>
              <a:gd name="T29" fmla="*/ 225 h 245"/>
              <a:gd name="T30" fmla="*/ 197 w 712"/>
              <a:gd name="T31" fmla="*/ 239 h 245"/>
              <a:gd name="T32" fmla="*/ 231 w 712"/>
              <a:gd name="T33" fmla="*/ 245 h 245"/>
              <a:gd name="T34" fmla="*/ 266 w 712"/>
              <a:gd name="T35" fmla="*/ 239 h 245"/>
              <a:gd name="T36" fmla="*/ 298 w 712"/>
              <a:gd name="T37" fmla="*/ 225 h 245"/>
              <a:gd name="T38" fmla="*/ 323 w 712"/>
              <a:gd name="T39" fmla="*/ 203 h 245"/>
              <a:gd name="T40" fmla="*/ 342 w 712"/>
              <a:gd name="T41" fmla="*/ 175 h 245"/>
              <a:gd name="T42" fmla="*/ 688 w 712"/>
              <a:gd name="T43" fmla="*/ 166 h 245"/>
              <a:gd name="T44" fmla="*/ 711 w 712"/>
              <a:gd name="T45" fmla="*/ 133 h 245"/>
              <a:gd name="T46" fmla="*/ 702 w 712"/>
              <a:gd name="T47" fmla="*/ 92 h 245"/>
              <a:gd name="T48" fmla="*/ 670 w 712"/>
              <a:gd name="T49" fmla="*/ 71 h 245"/>
              <a:gd name="T50" fmla="*/ 43 w 712"/>
              <a:gd name="T51" fmla="*/ 145 h 245"/>
              <a:gd name="T52" fmla="*/ 30 w 712"/>
              <a:gd name="T53" fmla="*/ 132 h 245"/>
              <a:gd name="T54" fmla="*/ 30 w 712"/>
              <a:gd name="T55" fmla="*/ 113 h 245"/>
              <a:gd name="T56" fmla="*/ 43 w 712"/>
              <a:gd name="T57" fmla="*/ 99 h 245"/>
              <a:gd name="T58" fmla="*/ 110 w 712"/>
              <a:gd name="T59" fmla="*/ 109 h 245"/>
              <a:gd name="T60" fmla="*/ 54 w 712"/>
              <a:gd name="T61" fmla="*/ 147 h 245"/>
              <a:gd name="T62" fmla="*/ 203 w 712"/>
              <a:gd name="T63" fmla="*/ 213 h 245"/>
              <a:gd name="T64" fmla="*/ 171 w 712"/>
              <a:gd name="T65" fmla="*/ 195 h 245"/>
              <a:gd name="T66" fmla="*/ 148 w 712"/>
              <a:gd name="T67" fmla="*/ 167 h 245"/>
              <a:gd name="T68" fmla="*/ 138 w 712"/>
              <a:gd name="T69" fmla="*/ 132 h 245"/>
              <a:gd name="T70" fmla="*/ 141 w 712"/>
              <a:gd name="T71" fmla="*/ 93 h 245"/>
              <a:gd name="T72" fmla="*/ 159 w 712"/>
              <a:gd name="T73" fmla="*/ 62 h 245"/>
              <a:gd name="T74" fmla="*/ 187 w 712"/>
              <a:gd name="T75" fmla="*/ 39 h 245"/>
              <a:gd name="T76" fmla="*/ 221 w 712"/>
              <a:gd name="T77" fmla="*/ 28 h 245"/>
              <a:gd name="T78" fmla="*/ 260 w 712"/>
              <a:gd name="T79" fmla="*/ 32 h 245"/>
              <a:gd name="T80" fmla="*/ 291 w 712"/>
              <a:gd name="T81" fmla="*/ 49 h 245"/>
              <a:gd name="T82" fmla="*/ 315 w 712"/>
              <a:gd name="T83" fmla="*/ 77 h 245"/>
              <a:gd name="T84" fmla="*/ 325 w 712"/>
              <a:gd name="T85" fmla="*/ 113 h 245"/>
              <a:gd name="T86" fmla="*/ 321 w 712"/>
              <a:gd name="T87" fmla="*/ 150 h 245"/>
              <a:gd name="T88" fmla="*/ 304 w 712"/>
              <a:gd name="T89" fmla="*/ 182 h 245"/>
              <a:gd name="T90" fmla="*/ 276 w 712"/>
              <a:gd name="T91" fmla="*/ 205 h 245"/>
              <a:gd name="T92" fmla="*/ 241 w 712"/>
              <a:gd name="T93" fmla="*/ 216 h 245"/>
              <a:gd name="T94" fmla="*/ 353 w 712"/>
              <a:gd name="T95" fmla="*/ 135 h 245"/>
              <a:gd name="T96" fmla="*/ 659 w 712"/>
              <a:gd name="T97" fmla="*/ 97 h 245"/>
              <a:gd name="T98" fmla="*/ 676 w 712"/>
              <a:gd name="T99" fmla="*/ 104 h 245"/>
              <a:gd name="T100" fmla="*/ 684 w 712"/>
              <a:gd name="T101" fmla="*/ 122 h 245"/>
              <a:gd name="T102" fmla="*/ 676 w 712"/>
              <a:gd name="T103" fmla="*/ 140 h 245"/>
              <a:gd name="T104" fmla="*/ 659 w 712"/>
              <a:gd name="T105"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2" h="245">
                <a:moveTo>
                  <a:pt x="659" y="70"/>
                </a:moveTo>
                <a:lnTo>
                  <a:pt x="342" y="70"/>
                </a:lnTo>
                <a:lnTo>
                  <a:pt x="338" y="62"/>
                </a:lnTo>
                <a:lnTo>
                  <a:pt x="333" y="55"/>
                </a:lnTo>
                <a:lnTo>
                  <a:pt x="329" y="47"/>
                </a:lnTo>
                <a:lnTo>
                  <a:pt x="323" y="41"/>
                </a:lnTo>
                <a:lnTo>
                  <a:pt x="317" y="35"/>
                </a:lnTo>
                <a:lnTo>
                  <a:pt x="311" y="29"/>
                </a:lnTo>
                <a:lnTo>
                  <a:pt x="304" y="24"/>
                </a:lnTo>
                <a:lnTo>
                  <a:pt x="298" y="19"/>
                </a:lnTo>
                <a:lnTo>
                  <a:pt x="290" y="15"/>
                </a:lnTo>
                <a:lnTo>
                  <a:pt x="283" y="11"/>
                </a:lnTo>
                <a:lnTo>
                  <a:pt x="275" y="7"/>
                </a:lnTo>
                <a:lnTo>
                  <a:pt x="266" y="5"/>
                </a:lnTo>
                <a:lnTo>
                  <a:pt x="258" y="2"/>
                </a:lnTo>
                <a:lnTo>
                  <a:pt x="249" y="1"/>
                </a:lnTo>
                <a:lnTo>
                  <a:pt x="241" y="0"/>
                </a:lnTo>
                <a:lnTo>
                  <a:pt x="231" y="0"/>
                </a:lnTo>
                <a:lnTo>
                  <a:pt x="222" y="0"/>
                </a:lnTo>
                <a:lnTo>
                  <a:pt x="214" y="1"/>
                </a:lnTo>
                <a:lnTo>
                  <a:pt x="205" y="2"/>
                </a:lnTo>
                <a:lnTo>
                  <a:pt x="197" y="5"/>
                </a:lnTo>
                <a:lnTo>
                  <a:pt x="188" y="7"/>
                </a:lnTo>
                <a:lnTo>
                  <a:pt x="181" y="11"/>
                </a:lnTo>
                <a:lnTo>
                  <a:pt x="173" y="15"/>
                </a:lnTo>
                <a:lnTo>
                  <a:pt x="166" y="19"/>
                </a:lnTo>
                <a:lnTo>
                  <a:pt x="158" y="24"/>
                </a:lnTo>
                <a:lnTo>
                  <a:pt x="152" y="29"/>
                </a:lnTo>
                <a:lnTo>
                  <a:pt x="146" y="35"/>
                </a:lnTo>
                <a:lnTo>
                  <a:pt x="140" y="41"/>
                </a:lnTo>
                <a:lnTo>
                  <a:pt x="134" y="47"/>
                </a:lnTo>
                <a:lnTo>
                  <a:pt x="129" y="55"/>
                </a:lnTo>
                <a:lnTo>
                  <a:pt x="125" y="62"/>
                </a:lnTo>
                <a:lnTo>
                  <a:pt x="122" y="70"/>
                </a:lnTo>
                <a:lnTo>
                  <a:pt x="54" y="70"/>
                </a:lnTo>
                <a:lnTo>
                  <a:pt x="43" y="71"/>
                </a:lnTo>
                <a:lnTo>
                  <a:pt x="33" y="73"/>
                </a:lnTo>
                <a:lnTo>
                  <a:pt x="24" y="78"/>
                </a:lnTo>
                <a:lnTo>
                  <a:pt x="16" y="85"/>
                </a:lnTo>
                <a:lnTo>
                  <a:pt x="10" y="92"/>
                </a:lnTo>
                <a:lnTo>
                  <a:pt x="5" y="102"/>
                </a:lnTo>
                <a:lnTo>
                  <a:pt x="1" y="112"/>
                </a:lnTo>
                <a:lnTo>
                  <a:pt x="0" y="122"/>
                </a:lnTo>
                <a:lnTo>
                  <a:pt x="1" y="133"/>
                </a:lnTo>
                <a:lnTo>
                  <a:pt x="5" y="143"/>
                </a:lnTo>
                <a:lnTo>
                  <a:pt x="10" y="151"/>
                </a:lnTo>
                <a:lnTo>
                  <a:pt x="16" y="160"/>
                </a:lnTo>
                <a:lnTo>
                  <a:pt x="24" y="166"/>
                </a:lnTo>
                <a:lnTo>
                  <a:pt x="33" y="171"/>
                </a:lnTo>
                <a:lnTo>
                  <a:pt x="43" y="174"/>
                </a:lnTo>
                <a:lnTo>
                  <a:pt x="54" y="175"/>
                </a:lnTo>
                <a:lnTo>
                  <a:pt x="122" y="175"/>
                </a:lnTo>
                <a:lnTo>
                  <a:pt x="125" y="182"/>
                </a:lnTo>
                <a:lnTo>
                  <a:pt x="130" y="190"/>
                </a:lnTo>
                <a:lnTo>
                  <a:pt x="134" y="196"/>
                </a:lnTo>
                <a:lnTo>
                  <a:pt x="140" y="203"/>
                </a:lnTo>
                <a:lnTo>
                  <a:pt x="146" y="209"/>
                </a:lnTo>
                <a:lnTo>
                  <a:pt x="152" y="215"/>
                </a:lnTo>
                <a:lnTo>
                  <a:pt x="159" y="220"/>
                </a:lnTo>
                <a:lnTo>
                  <a:pt x="166" y="225"/>
                </a:lnTo>
                <a:lnTo>
                  <a:pt x="173" y="230"/>
                </a:lnTo>
                <a:lnTo>
                  <a:pt x="181" y="233"/>
                </a:lnTo>
                <a:lnTo>
                  <a:pt x="188" y="236"/>
                </a:lnTo>
                <a:lnTo>
                  <a:pt x="197" y="239"/>
                </a:lnTo>
                <a:lnTo>
                  <a:pt x="205" y="242"/>
                </a:lnTo>
                <a:lnTo>
                  <a:pt x="214" y="243"/>
                </a:lnTo>
                <a:lnTo>
                  <a:pt x="222" y="244"/>
                </a:lnTo>
                <a:lnTo>
                  <a:pt x="231" y="245"/>
                </a:lnTo>
                <a:lnTo>
                  <a:pt x="241" y="244"/>
                </a:lnTo>
                <a:lnTo>
                  <a:pt x="249" y="243"/>
                </a:lnTo>
                <a:lnTo>
                  <a:pt x="258" y="242"/>
                </a:lnTo>
                <a:lnTo>
                  <a:pt x="266" y="239"/>
                </a:lnTo>
                <a:lnTo>
                  <a:pt x="275" y="236"/>
                </a:lnTo>
                <a:lnTo>
                  <a:pt x="283" y="233"/>
                </a:lnTo>
                <a:lnTo>
                  <a:pt x="290" y="230"/>
                </a:lnTo>
                <a:lnTo>
                  <a:pt x="298" y="225"/>
                </a:lnTo>
                <a:lnTo>
                  <a:pt x="304" y="220"/>
                </a:lnTo>
                <a:lnTo>
                  <a:pt x="310" y="215"/>
                </a:lnTo>
                <a:lnTo>
                  <a:pt x="317" y="209"/>
                </a:lnTo>
                <a:lnTo>
                  <a:pt x="323" y="203"/>
                </a:lnTo>
                <a:lnTo>
                  <a:pt x="329" y="196"/>
                </a:lnTo>
                <a:lnTo>
                  <a:pt x="333" y="190"/>
                </a:lnTo>
                <a:lnTo>
                  <a:pt x="337" y="182"/>
                </a:lnTo>
                <a:lnTo>
                  <a:pt x="342" y="175"/>
                </a:lnTo>
                <a:lnTo>
                  <a:pt x="659" y="175"/>
                </a:lnTo>
                <a:lnTo>
                  <a:pt x="670" y="174"/>
                </a:lnTo>
                <a:lnTo>
                  <a:pt x="679" y="171"/>
                </a:lnTo>
                <a:lnTo>
                  <a:pt x="688" y="166"/>
                </a:lnTo>
                <a:lnTo>
                  <a:pt x="696" y="160"/>
                </a:lnTo>
                <a:lnTo>
                  <a:pt x="702" y="151"/>
                </a:lnTo>
                <a:lnTo>
                  <a:pt x="707" y="143"/>
                </a:lnTo>
                <a:lnTo>
                  <a:pt x="711" y="133"/>
                </a:lnTo>
                <a:lnTo>
                  <a:pt x="712" y="122"/>
                </a:lnTo>
                <a:lnTo>
                  <a:pt x="711" y="112"/>
                </a:lnTo>
                <a:lnTo>
                  <a:pt x="707" y="102"/>
                </a:lnTo>
                <a:lnTo>
                  <a:pt x="702" y="92"/>
                </a:lnTo>
                <a:lnTo>
                  <a:pt x="696" y="85"/>
                </a:lnTo>
                <a:lnTo>
                  <a:pt x="688" y="78"/>
                </a:lnTo>
                <a:lnTo>
                  <a:pt x="679" y="73"/>
                </a:lnTo>
                <a:lnTo>
                  <a:pt x="670" y="71"/>
                </a:lnTo>
                <a:lnTo>
                  <a:pt x="659" y="70"/>
                </a:lnTo>
                <a:close/>
                <a:moveTo>
                  <a:pt x="54" y="147"/>
                </a:moveTo>
                <a:lnTo>
                  <a:pt x="49" y="147"/>
                </a:lnTo>
                <a:lnTo>
                  <a:pt x="43" y="145"/>
                </a:lnTo>
                <a:lnTo>
                  <a:pt x="39" y="143"/>
                </a:lnTo>
                <a:lnTo>
                  <a:pt x="36" y="140"/>
                </a:lnTo>
                <a:lnTo>
                  <a:pt x="33" y="136"/>
                </a:lnTo>
                <a:lnTo>
                  <a:pt x="30" y="132"/>
                </a:lnTo>
                <a:lnTo>
                  <a:pt x="29" y="127"/>
                </a:lnTo>
                <a:lnTo>
                  <a:pt x="28" y="122"/>
                </a:lnTo>
                <a:lnTo>
                  <a:pt x="29" y="117"/>
                </a:lnTo>
                <a:lnTo>
                  <a:pt x="30" y="113"/>
                </a:lnTo>
                <a:lnTo>
                  <a:pt x="33" y="108"/>
                </a:lnTo>
                <a:lnTo>
                  <a:pt x="36" y="104"/>
                </a:lnTo>
                <a:lnTo>
                  <a:pt x="39" y="101"/>
                </a:lnTo>
                <a:lnTo>
                  <a:pt x="43" y="99"/>
                </a:lnTo>
                <a:lnTo>
                  <a:pt x="49" y="98"/>
                </a:lnTo>
                <a:lnTo>
                  <a:pt x="54" y="97"/>
                </a:lnTo>
                <a:lnTo>
                  <a:pt x="112" y="97"/>
                </a:lnTo>
                <a:lnTo>
                  <a:pt x="110" y="109"/>
                </a:lnTo>
                <a:lnTo>
                  <a:pt x="110" y="122"/>
                </a:lnTo>
                <a:lnTo>
                  <a:pt x="110" y="135"/>
                </a:lnTo>
                <a:lnTo>
                  <a:pt x="112" y="147"/>
                </a:lnTo>
                <a:lnTo>
                  <a:pt x="54" y="147"/>
                </a:lnTo>
                <a:close/>
                <a:moveTo>
                  <a:pt x="231" y="217"/>
                </a:moveTo>
                <a:lnTo>
                  <a:pt x="221" y="216"/>
                </a:lnTo>
                <a:lnTo>
                  <a:pt x="213" y="215"/>
                </a:lnTo>
                <a:lnTo>
                  <a:pt x="203" y="213"/>
                </a:lnTo>
                <a:lnTo>
                  <a:pt x="195" y="209"/>
                </a:lnTo>
                <a:lnTo>
                  <a:pt x="187" y="205"/>
                </a:lnTo>
                <a:lnTo>
                  <a:pt x="178" y="201"/>
                </a:lnTo>
                <a:lnTo>
                  <a:pt x="171" y="195"/>
                </a:lnTo>
                <a:lnTo>
                  <a:pt x="165" y="189"/>
                </a:lnTo>
                <a:lnTo>
                  <a:pt x="159" y="182"/>
                </a:lnTo>
                <a:lnTo>
                  <a:pt x="153" y="175"/>
                </a:lnTo>
                <a:lnTo>
                  <a:pt x="148" y="167"/>
                </a:lnTo>
                <a:lnTo>
                  <a:pt x="144" y="159"/>
                </a:lnTo>
                <a:lnTo>
                  <a:pt x="141" y="150"/>
                </a:lnTo>
                <a:lnTo>
                  <a:pt x="139" y="141"/>
                </a:lnTo>
                <a:lnTo>
                  <a:pt x="138" y="132"/>
                </a:lnTo>
                <a:lnTo>
                  <a:pt x="137" y="122"/>
                </a:lnTo>
                <a:lnTo>
                  <a:pt x="138" y="113"/>
                </a:lnTo>
                <a:lnTo>
                  <a:pt x="139" y="103"/>
                </a:lnTo>
                <a:lnTo>
                  <a:pt x="141" y="93"/>
                </a:lnTo>
                <a:lnTo>
                  <a:pt x="144" y="85"/>
                </a:lnTo>
                <a:lnTo>
                  <a:pt x="148" y="77"/>
                </a:lnTo>
                <a:lnTo>
                  <a:pt x="153" y="69"/>
                </a:lnTo>
                <a:lnTo>
                  <a:pt x="159" y="62"/>
                </a:lnTo>
                <a:lnTo>
                  <a:pt x="165" y="55"/>
                </a:lnTo>
                <a:lnTo>
                  <a:pt x="171" y="49"/>
                </a:lnTo>
                <a:lnTo>
                  <a:pt x="178" y="44"/>
                </a:lnTo>
                <a:lnTo>
                  <a:pt x="187" y="39"/>
                </a:lnTo>
                <a:lnTo>
                  <a:pt x="195" y="35"/>
                </a:lnTo>
                <a:lnTo>
                  <a:pt x="203" y="32"/>
                </a:lnTo>
                <a:lnTo>
                  <a:pt x="213" y="29"/>
                </a:lnTo>
                <a:lnTo>
                  <a:pt x="221" y="28"/>
                </a:lnTo>
                <a:lnTo>
                  <a:pt x="231" y="28"/>
                </a:lnTo>
                <a:lnTo>
                  <a:pt x="241" y="28"/>
                </a:lnTo>
                <a:lnTo>
                  <a:pt x="250" y="29"/>
                </a:lnTo>
                <a:lnTo>
                  <a:pt x="260" y="32"/>
                </a:lnTo>
                <a:lnTo>
                  <a:pt x="269" y="35"/>
                </a:lnTo>
                <a:lnTo>
                  <a:pt x="276" y="39"/>
                </a:lnTo>
                <a:lnTo>
                  <a:pt x="285" y="44"/>
                </a:lnTo>
                <a:lnTo>
                  <a:pt x="291" y="49"/>
                </a:lnTo>
                <a:lnTo>
                  <a:pt x="299" y="55"/>
                </a:lnTo>
                <a:lnTo>
                  <a:pt x="304" y="62"/>
                </a:lnTo>
                <a:lnTo>
                  <a:pt x="309" y="69"/>
                </a:lnTo>
                <a:lnTo>
                  <a:pt x="315" y="77"/>
                </a:lnTo>
                <a:lnTo>
                  <a:pt x="318" y="85"/>
                </a:lnTo>
                <a:lnTo>
                  <a:pt x="321" y="93"/>
                </a:lnTo>
                <a:lnTo>
                  <a:pt x="324" y="103"/>
                </a:lnTo>
                <a:lnTo>
                  <a:pt x="325" y="113"/>
                </a:lnTo>
                <a:lnTo>
                  <a:pt x="325" y="122"/>
                </a:lnTo>
                <a:lnTo>
                  <a:pt x="325" y="132"/>
                </a:lnTo>
                <a:lnTo>
                  <a:pt x="324" y="141"/>
                </a:lnTo>
                <a:lnTo>
                  <a:pt x="321" y="150"/>
                </a:lnTo>
                <a:lnTo>
                  <a:pt x="318" y="159"/>
                </a:lnTo>
                <a:lnTo>
                  <a:pt x="315" y="167"/>
                </a:lnTo>
                <a:lnTo>
                  <a:pt x="309" y="175"/>
                </a:lnTo>
                <a:lnTo>
                  <a:pt x="304" y="182"/>
                </a:lnTo>
                <a:lnTo>
                  <a:pt x="299" y="189"/>
                </a:lnTo>
                <a:lnTo>
                  <a:pt x="291" y="195"/>
                </a:lnTo>
                <a:lnTo>
                  <a:pt x="285" y="201"/>
                </a:lnTo>
                <a:lnTo>
                  <a:pt x="276" y="205"/>
                </a:lnTo>
                <a:lnTo>
                  <a:pt x="269" y="209"/>
                </a:lnTo>
                <a:lnTo>
                  <a:pt x="260" y="213"/>
                </a:lnTo>
                <a:lnTo>
                  <a:pt x="250" y="215"/>
                </a:lnTo>
                <a:lnTo>
                  <a:pt x="241" y="216"/>
                </a:lnTo>
                <a:lnTo>
                  <a:pt x="231" y="217"/>
                </a:lnTo>
                <a:close/>
                <a:moveTo>
                  <a:pt x="659" y="147"/>
                </a:moveTo>
                <a:lnTo>
                  <a:pt x="351" y="147"/>
                </a:lnTo>
                <a:lnTo>
                  <a:pt x="353" y="135"/>
                </a:lnTo>
                <a:lnTo>
                  <a:pt x="353" y="122"/>
                </a:lnTo>
                <a:lnTo>
                  <a:pt x="353" y="109"/>
                </a:lnTo>
                <a:lnTo>
                  <a:pt x="351" y="97"/>
                </a:lnTo>
                <a:lnTo>
                  <a:pt x="659" y="97"/>
                </a:lnTo>
                <a:lnTo>
                  <a:pt x="663" y="98"/>
                </a:lnTo>
                <a:lnTo>
                  <a:pt x="669" y="99"/>
                </a:lnTo>
                <a:lnTo>
                  <a:pt x="673" y="101"/>
                </a:lnTo>
                <a:lnTo>
                  <a:pt x="676" y="104"/>
                </a:lnTo>
                <a:lnTo>
                  <a:pt x="679" y="108"/>
                </a:lnTo>
                <a:lnTo>
                  <a:pt x="682" y="113"/>
                </a:lnTo>
                <a:lnTo>
                  <a:pt x="683" y="117"/>
                </a:lnTo>
                <a:lnTo>
                  <a:pt x="684" y="122"/>
                </a:lnTo>
                <a:lnTo>
                  <a:pt x="683" y="127"/>
                </a:lnTo>
                <a:lnTo>
                  <a:pt x="682" y="132"/>
                </a:lnTo>
                <a:lnTo>
                  <a:pt x="679" y="136"/>
                </a:lnTo>
                <a:lnTo>
                  <a:pt x="676" y="140"/>
                </a:lnTo>
                <a:lnTo>
                  <a:pt x="673" y="143"/>
                </a:lnTo>
                <a:lnTo>
                  <a:pt x="669" y="145"/>
                </a:lnTo>
                <a:lnTo>
                  <a:pt x="663" y="147"/>
                </a:lnTo>
                <a:lnTo>
                  <a:pt x="659" y="1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3">
            <a:extLst>
              <a:ext uri="{FF2B5EF4-FFF2-40B4-BE49-F238E27FC236}">
                <a16:creationId xmlns:a16="http://schemas.microsoft.com/office/drawing/2014/main" id="{17135162-B732-4EE6-8E31-8E3CE91119AC}"/>
              </a:ext>
            </a:extLst>
          </p:cNvPr>
          <p:cNvSpPr>
            <a:spLocks/>
          </p:cNvSpPr>
          <p:nvPr/>
        </p:nvSpPr>
        <p:spPr bwMode="auto">
          <a:xfrm>
            <a:off x="9540329" y="3070324"/>
            <a:ext cx="14288" cy="15875"/>
          </a:xfrm>
          <a:custGeom>
            <a:avLst/>
            <a:gdLst>
              <a:gd name="T0" fmla="*/ 24 w 28"/>
              <a:gd name="T1" fmla="*/ 3 h 28"/>
              <a:gd name="T2" fmla="*/ 20 w 28"/>
              <a:gd name="T3" fmla="*/ 1 h 28"/>
              <a:gd name="T4" fmla="*/ 14 w 28"/>
              <a:gd name="T5" fmla="*/ 0 h 28"/>
              <a:gd name="T6" fmla="*/ 9 w 28"/>
              <a:gd name="T7" fmla="*/ 1 h 28"/>
              <a:gd name="T8" fmla="*/ 5 w 28"/>
              <a:gd name="T9" fmla="*/ 3 h 28"/>
              <a:gd name="T10" fmla="*/ 1 w 28"/>
              <a:gd name="T11" fmla="*/ 8 h 28"/>
              <a:gd name="T12" fmla="*/ 0 w 28"/>
              <a:gd name="T13" fmla="*/ 14 h 28"/>
              <a:gd name="T14" fmla="*/ 1 w 28"/>
              <a:gd name="T15" fmla="*/ 19 h 28"/>
              <a:gd name="T16" fmla="*/ 5 w 28"/>
              <a:gd name="T17" fmla="*/ 23 h 28"/>
              <a:gd name="T18" fmla="*/ 9 w 28"/>
              <a:gd name="T19" fmla="*/ 27 h 28"/>
              <a:gd name="T20" fmla="*/ 14 w 28"/>
              <a:gd name="T21" fmla="*/ 28 h 28"/>
              <a:gd name="T22" fmla="*/ 20 w 28"/>
              <a:gd name="T23" fmla="*/ 27 h 28"/>
              <a:gd name="T24" fmla="*/ 24 w 28"/>
              <a:gd name="T25" fmla="*/ 23 h 28"/>
              <a:gd name="T26" fmla="*/ 27 w 28"/>
              <a:gd name="T27" fmla="*/ 19 h 28"/>
              <a:gd name="T28" fmla="*/ 28 w 28"/>
              <a:gd name="T29" fmla="*/ 14 h 28"/>
              <a:gd name="T30" fmla="*/ 27 w 28"/>
              <a:gd name="T31" fmla="*/ 8 h 28"/>
              <a:gd name="T32" fmla="*/ 24 w 2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3"/>
                </a:moveTo>
                <a:lnTo>
                  <a:pt x="20" y="1"/>
                </a:lnTo>
                <a:lnTo>
                  <a:pt x="14" y="0"/>
                </a:lnTo>
                <a:lnTo>
                  <a:pt x="9" y="1"/>
                </a:lnTo>
                <a:lnTo>
                  <a:pt x="5" y="3"/>
                </a:lnTo>
                <a:lnTo>
                  <a:pt x="1" y="8"/>
                </a:lnTo>
                <a:lnTo>
                  <a:pt x="0" y="14"/>
                </a:lnTo>
                <a:lnTo>
                  <a:pt x="1" y="19"/>
                </a:lnTo>
                <a:lnTo>
                  <a:pt x="5" y="23"/>
                </a:lnTo>
                <a:lnTo>
                  <a:pt x="9" y="27"/>
                </a:lnTo>
                <a:lnTo>
                  <a:pt x="14" y="28"/>
                </a:lnTo>
                <a:lnTo>
                  <a:pt x="20" y="27"/>
                </a:lnTo>
                <a:lnTo>
                  <a:pt x="24" y="23"/>
                </a:lnTo>
                <a:lnTo>
                  <a:pt x="27" y="19"/>
                </a:lnTo>
                <a:lnTo>
                  <a:pt x="28" y="14"/>
                </a:lnTo>
                <a:lnTo>
                  <a:pt x="27" y="8"/>
                </a:lnTo>
                <a:lnTo>
                  <a:pt x="24"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4">
            <a:extLst>
              <a:ext uri="{FF2B5EF4-FFF2-40B4-BE49-F238E27FC236}">
                <a16:creationId xmlns:a16="http://schemas.microsoft.com/office/drawing/2014/main" id="{D6FCB03D-E2DA-4D8E-9A4A-CAFC5A2FD31F}"/>
              </a:ext>
            </a:extLst>
          </p:cNvPr>
          <p:cNvSpPr>
            <a:spLocks noEditPoints="1"/>
          </p:cNvSpPr>
          <p:nvPr/>
        </p:nvSpPr>
        <p:spPr bwMode="auto">
          <a:xfrm>
            <a:off x="9291092" y="3033811"/>
            <a:ext cx="376238" cy="130175"/>
          </a:xfrm>
          <a:custGeom>
            <a:avLst/>
            <a:gdLst>
              <a:gd name="T0" fmla="*/ 526 w 712"/>
              <a:gd name="T1" fmla="*/ 73 h 245"/>
              <a:gd name="T2" fmla="*/ 526 w 712"/>
              <a:gd name="T3" fmla="*/ 93 h 245"/>
              <a:gd name="T4" fmla="*/ 663 w 712"/>
              <a:gd name="T5" fmla="*/ 98 h 245"/>
              <a:gd name="T6" fmla="*/ 679 w 712"/>
              <a:gd name="T7" fmla="*/ 108 h 245"/>
              <a:gd name="T8" fmla="*/ 683 w 712"/>
              <a:gd name="T9" fmla="*/ 128 h 245"/>
              <a:gd name="T10" fmla="*/ 673 w 712"/>
              <a:gd name="T11" fmla="*/ 143 h 245"/>
              <a:gd name="T12" fmla="*/ 351 w 712"/>
              <a:gd name="T13" fmla="*/ 147 h 245"/>
              <a:gd name="T14" fmla="*/ 351 w 712"/>
              <a:gd name="T15" fmla="*/ 98 h 245"/>
              <a:gd name="T16" fmla="*/ 440 w 712"/>
              <a:gd name="T17" fmla="*/ 89 h 245"/>
              <a:gd name="T18" fmla="*/ 433 w 712"/>
              <a:gd name="T19" fmla="*/ 71 h 245"/>
              <a:gd name="T20" fmla="*/ 333 w 712"/>
              <a:gd name="T21" fmla="*/ 55 h 245"/>
              <a:gd name="T22" fmla="*/ 310 w 712"/>
              <a:gd name="T23" fmla="*/ 29 h 245"/>
              <a:gd name="T24" fmla="*/ 283 w 712"/>
              <a:gd name="T25" fmla="*/ 11 h 245"/>
              <a:gd name="T26" fmla="*/ 249 w 712"/>
              <a:gd name="T27" fmla="*/ 1 h 245"/>
              <a:gd name="T28" fmla="*/ 214 w 712"/>
              <a:gd name="T29" fmla="*/ 1 h 245"/>
              <a:gd name="T30" fmla="*/ 181 w 712"/>
              <a:gd name="T31" fmla="*/ 11 h 245"/>
              <a:gd name="T32" fmla="*/ 152 w 712"/>
              <a:gd name="T33" fmla="*/ 29 h 245"/>
              <a:gd name="T34" fmla="*/ 130 w 712"/>
              <a:gd name="T35" fmla="*/ 55 h 245"/>
              <a:gd name="T36" fmla="*/ 43 w 712"/>
              <a:gd name="T37" fmla="*/ 71 h 245"/>
              <a:gd name="T38" fmla="*/ 10 w 712"/>
              <a:gd name="T39" fmla="*/ 92 h 245"/>
              <a:gd name="T40" fmla="*/ 1 w 712"/>
              <a:gd name="T41" fmla="*/ 133 h 245"/>
              <a:gd name="T42" fmla="*/ 24 w 712"/>
              <a:gd name="T43" fmla="*/ 166 h 245"/>
              <a:gd name="T44" fmla="*/ 122 w 712"/>
              <a:gd name="T45" fmla="*/ 175 h 245"/>
              <a:gd name="T46" fmla="*/ 140 w 712"/>
              <a:gd name="T47" fmla="*/ 203 h 245"/>
              <a:gd name="T48" fmla="*/ 166 w 712"/>
              <a:gd name="T49" fmla="*/ 225 h 245"/>
              <a:gd name="T50" fmla="*/ 197 w 712"/>
              <a:gd name="T51" fmla="*/ 239 h 245"/>
              <a:gd name="T52" fmla="*/ 231 w 712"/>
              <a:gd name="T53" fmla="*/ 245 h 245"/>
              <a:gd name="T54" fmla="*/ 266 w 712"/>
              <a:gd name="T55" fmla="*/ 239 h 245"/>
              <a:gd name="T56" fmla="*/ 298 w 712"/>
              <a:gd name="T57" fmla="*/ 225 h 245"/>
              <a:gd name="T58" fmla="*/ 323 w 712"/>
              <a:gd name="T59" fmla="*/ 203 h 245"/>
              <a:gd name="T60" fmla="*/ 342 w 712"/>
              <a:gd name="T61" fmla="*/ 175 h 245"/>
              <a:gd name="T62" fmla="*/ 688 w 712"/>
              <a:gd name="T63" fmla="*/ 166 h 245"/>
              <a:gd name="T64" fmla="*/ 711 w 712"/>
              <a:gd name="T65" fmla="*/ 133 h 245"/>
              <a:gd name="T66" fmla="*/ 702 w 712"/>
              <a:gd name="T67" fmla="*/ 92 h 245"/>
              <a:gd name="T68" fmla="*/ 670 w 712"/>
              <a:gd name="T69" fmla="*/ 71 h 245"/>
              <a:gd name="T70" fmla="*/ 49 w 712"/>
              <a:gd name="T71" fmla="*/ 147 h 245"/>
              <a:gd name="T72" fmla="*/ 33 w 712"/>
              <a:gd name="T73" fmla="*/ 136 h 245"/>
              <a:gd name="T74" fmla="*/ 29 w 712"/>
              <a:gd name="T75" fmla="*/ 117 h 245"/>
              <a:gd name="T76" fmla="*/ 39 w 712"/>
              <a:gd name="T77" fmla="*/ 102 h 245"/>
              <a:gd name="T78" fmla="*/ 112 w 712"/>
              <a:gd name="T79" fmla="*/ 98 h 245"/>
              <a:gd name="T80" fmla="*/ 112 w 712"/>
              <a:gd name="T81" fmla="*/ 147 h 245"/>
              <a:gd name="T82" fmla="*/ 203 w 712"/>
              <a:gd name="T83" fmla="*/ 213 h 245"/>
              <a:gd name="T84" fmla="*/ 171 w 712"/>
              <a:gd name="T85" fmla="*/ 195 h 245"/>
              <a:gd name="T86" fmla="*/ 148 w 712"/>
              <a:gd name="T87" fmla="*/ 167 h 245"/>
              <a:gd name="T88" fmla="*/ 138 w 712"/>
              <a:gd name="T89" fmla="*/ 132 h 245"/>
              <a:gd name="T90" fmla="*/ 141 w 712"/>
              <a:gd name="T91" fmla="*/ 94 h 245"/>
              <a:gd name="T92" fmla="*/ 159 w 712"/>
              <a:gd name="T93" fmla="*/ 62 h 245"/>
              <a:gd name="T94" fmla="*/ 187 w 712"/>
              <a:gd name="T95" fmla="*/ 40 h 245"/>
              <a:gd name="T96" fmla="*/ 221 w 712"/>
              <a:gd name="T97" fmla="*/ 28 h 245"/>
              <a:gd name="T98" fmla="*/ 260 w 712"/>
              <a:gd name="T99" fmla="*/ 32 h 245"/>
              <a:gd name="T100" fmla="*/ 291 w 712"/>
              <a:gd name="T101" fmla="*/ 49 h 245"/>
              <a:gd name="T102" fmla="*/ 315 w 712"/>
              <a:gd name="T103" fmla="*/ 77 h 245"/>
              <a:gd name="T104" fmla="*/ 325 w 712"/>
              <a:gd name="T105" fmla="*/ 113 h 245"/>
              <a:gd name="T106" fmla="*/ 321 w 712"/>
              <a:gd name="T107" fmla="*/ 150 h 245"/>
              <a:gd name="T108" fmla="*/ 304 w 712"/>
              <a:gd name="T109" fmla="*/ 182 h 245"/>
              <a:gd name="T110" fmla="*/ 276 w 712"/>
              <a:gd name="T111" fmla="*/ 205 h 245"/>
              <a:gd name="T112" fmla="*/ 241 w 712"/>
              <a:gd name="T113" fmla="*/ 21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2" h="245">
                <a:moveTo>
                  <a:pt x="659" y="70"/>
                </a:moveTo>
                <a:lnTo>
                  <a:pt x="536" y="70"/>
                </a:lnTo>
                <a:lnTo>
                  <a:pt x="530" y="71"/>
                </a:lnTo>
                <a:lnTo>
                  <a:pt x="526" y="73"/>
                </a:lnTo>
                <a:lnTo>
                  <a:pt x="523" y="78"/>
                </a:lnTo>
                <a:lnTo>
                  <a:pt x="522" y="84"/>
                </a:lnTo>
                <a:lnTo>
                  <a:pt x="523" y="89"/>
                </a:lnTo>
                <a:lnTo>
                  <a:pt x="526" y="93"/>
                </a:lnTo>
                <a:lnTo>
                  <a:pt x="530" y="97"/>
                </a:lnTo>
                <a:lnTo>
                  <a:pt x="536" y="98"/>
                </a:lnTo>
                <a:lnTo>
                  <a:pt x="659" y="98"/>
                </a:lnTo>
                <a:lnTo>
                  <a:pt x="663" y="98"/>
                </a:lnTo>
                <a:lnTo>
                  <a:pt x="669" y="99"/>
                </a:lnTo>
                <a:lnTo>
                  <a:pt x="673" y="102"/>
                </a:lnTo>
                <a:lnTo>
                  <a:pt x="676" y="104"/>
                </a:lnTo>
                <a:lnTo>
                  <a:pt x="679" y="108"/>
                </a:lnTo>
                <a:lnTo>
                  <a:pt x="682" y="113"/>
                </a:lnTo>
                <a:lnTo>
                  <a:pt x="683" y="117"/>
                </a:lnTo>
                <a:lnTo>
                  <a:pt x="684" y="122"/>
                </a:lnTo>
                <a:lnTo>
                  <a:pt x="683" y="128"/>
                </a:lnTo>
                <a:lnTo>
                  <a:pt x="682" y="132"/>
                </a:lnTo>
                <a:lnTo>
                  <a:pt x="679" y="136"/>
                </a:lnTo>
                <a:lnTo>
                  <a:pt x="676" y="140"/>
                </a:lnTo>
                <a:lnTo>
                  <a:pt x="673" y="143"/>
                </a:lnTo>
                <a:lnTo>
                  <a:pt x="669" y="145"/>
                </a:lnTo>
                <a:lnTo>
                  <a:pt x="663" y="147"/>
                </a:lnTo>
                <a:lnTo>
                  <a:pt x="659" y="147"/>
                </a:lnTo>
                <a:lnTo>
                  <a:pt x="351" y="147"/>
                </a:lnTo>
                <a:lnTo>
                  <a:pt x="353" y="135"/>
                </a:lnTo>
                <a:lnTo>
                  <a:pt x="353" y="122"/>
                </a:lnTo>
                <a:lnTo>
                  <a:pt x="353" y="109"/>
                </a:lnTo>
                <a:lnTo>
                  <a:pt x="351" y="98"/>
                </a:lnTo>
                <a:lnTo>
                  <a:pt x="427" y="98"/>
                </a:lnTo>
                <a:lnTo>
                  <a:pt x="433" y="97"/>
                </a:lnTo>
                <a:lnTo>
                  <a:pt x="437" y="93"/>
                </a:lnTo>
                <a:lnTo>
                  <a:pt x="440" y="89"/>
                </a:lnTo>
                <a:lnTo>
                  <a:pt x="441" y="84"/>
                </a:lnTo>
                <a:lnTo>
                  <a:pt x="440" y="78"/>
                </a:lnTo>
                <a:lnTo>
                  <a:pt x="437" y="73"/>
                </a:lnTo>
                <a:lnTo>
                  <a:pt x="433" y="71"/>
                </a:lnTo>
                <a:lnTo>
                  <a:pt x="427" y="70"/>
                </a:lnTo>
                <a:lnTo>
                  <a:pt x="342" y="70"/>
                </a:lnTo>
                <a:lnTo>
                  <a:pt x="337" y="62"/>
                </a:lnTo>
                <a:lnTo>
                  <a:pt x="333" y="55"/>
                </a:lnTo>
                <a:lnTo>
                  <a:pt x="329" y="48"/>
                </a:lnTo>
                <a:lnTo>
                  <a:pt x="323" y="41"/>
                </a:lnTo>
                <a:lnTo>
                  <a:pt x="317" y="35"/>
                </a:lnTo>
                <a:lnTo>
                  <a:pt x="310" y="29"/>
                </a:lnTo>
                <a:lnTo>
                  <a:pt x="304" y="24"/>
                </a:lnTo>
                <a:lnTo>
                  <a:pt x="298" y="19"/>
                </a:lnTo>
                <a:lnTo>
                  <a:pt x="290" y="15"/>
                </a:lnTo>
                <a:lnTo>
                  <a:pt x="283" y="11"/>
                </a:lnTo>
                <a:lnTo>
                  <a:pt x="275" y="7"/>
                </a:lnTo>
                <a:lnTo>
                  <a:pt x="266" y="5"/>
                </a:lnTo>
                <a:lnTo>
                  <a:pt x="258" y="3"/>
                </a:lnTo>
                <a:lnTo>
                  <a:pt x="249" y="1"/>
                </a:lnTo>
                <a:lnTo>
                  <a:pt x="241" y="0"/>
                </a:lnTo>
                <a:lnTo>
                  <a:pt x="231" y="0"/>
                </a:lnTo>
                <a:lnTo>
                  <a:pt x="222" y="0"/>
                </a:lnTo>
                <a:lnTo>
                  <a:pt x="214" y="1"/>
                </a:lnTo>
                <a:lnTo>
                  <a:pt x="205" y="3"/>
                </a:lnTo>
                <a:lnTo>
                  <a:pt x="197" y="5"/>
                </a:lnTo>
                <a:lnTo>
                  <a:pt x="188" y="7"/>
                </a:lnTo>
                <a:lnTo>
                  <a:pt x="181" y="11"/>
                </a:lnTo>
                <a:lnTo>
                  <a:pt x="173" y="15"/>
                </a:lnTo>
                <a:lnTo>
                  <a:pt x="166" y="19"/>
                </a:lnTo>
                <a:lnTo>
                  <a:pt x="159" y="24"/>
                </a:lnTo>
                <a:lnTo>
                  <a:pt x="152" y="29"/>
                </a:lnTo>
                <a:lnTo>
                  <a:pt x="146" y="35"/>
                </a:lnTo>
                <a:lnTo>
                  <a:pt x="140" y="41"/>
                </a:lnTo>
                <a:lnTo>
                  <a:pt x="134" y="48"/>
                </a:lnTo>
                <a:lnTo>
                  <a:pt x="130" y="55"/>
                </a:lnTo>
                <a:lnTo>
                  <a:pt x="125" y="62"/>
                </a:lnTo>
                <a:lnTo>
                  <a:pt x="122" y="70"/>
                </a:lnTo>
                <a:lnTo>
                  <a:pt x="54" y="70"/>
                </a:lnTo>
                <a:lnTo>
                  <a:pt x="43" y="71"/>
                </a:lnTo>
                <a:lnTo>
                  <a:pt x="33" y="74"/>
                </a:lnTo>
                <a:lnTo>
                  <a:pt x="24" y="78"/>
                </a:lnTo>
                <a:lnTo>
                  <a:pt x="16" y="85"/>
                </a:lnTo>
                <a:lnTo>
                  <a:pt x="10" y="92"/>
                </a:lnTo>
                <a:lnTo>
                  <a:pt x="5" y="102"/>
                </a:lnTo>
                <a:lnTo>
                  <a:pt x="1" y="112"/>
                </a:lnTo>
                <a:lnTo>
                  <a:pt x="0" y="122"/>
                </a:lnTo>
                <a:lnTo>
                  <a:pt x="1" y="133"/>
                </a:lnTo>
                <a:lnTo>
                  <a:pt x="5" y="143"/>
                </a:lnTo>
                <a:lnTo>
                  <a:pt x="10" y="151"/>
                </a:lnTo>
                <a:lnTo>
                  <a:pt x="16" y="160"/>
                </a:lnTo>
                <a:lnTo>
                  <a:pt x="24" y="166"/>
                </a:lnTo>
                <a:lnTo>
                  <a:pt x="33" y="171"/>
                </a:lnTo>
                <a:lnTo>
                  <a:pt x="43" y="174"/>
                </a:lnTo>
                <a:lnTo>
                  <a:pt x="54" y="175"/>
                </a:lnTo>
                <a:lnTo>
                  <a:pt x="122" y="175"/>
                </a:lnTo>
                <a:lnTo>
                  <a:pt x="125" y="182"/>
                </a:lnTo>
                <a:lnTo>
                  <a:pt x="130" y="190"/>
                </a:lnTo>
                <a:lnTo>
                  <a:pt x="134" y="196"/>
                </a:lnTo>
                <a:lnTo>
                  <a:pt x="140" y="203"/>
                </a:lnTo>
                <a:lnTo>
                  <a:pt x="146" y="209"/>
                </a:lnTo>
                <a:lnTo>
                  <a:pt x="152" y="215"/>
                </a:lnTo>
                <a:lnTo>
                  <a:pt x="159" y="220"/>
                </a:lnTo>
                <a:lnTo>
                  <a:pt x="166" y="225"/>
                </a:lnTo>
                <a:lnTo>
                  <a:pt x="173" y="230"/>
                </a:lnTo>
                <a:lnTo>
                  <a:pt x="181" y="233"/>
                </a:lnTo>
                <a:lnTo>
                  <a:pt x="188" y="236"/>
                </a:lnTo>
                <a:lnTo>
                  <a:pt x="197" y="239"/>
                </a:lnTo>
                <a:lnTo>
                  <a:pt x="205" y="242"/>
                </a:lnTo>
                <a:lnTo>
                  <a:pt x="214" y="244"/>
                </a:lnTo>
                <a:lnTo>
                  <a:pt x="222" y="244"/>
                </a:lnTo>
                <a:lnTo>
                  <a:pt x="231" y="245"/>
                </a:lnTo>
                <a:lnTo>
                  <a:pt x="241" y="244"/>
                </a:lnTo>
                <a:lnTo>
                  <a:pt x="249" y="244"/>
                </a:lnTo>
                <a:lnTo>
                  <a:pt x="258" y="242"/>
                </a:lnTo>
                <a:lnTo>
                  <a:pt x="266" y="239"/>
                </a:lnTo>
                <a:lnTo>
                  <a:pt x="275" y="236"/>
                </a:lnTo>
                <a:lnTo>
                  <a:pt x="283" y="233"/>
                </a:lnTo>
                <a:lnTo>
                  <a:pt x="290" y="230"/>
                </a:lnTo>
                <a:lnTo>
                  <a:pt x="298" y="225"/>
                </a:lnTo>
                <a:lnTo>
                  <a:pt x="304" y="220"/>
                </a:lnTo>
                <a:lnTo>
                  <a:pt x="310" y="215"/>
                </a:lnTo>
                <a:lnTo>
                  <a:pt x="317" y="209"/>
                </a:lnTo>
                <a:lnTo>
                  <a:pt x="323" y="203"/>
                </a:lnTo>
                <a:lnTo>
                  <a:pt x="329" y="196"/>
                </a:lnTo>
                <a:lnTo>
                  <a:pt x="333" y="190"/>
                </a:lnTo>
                <a:lnTo>
                  <a:pt x="337" y="182"/>
                </a:lnTo>
                <a:lnTo>
                  <a:pt x="342" y="175"/>
                </a:lnTo>
                <a:lnTo>
                  <a:pt x="659" y="175"/>
                </a:lnTo>
                <a:lnTo>
                  <a:pt x="670" y="174"/>
                </a:lnTo>
                <a:lnTo>
                  <a:pt x="679" y="171"/>
                </a:lnTo>
                <a:lnTo>
                  <a:pt x="688" y="166"/>
                </a:lnTo>
                <a:lnTo>
                  <a:pt x="696" y="160"/>
                </a:lnTo>
                <a:lnTo>
                  <a:pt x="702" y="151"/>
                </a:lnTo>
                <a:lnTo>
                  <a:pt x="707" y="143"/>
                </a:lnTo>
                <a:lnTo>
                  <a:pt x="711" y="133"/>
                </a:lnTo>
                <a:lnTo>
                  <a:pt x="712" y="122"/>
                </a:lnTo>
                <a:lnTo>
                  <a:pt x="711" y="112"/>
                </a:lnTo>
                <a:lnTo>
                  <a:pt x="707" y="102"/>
                </a:lnTo>
                <a:lnTo>
                  <a:pt x="702" y="92"/>
                </a:lnTo>
                <a:lnTo>
                  <a:pt x="696" y="85"/>
                </a:lnTo>
                <a:lnTo>
                  <a:pt x="688" y="78"/>
                </a:lnTo>
                <a:lnTo>
                  <a:pt x="679" y="74"/>
                </a:lnTo>
                <a:lnTo>
                  <a:pt x="670" y="71"/>
                </a:lnTo>
                <a:lnTo>
                  <a:pt x="659" y="70"/>
                </a:lnTo>
                <a:close/>
                <a:moveTo>
                  <a:pt x="112" y="147"/>
                </a:moveTo>
                <a:lnTo>
                  <a:pt x="54" y="147"/>
                </a:lnTo>
                <a:lnTo>
                  <a:pt x="49" y="147"/>
                </a:lnTo>
                <a:lnTo>
                  <a:pt x="43" y="145"/>
                </a:lnTo>
                <a:lnTo>
                  <a:pt x="39" y="143"/>
                </a:lnTo>
                <a:lnTo>
                  <a:pt x="36" y="140"/>
                </a:lnTo>
                <a:lnTo>
                  <a:pt x="33" y="136"/>
                </a:lnTo>
                <a:lnTo>
                  <a:pt x="30" y="132"/>
                </a:lnTo>
                <a:lnTo>
                  <a:pt x="29" y="128"/>
                </a:lnTo>
                <a:lnTo>
                  <a:pt x="28" y="122"/>
                </a:lnTo>
                <a:lnTo>
                  <a:pt x="29" y="117"/>
                </a:lnTo>
                <a:lnTo>
                  <a:pt x="30" y="113"/>
                </a:lnTo>
                <a:lnTo>
                  <a:pt x="33" y="108"/>
                </a:lnTo>
                <a:lnTo>
                  <a:pt x="36" y="104"/>
                </a:lnTo>
                <a:lnTo>
                  <a:pt x="39" y="102"/>
                </a:lnTo>
                <a:lnTo>
                  <a:pt x="43" y="99"/>
                </a:lnTo>
                <a:lnTo>
                  <a:pt x="49" y="98"/>
                </a:lnTo>
                <a:lnTo>
                  <a:pt x="54" y="98"/>
                </a:lnTo>
                <a:lnTo>
                  <a:pt x="112" y="98"/>
                </a:lnTo>
                <a:lnTo>
                  <a:pt x="110" y="109"/>
                </a:lnTo>
                <a:lnTo>
                  <a:pt x="110" y="122"/>
                </a:lnTo>
                <a:lnTo>
                  <a:pt x="110" y="135"/>
                </a:lnTo>
                <a:lnTo>
                  <a:pt x="112" y="147"/>
                </a:lnTo>
                <a:close/>
                <a:moveTo>
                  <a:pt x="231" y="217"/>
                </a:moveTo>
                <a:lnTo>
                  <a:pt x="221" y="216"/>
                </a:lnTo>
                <a:lnTo>
                  <a:pt x="213" y="215"/>
                </a:lnTo>
                <a:lnTo>
                  <a:pt x="203" y="213"/>
                </a:lnTo>
                <a:lnTo>
                  <a:pt x="195" y="209"/>
                </a:lnTo>
                <a:lnTo>
                  <a:pt x="187" y="205"/>
                </a:lnTo>
                <a:lnTo>
                  <a:pt x="178" y="201"/>
                </a:lnTo>
                <a:lnTo>
                  <a:pt x="171" y="195"/>
                </a:lnTo>
                <a:lnTo>
                  <a:pt x="165" y="189"/>
                </a:lnTo>
                <a:lnTo>
                  <a:pt x="159" y="182"/>
                </a:lnTo>
                <a:lnTo>
                  <a:pt x="153" y="175"/>
                </a:lnTo>
                <a:lnTo>
                  <a:pt x="148" y="167"/>
                </a:lnTo>
                <a:lnTo>
                  <a:pt x="144" y="159"/>
                </a:lnTo>
                <a:lnTo>
                  <a:pt x="141" y="150"/>
                </a:lnTo>
                <a:lnTo>
                  <a:pt x="139" y="142"/>
                </a:lnTo>
                <a:lnTo>
                  <a:pt x="138" y="132"/>
                </a:lnTo>
                <a:lnTo>
                  <a:pt x="137" y="122"/>
                </a:lnTo>
                <a:lnTo>
                  <a:pt x="138" y="113"/>
                </a:lnTo>
                <a:lnTo>
                  <a:pt x="139" y="103"/>
                </a:lnTo>
                <a:lnTo>
                  <a:pt x="141" y="94"/>
                </a:lnTo>
                <a:lnTo>
                  <a:pt x="144" y="86"/>
                </a:lnTo>
                <a:lnTo>
                  <a:pt x="148" y="77"/>
                </a:lnTo>
                <a:lnTo>
                  <a:pt x="153" y="70"/>
                </a:lnTo>
                <a:lnTo>
                  <a:pt x="159" y="62"/>
                </a:lnTo>
                <a:lnTo>
                  <a:pt x="165" y="56"/>
                </a:lnTo>
                <a:lnTo>
                  <a:pt x="171" y="49"/>
                </a:lnTo>
                <a:lnTo>
                  <a:pt x="178" y="44"/>
                </a:lnTo>
                <a:lnTo>
                  <a:pt x="187" y="40"/>
                </a:lnTo>
                <a:lnTo>
                  <a:pt x="195" y="35"/>
                </a:lnTo>
                <a:lnTo>
                  <a:pt x="203" y="32"/>
                </a:lnTo>
                <a:lnTo>
                  <a:pt x="213" y="30"/>
                </a:lnTo>
                <a:lnTo>
                  <a:pt x="221" y="28"/>
                </a:lnTo>
                <a:lnTo>
                  <a:pt x="231" y="28"/>
                </a:lnTo>
                <a:lnTo>
                  <a:pt x="241" y="28"/>
                </a:lnTo>
                <a:lnTo>
                  <a:pt x="250" y="30"/>
                </a:lnTo>
                <a:lnTo>
                  <a:pt x="260" y="32"/>
                </a:lnTo>
                <a:lnTo>
                  <a:pt x="269" y="35"/>
                </a:lnTo>
                <a:lnTo>
                  <a:pt x="276" y="40"/>
                </a:lnTo>
                <a:lnTo>
                  <a:pt x="285" y="44"/>
                </a:lnTo>
                <a:lnTo>
                  <a:pt x="291" y="49"/>
                </a:lnTo>
                <a:lnTo>
                  <a:pt x="299" y="56"/>
                </a:lnTo>
                <a:lnTo>
                  <a:pt x="304" y="62"/>
                </a:lnTo>
                <a:lnTo>
                  <a:pt x="309" y="70"/>
                </a:lnTo>
                <a:lnTo>
                  <a:pt x="315" y="77"/>
                </a:lnTo>
                <a:lnTo>
                  <a:pt x="318" y="86"/>
                </a:lnTo>
                <a:lnTo>
                  <a:pt x="321" y="94"/>
                </a:lnTo>
                <a:lnTo>
                  <a:pt x="324" y="103"/>
                </a:lnTo>
                <a:lnTo>
                  <a:pt x="325" y="113"/>
                </a:lnTo>
                <a:lnTo>
                  <a:pt x="325" y="122"/>
                </a:lnTo>
                <a:lnTo>
                  <a:pt x="325" y="132"/>
                </a:lnTo>
                <a:lnTo>
                  <a:pt x="324" y="142"/>
                </a:lnTo>
                <a:lnTo>
                  <a:pt x="321" y="150"/>
                </a:lnTo>
                <a:lnTo>
                  <a:pt x="318" y="159"/>
                </a:lnTo>
                <a:lnTo>
                  <a:pt x="315" y="167"/>
                </a:lnTo>
                <a:lnTo>
                  <a:pt x="309" y="175"/>
                </a:lnTo>
                <a:lnTo>
                  <a:pt x="304" y="182"/>
                </a:lnTo>
                <a:lnTo>
                  <a:pt x="299" y="189"/>
                </a:lnTo>
                <a:lnTo>
                  <a:pt x="291" y="195"/>
                </a:lnTo>
                <a:lnTo>
                  <a:pt x="285" y="201"/>
                </a:lnTo>
                <a:lnTo>
                  <a:pt x="276" y="205"/>
                </a:lnTo>
                <a:lnTo>
                  <a:pt x="269" y="209"/>
                </a:lnTo>
                <a:lnTo>
                  <a:pt x="260" y="213"/>
                </a:lnTo>
                <a:lnTo>
                  <a:pt x="250" y="215"/>
                </a:lnTo>
                <a:lnTo>
                  <a:pt x="241" y="216"/>
                </a:lnTo>
                <a:lnTo>
                  <a:pt x="231" y="2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97" name="Group 96">
            <a:extLst>
              <a:ext uri="{FF2B5EF4-FFF2-40B4-BE49-F238E27FC236}">
                <a16:creationId xmlns:a16="http://schemas.microsoft.com/office/drawing/2014/main" id="{1E943AAF-AD33-453E-8A6E-C01A761CE30C}"/>
              </a:ext>
            </a:extLst>
          </p:cNvPr>
          <p:cNvGrpSpPr/>
          <p:nvPr/>
        </p:nvGrpSpPr>
        <p:grpSpPr>
          <a:xfrm>
            <a:off x="6026150" y="3091755"/>
            <a:ext cx="376238" cy="315913"/>
            <a:chOff x="9294814" y="1087438"/>
            <a:chExt cx="376238" cy="315913"/>
          </a:xfrm>
          <a:solidFill>
            <a:schemeClr val="bg1"/>
          </a:solidFill>
        </p:grpSpPr>
        <p:sp>
          <p:nvSpPr>
            <p:cNvPr id="98" name="Freeform 207">
              <a:extLst>
                <a:ext uri="{FF2B5EF4-FFF2-40B4-BE49-F238E27FC236}">
                  <a16:creationId xmlns:a16="http://schemas.microsoft.com/office/drawing/2014/main" id="{CBECE611-A6E5-4DFB-9254-BF0197757EFC}"/>
                </a:ext>
              </a:extLst>
            </p:cNvPr>
            <p:cNvSpPr>
              <a:spLocks noEditPoints="1"/>
            </p:cNvSpPr>
            <p:nvPr/>
          </p:nvSpPr>
          <p:spPr bwMode="auto">
            <a:xfrm>
              <a:off x="9323389" y="1225551"/>
              <a:ext cx="111125" cy="73025"/>
            </a:xfrm>
            <a:custGeom>
              <a:avLst/>
              <a:gdLst>
                <a:gd name="T0" fmla="*/ 123 w 211"/>
                <a:gd name="T1" fmla="*/ 2 h 139"/>
                <a:gd name="T2" fmla="*/ 98 w 211"/>
                <a:gd name="T3" fmla="*/ 5 h 139"/>
                <a:gd name="T4" fmla="*/ 71 w 211"/>
                <a:gd name="T5" fmla="*/ 0 h 139"/>
                <a:gd name="T6" fmla="*/ 50 w 211"/>
                <a:gd name="T7" fmla="*/ 3 h 139"/>
                <a:gd name="T8" fmla="*/ 31 w 211"/>
                <a:gd name="T9" fmla="*/ 11 h 139"/>
                <a:gd name="T10" fmla="*/ 16 w 211"/>
                <a:gd name="T11" fmla="*/ 24 h 139"/>
                <a:gd name="T12" fmla="*/ 7 w 211"/>
                <a:gd name="T13" fmla="*/ 43 h 139"/>
                <a:gd name="T14" fmla="*/ 1 w 211"/>
                <a:gd name="T15" fmla="*/ 62 h 139"/>
                <a:gd name="T16" fmla="*/ 2 w 211"/>
                <a:gd name="T17" fmla="*/ 83 h 139"/>
                <a:gd name="T18" fmla="*/ 9 w 211"/>
                <a:gd name="T19" fmla="*/ 103 h 139"/>
                <a:gd name="T20" fmla="*/ 22 w 211"/>
                <a:gd name="T21" fmla="*/ 119 h 139"/>
                <a:gd name="T22" fmla="*/ 38 w 211"/>
                <a:gd name="T23" fmla="*/ 131 h 139"/>
                <a:gd name="T24" fmla="*/ 57 w 211"/>
                <a:gd name="T25" fmla="*/ 138 h 139"/>
                <a:gd name="T26" fmla="*/ 80 w 211"/>
                <a:gd name="T27" fmla="*/ 139 h 139"/>
                <a:gd name="T28" fmla="*/ 105 w 211"/>
                <a:gd name="T29" fmla="*/ 130 h 139"/>
                <a:gd name="T30" fmla="*/ 131 w 211"/>
                <a:gd name="T31" fmla="*/ 139 h 139"/>
                <a:gd name="T32" fmla="*/ 155 w 211"/>
                <a:gd name="T33" fmla="*/ 138 h 139"/>
                <a:gd name="T34" fmla="*/ 174 w 211"/>
                <a:gd name="T35" fmla="*/ 131 h 139"/>
                <a:gd name="T36" fmla="*/ 190 w 211"/>
                <a:gd name="T37" fmla="*/ 119 h 139"/>
                <a:gd name="T38" fmla="*/ 202 w 211"/>
                <a:gd name="T39" fmla="*/ 103 h 139"/>
                <a:gd name="T40" fmla="*/ 210 w 211"/>
                <a:gd name="T41" fmla="*/ 83 h 139"/>
                <a:gd name="T42" fmla="*/ 211 w 211"/>
                <a:gd name="T43" fmla="*/ 62 h 139"/>
                <a:gd name="T44" fmla="*/ 205 w 211"/>
                <a:gd name="T45" fmla="*/ 43 h 139"/>
                <a:gd name="T46" fmla="*/ 194 w 211"/>
                <a:gd name="T47" fmla="*/ 24 h 139"/>
                <a:gd name="T48" fmla="*/ 179 w 211"/>
                <a:gd name="T49" fmla="*/ 11 h 139"/>
                <a:gd name="T50" fmla="*/ 161 w 211"/>
                <a:gd name="T51" fmla="*/ 3 h 139"/>
                <a:gd name="T52" fmla="*/ 141 w 211"/>
                <a:gd name="T53" fmla="*/ 0 h 139"/>
                <a:gd name="T54" fmla="*/ 71 w 211"/>
                <a:gd name="T55" fmla="*/ 111 h 139"/>
                <a:gd name="T56" fmla="*/ 48 w 211"/>
                <a:gd name="T57" fmla="*/ 105 h 139"/>
                <a:gd name="T58" fmla="*/ 31 w 211"/>
                <a:gd name="T59" fmla="*/ 86 h 139"/>
                <a:gd name="T60" fmla="*/ 29 w 211"/>
                <a:gd name="T61" fmla="*/ 61 h 139"/>
                <a:gd name="T62" fmla="*/ 41 w 211"/>
                <a:gd name="T63" fmla="*/ 39 h 139"/>
                <a:gd name="T64" fmla="*/ 63 w 211"/>
                <a:gd name="T65" fmla="*/ 28 h 139"/>
                <a:gd name="T66" fmla="*/ 84 w 211"/>
                <a:gd name="T67" fmla="*/ 29 h 139"/>
                <a:gd name="T68" fmla="*/ 72 w 211"/>
                <a:gd name="T69" fmla="*/ 59 h 139"/>
                <a:gd name="T70" fmla="*/ 74 w 211"/>
                <a:gd name="T71" fmla="*/ 91 h 139"/>
                <a:gd name="T72" fmla="*/ 105 w 211"/>
                <a:gd name="T73" fmla="*/ 93 h 139"/>
                <a:gd name="T74" fmla="*/ 99 w 211"/>
                <a:gd name="T75" fmla="*/ 76 h 139"/>
                <a:gd name="T76" fmla="*/ 100 w 211"/>
                <a:gd name="T77" fmla="*/ 57 h 139"/>
                <a:gd name="T78" fmla="*/ 109 w 211"/>
                <a:gd name="T79" fmla="*/ 51 h 139"/>
                <a:gd name="T80" fmla="*/ 113 w 211"/>
                <a:gd name="T81" fmla="*/ 69 h 139"/>
                <a:gd name="T82" fmla="*/ 109 w 211"/>
                <a:gd name="T83" fmla="*/ 88 h 139"/>
                <a:gd name="T84" fmla="*/ 134 w 211"/>
                <a:gd name="T85" fmla="*/ 111 h 139"/>
                <a:gd name="T86" fmla="*/ 138 w 211"/>
                <a:gd name="T87" fmla="*/ 91 h 139"/>
                <a:gd name="T88" fmla="*/ 140 w 211"/>
                <a:gd name="T89" fmla="*/ 59 h 139"/>
                <a:gd name="T90" fmla="*/ 128 w 211"/>
                <a:gd name="T91" fmla="*/ 29 h 139"/>
                <a:gd name="T92" fmla="*/ 149 w 211"/>
                <a:gd name="T93" fmla="*/ 28 h 139"/>
                <a:gd name="T94" fmla="*/ 171 w 211"/>
                <a:gd name="T95" fmla="*/ 39 h 139"/>
                <a:gd name="T96" fmla="*/ 183 w 211"/>
                <a:gd name="T97" fmla="*/ 61 h 139"/>
                <a:gd name="T98" fmla="*/ 179 w 211"/>
                <a:gd name="T99" fmla="*/ 86 h 139"/>
                <a:gd name="T100" fmla="*/ 164 w 211"/>
                <a:gd name="T101" fmla="*/ 105 h 139"/>
                <a:gd name="T102" fmla="*/ 141 w 211"/>
                <a:gd name="T103" fmla="*/ 1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 h="139">
                  <a:moveTo>
                    <a:pt x="141" y="0"/>
                  </a:moveTo>
                  <a:lnTo>
                    <a:pt x="131" y="0"/>
                  </a:lnTo>
                  <a:lnTo>
                    <a:pt x="123" y="2"/>
                  </a:lnTo>
                  <a:lnTo>
                    <a:pt x="114" y="5"/>
                  </a:lnTo>
                  <a:lnTo>
                    <a:pt x="105" y="8"/>
                  </a:lnTo>
                  <a:lnTo>
                    <a:pt x="98" y="5"/>
                  </a:lnTo>
                  <a:lnTo>
                    <a:pt x="89" y="2"/>
                  </a:lnTo>
                  <a:lnTo>
                    <a:pt x="80" y="0"/>
                  </a:lnTo>
                  <a:lnTo>
                    <a:pt x="71" y="0"/>
                  </a:lnTo>
                  <a:lnTo>
                    <a:pt x="64" y="0"/>
                  </a:lnTo>
                  <a:lnTo>
                    <a:pt x="57" y="1"/>
                  </a:lnTo>
                  <a:lnTo>
                    <a:pt x="50" y="3"/>
                  </a:lnTo>
                  <a:lnTo>
                    <a:pt x="43" y="5"/>
                  </a:lnTo>
                  <a:lnTo>
                    <a:pt x="38" y="8"/>
                  </a:lnTo>
                  <a:lnTo>
                    <a:pt x="31" y="11"/>
                  </a:lnTo>
                  <a:lnTo>
                    <a:pt x="26" y="16"/>
                  </a:lnTo>
                  <a:lnTo>
                    <a:pt x="22" y="20"/>
                  </a:lnTo>
                  <a:lnTo>
                    <a:pt x="16" y="24"/>
                  </a:lnTo>
                  <a:lnTo>
                    <a:pt x="13" y="30"/>
                  </a:lnTo>
                  <a:lnTo>
                    <a:pt x="9" y="36"/>
                  </a:lnTo>
                  <a:lnTo>
                    <a:pt x="7" y="43"/>
                  </a:lnTo>
                  <a:lnTo>
                    <a:pt x="4" y="49"/>
                  </a:lnTo>
                  <a:lnTo>
                    <a:pt x="2" y="55"/>
                  </a:lnTo>
                  <a:lnTo>
                    <a:pt x="1" y="62"/>
                  </a:lnTo>
                  <a:lnTo>
                    <a:pt x="0" y="69"/>
                  </a:lnTo>
                  <a:lnTo>
                    <a:pt x="1" y="77"/>
                  </a:lnTo>
                  <a:lnTo>
                    <a:pt x="2" y="83"/>
                  </a:lnTo>
                  <a:lnTo>
                    <a:pt x="4" y="90"/>
                  </a:lnTo>
                  <a:lnTo>
                    <a:pt x="7" y="96"/>
                  </a:lnTo>
                  <a:lnTo>
                    <a:pt x="9" y="103"/>
                  </a:lnTo>
                  <a:lnTo>
                    <a:pt x="13" y="108"/>
                  </a:lnTo>
                  <a:lnTo>
                    <a:pt x="16" y="113"/>
                  </a:lnTo>
                  <a:lnTo>
                    <a:pt x="22" y="119"/>
                  </a:lnTo>
                  <a:lnTo>
                    <a:pt x="26" y="123"/>
                  </a:lnTo>
                  <a:lnTo>
                    <a:pt x="31" y="127"/>
                  </a:lnTo>
                  <a:lnTo>
                    <a:pt x="38" y="131"/>
                  </a:lnTo>
                  <a:lnTo>
                    <a:pt x="43" y="134"/>
                  </a:lnTo>
                  <a:lnTo>
                    <a:pt x="50" y="136"/>
                  </a:lnTo>
                  <a:lnTo>
                    <a:pt x="57" y="138"/>
                  </a:lnTo>
                  <a:lnTo>
                    <a:pt x="64" y="139"/>
                  </a:lnTo>
                  <a:lnTo>
                    <a:pt x="71" y="139"/>
                  </a:lnTo>
                  <a:lnTo>
                    <a:pt x="80" y="139"/>
                  </a:lnTo>
                  <a:lnTo>
                    <a:pt x="89" y="137"/>
                  </a:lnTo>
                  <a:lnTo>
                    <a:pt x="98" y="134"/>
                  </a:lnTo>
                  <a:lnTo>
                    <a:pt x="105" y="130"/>
                  </a:lnTo>
                  <a:lnTo>
                    <a:pt x="114" y="134"/>
                  </a:lnTo>
                  <a:lnTo>
                    <a:pt x="123" y="137"/>
                  </a:lnTo>
                  <a:lnTo>
                    <a:pt x="131" y="139"/>
                  </a:lnTo>
                  <a:lnTo>
                    <a:pt x="141" y="139"/>
                  </a:lnTo>
                  <a:lnTo>
                    <a:pt x="148" y="139"/>
                  </a:lnTo>
                  <a:lnTo>
                    <a:pt x="155" y="138"/>
                  </a:lnTo>
                  <a:lnTo>
                    <a:pt x="161" y="136"/>
                  </a:lnTo>
                  <a:lnTo>
                    <a:pt x="168" y="134"/>
                  </a:lnTo>
                  <a:lnTo>
                    <a:pt x="174" y="131"/>
                  </a:lnTo>
                  <a:lnTo>
                    <a:pt x="179" y="127"/>
                  </a:lnTo>
                  <a:lnTo>
                    <a:pt x="185" y="123"/>
                  </a:lnTo>
                  <a:lnTo>
                    <a:pt x="190" y="119"/>
                  </a:lnTo>
                  <a:lnTo>
                    <a:pt x="194" y="113"/>
                  </a:lnTo>
                  <a:lnTo>
                    <a:pt x="199" y="108"/>
                  </a:lnTo>
                  <a:lnTo>
                    <a:pt x="202" y="103"/>
                  </a:lnTo>
                  <a:lnTo>
                    <a:pt x="205" y="96"/>
                  </a:lnTo>
                  <a:lnTo>
                    <a:pt x="207" y="90"/>
                  </a:lnTo>
                  <a:lnTo>
                    <a:pt x="210" y="83"/>
                  </a:lnTo>
                  <a:lnTo>
                    <a:pt x="211" y="77"/>
                  </a:lnTo>
                  <a:lnTo>
                    <a:pt x="211" y="69"/>
                  </a:lnTo>
                  <a:lnTo>
                    <a:pt x="211" y="62"/>
                  </a:lnTo>
                  <a:lnTo>
                    <a:pt x="210" y="55"/>
                  </a:lnTo>
                  <a:lnTo>
                    <a:pt x="207" y="49"/>
                  </a:lnTo>
                  <a:lnTo>
                    <a:pt x="205" y="43"/>
                  </a:lnTo>
                  <a:lnTo>
                    <a:pt x="202" y="36"/>
                  </a:lnTo>
                  <a:lnTo>
                    <a:pt x="199" y="30"/>
                  </a:lnTo>
                  <a:lnTo>
                    <a:pt x="194" y="24"/>
                  </a:lnTo>
                  <a:lnTo>
                    <a:pt x="190" y="20"/>
                  </a:lnTo>
                  <a:lnTo>
                    <a:pt x="185" y="16"/>
                  </a:lnTo>
                  <a:lnTo>
                    <a:pt x="179" y="11"/>
                  </a:lnTo>
                  <a:lnTo>
                    <a:pt x="174" y="8"/>
                  </a:lnTo>
                  <a:lnTo>
                    <a:pt x="168" y="5"/>
                  </a:lnTo>
                  <a:lnTo>
                    <a:pt x="161" y="3"/>
                  </a:lnTo>
                  <a:lnTo>
                    <a:pt x="155" y="1"/>
                  </a:lnTo>
                  <a:lnTo>
                    <a:pt x="148" y="0"/>
                  </a:lnTo>
                  <a:lnTo>
                    <a:pt x="141" y="0"/>
                  </a:lnTo>
                  <a:close/>
                  <a:moveTo>
                    <a:pt x="84" y="109"/>
                  </a:moveTo>
                  <a:lnTo>
                    <a:pt x="78" y="111"/>
                  </a:lnTo>
                  <a:lnTo>
                    <a:pt x="71" y="111"/>
                  </a:lnTo>
                  <a:lnTo>
                    <a:pt x="63" y="110"/>
                  </a:lnTo>
                  <a:lnTo>
                    <a:pt x="54" y="108"/>
                  </a:lnTo>
                  <a:lnTo>
                    <a:pt x="48" y="105"/>
                  </a:lnTo>
                  <a:lnTo>
                    <a:pt x="41" y="99"/>
                  </a:lnTo>
                  <a:lnTo>
                    <a:pt x="36" y="93"/>
                  </a:lnTo>
                  <a:lnTo>
                    <a:pt x="31" y="86"/>
                  </a:lnTo>
                  <a:lnTo>
                    <a:pt x="29" y="78"/>
                  </a:lnTo>
                  <a:lnTo>
                    <a:pt x="28" y="69"/>
                  </a:lnTo>
                  <a:lnTo>
                    <a:pt x="29" y="61"/>
                  </a:lnTo>
                  <a:lnTo>
                    <a:pt x="31" y="53"/>
                  </a:lnTo>
                  <a:lnTo>
                    <a:pt x="36" y="46"/>
                  </a:lnTo>
                  <a:lnTo>
                    <a:pt x="41" y="39"/>
                  </a:lnTo>
                  <a:lnTo>
                    <a:pt x="48" y="34"/>
                  </a:lnTo>
                  <a:lnTo>
                    <a:pt x="54" y="31"/>
                  </a:lnTo>
                  <a:lnTo>
                    <a:pt x="63" y="28"/>
                  </a:lnTo>
                  <a:lnTo>
                    <a:pt x="71" y="28"/>
                  </a:lnTo>
                  <a:lnTo>
                    <a:pt x="78" y="28"/>
                  </a:lnTo>
                  <a:lnTo>
                    <a:pt x="84" y="29"/>
                  </a:lnTo>
                  <a:lnTo>
                    <a:pt x="79" y="38"/>
                  </a:lnTo>
                  <a:lnTo>
                    <a:pt x="74" y="48"/>
                  </a:lnTo>
                  <a:lnTo>
                    <a:pt x="72" y="59"/>
                  </a:lnTo>
                  <a:lnTo>
                    <a:pt x="71" y="69"/>
                  </a:lnTo>
                  <a:lnTo>
                    <a:pt x="72" y="80"/>
                  </a:lnTo>
                  <a:lnTo>
                    <a:pt x="74" y="91"/>
                  </a:lnTo>
                  <a:lnTo>
                    <a:pt x="79" y="101"/>
                  </a:lnTo>
                  <a:lnTo>
                    <a:pt x="84" y="109"/>
                  </a:lnTo>
                  <a:close/>
                  <a:moveTo>
                    <a:pt x="105" y="93"/>
                  </a:moveTo>
                  <a:lnTo>
                    <a:pt x="102" y="88"/>
                  </a:lnTo>
                  <a:lnTo>
                    <a:pt x="100" y="82"/>
                  </a:lnTo>
                  <a:lnTo>
                    <a:pt x="99" y="76"/>
                  </a:lnTo>
                  <a:lnTo>
                    <a:pt x="99" y="69"/>
                  </a:lnTo>
                  <a:lnTo>
                    <a:pt x="99" y="63"/>
                  </a:lnTo>
                  <a:lnTo>
                    <a:pt x="100" y="57"/>
                  </a:lnTo>
                  <a:lnTo>
                    <a:pt x="102" y="51"/>
                  </a:lnTo>
                  <a:lnTo>
                    <a:pt x="105" y="46"/>
                  </a:lnTo>
                  <a:lnTo>
                    <a:pt x="109" y="51"/>
                  </a:lnTo>
                  <a:lnTo>
                    <a:pt x="111" y="57"/>
                  </a:lnTo>
                  <a:lnTo>
                    <a:pt x="113" y="63"/>
                  </a:lnTo>
                  <a:lnTo>
                    <a:pt x="113" y="69"/>
                  </a:lnTo>
                  <a:lnTo>
                    <a:pt x="113" y="76"/>
                  </a:lnTo>
                  <a:lnTo>
                    <a:pt x="111" y="82"/>
                  </a:lnTo>
                  <a:lnTo>
                    <a:pt x="109" y="88"/>
                  </a:lnTo>
                  <a:lnTo>
                    <a:pt x="105" y="93"/>
                  </a:lnTo>
                  <a:close/>
                  <a:moveTo>
                    <a:pt x="141" y="111"/>
                  </a:moveTo>
                  <a:lnTo>
                    <a:pt x="134" y="111"/>
                  </a:lnTo>
                  <a:lnTo>
                    <a:pt x="128" y="109"/>
                  </a:lnTo>
                  <a:lnTo>
                    <a:pt x="133" y="101"/>
                  </a:lnTo>
                  <a:lnTo>
                    <a:pt x="138" y="91"/>
                  </a:lnTo>
                  <a:lnTo>
                    <a:pt x="140" y="80"/>
                  </a:lnTo>
                  <a:lnTo>
                    <a:pt x="141" y="69"/>
                  </a:lnTo>
                  <a:lnTo>
                    <a:pt x="140" y="59"/>
                  </a:lnTo>
                  <a:lnTo>
                    <a:pt x="138" y="48"/>
                  </a:lnTo>
                  <a:lnTo>
                    <a:pt x="133" y="38"/>
                  </a:lnTo>
                  <a:lnTo>
                    <a:pt x="128" y="29"/>
                  </a:lnTo>
                  <a:lnTo>
                    <a:pt x="134" y="28"/>
                  </a:lnTo>
                  <a:lnTo>
                    <a:pt x="141" y="28"/>
                  </a:lnTo>
                  <a:lnTo>
                    <a:pt x="149" y="28"/>
                  </a:lnTo>
                  <a:lnTo>
                    <a:pt x="157" y="31"/>
                  </a:lnTo>
                  <a:lnTo>
                    <a:pt x="164" y="34"/>
                  </a:lnTo>
                  <a:lnTo>
                    <a:pt x="171" y="39"/>
                  </a:lnTo>
                  <a:lnTo>
                    <a:pt x="176" y="46"/>
                  </a:lnTo>
                  <a:lnTo>
                    <a:pt x="179" y="53"/>
                  </a:lnTo>
                  <a:lnTo>
                    <a:pt x="183" y="61"/>
                  </a:lnTo>
                  <a:lnTo>
                    <a:pt x="183" y="69"/>
                  </a:lnTo>
                  <a:lnTo>
                    <a:pt x="183" y="78"/>
                  </a:lnTo>
                  <a:lnTo>
                    <a:pt x="179" y="86"/>
                  </a:lnTo>
                  <a:lnTo>
                    <a:pt x="176" y="93"/>
                  </a:lnTo>
                  <a:lnTo>
                    <a:pt x="171" y="99"/>
                  </a:lnTo>
                  <a:lnTo>
                    <a:pt x="164" y="105"/>
                  </a:lnTo>
                  <a:lnTo>
                    <a:pt x="157" y="108"/>
                  </a:lnTo>
                  <a:lnTo>
                    <a:pt x="149" y="110"/>
                  </a:lnTo>
                  <a:lnTo>
                    <a:pt x="1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08">
              <a:extLst>
                <a:ext uri="{FF2B5EF4-FFF2-40B4-BE49-F238E27FC236}">
                  <a16:creationId xmlns:a16="http://schemas.microsoft.com/office/drawing/2014/main" id="{416826B5-D76A-4A14-8B7C-C16E43B1FD6E}"/>
                </a:ext>
              </a:extLst>
            </p:cNvPr>
            <p:cNvSpPr>
              <a:spLocks noEditPoints="1"/>
            </p:cNvSpPr>
            <p:nvPr/>
          </p:nvSpPr>
          <p:spPr bwMode="auto">
            <a:xfrm>
              <a:off x="9294814" y="1087438"/>
              <a:ext cx="376238" cy="311150"/>
            </a:xfrm>
            <a:custGeom>
              <a:avLst/>
              <a:gdLst>
                <a:gd name="T0" fmla="*/ 655 w 711"/>
                <a:gd name="T1" fmla="*/ 57 h 587"/>
                <a:gd name="T2" fmla="*/ 651 w 711"/>
                <a:gd name="T3" fmla="*/ 35 h 587"/>
                <a:gd name="T4" fmla="*/ 620 w 711"/>
                <a:gd name="T5" fmla="*/ 4 h 587"/>
                <a:gd name="T6" fmla="*/ 598 w 711"/>
                <a:gd name="T7" fmla="*/ 0 h 587"/>
                <a:gd name="T8" fmla="*/ 373 w 711"/>
                <a:gd name="T9" fmla="*/ 8 h 587"/>
                <a:gd name="T10" fmla="*/ 380 w 711"/>
                <a:gd name="T11" fmla="*/ 27 h 587"/>
                <a:gd name="T12" fmla="*/ 609 w 711"/>
                <a:gd name="T13" fmla="*/ 30 h 587"/>
                <a:gd name="T14" fmla="*/ 625 w 711"/>
                <a:gd name="T15" fmla="*/ 46 h 587"/>
                <a:gd name="T16" fmla="*/ 27 w 711"/>
                <a:gd name="T17" fmla="*/ 86 h 587"/>
                <a:gd name="T18" fmla="*/ 33 w 711"/>
                <a:gd name="T19" fmla="*/ 41 h 587"/>
                <a:gd name="T20" fmla="*/ 51 w 711"/>
                <a:gd name="T21" fmla="*/ 28 h 587"/>
                <a:gd name="T22" fmla="*/ 280 w 711"/>
                <a:gd name="T23" fmla="*/ 23 h 587"/>
                <a:gd name="T24" fmla="*/ 280 w 711"/>
                <a:gd name="T25" fmla="*/ 4 h 587"/>
                <a:gd name="T26" fmla="*/ 51 w 711"/>
                <a:gd name="T27" fmla="*/ 0 h 587"/>
                <a:gd name="T28" fmla="*/ 25 w 711"/>
                <a:gd name="T29" fmla="*/ 9 h 587"/>
                <a:gd name="T30" fmla="*/ 3 w 711"/>
                <a:gd name="T31" fmla="*/ 40 h 587"/>
                <a:gd name="T32" fmla="*/ 0 w 711"/>
                <a:gd name="T33" fmla="*/ 409 h 587"/>
                <a:gd name="T34" fmla="*/ 5 w 711"/>
                <a:gd name="T35" fmla="*/ 431 h 587"/>
                <a:gd name="T36" fmla="*/ 35 w 711"/>
                <a:gd name="T37" fmla="*/ 463 h 587"/>
                <a:gd name="T38" fmla="*/ 57 w 711"/>
                <a:gd name="T39" fmla="*/ 467 h 587"/>
                <a:gd name="T40" fmla="*/ 373 w 711"/>
                <a:gd name="T41" fmla="*/ 496 h 587"/>
                <a:gd name="T42" fmla="*/ 395 w 711"/>
                <a:gd name="T43" fmla="*/ 531 h 587"/>
                <a:gd name="T44" fmla="*/ 425 w 711"/>
                <a:gd name="T45" fmla="*/ 560 h 587"/>
                <a:gd name="T46" fmla="*/ 462 w 711"/>
                <a:gd name="T47" fmla="*/ 583 h 587"/>
                <a:gd name="T48" fmla="*/ 481 w 711"/>
                <a:gd name="T49" fmla="*/ 586 h 587"/>
                <a:gd name="T50" fmla="*/ 491 w 711"/>
                <a:gd name="T51" fmla="*/ 572 h 587"/>
                <a:gd name="T52" fmla="*/ 470 w 711"/>
                <a:gd name="T53" fmla="*/ 556 h 587"/>
                <a:gd name="T54" fmla="*/ 433 w 711"/>
                <a:gd name="T55" fmla="*/ 530 h 587"/>
                <a:gd name="T56" fmla="*/ 404 w 711"/>
                <a:gd name="T57" fmla="*/ 496 h 587"/>
                <a:gd name="T58" fmla="*/ 387 w 711"/>
                <a:gd name="T59" fmla="*/ 454 h 587"/>
                <a:gd name="T60" fmla="*/ 384 w 711"/>
                <a:gd name="T61" fmla="*/ 403 h 587"/>
                <a:gd name="T62" fmla="*/ 401 w 711"/>
                <a:gd name="T63" fmla="*/ 348 h 587"/>
                <a:gd name="T64" fmla="*/ 437 w 711"/>
                <a:gd name="T65" fmla="*/ 304 h 587"/>
                <a:gd name="T66" fmla="*/ 489 w 711"/>
                <a:gd name="T67" fmla="*/ 276 h 587"/>
                <a:gd name="T68" fmla="*/ 548 w 711"/>
                <a:gd name="T69" fmla="*/ 270 h 587"/>
                <a:gd name="T70" fmla="*/ 605 w 711"/>
                <a:gd name="T71" fmla="*/ 288 h 587"/>
                <a:gd name="T72" fmla="*/ 649 w 711"/>
                <a:gd name="T73" fmla="*/ 324 h 587"/>
                <a:gd name="T74" fmla="*/ 676 w 711"/>
                <a:gd name="T75" fmla="*/ 374 h 587"/>
                <a:gd name="T76" fmla="*/ 683 w 711"/>
                <a:gd name="T77" fmla="*/ 430 h 587"/>
                <a:gd name="T78" fmla="*/ 672 w 711"/>
                <a:gd name="T79" fmla="*/ 474 h 587"/>
                <a:gd name="T80" fmla="*/ 651 w 711"/>
                <a:gd name="T81" fmla="*/ 512 h 587"/>
                <a:gd name="T82" fmla="*/ 619 w 711"/>
                <a:gd name="T83" fmla="*/ 542 h 587"/>
                <a:gd name="T84" fmla="*/ 584 w 711"/>
                <a:gd name="T85" fmla="*/ 561 h 587"/>
                <a:gd name="T86" fmla="*/ 584 w 711"/>
                <a:gd name="T87" fmla="*/ 582 h 587"/>
                <a:gd name="T88" fmla="*/ 611 w 711"/>
                <a:gd name="T89" fmla="*/ 580 h 587"/>
                <a:gd name="T90" fmla="*/ 654 w 711"/>
                <a:gd name="T91" fmla="*/ 549 h 587"/>
                <a:gd name="T92" fmla="*/ 686 w 711"/>
                <a:gd name="T93" fmla="*/ 509 h 587"/>
                <a:gd name="T94" fmla="*/ 707 w 711"/>
                <a:gd name="T95" fmla="*/ 459 h 587"/>
                <a:gd name="T96" fmla="*/ 710 w 711"/>
                <a:gd name="T97" fmla="*/ 400 h 587"/>
                <a:gd name="T98" fmla="*/ 687 w 711"/>
                <a:gd name="T99" fmla="*/ 332 h 587"/>
                <a:gd name="T100" fmla="*/ 627 w 711"/>
                <a:gd name="T101" fmla="*/ 268 h 587"/>
                <a:gd name="T102" fmla="*/ 583 w 711"/>
                <a:gd name="T103" fmla="*/ 249 h 587"/>
                <a:gd name="T104" fmla="*/ 533 w 711"/>
                <a:gd name="T105" fmla="*/ 241 h 587"/>
                <a:gd name="T106" fmla="*/ 464 w 711"/>
                <a:gd name="T107" fmla="*/ 255 h 587"/>
                <a:gd name="T108" fmla="*/ 407 w 711"/>
                <a:gd name="T109" fmla="*/ 294 h 587"/>
                <a:gd name="T110" fmla="*/ 370 w 711"/>
                <a:gd name="T111" fmla="*/ 350 h 587"/>
                <a:gd name="T112" fmla="*/ 356 w 711"/>
                <a:gd name="T113" fmla="*/ 420 h 587"/>
                <a:gd name="T114" fmla="*/ 51 w 711"/>
                <a:gd name="T115" fmla="*/ 438 h 587"/>
                <a:gd name="T116" fmla="*/ 33 w 711"/>
                <a:gd name="T117" fmla="*/ 426 h 587"/>
                <a:gd name="T118" fmla="*/ 27 w 711"/>
                <a:gd name="T119" fmla="*/ 221 h 587"/>
                <a:gd name="T120" fmla="*/ 27 w 711"/>
                <a:gd name="T121" fmla="*/ 19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1" h="587">
                  <a:moveTo>
                    <a:pt x="655" y="290"/>
                  </a:moveTo>
                  <a:lnTo>
                    <a:pt x="655" y="290"/>
                  </a:lnTo>
                  <a:lnTo>
                    <a:pt x="655" y="289"/>
                  </a:lnTo>
                  <a:lnTo>
                    <a:pt x="655" y="57"/>
                  </a:lnTo>
                  <a:lnTo>
                    <a:pt x="655" y="51"/>
                  </a:lnTo>
                  <a:lnTo>
                    <a:pt x="654" y="46"/>
                  </a:lnTo>
                  <a:lnTo>
                    <a:pt x="653" y="40"/>
                  </a:lnTo>
                  <a:lnTo>
                    <a:pt x="651" y="35"/>
                  </a:lnTo>
                  <a:lnTo>
                    <a:pt x="645" y="25"/>
                  </a:lnTo>
                  <a:lnTo>
                    <a:pt x="638" y="17"/>
                  </a:lnTo>
                  <a:lnTo>
                    <a:pt x="630" y="9"/>
                  </a:lnTo>
                  <a:lnTo>
                    <a:pt x="620" y="4"/>
                  </a:lnTo>
                  <a:lnTo>
                    <a:pt x="615" y="2"/>
                  </a:lnTo>
                  <a:lnTo>
                    <a:pt x="609" y="1"/>
                  </a:lnTo>
                  <a:lnTo>
                    <a:pt x="604" y="0"/>
                  </a:lnTo>
                  <a:lnTo>
                    <a:pt x="598" y="0"/>
                  </a:lnTo>
                  <a:lnTo>
                    <a:pt x="386" y="0"/>
                  </a:lnTo>
                  <a:lnTo>
                    <a:pt x="380" y="1"/>
                  </a:lnTo>
                  <a:lnTo>
                    <a:pt x="375" y="4"/>
                  </a:lnTo>
                  <a:lnTo>
                    <a:pt x="373" y="8"/>
                  </a:lnTo>
                  <a:lnTo>
                    <a:pt x="372" y="14"/>
                  </a:lnTo>
                  <a:lnTo>
                    <a:pt x="373" y="19"/>
                  </a:lnTo>
                  <a:lnTo>
                    <a:pt x="375" y="23"/>
                  </a:lnTo>
                  <a:lnTo>
                    <a:pt x="380" y="27"/>
                  </a:lnTo>
                  <a:lnTo>
                    <a:pt x="386" y="28"/>
                  </a:lnTo>
                  <a:lnTo>
                    <a:pt x="598" y="28"/>
                  </a:lnTo>
                  <a:lnTo>
                    <a:pt x="604" y="28"/>
                  </a:lnTo>
                  <a:lnTo>
                    <a:pt x="609" y="30"/>
                  </a:lnTo>
                  <a:lnTo>
                    <a:pt x="614" y="33"/>
                  </a:lnTo>
                  <a:lnTo>
                    <a:pt x="619" y="36"/>
                  </a:lnTo>
                  <a:lnTo>
                    <a:pt x="623" y="41"/>
                  </a:lnTo>
                  <a:lnTo>
                    <a:pt x="625" y="46"/>
                  </a:lnTo>
                  <a:lnTo>
                    <a:pt x="627" y="51"/>
                  </a:lnTo>
                  <a:lnTo>
                    <a:pt x="627" y="57"/>
                  </a:lnTo>
                  <a:lnTo>
                    <a:pt x="627" y="86"/>
                  </a:lnTo>
                  <a:lnTo>
                    <a:pt x="27" y="86"/>
                  </a:lnTo>
                  <a:lnTo>
                    <a:pt x="27" y="57"/>
                  </a:lnTo>
                  <a:lnTo>
                    <a:pt x="28" y="51"/>
                  </a:lnTo>
                  <a:lnTo>
                    <a:pt x="30" y="46"/>
                  </a:lnTo>
                  <a:lnTo>
                    <a:pt x="33" y="41"/>
                  </a:lnTo>
                  <a:lnTo>
                    <a:pt x="36" y="36"/>
                  </a:lnTo>
                  <a:lnTo>
                    <a:pt x="40" y="33"/>
                  </a:lnTo>
                  <a:lnTo>
                    <a:pt x="46" y="30"/>
                  </a:lnTo>
                  <a:lnTo>
                    <a:pt x="51" y="28"/>
                  </a:lnTo>
                  <a:lnTo>
                    <a:pt x="57" y="28"/>
                  </a:lnTo>
                  <a:lnTo>
                    <a:pt x="269" y="28"/>
                  </a:lnTo>
                  <a:lnTo>
                    <a:pt x="274" y="27"/>
                  </a:lnTo>
                  <a:lnTo>
                    <a:pt x="280" y="23"/>
                  </a:lnTo>
                  <a:lnTo>
                    <a:pt x="282" y="19"/>
                  </a:lnTo>
                  <a:lnTo>
                    <a:pt x="283" y="14"/>
                  </a:lnTo>
                  <a:lnTo>
                    <a:pt x="282" y="8"/>
                  </a:lnTo>
                  <a:lnTo>
                    <a:pt x="280" y="4"/>
                  </a:lnTo>
                  <a:lnTo>
                    <a:pt x="274" y="1"/>
                  </a:lnTo>
                  <a:lnTo>
                    <a:pt x="269" y="0"/>
                  </a:lnTo>
                  <a:lnTo>
                    <a:pt x="57" y="0"/>
                  </a:lnTo>
                  <a:lnTo>
                    <a:pt x="51" y="0"/>
                  </a:lnTo>
                  <a:lnTo>
                    <a:pt x="46" y="1"/>
                  </a:lnTo>
                  <a:lnTo>
                    <a:pt x="40" y="2"/>
                  </a:lnTo>
                  <a:lnTo>
                    <a:pt x="35" y="4"/>
                  </a:lnTo>
                  <a:lnTo>
                    <a:pt x="25" y="9"/>
                  </a:lnTo>
                  <a:lnTo>
                    <a:pt x="17" y="17"/>
                  </a:lnTo>
                  <a:lnTo>
                    <a:pt x="9" y="25"/>
                  </a:lnTo>
                  <a:lnTo>
                    <a:pt x="5" y="35"/>
                  </a:lnTo>
                  <a:lnTo>
                    <a:pt x="3" y="40"/>
                  </a:lnTo>
                  <a:lnTo>
                    <a:pt x="1" y="46"/>
                  </a:lnTo>
                  <a:lnTo>
                    <a:pt x="1" y="51"/>
                  </a:lnTo>
                  <a:lnTo>
                    <a:pt x="0" y="57"/>
                  </a:lnTo>
                  <a:lnTo>
                    <a:pt x="0" y="409"/>
                  </a:lnTo>
                  <a:lnTo>
                    <a:pt x="1" y="415"/>
                  </a:lnTo>
                  <a:lnTo>
                    <a:pt x="1" y="421"/>
                  </a:lnTo>
                  <a:lnTo>
                    <a:pt x="3" y="426"/>
                  </a:lnTo>
                  <a:lnTo>
                    <a:pt x="5" y="431"/>
                  </a:lnTo>
                  <a:lnTo>
                    <a:pt x="9" y="441"/>
                  </a:lnTo>
                  <a:lnTo>
                    <a:pt x="17" y="450"/>
                  </a:lnTo>
                  <a:lnTo>
                    <a:pt x="25" y="457"/>
                  </a:lnTo>
                  <a:lnTo>
                    <a:pt x="35" y="463"/>
                  </a:lnTo>
                  <a:lnTo>
                    <a:pt x="40" y="464"/>
                  </a:lnTo>
                  <a:lnTo>
                    <a:pt x="46" y="466"/>
                  </a:lnTo>
                  <a:lnTo>
                    <a:pt x="51" y="466"/>
                  </a:lnTo>
                  <a:lnTo>
                    <a:pt x="57" y="467"/>
                  </a:lnTo>
                  <a:lnTo>
                    <a:pt x="362" y="467"/>
                  </a:lnTo>
                  <a:lnTo>
                    <a:pt x="365" y="476"/>
                  </a:lnTo>
                  <a:lnTo>
                    <a:pt x="369" y="486"/>
                  </a:lnTo>
                  <a:lnTo>
                    <a:pt x="373" y="496"/>
                  </a:lnTo>
                  <a:lnTo>
                    <a:pt x="377" y="505"/>
                  </a:lnTo>
                  <a:lnTo>
                    <a:pt x="383" y="514"/>
                  </a:lnTo>
                  <a:lnTo>
                    <a:pt x="389" y="523"/>
                  </a:lnTo>
                  <a:lnTo>
                    <a:pt x="395" y="531"/>
                  </a:lnTo>
                  <a:lnTo>
                    <a:pt x="402" y="540"/>
                  </a:lnTo>
                  <a:lnTo>
                    <a:pt x="409" y="547"/>
                  </a:lnTo>
                  <a:lnTo>
                    <a:pt x="417" y="554"/>
                  </a:lnTo>
                  <a:lnTo>
                    <a:pt x="425" y="560"/>
                  </a:lnTo>
                  <a:lnTo>
                    <a:pt x="434" y="567"/>
                  </a:lnTo>
                  <a:lnTo>
                    <a:pt x="443" y="572"/>
                  </a:lnTo>
                  <a:lnTo>
                    <a:pt x="452" y="577"/>
                  </a:lnTo>
                  <a:lnTo>
                    <a:pt x="462" y="583"/>
                  </a:lnTo>
                  <a:lnTo>
                    <a:pt x="472" y="586"/>
                  </a:lnTo>
                  <a:lnTo>
                    <a:pt x="474" y="587"/>
                  </a:lnTo>
                  <a:lnTo>
                    <a:pt x="477" y="587"/>
                  </a:lnTo>
                  <a:lnTo>
                    <a:pt x="481" y="586"/>
                  </a:lnTo>
                  <a:lnTo>
                    <a:pt x="484" y="585"/>
                  </a:lnTo>
                  <a:lnTo>
                    <a:pt x="488" y="582"/>
                  </a:lnTo>
                  <a:lnTo>
                    <a:pt x="490" y="578"/>
                  </a:lnTo>
                  <a:lnTo>
                    <a:pt x="491" y="572"/>
                  </a:lnTo>
                  <a:lnTo>
                    <a:pt x="489" y="568"/>
                  </a:lnTo>
                  <a:lnTo>
                    <a:pt x="487" y="563"/>
                  </a:lnTo>
                  <a:lnTo>
                    <a:pt x="481" y="560"/>
                  </a:lnTo>
                  <a:lnTo>
                    <a:pt x="470" y="556"/>
                  </a:lnTo>
                  <a:lnTo>
                    <a:pt x="460" y="551"/>
                  </a:lnTo>
                  <a:lnTo>
                    <a:pt x="450" y="544"/>
                  </a:lnTo>
                  <a:lnTo>
                    <a:pt x="442" y="538"/>
                  </a:lnTo>
                  <a:lnTo>
                    <a:pt x="433" y="530"/>
                  </a:lnTo>
                  <a:lnTo>
                    <a:pt x="424" y="523"/>
                  </a:lnTo>
                  <a:lnTo>
                    <a:pt x="417" y="514"/>
                  </a:lnTo>
                  <a:lnTo>
                    <a:pt x="410" y="505"/>
                  </a:lnTo>
                  <a:lnTo>
                    <a:pt x="404" y="496"/>
                  </a:lnTo>
                  <a:lnTo>
                    <a:pt x="399" y="486"/>
                  </a:lnTo>
                  <a:lnTo>
                    <a:pt x="394" y="475"/>
                  </a:lnTo>
                  <a:lnTo>
                    <a:pt x="390" y="465"/>
                  </a:lnTo>
                  <a:lnTo>
                    <a:pt x="387" y="454"/>
                  </a:lnTo>
                  <a:lnTo>
                    <a:pt x="385" y="442"/>
                  </a:lnTo>
                  <a:lnTo>
                    <a:pt x="384" y="431"/>
                  </a:lnTo>
                  <a:lnTo>
                    <a:pt x="383" y="420"/>
                  </a:lnTo>
                  <a:lnTo>
                    <a:pt x="384" y="403"/>
                  </a:lnTo>
                  <a:lnTo>
                    <a:pt x="386" y="390"/>
                  </a:lnTo>
                  <a:lnTo>
                    <a:pt x="390" y="374"/>
                  </a:lnTo>
                  <a:lnTo>
                    <a:pt x="394" y="361"/>
                  </a:lnTo>
                  <a:lnTo>
                    <a:pt x="401" y="348"/>
                  </a:lnTo>
                  <a:lnTo>
                    <a:pt x="408" y="336"/>
                  </a:lnTo>
                  <a:lnTo>
                    <a:pt x="417" y="324"/>
                  </a:lnTo>
                  <a:lnTo>
                    <a:pt x="427" y="313"/>
                  </a:lnTo>
                  <a:lnTo>
                    <a:pt x="437" y="304"/>
                  </a:lnTo>
                  <a:lnTo>
                    <a:pt x="449" y="295"/>
                  </a:lnTo>
                  <a:lnTo>
                    <a:pt x="462" y="288"/>
                  </a:lnTo>
                  <a:lnTo>
                    <a:pt x="475" y="281"/>
                  </a:lnTo>
                  <a:lnTo>
                    <a:pt x="489" y="276"/>
                  </a:lnTo>
                  <a:lnTo>
                    <a:pt x="503" y="272"/>
                  </a:lnTo>
                  <a:lnTo>
                    <a:pt x="518" y="270"/>
                  </a:lnTo>
                  <a:lnTo>
                    <a:pt x="533" y="269"/>
                  </a:lnTo>
                  <a:lnTo>
                    <a:pt x="548" y="270"/>
                  </a:lnTo>
                  <a:lnTo>
                    <a:pt x="563" y="272"/>
                  </a:lnTo>
                  <a:lnTo>
                    <a:pt x="578" y="276"/>
                  </a:lnTo>
                  <a:lnTo>
                    <a:pt x="592" y="281"/>
                  </a:lnTo>
                  <a:lnTo>
                    <a:pt x="605" y="288"/>
                  </a:lnTo>
                  <a:lnTo>
                    <a:pt x="616" y="295"/>
                  </a:lnTo>
                  <a:lnTo>
                    <a:pt x="628" y="304"/>
                  </a:lnTo>
                  <a:lnTo>
                    <a:pt x="639" y="313"/>
                  </a:lnTo>
                  <a:lnTo>
                    <a:pt x="649" y="324"/>
                  </a:lnTo>
                  <a:lnTo>
                    <a:pt x="657" y="336"/>
                  </a:lnTo>
                  <a:lnTo>
                    <a:pt x="665" y="348"/>
                  </a:lnTo>
                  <a:lnTo>
                    <a:pt x="671" y="361"/>
                  </a:lnTo>
                  <a:lnTo>
                    <a:pt x="676" y="374"/>
                  </a:lnTo>
                  <a:lnTo>
                    <a:pt x="680" y="390"/>
                  </a:lnTo>
                  <a:lnTo>
                    <a:pt x="682" y="403"/>
                  </a:lnTo>
                  <a:lnTo>
                    <a:pt x="683" y="420"/>
                  </a:lnTo>
                  <a:lnTo>
                    <a:pt x="683" y="430"/>
                  </a:lnTo>
                  <a:lnTo>
                    <a:pt x="681" y="442"/>
                  </a:lnTo>
                  <a:lnTo>
                    <a:pt x="679" y="453"/>
                  </a:lnTo>
                  <a:lnTo>
                    <a:pt x="676" y="464"/>
                  </a:lnTo>
                  <a:lnTo>
                    <a:pt x="672" y="474"/>
                  </a:lnTo>
                  <a:lnTo>
                    <a:pt x="668" y="484"/>
                  </a:lnTo>
                  <a:lnTo>
                    <a:pt x="663" y="494"/>
                  </a:lnTo>
                  <a:lnTo>
                    <a:pt x="657" y="503"/>
                  </a:lnTo>
                  <a:lnTo>
                    <a:pt x="651" y="512"/>
                  </a:lnTo>
                  <a:lnTo>
                    <a:pt x="643" y="520"/>
                  </a:lnTo>
                  <a:lnTo>
                    <a:pt x="636" y="528"/>
                  </a:lnTo>
                  <a:lnTo>
                    <a:pt x="627" y="536"/>
                  </a:lnTo>
                  <a:lnTo>
                    <a:pt x="619" y="542"/>
                  </a:lnTo>
                  <a:lnTo>
                    <a:pt x="609" y="548"/>
                  </a:lnTo>
                  <a:lnTo>
                    <a:pt x="599" y="554"/>
                  </a:lnTo>
                  <a:lnTo>
                    <a:pt x="589" y="558"/>
                  </a:lnTo>
                  <a:lnTo>
                    <a:pt x="584" y="561"/>
                  </a:lnTo>
                  <a:lnTo>
                    <a:pt x="581" y="566"/>
                  </a:lnTo>
                  <a:lnTo>
                    <a:pt x="580" y="571"/>
                  </a:lnTo>
                  <a:lnTo>
                    <a:pt x="581" y="576"/>
                  </a:lnTo>
                  <a:lnTo>
                    <a:pt x="584" y="582"/>
                  </a:lnTo>
                  <a:lnTo>
                    <a:pt x="589" y="584"/>
                  </a:lnTo>
                  <a:lnTo>
                    <a:pt x="594" y="585"/>
                  </a:lnTo>
                  <a:lnTo>
                    <a:pt x="599" y="584"/>
                  </a:lnTo>
                  <a:lnTo>
                    <a:pt x="611" y="580"/>
                  </a:lnTo>
                  <a:lnTo>
                    <a:pt x="623" y="573"/>
                  </a:lnTo>
                  <a:lnTo>
                    <a:pt x="634" y="566"/>
                  </a:lnTo>
                  <a:lnTo>
                    <a:pt x="644" y="558"/>
                  </a:lnTo>
                  <a:lnTo>
                    <a:pt x="654" y="549"/>
                  </a:lnTo>
                  <a:lnTo>
                    <a:pt x="663" y="541"/>
                  </a:lnTo>
                  <a:lnTo>
                    <a:pt x="671" y="530"/>
                  </a:lnTo>
                  <a:lnTo>
                    <a:pt x="680" y="520"/>
                  </a:lnTo>
                  <a:lnTo>
                    <a:pt x="686" y="509"/>
                  </a:lnTo>
                  <a:lnTo>
                    <a:pt x="693" y="497"/>
                  </a:lnTo>
                  <a:lnTo>
                    <a:pt x="698" y="485"/>
                  </a:lnTo>
                  <a:lnTo>
                    <a:pt x="702" y="472"/>
                  </a:lnTo>
                  <a:lnTo>
                    <a:pt x="707" y="459"/>
                  </a:lnTo>
                  <a:lnTo>
                    <a:pt x="709" y="446"/>
                  </a:lnTo>
                  <a:lnTo>
                    <a:pt x="710" y="432"/>
                  </a:lnTo>
                  <a:lnTo>
                    <a:pt x="711" y="420"/>
                  </a:lnTo>
                  <a:lnTo>
                    <a:pt x="710" y="400"/>
                  </a:lnTo>
                  <a:lnTo>
                    <a:pt x="707" y="382"/>
                  </a:lnTo>
                  <a:lnTo>
                    <a:pt x="702" y="365"/>
                  </a:lnTo>
                  <a:lnTo>
                    <a:pt x="696" y="348"/>
                  </a:lnTo>
                  <a:lnTo>
                    <a:pt x="687" y="332"/>
                  </a:lnTo>
                  <a:lnTo>
                    <a:pt x="679" y="317"/>
                  </a:lnTo>
                  <a:lnTo>
                    <a:pt x="667" y="303"/>
                  </a:lnTo>
                  <a:lnTo>
                    <a:pt x="655" y="290"/>
                  </a:lnTo>
                  <a:close/>
                  <a:moveTo>
                    <a:pt x="627" y="268"/>
                  </a:moveTo>
                  <a:lnTo>
                    <a:pt x="616" y="263"/>
                  </a:lnTo>
                  <a:lnTo>
                    <a:pt x="606" y="257"/>
                  </a:lnTo>
                  <a:lnTo>
                    <a:pt x="595" y="252"/>
                  </a:lnTo>
                  <a:lnTo>
                    <a:pt x="583" y="249"/>
                  </a:lnTo>
                  <a:lnTo>
                    <a:pt x="571" y="246"/>
                  </a:lnTo>
                  <a:lnTo>
                    <a:pt x="558" y="244"/>
                  </a:lnTo>
                  <a:lnTo>
                    <a:pt x="546" y="242"/>
                  </a:lnTo>
                  <a:lnTo>
                    <a:pt x="533" y="241"/>
                  </a:lnTo>
                  <a:lnTo>
                    <a:pt x="514" y="242"/>
                  </a:lnTo>
                  <a:lnTo>
                    <a:pt x="497" y="245"/>
                  </a:lnTo>
                  <a:lnTo>
                    <a:pt x="480" y="250"/>
                  </a:lnTo>
                  <a:lnTo>
                    <a:pt x="464" y="255"/>
                  </a:lnTo>
                  <a:lnTo>
                    <a:pt x="448" y="263"/>
                  </a:lnTo>
                  <a:lnTo>
                    <a:pt x="434" y="271"/>
                  </a:lnTo>
                  <a:lnTo>
                    <a:pt x="420" y="282"/>
                  </a:lnTo>
                  <a:lnTo>
                    <a:pt x="407" y="294"/>
                  </a:lnTo>
                  <a:lnTo>
                    <a:pt x="395" y="306"/>
                  </a:lnTo>
                  <a:lnTo>
                    <a:pt x="386" y="320"/>
                  </a:lnTo>
                  <a:lnTo>
                    <a:pt x="377" y="335"/>
                  </a:lnTo>
                  <a:lnTo>
                    <a:pt x="370" y="350"/>
                  </a:lnTo>
                  <a:lnTo>
                    <a:pt x="363" y="367"/>
                  </a:lnTo>
                  <a:lnTo>
                    <a:pt x="359" y="383"/>
                  </a:lnTo>
                  <a:lnTo>
                    <a:pt x="356" y="401"/>
                  </a:lnTo>
                  <a:lnTo>
                    <a:pt x="356" y="420"/>
                  </a:lnTo>
                  <a:lnTo>
                    <a:pt x="356" y="429"/>
                  </a:lnTo>
                  <a:lnTo>
                    <a:pt x="357" y="439"/>
                  </a:lnTo>
                  <a:lnTo>
                    <a:pt x="57" y="439"/>
                  </a:lnTo>
                  <a:lnTo>
                    <a:pt x="51" y="438"/>
                  </a:lnTo>
                  <a:lnTo>
                    <a:pt x="46" y="437"/>
                  </a:lnTo>
                  <a:lnTo>
                    <a:pt x="40" y="434"/>
                  </a:lnTo>
                  <a:lnTo>
                    <a:pt x="36" y="430"/>
                  </a:lnTo>
                  <a:lnTo>
                    <a:pt x="33" y="426"/>
                  </a:lnTo>
                  <a:lnTo>
                    <a:pt x="30" y="421"/>
                  </a:lnTo>
                  <a:lnTo>
                    <a:pt x="28" y="415"/>
                  </a:lnTo>
                  <a:lnTo>
                    <a:pt x="27" y="409"/>
                  </a:lnTo>
                  <a:lnTo>
                    <a:pt x="27" y="221"/>
                  </a:lnTo>
                  <a:lnTo>
                    <a:pt x="627" y="221"/>
                  </a:lnTo>
                  <a:lnTo>
                    <a:pt x="627" y="268"/>
                  </a:lnTo>
                  <a:close/>
                  <a:moveTo>
                    <a:pt x="627" y="193"/>
                  </a:moveTo>
                  <a:lnTo>
                    <a:pt x="27" y="193"/>
                  </a:lnTo>
                  <a:lnTo>
                    <a:pt x="27" y="114"/>
                  </a:lnTo>
                  <a:lnTo>
                    <a:pt x="627" y="114"/>
                  </a:lnTo>
                  <a:lnTo>
                    <a:pt x="627"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09">
              <a:extLst>
                <a:ext uri="{FF2B5EF4-FFF2-40B4-BE49-F238E27FC236}">
                  <a16:creationId xmlns:a16="http://schemas.microsoft.com/office/drawing/2014/main" id="{9B7DF52E-9921-4B0D-9A2F-69CD128E7EB9}"/>
                </a:ext>
              </a:extLst>
            </p:cNvPr>
            <p:cNvSpPr>
              <a:spLocks/>
            </p:cNvSpPr>
            <p:nvPr/>
          </p:nvSpPr>
          <p:spPr bwMode="auto">
            <a:xfrm>
              <a:off x="9544051" y="1244601"/>
              <a:ext cx="63500" cy="130175"/>
            </a:xfrm>
            <a:custGeom>
              <a:avLst/>
              <a:gdLst>
                <a:gd name="T0" fmla="*/ 47 w 120"/>
                <a:gd name="T1" fmla="*/ 109 h 246"/>
                <a:gd name="T2" fmla="*/ 33 w 120"/>
                <a:gd name="T3" fmla="*/ 98 h 246"/>
                <a:gd name="T4" fmla="*/ 28 w 120"/>
                <a:gd name="T5" fmla="*/ 83 h 246"/>
                <a:gd name="T6" fmla="*/ 33 w 120"/>
                <a:gd name="T7" fmla="*/ 67 h 246"/>
                <a:gd name="T8" fmla="*/ 47 w 120"/>
                <a:gd name="T9" fmla="*/ 57 h 246"/>
                <a:gd name="T10" fmla="*/ 66 w 120"/>
                <a:gd name="T11" fmla="*/ 55 h 246"/>
                <a:gd name="T12" fmla="*/ 83 w 120"/>
                <a:gd name="T13" fmla="*/ 62 h 246"/>
                <a:gd name="T14" fmla="*/ 92 w 120"/>
                <a:gd name="T15" fmla="*/ 76 h 246"/>
                <a:gd name="T16" fmla="*/ 96 w 120"/>
                <a:gd name="T17" fmla="*/ 92 h 246"/>
                <a:gd name="T18" fmla="*/ 111 w 120"/>
                <a:gd name="T19" fmla="*/ 96 h 246"/>
                <a:gd name="T20" fmla="*/ 120 w 120"/>
                <a:gd name="T21" fmla="*/ 83 h 246"/>
                <a:gd name="T22" fmla="*/ 112 w 120"/>
                <a:gd name="T23" fmla="*/ 55 h 246"/>
                <a:gd name="T24" fmla="*/ 92 w 120"/>
                <a:gd name="T25" fmla="*/ 36 h 246"/>
                <a:gd name="T26" fmla="*/ 74 w 120"/>
                <a:gd name="T27" fmla="*/ 14 h 246"/>
                <a:gd name="T28" fmla="*/ 65 w 120"/>
                <a:gd name="T29" fmla="*/ 1 h 246"/>
                <a:gd name="T30" fmla="*/ 50 w 120"/>
                <a:gd name="T31" fmla="*/ 4 h 246"/>
                <a:gd name="T32" fmla="*/ 46 w 120"/>
                <a:gd name="T33" fmla="*/ 28 h 246"/>
                <a:gd name="T34" fmla="*/ 20 w 120"/>
                <a:gd name="T35" fmla="*/ 41 h 246"/>
                <a:gd name="T36" fmla="*/ 3 w 120"/>
                <a:gd name="T37" fmla="*/ 63 h 246"/>
                <a:gd name="T38" fmla="*/ 0 w 120"/>
                <a:gd name="T39" fmla="*/ 88 h 246"/>
                <a:gd name="T40" fmla="*/ 4 w 120"/>
                <a:gd name="T41" fmla="*/ 104 h 246"/>
                <a:gd name="T42" fmla="*/ 14 w 120"/>
                <a:gd name="T43" fmla="*/ 118 h 246"/>
                <a:gd name="T44" fmla="*/ 36 w 120"/>
                <a:gd name="T45" fmla="*/ 134 h 246"/>
                <a:gd name="T46" fmla="*/ 53 w 120"/>
                <a:gd name="T47" fmla="*/ 139 h 246"/>
                <a:gd name="T48" fmla="*/ 73 w 120"/>
                <a:gd name="T49" fmla="*/ 141 h 246"/>
                <a:gd name="T50" fmla="*/ 87 w 120"/>
                <a:gd name="T51" fmla="*/ 150 h 246"/>
                <a:gd name="T52" fmla="*/ 92 w 120"/>
                <a:gd name="T53" fmla="*/ 167 h 246"/>
                <a:gd name="T54" fmla="*/ 87 w 120"/>
                <a:gd name="T55" fmla="*/ 183 h 246"/>
                <a:gd name="T56" fmla="*/ 73 w 120"/>
                <a:gd name="T57" fmla="*/ 192 h 246"/>
                <a:gd name="T58" fmla="*/ 53 w 120"/>
                <a:gd name="T59" fmla="*/ 194 h 246"/>
                <a:gd name="T60" fmla="*/ 37 w 120"/>
                <a:gd name="T61" fmla="*/ 187 h 246"/>
                <a:gd name="T62" fmla="*/ 29 w 120"/>
                <a:gd name="T63" fmla="*/ 172 h 246"/>
                <a:gd name="T64" fmla="*/ 23 w 120"/>
                <a:gd name="T65" fmla="*/ 157 h 246"/>
                <a:gd name="T66" fmla="*/ 8 w 120"/>
                <a:gd name="T67" fmla="*/ 154 h 246"/>
                <a:gd name="T68" fmla="*/ 0 w 120"/>
                <a:gd name="T69" fmla="*/ 167 h 246"/>
                <a:gd name="T70" fmla="*/ 7 w 120"/>
                <a:gd name="T71" fmla="*/ 194 h 246"/>
                <a:gd name="T72" fmla="*/ 28 w 120"/>
                <a:gd name="T73" fmla="*/ 214 h 246"/>
                <a:gd name="T74" fmla="*/ 46 w 120"/>
                <a:gd name="T75" fmla="*/ 232 h 246"/>
                <a:gd name="T76" fmla="*/ 54 w 120"/>
                <a:gd name="T77" fmla="*/ 245 h 246"/>
                <a:gd name="T78" fmla="*/ 69 w 120"/>
                <a:gd name="T79" fmla="*/ 242 h 246"/>
                <a:gd name="T80" fmla="*/ 74 w 120"/>
                <a:gd name="T81" fmla="*/ 221 h 246"/>
                <a:gd name="T82" fmla="*/ 100 w 120"/>
                <a:gd name="T83" fmla="*/ 208 h 246"/>
                <a:gd name="T84" fmla="*/ 117 w 120"/>
                <a:gd name="T85" fmla="*/ 186 h 246"/>
                <a:gd name="T86" fmla="*/ 120 w 120"/>
                <a:gd name="T87" fmla="*/ 161 h 246"/>
                <a:gd name="T88" fmla="*/ 116 w 120"/>
                <a:gd name="T89" fmla="*/ 145 h 246"/>
                <a:gd name="T90" fmla="*/ 107 w 120"/>
                <a:gd name="T91" fmla="*/ 131 h 246"/>
                <a:gd name="T92" fmla="*/ 83 w 120"/>
                <a:gd name="T93" fmla="*/ 115 h 246"/>
                <a:gd name="T94" fmla="*/ 66 w 120"/>
                <a:gd name="T95" fmla="*/ 1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246">
                  <a:moveTo>
                    <a:pt x="60" y="111"/>
                  </a:moveTo>
                  <a:lnTo>
                    <a:pt x="53" y="110"/>
                  </a:lnTo>
                  <a:lnTo>
                    <a:pt x="47" y="109"/>
                  </a:lnTo>
                  <a:lnTo>
                    <a:pt x="41" y="105"/>
                  </a:lnTo>
                  <a:lnTo>
                    <a:pt x="37" y="102"/>
                  </a:lnTo>
                  <a:lnTo>
                    <a:pt x="33" y="98"/>
                  </a:lnTo>
                  <a:lnTo>
                    <a:pt x="30" y="94"/>
                  </a:lnTo>
                  <a:lnTo>
                    <a:pt x="29" y="88"/>
                  </a:lnTo>
                  <a:lnTo>
                    <a:pt x="28" y="83"/>
                  </a:lnTo>
                  <a:lnTo>
                    <a:pt x="29" y="76"/>
                  </a:lnTo>
                  <a:lnTo>
                    <a:pt x="30" y="72"/>
                  </a:lnTo>
                  <a:lnTo>
                    <a:pt x="33" y="67"/>
                  </a:lnTo>
                  <a:lnTo>
                    <a:pt x="37" y="62"/>
                  </a:lnTo>
                  <a:lnTo>
                    <a:pt x="41" y="59"/>
                  </a:lnTo>
                  <a:lnTo>
                    <a:pt x="47" y="57"/>
                  </a:lnTo>
                  <a:lnTo>
                    <a:pt x="53" y="55"/>
                  </a:lnTo>
                  <a:lnTo>
                    <a:pt x="60" y="54"/>
                  </a:lnTo>
                  <a:lnTo>
                    <a:pt x="66" y="55"/>
                  </a:lnTo>
                  <a:lnTo>
                    <a:pt x="73" y="57"/>
                  </a:lnTo>
                  <a:lnTo>
                    <a:pt x="78" y="59"/>
                  </a:lnTo>
                  <a:lnTo>
                    <a:pt x="83" y="62"/>
                  </a:lnTo>
                  <a:lnTo>
                    <a:pt x="87" y="67"/>
                  </a:lnTo>
                  <a:lnTo>
                    <a:pt x="90" y="72"/>
                  </a:lnTo>
                  <a:lnTo>
                    <a:pt x="92" y="76"/>
                  </a:lnTo>
                  <a:lnTo>
                    <a:pt x="92" y="83"/>
                  </a:lnTo>
                  <a:lnTo>
                    <a:pt x="93" y="88"/>
                  </a:lnTo>
                  <a:lnTo>
                    <a:pt x="96" y="92"/>
                  </a:lnTo>
                  <a:lnTo>
                    <a:pt x="100" y="96"/>
                  </a:lnTo>
                  <a:lnTo>
                    <a:pt x="106" y="97"/>
                  </a:lnTo>
                  <a:lnTo>
                    <a:pt x="111" y="96"/>
                  </a:lnTo>
                  <a:lnTo>
                    <a:pt x="117" y="92"/>
                  </a:lnTo>
                  <a:lnTo>
                    <a:pt x="119" y="88"/>
                  </a:lnTo>
                  <a:lnTo>
                    <a:pt x="120" y="83"/>
                  </a:lnTo>
                  <a:lnTo>
                    <a:pt x="119" y="73"/>
                  </a:lnTo>
                  <a:lnTo>
                    <a:pt x="117" y="63"/>
                  </a:lnTo>
                  <a:lnTo>
                    <a:pt x="112" y="55"/>
                  </a:lnTo>
                  <a:lnTo>
                    <a:pt x="107" y="47"/>
                  </a:lnTo>
                  <a:lnTo>
                    <a:pt x="100" y="41"/>
                  </a:lnTo>
                  <a:lnTo>
                    <a:pt x="92" y="36"/>
                  </a:lnTo>
                  <a:lnTo>
                    <a:pt x="83" y="31"/>
                  </a:lnTo>
                  <a:lnTo>
                    <a:pt x="74" y="28"/>
                  </a:lnTo>
                  <a:lnTo>
                    <a:pt x="74" y="14"/>
                  </a:lnTo>
                  <a:lnTo>
                    <a:pt x="73" y="9"/>
                  </a:lnTo>
                  <a:lnTo>
                    <a:pt x="69" y="4"/>
                  </a:lnTo>
                  <a:lnTo>
                    <a:pt x="65" y="1"/>
                  </a:lnTo>
                  <a:lnTo>
                    <a:pt x="60" y="0"/>
                  </a:lnTo>
                  <a:lnTo>
                    <a:pt x="54" y="1"/>
                  </a:lnTo>
                  <a:lnTo>
                    <a:pt x="50" y="4"/>
                  </a:lnTo>
                  <a:lnTo>
                    <a:pt x="47" y="9"/>
                  </a:lnTo>
                  <a:lnTo>
                    <a:pt x="46" y="14"/>
                  </a:lnTo>
                  <a:lnTo>
                    <a:pt x="46" y="28"/>
                  </a:lnTo>
                  <a:lnTo>
                    <a:pt x="36" y="31"/>
                  </a:lnTo>
                  <a:lnTo>
                    <a:pt x="28" y="36"/>
                  </a:lnTo>
                  <a:lnTo>
                    <a:pt x="20" y="41"/>
                  </a:lnTo>
                  <a:lnTo>
                    <a:pt x="13" y="47"/>
                  </a:lnTo>
                  <a:lnTo>
                    <a:pt x="7" y="55"/>
                  </a:lnTo>
                  <a:lnTo>
                    <a:pt x="3" y="63"/>
                  </a:lnTo>
                  <a:lnTo>
                    <a:pt x="1" y="73"/>
                  </a:lnTo>
                  <a:lnTo>
                    <a:pt x="0" y="83"/>
                  </a:lnTo>
                  <a:lnTo>
                    <a:pt x="0" y="88"/>
                  </a:lnTo>
                  <a:lnTo>
                    <a:pt x="1" y="94"/>
                  </a:lnTo>
                  <a:lnTo>
                    <a:pt x="3" y="99"/>
                  </a:lnTo>
                  <a:lnTo>
                    <a:pt x="4" y="104"/>
                  </a:lnTo>
                  <a:lnTo>
                    <a:pt x="7" y="110"/>
                  </a:lnTo>
                  <a:lnTo>
                    <a:pt x="10" y="114"/>
                  </a:lnTo>
                  <a:lnTo>
                    <a:pt x="14" y="118"/>
                  </a:lnTo>
                  <a:lnTo>
                    <a:pt x="18" y="123"/>
                  </a:lnTo>
                  <a:lnTo>
                    <a:pt x="26" y="129"/>
                  </a:lnTo>
                  <a:lnTo>
                    <a:pt x="36" y="134"/>
                  </a:lnTo>
                  <a:lnTo>
                    <a:pt x="43" y="136"/>
                  </a:lnTo>
                  <a:lnTo>
                    <a:pt x="48" y="138"/>
                  </a:lnTo>
                  <a:lnTo>
                    <a:pt x="53" y="139"/>
                  </a:lnTo>
                  <a:lnTo>
                    <a:pt x="60" y="139"/>
                  </a:lnTo>
                  <a:lnTo>
                    <a:pt x="66" y="139"/>
                  </a:lnTo>
                  <a:lnTo>
                    <a:pt x="73" y="141"/>
                  </a:lnTo>
                  <a:lnTo>
                    <a:pt x="78" y="143"/>
                  </a:lnTo>
                  <a:lnTo>
                    <a:pt x="83" y="147"/>
                  </a:lnTo>
                  <a:lnTo>
                    <a:pt x="87" y="150"/>
                  </a:lnTo>
                  <a:lnTo>
                    <a:pt x="90" y="156"/>
                  </a:lnTo>
                  <a:lnTo>
                    <a:pt x="92" y="161"/>
                  </a:lnTo>
                  <a:lnTo>
                    <a:pt x="92" y="167"/>
                  </a:lnTo>
                  <a:lnTo>
                    <a:pt x="92" y="172"/>
                  </a:lnTo>
                  <a:lnTo>
                    <a:pt x="90" y="177"/>
                  </a:lnTo>
                  <a:lnTo>
                    <a:pt x="87" y="183"/>
                  </a:lnTo>
                  <a:lnTo>
                    <a:pt x="83" y="187"/>
                  </a:lnTo>
                  <a:lnTo>
                    <a:pt x="78" y="190"/>
                  </a:lnTo>
                  <a:lnTo>
                    <a:pt x="73" y="192"/>
                  </a:lnTo>
                  <a:lnTo>
                    <a:pt x="66" y="194"/>
                  </a:lnTo>
                  <a:lnTo>
                    <a:pt x="60" y="194"/>
                  </a:lnTo>
                  <a:lnTo>
                    <a:pt x="53" y="194"/>
                  </a:lnTo>
                  <a:lnTo>
                    <a:pt x="47" y="192"/>
                  </a:lnTo>
                  <a:lnTo>
                    <a:pt x="41" y="190"/>
                  </a:lnTo>
                  <a:lnTo>
                    <a:pt x="37" y="187"/>
                  </a:lnTo>
                  <a:lnTo>
                    <a:pt x="33" y="183"/>
                  </a:lnTo>
                  <a:lnTo>
                    <a:pt x="30" y="177"/>
                  </a:lnTo>
                  <a:lnTo>
                    <a:pt x="29" y="172"/>
                  </a:lnTo>
                  <a:lnTo>
                    <a:pt x="28" y="167"/>
                  </a:lnTo>
                  <a:lnTo>
                    <a:pt x="26" y="161"/>
                  </a:lnTo>
                  <a:lnTo>
                    <a:pt x="23" y="157"/>
                  </a:lnTo>
                  <a:lnTo>
                    <a:pt x="19" y="154"/>
                  </a:lnTo>
                  <a:lnTo>
                    <a:pt x="14" y="153"/>
                  </a:lnTo>
                  <a:lnTo>
                    <a:pt x="8" y="154"/>
                  </a:lnTo>
                  <a:lnTo>
                    <a:pt x="4" y="157"/>
                  </a:lnTo>
                  <a:lnTo>
                    <a:pt x="1" y="161"/>
                  </a:lnTo>
                  <a:lnTo>
                    <a:pt x="0" y="167"/>
                  </a:lnTo>
                  <a:lnTo>
                    <a:pt x="1" y="176"/>
                  </a:lnTo>
                  <a:lnTo>
                    <a:pt x="3" y="186"/>
                  </a:lnTo>
                  <a:lnTo>
                    <a:pt x="7" y="194"/>
                  </a:lnTo>
                  <a:lnTo>
                    <a:pt x="13" y="202"/>
                  </a:lnTo>
                  <a:lnTo>
                    <a:pt x="20" y="208"/>
                  </a:lnTo>
                  <a:lnTo>
                    <a:pt x="28" y="214"/>
                  </a:lnTo>
                  <a:lnTo>
                    <a:pt x="36" y="218"/>
                  </a:lnTo>
                  <a:lnTo>
                    <a:pt x="46" y="221"/>
                  </a:lnTo>
                  <a:lnTo>
                    <a:pt x="46" y="232"/>
                  </a:lnTo>
                  <a:lnTo>
                    <a:pt x="47" y="237"/>
                  </a:lnTo>
                  <a:lnTo>
                    <a:pt x="50" y="242"/>
                  </a:lnTo>
                  <a:lnTo>
                    <a:pt x="54" y="245"/>
                  </a:lnTo>
                  <a:lnTo>
                    <a:pt x="60" y="246"/>
                  </a:lnTo>
                  <a:lnTo>
                    <a:pt x="65" y="245"/>
                  </a:lnTo>
                  <a:lnTo>
                    <a:pt x="69" y="242"/>
                  </a:lnTo>
                  <a:lnTo>
                    <a:pt x="73" y="237"/>
                  </a:lnTo>
                  <a:lnTo>
                    <a:pt x="74" y="232"/>
                  </a:lnTo>
                  <a:lnTo>
                    <a:pt x="74" y="221"/>
                  </a:lnTo>
                  <a:lnTo>
                    <a:pt x="83" y="218"/>
                  </a:lnTo>
                  <a:lnTo>
                    <a:pt x="92" y="214"/>
                  </a:lnTo>
                  <a:lnTo>
                    <a:pt x="100" y="208"/>
                  </a:lnTo>
                  <a:lnTo>
                    <a:pt x="107" y="202"/>
                  </a:lnTo>
                  <a:lnTo>
                    <a:pt x="112" y="194"/>
                  </a:lnTo>
                  <a:lnTo>
                    <a:pt x="117" y="186"/>
                  </a:lnTo>
                  <a:lnTo>
                    <a:pt x="119" y="176"/>
                  </a:lnTo>
                  <a:lnTo>
                    <a:pt x="120" y="167"/>
                  </a:lnTo>
                  <a:lnTo>
                    <a:pt x="120" y="161"/>
                  </a:lnTo>
                  <a:lnTo>
                    <a:pt x="119" y="156"/>
                  </a:lnTo>
                  <a:lnTo>
                    <a:pt x="118" y="150"/>
                  </a:lnTo>
                  <a:lnTo>
                    <a:pt x="116" y="145"/>
                  </a:lnTo>
                  <a:lnTo>
                    <a:pt x="113" y="140"/>
                  </a:lnTo>
                  <a:lnTo>
                    <a:pt x="110" y="135"/>
                  </a:lnTo>
                  <a:lnTo>
                    <a:pt x="107" y="131"/>
                  </a:lnTo>
                  <a:lnTo>
                    <a:pt x="103" y="127"/>
                  </a:lnTo>
                  <a:lnTo>
                    <a:pt x="94" y="120"/>
                  </a:lnTo>
                  <a:lnTo>
                    <a:pt x="83" y="115"/>
                  </a:lnTo>
                  <a:lnTo>
                    <a:pt x="78" y="113"/>
                  </a:lnTo>
                  <a:lnTo>
                    <a:pt x="73" y="112"/>
                  </a:lnTo>
                  <a:lnTo>
                    <a:pt x="66" y="111"/>
                  </a:lnTo>
                  <a:lnTo>
                    <a:pt x="6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10">
              <a:extLst>
                <a:ext uri="{FF2B5EF4-FFF2-40B4-BE49-F238E27FC236}">
                  <a16:creationId xmlns:a16="http://schemas.microsoft.com/office/drawing/2014/main" id="{CCFA7EB7-6430-4DC5-8924-3D975F4EACC3}"/>
                </a:ext>
              </a:extLst>
            </p:cNvPr>
            <p:cNvSpPr>
              <a:spLocks/>
            </p:cNvSpPr>
            <p:nvPr/>
          </p:nvSpPr>
          <p:spPr bwMode="auto">
            <a:xfrm>
              <a:off x="9569451" y="138906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4"/>
                  </a:lnTo>
                  <a:lnTo>
                    <a:pt x="8" y="27"/>
                  </a:lnTo>
                  <a:lnTo>
                    <a:pt x="14" y="28"/>
                  </a:lnTo>
                  <a:lnTo>
                    <a:pt x="19" y="27"/>
                  </a:lnTo>
                  <a:lnTo>
                    <a:pt x="23" y="24"/>
                  </a:lnTo>
                  <a:lnTo>
                    <a:pt x="27" y="19"/>
                  </a:lnTo>
                  <a:lnTo>
                    <a:pt x="28" y="14"/>
                  </a:lnTo>
                  <a:lnTo>
                    <a:pt x="27" y="8"/>
                  </a:lnTo>
                  <a:lnTo>
                    <a:pt x="2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211">
              <a:extLst>
                <a:ext uri="{FF2B5EF4-FFF2-40B4-BE49-F238E27FC236}">
                  <a16:creationId xmlns:a16="http://schemas.microsoft.com/office/drawing/2014/main" id="{0F59E378-AC4F-459D-8BFD-E35457235FCF}"/>
                </a:ext>
              </a:extLst>
            </p:cNvPr>
            <p:cNvSpPr>
              <a:spLocks/>
            </p:cNvSpPr>
            <p:nvPr/>
          </p:nvSpPr>
          <p:spPr bwMode="auto">
            <a:xfrm>
              <a:off x="9461501" y="1087438"/>
              <a:ext cx="15875" cy="15875"/>
            </a:xfrm>
            <a:custGeom>
              <a:avLst/>
              <a:gdLst>
                <a:gd name="T0" fmla="*/ 24 w 28"/>
                <a:gd name="T1" fmla="*/ 4 h 28"/>
                <a:gd name="T2" fmla="*/ 19 w 28"/>
                <a:gd name="T3" fmla="*/ 1 h 28"/>
                <a:gd name="T4" fmla="*/ 14 w 28"/>
                <a:gd name="T5" fmla="*/ 0 h 28"/>
                <a:gd name="T6" fmla="*/ 9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9 w 28"/>
                <a:gd name="T19" fmla="*/ 27 h 28"/>
                <a:gd name="T20" fmla="*/ 14 w 28"/>
                <a:gd name="T21" fmla="*/ 28 h 28"/>
                <a:gd name="T22" fmla="*/ 19 w 28"/>
                <a:gd name="T23" fmla="*/ 27 h 28"/>
                <a:gd name="T24" fmla="*/ 24 w 28"/>
                <a:gd name="T25" fmla="*/ 23 h 28"/>
                <a:gd name="T26" fmla="*/ 27 w 28"/>
                <a:gd name="T27" fmla="*/ 19 h 28"/>
                <a:gd name="T28" fmla="*/ 28 w 28"/>
                <a:gd name="T29" fmla="*/ 14 h 28"/>
                <a:gd name="T30" fmla="*/ 27 w 28"/>
                <a:gd name="T31" fmla="*/ 8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19" y="1"/>
                  </a:lnTo>
                  <a:lnTo>
                    <a:pt x="14" y="0"/>
                  </a:lnTo>
                  <a:lnTo>
                    <a:pt x="9" y="1"/>
                  </a:lnTo>
                  <a:lnTo>
                    <a:pt x="4" y="4"/>
                  </a:lnTo>
                  <a:lnTo>
                    <a:pt x="1" y="8"/>
                  </a:lnTo>
                  <a:lnTo>
                    <a:pt x="0" y="14"/>
                  </a:lnTo>
                  <a:lnTo>
                    <a:pt x="1" y="19"/>
                  </a:lnTo>
                  <a:lnTo>
                    <a:pt x="4" y="23"/>
                  </a:lnTo>
                  <a:lnTo>
                    <a:pt x="9" y="27"/>
                  </a:lnTo>
                  <a:lnTo>
                    <a:pt x="14" y="28"/>
                  </a:lnTo>
                  <a:lnTo>
                    <a:pt x="19" y="27"/>
                  </a:lnTo>
                  <a:lnTo>
                    <a:pt x="24" y="23"/>
                  </a:lnTo>
                  <a:lnTo>
                    <a:pt x="27" y="19"/>
                  </a:lnTo>
                  <a:lnTo>
                    <a:pt x="28" y="14"/>
                  </a:lnTo>
                  <a:lnTo>
                    <a:pt x="27" y="8"/>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3" name="Group 102">
            <a:extLst>
              <a:ext uri="{FF2B5EF4-FFF2-40B4-BE49-F238E27FC236}">
                <a16:creationId xmlns:a16="http://schemas.microsoft.com/office/drawing/2014/main" id="{57DAAE23-D004-4E54-AF74-35BC0CFD7EEA}"/>
              </a:ext>
            </a:extLst>
          </p:cNvPr>
          <p:cNvGrpSpPr/>
          <p:nvPr/>
        </p:nvGrpSpPr>
        <p:grpSpPr>
          <a:xfrm>
            <a:off x="2752466" y="3038719"/>
            <a:ext cx="315913" cy="376238"/>
            <a:chOff x="10291764" y="2508251"/>
            <a:chExt cx="315913" cy="376238"/>
          </a:xfrm>
        </p:grpSpPr>
        <p:sp>
          <p:nvSpPr>
            <p:cNvPr id="104" name="Freeform 247">
              <a:extLst>
                <a:ext uri="{FF2B5EF4-FFF2-40B4-BE49-F238E27FC236}">
                  <a16:creationId xmlns:a16="http://schemas.microsoft.com/office/drawing/2014/main" id="{DA4175D6-4E24-4C8D-AADC-18723E5C2FE6}"/>
                </a:ext>
              </a:extLst>
            </p:cNvPr>
            <p:cNvSpPr>
              <a:spLocks/>
            </p:cNvSpPr>
            <p:nvPr/>
          </p:nvSpPr>
          <p:spPr bwMode="auto">
            <a:xfrm>
              <a:off x="10291764" y="2508251"/>
              <a:ext cx="315913" cy="376238"/>
            </a:xfrm>
            <a:custGeom>
              <a:avLst/>
              <a:gdLst>
                <a:gd name="T0" fmla="*/ 305 w 597"/>
                <a:gd name="T1" fmla="*/ 2 h 712"/>
                <a:gd name="T2" fmla="*/ 299 w 597"/>
                <a:gd name="T3" fmla="*/ 0 h 712"/>
                <a:gd name="T4" fmla="*/ 299 w 597"/>
                <a:gd name="T5" fmla="*/ 0 h 712"/>
                <a:gd name="T6" fmla="*/ 295 w 597"/>
                <a:gd name="T7" fmla="*/ 1 h 712"/>
                <a:gd name="T8" fmla="*/ 7 w 597"/>
                <a:gd name="T9" fmla="*/ 146 h 712"/>
                <a:gd name="T10" fmla="*/ 2 w 597"/>
                <a:gd name="T11" fmla="*/ 150 h 712"/>
                <a:gd name="T12" fmla="*/ 0 w 597"/>
                <a:gd name="T13" fmla="*/ 158 h 712"/>
                <a:gd name="T14" fmla="*/ 1 w 597"/>
                <a:gd name="T15" fmla="*/ 437 h 712"/>
                <a:gd name="T16" fmla="*/ 6 w 597"/>
                <a:gd name="T17" fmla="*/ 472 h 712"/>
                <a:gd name="T18" fmla="*/ 18 w 597"/>
                <a:gd name="T19" fmla="*/ 504 h 712"/>
                <a:gd name="T20" fmla="*/ 36 w 597"/>
                <a:gd name="T21" fmla="*/ 534 h 712"/>
                <a:gd name="T22" fmla="*/ 57 w 597"/>
                <a:gd name="T23" fmla="*/ 561 h 712"/>
                <a:gd name="T24" fmla="*/ 82 w 597"/>
                <a:gd name="T25" fmla="*/ 584 h 712"/>
                <a:gd name="T26" fmla="*/ 123 w 597"/>
                <a:gd name="T27" fmla="*/ 613 h 712"/>
                <a:gd name="T28" fmla="*/ 201 w 597"/>
                <a:gd name="T29" fmla="*/ 659 h 712"/>
                <a:gd name="T30" fmla="*/ 280 w 597"/>
                <a:gd name="T31" fmla="*/ 703 h 712"/>
                <a:gd name="T32" fmla="*/ 295 w 597"/>
                <a:gd name="T33" fmla="*/ 710 h 712"/>
                <a:gd name="T34" fmla="*/ 299 w 597"/>
                <a:gd name="T35" fmla="*/ 712 h 712"/>
                <a:gd name="T36" fmla="*/ 305 w 597"/>
                <a:gd name="T37" fmla="*/ 709 h 712"/>
                <a:gd name="T38" fmla="*/ 350 w 597"/>
                <a:gd name="T39" fmla="*/ 685 h 712"/>
                <a:gd name="T40" fmla="*/ 448 w 597"/>
                <a:gd name="T41" fmla="*/ 629 h 712"/>
                <a:gd name="T42" fmla="*/ 454 w 597"/>
                <a:gd name="T43" fmla="*/ 620 h 712"/>
                <a:gd name="T44" fmla="*/ 453 w 597"/>
                <a:gd name="T45" fmla="*/ 611 h 712"/>
                <a:gd name="T46" fmla="*/ 445 w 597"/>
                <a:gd name="T47" fmla="*/ 604 h 712"/>
                <a:gd name="T48" fmla="*/ 434 w 597"/>
                <a:gd name="T49" fmla="*/ 605 h 712"/>
                <a:gd name="T50" fmla="*/ 351 w 597"/>
                <a:gd name="T51" fmla="*/ 652 h 712"/>
                <a:gd name="T52" fmla="*/ 299 w 597"/>
                <a:gd name="T53" fmla="*/ 681 h 712"/>
                <a:gd name="T54" fmla="*/ 245 w 597"/>
                <a:gd name="T55" fmla="*/ 652 h 712"/>
                <a:gd name="T56" fmla="*/ 163 w 597"/>
                <a:gd name="T57" fmla="*/ 605 h 712"/>
                <a:gd name="T58" fmla="*/ 114 w 597"/>
                <a:gd name="T59" fmla="*/ 574 h 712"/>
                <a:gd name="T60" fmla="*/ 92 w 597"/>
                <a:gd name="T61" fmla="*/ 555 h 712"/>
                <a:gd name="T62" fmla="*/ 70 w 597"/>
                <a:gd name="T63" fmla="*/ 534 h 712"/>
                <a:gd name="T64" fmla="*/ 53 w 597"/>
                <a:gd name="T65" fmla="*/ 511 h 712"/>
                <a:gd name="T66" fmla="*/ 39 w 597"/>
                <a:gd name="T67" fmla="*/ 484 h 712"/>
                <a:gd name="T68" fmla="*/ 31 w 597"/>
                <a:gd name="T69" fmla="*/ 453 h 712"/>
                <a:gd name="T70" fmla="*/ 27 w 597"/>
                <a:gd name="T71" fmla="*/ 418 h 712"/>
                <a:gd name="T72" fmla="*/ 299 w 597"/>
                <a:gd name="T73" fmla="*/ 30 h 712"/>
                <a:gd name="T74" fmla="*/ 569 w 597"/>
                <a:gd name="T75" fmla="*/ 418 h 712"/>
                <a:gd name="T76" fmla="*/ 566 w 597"/>
                <a:gd name="T77" fmla="*/ 454 h 712"/>
                <a:gd name="T78" fmla="*/ 556 w 597"/>
                <a:gd name="T79" fmla="*/ 487 h 712"/>
                <a:gd name="T80" fmla="*/ 539 w 597"/>
                <a:gd name="T81" fmla="*/ 518 h 712"/>
                <a:gd name="T82" fmla="*/ 516 w 597"/>
                <a:gd name="T83" fmla="*/ 546 h 712"/>
                <a:gd name="T84" fmla="*/ 511 w 597"/>
                <a:gd name="T85" fmla="*/ 556 h 712"/>
                <a:gd name="T86" fmla="*/ 516 w 597"/>
                <a:gd name="T87" fmla="*/ 566 h 712"/>
                <a:gd name="T88" fmla="*/ 525 w 597"/>
                <a:gd name="T89" fmla="*/ 570 h 712"/>
                <a:gd name="T90" fmla="*/ 535 w 597"/>
                <a:gd name="T91" fmla="*/ 566 h 712"/>
                <a:gd name="T92" fmla="*/ 563 w 597"/>
                <a:gd name="T93" fmla="*/ 533 h 712"/>
                <a:gd name="T94" fmla="*/ 582 w 597"/>
                <a:gd name="T95" fmla="*/ 498 h 712"/>
                <a:gd name="T96" fmla="*/ 594 w 597"/>
                <a:gd name="T97" fmla="*/ 459 h 712"/>
                <a:gd name="T98" fmla="*/ 597 w 597"/>
                <a:gd name="T99" fmla="*/ 418 h 712"/>
                <a:gd name="T100" fmla="*/ 597 w 597"/>
                <a:gd name="T101" fmla="*/ 154 h 712"/>
                <a:gd name="T102" fmla="*/ 593 w 597"/>
                <a:gd name="T103" fmla="*/ 1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7" h="712">
                  <a:moveTo>
                    <a:pt x="590" y="146"/>
                  </a:moveTo>
                  <a:lnTo>
                    <a:pt x="305" y="2"/>
                  </a:lnTo>
                  <a:lnTo>
                    <a:pt x="302" y="1"/>
                  </a:lnTo>
                  <a:lnTo>
                    <a:pt x="299" y="0"/>
                  </a:lnTo>
                  <a:lnTo>
                    <a:pt x="299" y="0"/>
                  </a:lnTo>
                  <a:lnTo>
                    <a:pt x="299" y="0"/>
                  </a:lnTo>
                  <a:lnTo>
                    <a:pt x="299" y="0"/>
                  </a:lnTo>
                  <a:lnTo>
                    <a:pt x="295" y="1"/>
                  </a:lnTo>
                  <a:lnTo>
                    <a:pt x="292" y="2"/>
                  </a:lnTo>
                  <a:lnTo>
                    <a:pt x="7" y="146"/>
                  </a:lnTo>
                  <a:lnTo>
                    <a:pt x="4" y="148"/>
                  </a:lnTo>
                  <a:lnTo>
                    <a:pt x="2" y="150"/>
                  </a:lnTo>
                  <a:lnTo>
                    <a:pt x="1" y="154"/>
                  </a:lnTo>
                  <a:lnTo>
                    <a:pt x="0" y="158"/>
                  </a:lnTo>
                  <a:lnTo>
                    <a:pt x="0" y="418"/>
                  </a:lnTo>
                  <a:lnTo>
                    <a:pt x="1" y="437"/>
                  </a:lnTo>
                  <a:lnTo>
                    <a:pt x="3" y="455"/>
                  </a:lnTo>
                  <a:lnTo>
                    <a:pt x="6" y="472"/>
                  </a:lnTo>
                  <a:lnTo>
                    <a:pt x="11" y="488"/>
                  </a:lnTo>
                  <a:lnTo>
                    <a:pt x="18" y="504"/>
                  </a:lnTo>
                  <a:lnTo>
                    <a:pt x="26" y="519"/>
                  </a:lnTo>
                  <a:lnTo>
                    <a:pt x="36" y="534"/>
                  </a:lnTo>
                  <a:lnTo>
                    <a:pt x="47" y="549"/>
                  </a:lnTo>
                  <a:lnTo>
                    <a:pt x="57" y="561"/>
                  </a:lnTo>
                  <a:lnTo>
                    <a:pt x="70" y="573"/>
                  </a:lnTo>
                  <a:lnTo>
                    <a:pt x="82" y="584"/>
                  </a:lnTo>
                  <a:lnTo>
                    <a:pt x="96" y="594"/>
                  </a:lnTo>
                  <a:lnTo>
                    <a:pt x="123" y="613"/>
                  </a:lnTo>
                  <a:lnTo>
                    <a:pt x="149" y="629"/>
                  </a:lnTo>
                  <a:lnTo>
                    <a:pt x="201" y="659"/>
                  </a:lnTo>
                  <a:lnTo>
                    <a:pt x="247" y="685"/>
                  </a:lnTo>
                  <a:lnTo>
                    <a:pt x="280" y="703"/>
                  </a:lnTo>
                  <a:lnTo>
                    <a:pt x="292" y="709"/>
                  </a:lnTo>
                  <a:lnTo>
                    <a:pt x="295" y="710"/>
                  </a:lnTo>
                  <a:lnTo>
                    <a:pt x="299" y="712"/>
                  </a:lnTo>
                  <a:lnTo>
                    <a:pt x="299" y="712"/>
                  </a:lnTo>
                  <a:lnTo>
                    <a:pt x="302" y="710"/>
                  </a:lnTo>
                  <a:lnTo>
                    <a:pt x="305" y="709"/>
                  </a:lnTo>
                  <a:lnTo>
                    <a:pt x="318" y="703"/>
                  </a:lnTo>
                  <a:lnTo>
                    <a:pt x="350" y="685"/>
                  </a:lnTo>
                  <a:lnTo>
                    <a:pt x="395" y="659"/>
                  </a:lnTo>
                  <a:lnTo>
                    <a:pt x="448" y="629"/>
                  </a:lnTo>
                  <a:lnTo>
                    <a:pt x="452" y="626"/>
                  </a:lnTo>
                  <a:lnTo>
                    <a:pt x="454" y="620"/>
                  </a:lnTo>
                  <a:lnTo>
                    <a:pt x="454" y="615"/>
                  </a:lnTo>
                  <a:lnTo>
                    <a:pt x="453" y="611"/>
                  </a:lnTo>
                  <a:lnTo>
                    <a:pt x="449" y="606"/>
                  </a:lnTo>
                  <a:lnTo>
                    <a:pt x="445" y="604"/>
                  </a:lnTo>
                  <a:lnTo>
                    <a:pt x="439" y="603"/>
                  </a:lnTo>
                  <a:lnTo>
                    <a:pt x="434" y="605"/>
                  </a:lnTo>
                  <a:lnTo>
                    <a:pt x="391" y="630"/>
                  </a:lnTo>
                  <a:lnTo>
                    <a:pt x="351" y="652"/>
                  </a:lnTo>
                  <a:lnTo>
                    <a:pt x="319" y="670"/>
                  </a:lnTo>
                  <a:lnTo>
                    <a:pt x="299" y="681"/>
                  </a:lnTo>
                  <a:lnTo>
                    <a:pt x="277" y="670"/>
                  </a:lnTo>
                  <a:lnTo>
                    <a:pt x="245" y="652"/>
                  </a:lnTo>
                  <a:lnTo>
                    <a:pt x="207" y="630"/>
                  </a:lnTo>
                  <a:lnTo>
                    <a:pt x="163" y="605"/>
                  </a:lnTo>
                  <a:lnTo>
                    <a:pt x="139" y="590"/>
                  </a:lnTo>
                  <a:lnTo>
                    <a:pt x="114" y="574"/>
                  </a:lnTo>
                  <a:lnTo>
                    <a:pt x="103" y="564"/>
                  </a:lnTo>
                  <a:lnTo>
                    <a:pt x="92" y="555"/>
                  </a:lnTo>
                  <a:lnTo>
                    <a:pt x="81" y="545"/>
                  </a:lnTo>
                  <a:lnTo>
                    <a:pt x="70" y="534"/>
                  </a:lnTo>
                  <a:lnTo>
                    <a:pt x="62" y="523"/>
                  </a:lnTo>
                  <a:lnTo>
                    <a:pt x="53" y="511"/>
                  </a:lnTo>
                  <a:lnTo>
                    <a:pt x="46" y="498"/>
                  </a:lnTo>
                  <a:lnTo>
                    <a:pt x="39" y="484"/>
                  </a:lnTo>
                  <a:lnTo>
                    <a:pt x="35" y="469"/>
                  </a:lnTo>
                  <a:lnTo>
                    <a:pt x="31" y="453"/>
                  </a:lnTo>
                  <a:lnTo>
                    <a:pt x="29" y="436"/>
                  </a:lnTo>
                  <a:lnTo>
                    <a:pt x="27" y="418"/>
                  </a:lnTo>
                  <a:lnTo>
                    <a:pt x="27" y="166"/>
                  </a:lnTo>
                  <a:lnTo>
                    <a:pt x="299" y="30"/>
                  </a:lnTo>
                  <a:lnTo>
                    <a:pt x="569" y="166"/>
                  </a:lnTo>
                  <a:lnTo>
                    <a:pt x="569" y="418"/>
                  </a:lnTo>
                  <a:lnTo>
                    <a:pt x="569" y="437"/>
                  </a:lnTo>
                  <a:lnTo>
                    <a:pt x="566" y="454"/>
                  </a:lnTo>
                  <a:lnTo>
                    <a:pt x="562" y="471"/>
                  </a:lnTo>
                  <a:lnTo>
                    <a:pt x="556" y="487"/>
                  </a:lnTo>
                  <a:lnTo>
                    <a:pt x="549" y="503"/>
                  </a:lnTo>
                  <a:lnTo>
                    <a:pt x="539" y="518"/>
                  </a:lnTo>
                  <a:lnTo>
                    <a:pt x="528" y="532"/>
                  </a:lnTo>
                  <a:lnTo>
                    <a:pt x="516" y="546"/>
                  </a:lnTo>
                  <a:lnTo>
                    <a:pt x="512" y="550"/>
                  </a:lnTo>
                  <a:lnTo>
                    <a:pt x="511" y="556"/>
                  </a:lnTo>
                  <a:lnTo>
                    <a:pt x="512" y="561"/>
                  </a:lnTo>
                  <a:lnTo>
                    <a:pt x="516" y="566"/>
                  </a:lnTo>
                  <a:lnTo>
                    <a:pt x="520" y="569"/>
                  </a:lnTo>
                  <a:lnTo>
                    <a:pt x="525" y="570"/>
                  </a:lnTo>
                  <a:lnTo>
                    <a:pt x="531" y="569"/>
                  </a:lnTo>
                  <a:lnTo>
                    <a:pt x="535" y="566"/>
                  </a:lnTo>
                  <a:lnTo>
                    <a:pt x="550" y="550"/>
                  </a:lnTo>
                  <a:lnTo>
                    <a:pt x="563" y="533"/>
                  </a:lnTo>
                  <a:lnTo>
                    <a:pt x="574" y="516"/>
                  </a:lnTo>
                  <a:lnTo>
                    <a:pt x="582" y="498"/>
                  </a:lnTo>
                  <a:lnTo>
                    <a:pt x="589" y="480"/>
                  </a:lnTo>
                  <a:lnTo>
                    <a:pt x="594" y="459"/>
                  </a:lnTo>
                  <a:lnTo>
                    <a:pt x="596" y="439"/>
                  </a:lnTo>
                  <a:lnTo>
                    <a:pt x="597" y="418"/>
                  </a:lnTo>
                  <a:lnTo>
                    <a:pt x="597" y="158"/>
                  </a:lnTo>
                  <a:lnTo>
                    <a:pt x="597" y="154"/>
                  </a:lnTo>
                  <a:lnTo>
                    <a:pt x="595" y="150"/>
                  </a:lnTo>
                  <a:lnTo>
                    <a:pt x="593" y="148"/>
                  </a:lnTo>
                  <a:lnTo>
                    <a:pt x="590" y="1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248">
              <a:extLst>
                <a:ext uri="{FF2B5EF4-FFF2-40B4-BE49-F238E27FC236}">
                  <a16:creationId xmlns:a16="http://schemas.microsoft.com/office/drawing/2014/main" id="{DDE18DF2-5BFD-497B-A89D-C50E5B149168}"/>
                </a:ext>
              </a:extLst>
            </p:cNvPr>
            <p:cNvSpPr>
              <a:spLocks noEditPoints="1"/>
            </p:cNvSpPr>
            <p:nvPr/>
          </p:nvSpPr>
          <p:spPr bwMode="auto">
            <a:xfrm>
              <a:off x="10320339" y="2541588"/>
              <a:ext cx="257175" cy="309563"/>
            </a:xfrm>
            <a:custGeom>
              <a:avLst/>
              <a:gdLst>
                <a:gd name="T0" fmla="*/ 486 w 486"/>
                <a:gd name="T1" fmla="*/ 126 h 586"/>
                <a:gd name="T2" fmla="*/ 482 w 486"/>
                <a:gd name="T3" fmla="*/ 120 h 586"/>
                <a:gd name="T4" fmla="*/ 250 w 486"/>
                <a:gd name="T5" fmla="*/ 1 h 586"/>
                <a:gd name="T6" fmla="*/ 244 w 486"/>
                <a:gd name="T7" fmla="*/ 0 h 586"/>
                <a:gd name="T8" fmla="*/ 237 w 486"/>
                <a:gd name="T9" fmla="*/ 1 h 586"/>
                <a:gd name="T10" fmla="*/ 5 w 486"/>
                <a:gd name="T11" fmla="*/ 119 h 586"/>
                <a:gd name="T12" fmla="*/ 1 w 486"/>
                <a:gd name="T13" fmla="*/ 126 h 586"/>
                <a:gd name="T14" fmla="*/ 0 w 486"/>
                <a:gd name="T15" fmla="*/ 356 h 586"/>
                <a:gd name="T16" fmla="*/ 2 w 486"/>
                <a:gd name="T17" fmla="*/ 382 h 586"/>
                <a:gd name="T18" fmla="*/ 9 w 486"/>
                <a:gd name="T19" fmla="*/ 407 h 586"/>
                <a:gd name="T20" fmla="*/ 19 w 486"/>
                <a:gd name="T21" fmla="*/ 429 h 586"/>
                <a:gd name="T22" fmla="*/ 34 w 486"/>
                <a:gd name="T23" fmla="*/ 451 h 586"/>
                <a:gd name="T24" fmla="*/ 50 w 486"/>
                <a:gd name="T25" fmla="*/ 467 h 586"/>
                <a:gd name="T26" fmla="*/ 69 w 486"/>
                <a:gd name="T27" fmla="*/ 484 h 586"/>
                <a:gd name="T28" fmla="*/ 123 w 486"/>
                <a:gd name="T29" fmla="*/ 520 h 586"/>
                <a:gd name="T30" fmla="*/ 185 w 486"/>
                <a:gd name="T31" fmla="*/ 555 h 586"/>
                <a:gd name="T32" fmla="*/ 237 w 486"/>
                <a:gd name="T33" fmla="*/ 584 h 586"/>
                <a:gd name="T34" fmla="*/ 244 w 486"/>
                <a:gd name="T35" fmla="*/ 586 h 586"/>
                <a:gd name="T36" fmla="*/ 250 w 486"/>
                <a:gd name="T37" fmla="*/ 584 h 586"/>
                <a:gd name="T38" fmla="*/ 302 w 486"/>
                <a:gd name="T39" fmla="*/ 555 h 586"/>
                <a:gd name="T40" fmla="*/ 365 w 486"/>
                <a:gd name="T41" fmla="*/ 520 h 586"/>
                <a:gd name="T42" fmla="*/ 419 w 486"/>
                <a:gd name="T43" fmla="*/ 484 h 586"/>
                <a:gd name="T44" fmla="*/ 438 w 486"/>
                <a:gd name="T45" fmla="*/ 467 h 586"/>
                <a:gd name="T46" fmla="*/ 453 w 486"/>
                <a:gd name="T47" fmla="*/ 451 h 586"/>
                <a:gd name="T48" fmla="*/ 468 w 486"/>
                <a:gd name="T49" fmla="*/ 429 h 586"/>
                <a:gd name="T50" fmla="*/ 479 w 486"/>
                <a:gd name="T51" fmla="*/ 407 h 586"/>
                <a:gd name="T52" fmla="*/ 485 w 486"/>
                <a:gd name="T53" fmla="*/ 382 h 586"/>
                <a:gd name="T54" fmla="*/ 486 w 486"/>
                <a:gd name="T55" fmla="*/ 356 h 586"/>
                <a:gd name="T56" fmla="*/ 460 w 486"/>
                <a:gd name="T57" fmla="*/ 356 h 586"/>
                <a:gd name="T58" fmla="*/ 457 w 486"/>
                <a:gd name="T59" fmla="*/ 379 h 586"/>
                <a:gd name="T60" fmla="*/ 452 w 486"/>
                <a:gd name="T61" fmla="*/ 399 h 586"/>
                <a:gd name="T62" fmla="*/ 443 w 486"/>
                <a:gd name="T63" fmla="*/ 418 h 586"/>
                <a:gd name="T64" fmla="*/ 432 w 486"/>
                <a:gd name="T65" fmla="*/ 434 h 586"/>
                <a:gd name="T66" fmla="*/ 416 w 486"/>
                <a:gd name="T67" fmla="*/ 450 h 586"/>
                <a:gd name="T68" fmla="*/ 397 w 486"/>
                <a:gd name="T69" fmla="*/ 465 h 586"/>
                <a:gd name="T70" fmla="*/ 351 w 486"/>
                <a:gd name="T71" fmla="*/ 495 h 586"/>
                <a:gd name="T72" fmla="*/ 293 w 486"/>
                <a:gd name="T73" fmla="*/ 528 h 586"/>
                <a:gd name="T74" fmla="*/ 244 w 486"/>
                <a:gd name="T75" fmla="*/ 556 h 586"/>
                <a:gd name="T76" fmla="*/ 195 w 486"/>
                <a:gd name="T77" fmla="*/ 528 h 586"/>
                <a:gd name="T78" fmla="*/ 137 w 486"/>
                <a:gd name="T79" fmla="*/ 495 h 586"/>
                <a:gd name="T80" fmla="*/ 89 w 486"/>
                <a:gd name="T81" fmla="*/ 465 h 586"/>
                <a:gd name="T82" fmla="*/ 71 w 486"/>
                <a:gd name="T83" fmla="*/ 450 h 586"/>
                <a:gd name="T84" fmla="*/ 56 w 486"/>
                <a:gd name="T85" fmla="*/ 434 h 586"/>
                <a:gd name="T86" fmla="*/ 44 w 486"/>
                <a:gd name="T87" fmla="*/ 418 h 586"/>
                <a:gd name="T88" fmla="*/ 36 w 486"/>
                <a:gd name="T89" fmla="*/ 399 h 586"/>
                <a:gd name="T90" fmla="*/ 30 w 486"/>
                <a:gd name="T91" fmla="*/ 379 h 586"/>
                <a:gd name="T92" fmla="*/ 28 w 486"/>
                <a:gd name="T93" fmla="*/ 356 h 586"/>
                <a:gd name="T94" fmla="*/ 244 w 486"/>
                <a:gd name="T95" fmla="*/ 30 h 586"/>
                <a:gd name="T96" fmla="*/ 460 w 486"/>
                <a:gd name="T97" fmla="*/ 35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6" h="586">
                  <a:moveTo>
                    <a:pt x="486" y="130"/>
                  </a:moveTo>
                  <a:lnTo>
                    <a:pt x="486" y="126"/>
                  </a:lnTo>
                  <a:lnTo>
                    <a:pt x="484" y="122"/>
                  </a:lnTo>
                  <a:lnTo>
                    <a:pt x="482" y="120"/>
                  </a:lnTo>
                  <a:lnTo>
                    <a:pt x="479" y="117"/>
                  </a:lnTo>
                  <a:lnTo>
                    <a:pt x="250" y="1"/>
                  </a:lnTo>
                  <a:lnTo>
                    <a:pt x="247" y="0"/>
                  </a:lnTo>
                  <a:lnTo>
                    <a:pt x="244" y="0"/>
                  </a:lnTo>
                  <a:lnTo>
                    <a:pt x="241" y="0"/>
                  </a:lnTo>
                  <a:lnTo>
                    <a:pt x="237" y="1"/>
                  </a:lnTo>
                  <a:lnTo>
                    <a:pt x="8" y="117"/>
                  </a:lnTo>
                  <a:lnTo>
                    <a:pt x="5" y="119"/>
                  </a:lnTo>
                  <a:lnTo>
                    <a:pt x="2" y="122"/>
                  </a:lnTo>
                  <a:lnTo>
                    <a:pt x="1" y="126"/>
                  </a:lnTo>
                  <a:lnTo>
                    <a:pt x="0" y="130"/>
                  </a:lnTo>
                  <a:lnTo>
                    <a:pt x="0" y="356"/>
                  </a:lnTo>
                  <a:lnTo>
                    <a:pt x="1" y="369"/>
                  </a:lnTo>
                  <a:lnTo>
                    <a:pt x="2" y="382"/>
                  </a:lnTo>
                  <a:lnTo>
                    <a:pt x="5" y="395"/>
                  </a:lnTo>
                  <a:lnTo>
                    <a:pt x="9" y="407"/>
                  </a:lnTo>
                  <a:lnTo>
                    <a:pt x="13" y="419"/>
                  </a:lnTo>
                  <a:lnTo>
                    <a:pt x="19" y="429"/>
                  </a:lnTo>
                  <a:lnTo>
                    <a:pt x="26" y="440"/>
                  </a:lnTo>
                  <a:lnTo>
                    <a:pt x="34" y="451"/>
                  </a:lnTo>
                  <a:lnTo>
                    <a:pt x="41" y="459"/>
                  </a:lnTo>
                  <a:lnTo>
                    <a:pt x="50" y="467"/>
                  </a:lnTo>
                  <a:lnTo>
                    <a:pt x="58" y="476"/>
                  </a:lnTo>
                  <a:lnTo>
                    <a:pt x="69" y="484"/>
                  </a:lnTo>
                  <a:lnTo>
                    <a:pt x="93" y="501"/>
                  </a:lnTo>
                  <a:lnTo>
                    <a:pt x="123" y="520"/>
                  </a:lnTo>
                  <a:lnTo>
                    <a:pt x="155" y="538"/>
                  </a:lnTo>
                  <a:lnTo>
                    <a:pt x="185" y="555"/>
                  </a:lnTo>
                  <a:lnTo>
                    <a:pt x="213" y="571"/>
                  </a:lnTo>
                  <a:lnTo>
                    <a:pt x="237" y="584"/>
                  </a:lnTo>
                  <a:lnTo>
                    <a:pt x="241" y="585"/>
                  </a:lnTo>
                  <a:lnTo>
                    <a:pt x="244" y="586"/>
                  </a:lnTo>
                  <a:lnTo>
                    <a:pt x="247" y="585"/>
                  </a:lnTo>
                  <a:lnTo>
                    <a:pt x="250" y="584"/>
                  </a:lnTo>
                  <a:lnTo>
                    <a:pt x="274" y="571"/>
                  </a:lnTo>
                  <a:lnTo>
                    <a:pt x="302" y="555"/>
                  </a:lnTo>
                  <a:lnTo>
                    <a:pt x="333" y="538"/>
                  </a:lnTo>
                  <a:lnTo>
                    <a:pt x="365" y="520"/>
                  </a:lnTo>
                  <a:lnTo>
                    <a:pt x="394" y="501"/>
                  </a:lnTo>
                  <a:lnTo>
                    <a:pt x="419" y="484"/>
                  </a:lnTo>
                  <a:lnTo>
                    <a:pt x="428" y="476"/>
                  </a:lnTo>
                  <a:lnTo>
                    <a:pt x="438" y="467"/>
                  </a:lnTo>
                  <a:lnTo>
                    <a:pt x="446" y="459"/>
                  </a:lnTo>
                  <a:lnTo>
                    <a:pt x="453" y="451"/>
                  </a:lnTo>
                  <a:lnTo>
                    <a:pt x="462" y="440"/>
                  </a:lnTo>
                  <a:lnTo>
                    <a:pt x="468" y="429"/>
                  </a:lnTo>
                  <a:lnTo>
                    <a:pt x="473" y="419"/>
                  </a:lnTo>
                  <a:lnTo>
                    <a:pt x="479" y="407"/>
                  </a:lnTo>
                  <a:lnTo>
                    <a:pt x="482" y="395"/>
                  </a:lnTo>
                  <a:lnTo>
                    <a:pt x="485" y="382"/>
                  </a:lnTo>
                  <a:lnTo>
                    <a:pt x="486" y="369"/>
                  </a:lnTo>
                  <a:lnTo>
                    <a:pt x="486" y="356"/>
                  </a:lnTo>
                  <a:lnTo>
                    <a:pt x="486" y="130"/>
                  </a:lnTo>
                  <a:close/>
                  <a:moveTo>
                    <a:pt x="460" y="356"/>
                  </a:moveTo>
                  <a:lnTo>
                    <a:pt x="458" y="367"/>
                  </a:lnTo>
                  <a:lnTo>
                    <a:pt x="457" y="379"/>
                  </a:lnTo>
                  <a:lnTo>
                    <a:pt x="455" y="389"/>
                  </a:lnTo>
                  <a:lnTo>
                    <a:pt x="452" y="399"/>
                  </a:lnTo>
                  <a:lnTo>
                    <a:pt x="448" y="408"/>
                  </a:lnTo>
                  <a:lnTo>
                    <a:pt x="443" y="418"/>
                  </a:lnTo>
                  <a:lnTo>
                    <a:pt x="438" y="426"/>
                  </a:lnTo>
                  <a:lnTo>
                    <a:pt x="432" y="434"/>
                  </a:lnTo>
                  <a:lnTo>
                    <a:pt x="424" y="442"/>
                  </a:lnTo>
                  <a:lnTo>
                    <a:pt x="416" y="450"/>
                  </a:lnTo>
                  <a:lnTo>
                    <a:pt x="407" y="457"/>
                  </a:lnTo>
                  <a:lnTo>
                    <a:pt x="397" y="465"/>
                  </a:lnTo>
                  <a:lnTo>
                    <a:pt x="376" y="480"/>
                  </a:lnTo>
                  <a:lnTo>
                    <a:pt x="351" y="495"/>
                  </a:lnTo>
                  <a:lnTo>
                    <a:pt x="321" y="512"/>
                  </a:lnTo>
                  <a:lnTo>
                    <a:pt x="293" y="528"/>
                  </a:lnTo>
                  <a:lnTo>
                    <a:pt x="266" y="543"/>
                  </a:lnTo>
                  <a:lnTo>
                    <a:pt x="244" y="556"/>
                  </a:lnTo>
                  <a:lnTo>
                    <a:pt x="220" y="543"/>
                  </a:lnTo>
                  <a:lnTo>
                    <a:pt x="195" y="528"/>
                  </a:lnTo>
                  <a:lnTo>
                    <a:pt x="166" y="512"/>
                  </a:lnTo>
                  <a:lnTo>
                    <a:pt x="137" y="495"/>
                  </a:lnTo>
                  <a:lnTo>
                    <a:pt x="112" y="480"/>
                  </a:lnTo>
                  <a:lnTo>
                    <a:pt x="89" y="465"/>
                  </a:lnTo>
                  <a:lnTo>
                    <a:pt x="80" y="457"/>
                  </a:lnTo>
                  <a:lnTo>
                    <a:pt x="71" y="450"/>
                  </a:lnTo>
                  <a:lnTo>
                    <a:pt x="64" y="442"/>
                  </a:lnTo>
                  <a:lnTo>
                    <a:pt x="56" y="434"/>
                  </a:lnTo>
                  <a:lnTo>
                    <a:pt x="50" y="426"/>
                  </a:lnTo>
                  <a:lnTo>
                    <a:pt x="44" y="418"/>
                  </a:lnTo>
                  <a:lnTo>
                    <a:pt x="39" y="408"/>
                  </a:lnTo>
                  <a:lnTo>
                    <a:pt x="36" y="399"/>
                  </a:lnTo>
                  <a:lnTo>
                    <a:pt x="33" y="389"/>
                  </a:lnTo>
                  <a:lnTo>
                    <a:pt x="30" y="379"/>
                  </a:lnTo>
                  <a:lnTo>
                    <a:pt x="28" y="367"/>
                  </a:lnTo>
                  <a:lnTo>
                    <a:pt x="28" y="356"/>
                  </a:lnTo>
                  <a:lnTo>
                    <a:pt x="28" y="138"/>
                  </a:lnTo>
                  <a:lnTo>
                    <a:pt x="244" y="30"/>
                  </a:lnTo>
                  <a:lnTo>
                    <a:pt x="460" y="138"/>
                  </a:lnTo>
                  <a:lnTo>
                    <a:pt x="460" y="3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249">
              <a:extLst>
                <a:ext uri="{FF2B5EF4-FFF2-40B4-BE49-F238E27FC236}">
                  <a16:creationId xmlns:a16="http://schemas.microsoft.com/office/drawing/2014/main" id="{56405CD2-56EB-4D34-80C9-D21A7F49E3C2}"/>
                </a:ext>
              </a:extLst>
            </p:cNvPr>
            <p:cNvSpPr>
              <a:spLocks noEditPoints="1"/>
            </p:cNvSpPr>
            <p:nvPr/>
          </p:nvSpPr>
          <p:spPr bwMode="auto">
            <a:xfrm>
              <a:off x="10374314" y="2587626"/>
              <a:ext cx="150813" cy="182563"/>
            </a:xfrm>
            <a:custGeom>
              <a:avLst/>
              <a:gdLst>
                <a:gd name="T0" fmla="*/ 189 w 283"/>
                <a:gd name="T1" fmla="*/ 199 h 344"/>
                <a:gd name="T2" fmla="*/ 200 w 283"/>
                <a:gd name="T3" fmla="*/ 180 h 344"/>
                <a:gd name="T4" fmla="*/ 217 w 283"/>
                <a:gd name="T5" fmla="*/ 148 h 344"/>
                <a:gd name="T6" fmla="*/ 219 w 283"/>
                <a:gd name="T7" fmla="*/ 70 h 344"/>
                <a:gd name="T8" fmla="*/ 209 w 283"/>
                <a:gd name="T9" fmla="*/ 41 h 344"/>
                <a:gd name="T10" fmla="*/ 191 w 283"/>
                <a:gd name="T11" fmla="*/ 17 h 344"/>
                <a:gd name="T12" fmla="*/ 164 w 283"/>
                <a:gd name="T13" fmla="*/ 3 h 344"/>
                <a:gd name="T14" fmla="*/ 133 w 283"/>
                <a:gd name="T15" fmla="*/ 0 h 344"/>
                <a:gd name="T16" fmla="*/ 104 w 283"/>
                <a:gd name="T17" fmla="*/ 9 h 344"/>
                <a:gd name="T18" fmla="*/ 82 w 283"/>
                <a:gd name="T19" fmla="*/ 28 h 344"/>
                <a:gd name="T20" fmla="*/ 68 w 283"/>
                <a:gd name="T21" fmla="*/ 55 h 344"/>
                <a:gd name="T22" fmla="*/ 64 w 283"/>
                <a:gd name="T23" fmla="*/ 129 h 344"/>
                <a:gd name="T24" fmla="*/ 73 w 283"/>
                <a:gd name="T25" fmla="*/ 165 h 344"/>
                <a:gd name="T26" fmla="*/ 98 w 283"/>
                <a:gd name="T27" fmla="*/ 192 h 344"/>
                <a:gd name="T28" fmla="*/ 87 w 283"/>
                <a:gd name="T29" fmla="*/ 202 h 344"/>
                <a:gd name="T30" fmla="*/ 45 w 283"/>
                <a:gd name="T31" fmla="*/ 214 h 344"/>
                <a:gd name="T32" fmla="*/ 23 w 283"/>
                <a:gd name="T33" fmla="*/ 231 h 344"/>
                <a:gd name="T34" fmla="*/ 8 w 283"/>
                <a:gd name="T35" fmla="*/ 253 h 344"/>
                <a:gd name="T36" fmla="*/ 0 w 283"/>
                <a:gd name="T37" fmla="*/ 280 h 344"/>
                <a:gd name="T38" fmla="*/ 5 w 283"/>
                <a:gd name="T39" fmla="*/ 339 h 344"/>
                <a:gd name="T40" fmla="*/ 275 w 283"/>
                <a:gd name="T41" fmla="*/ 343 h 344"/>
                <a:gd name="T42" fmla="*/ 283 w 283"/>
                <a:gd name="T43" fmla="*/ 288 h 344"/>
                <a:gd name="T44" fmla="*/ 278 w 283"/>
                <a:gd name="T45" fmla="*/ 260 h 344"/>
                <a:gd name="T46" fmla="*/ 265 w 283"/>
                <a:gd name="T47" fmla="*/ 236 h 344"/>
                <a:gd name="T48" fmla="*/ 245 w 283"/>
                <a:gd name="T49" fmla="*/ 218 h 344"/>
                <a:gd name="T50" fmla="*/ 218 w 283"/>
                <a:gd name="T51" fmla="*/ 207 h 344"/>
                <a:gd name="T52" fmla="*/ 100 w 283"/>
                <a:gd name="T53" fmla="*/ 49 h 344"/>
                <a:gd name="T54" fmla="*/ 131 w 283"/>
                <a:gd name="T55" fmla="*/ 29 h 344"/>
                <a:gd name="T56" fmla="*/ 164 w 283"/>
                <a:gd name="T57" fmla="*/ 32 h 344"/>
                <a:gd name="T58" fmla="*/ 185 w 283"/>
                <a:gd name="T59" fmla="*/ 53 h 344"/>
                <a:gd name="T60" fmla="*/ 173 w 283"/>
                <a:gd name="T61" fmla="*/ 73 h 344"/>
                <a:gd name="T62" fmla="*/ 139 w 283"/>
                <a:gd name="T63" fmla="*/ 87 h 344"/>
                <a:gd name="T64" fmla="*/ 91 w 283"/>
                <a:gd name="T65" fmla="*/ 77 h 344"/>
                <a:gd name="T66" fmla="*/ 129 w 283"/>
                <a:gd name="T67" fmla="*/ 116 h 344"/>
                <a:gd name="T68" fmla="*/ 167 w 283"/>
                <a:gd name="T69" fmla="*/ 107 h 344"/>
                <a:gd name="T70" fmla="*/ 191 w 283"/>
                <a:gd name="T71" fmla="*/ 129 h 344"/>
                <a:gd name="T72" fmla="*/ 177 w 283"/>
                <a:gd name="T73" fmla="*/ 164 h 344"/>
                <a:gd name="T74" fmla="*/ 142 w 283"/>
                <a:gd name="T75" fmla="*/ 178 h 344"/>
                <a:gd name="T76" fmla="*/ 106 w 283"/>
                <a:gd name="T77" fmla="*/ 164 h 344"/>
                <a:gd name="T78" fmla="*/ 91 w 283"/>
                <a:gd name="T79" fmla="*/ 129 h 344"/>
                <a:gd name="T80" fmla="*/ 149 w 283"/>
                <a:gd name="T81" fmla="*/ 228 h 344"/>
                <a:gd name="T82" fmla="*/ 119 w 283"/>
                <a:gd name="T83" fmla="*/ 223 h 344"/>
                <a:gd name="T84" fmla="*/ 132 w 283"/>
                <a:gd name="T85" fmla="*/ 206 h 344"/>
                <a:gd name="T86" fmla="*/ 164 w 283"/>
                <a:gd name="T87" fmla="*/ 213 h 344"/>
                <a:gd name="T88" fmla="*/ 28 w 283"/>
                <a:gd name="T89" fmla="*/ 288 h 344"/>
                <a:gd name="T90" fmla="*/ 40 w 283"/>
                <a:gd name="T91" fmla="*/ 253 h 344"/>
                <a:gd name="T92" fmla="*/ 71 w 283"/>
                <a:gd name="T93" fmla="*/ 234 h 344"/>
                <a:gd name="T94" fmla="*/ 91 w 283"/>
                <a:gd name="T95" fmla="*/ 238 h 344"/>
                <a:gd name="T96" fmla="*/ 119 w 283"/>
                <a:gd name="T97" fmla="*/ 252 h 344"/>
                <a:gd name="T98" fmla="*/ 149 w 283"/>
                <a:gd name="T99" fmla="*/ 256 h 344"/>
                <a:gd name="T100" fmla="*/ 178 w 283"/>
                <a:gd name="T101" fmla="*/ 247 h 344"/>
                <a:gd name="T102" fmla="*/ 198 w 283"/>
                <a:gd name="T103" fmla="*/ 232 h 344"/>
                <a:gd name="T104" fmla="*/ 230 w 283"/>
                <a:gd name="T105" fmla="*/ 242 h 344"/>
                <a:gd name="T106" fmla="*/ 252 w 283"/>
                <a:gd name="T107" fmla="*/ 27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3" h="344">
                  <a:moveTo>
                    <a:pt x="218" y="207"/>
                  </a:moveTo>
                  <a:lnTo>
                    <a:pt x="196" y="202"/>
                  </a:lnTo>
                  <a:lnTo>
                    <a:pt x="192" y="201"/>
                  </a:lnTo>
                  <a:lnTo>
                    <a:pt x="189" y="199"/>
                  </a:lnTo>
                  <a:lnTo>
                    <a:pt x="187" y="197"/>
                  </a:lnTo>
                  <a:lnTo>
                    <a:pt x="186" y="193"/>
                  </a:lnTo>
                  <a:lnTo>
                    <a:pt x="192" y="187"/>
                  </a:lnTo>
                  <a:lnTo>
                    <a:pt x="200" y="180"/>
                  </a:lnTo>
                  <a:lnTo>
                    <a:pt x="205" y="173"/>
                  </a:lnTo>
                  <a:lnTo>
                    <a:pt x="211" y="165"/>
                  </a:lnTo>
                  <a:lnTo>
                    <a:pt x="214" y="157"/>
                  </a:lnTo>
                  <a:lnTo>
                    <a:pt x="217" y="148"/>
                  </a:lnTo>
                  <a:lnTo>
                    <a:pt x="219" y="139"/>
                  </a:lnTo>
                  <a:lnTo>
                    <a:pt x="219" y="129"/>
                  </a:lnTo>
                  <a:lnTo>
                    <a:pt x="219" y="77"/>
                  </a:lnTo>
                  <a:lnTo>
                    <a:pt x="219" y="70"/>
                  </a:lnTo>
                  <a:lnTo>
                    <a:pt x="218" y="62"/>
                  </a:lnTo>
                  <a:lnTo>
                    <a:pt x="216" y="55"/>
                  </a:lnTo>
                  <a:lnTo>
                    <a:pt x="214" y="47"/>
                  </a:lnTo>
                  <a:lnTo>
                    <a:pt x="209" y="41"/>
                  </a:lnTo>
                  <a:lnTo>
                    <a:pt x="206" y="34"/>
                  </a:lnTo>
                  <a:lnTo>
                    <a:pt x="202" y="28"/>
                  </a:lnTo>
                  <a:lnTo>
                    <a:pt x="197" y="23"/>
                  </a:lnTo>
                  <a:lnTo>
                    <a:pt x="191" y="17"/>
                  </a:lnTo>
                  <a:lnTo>
                    <a:pt x="185" y="13"/>
                  </a:lnTo>
                  <a:lnTo>
                    <a:pt x="178" y="9"/>
                  </a:lnTo>
                  <a:lnTo>
                    <a:pt x="172" y="5"/>
                  </a:lnTo>
                  <a:lnTo>
                    <a:pt x="164" y="3"/>
                  </a:lnTo>
                  <a:lnTo>
                    <a:pt x="157" y="1"/>
                  </a:lnTo>
                  <a:lnTo>
                    <a:pt x="149" y="0"/>
                  </a:lnTo>
                  <a:lnTo>
                    <a:pt x="142" y="0"/>
                  </a:lnTo>
                  <a:lnTo>
                    <a:pt x="133" y="0"/>
                  </a:lnTo>
                  <a:lnTo>
                    <a:pt x="126" y="1"/>
                  </a:lnTo>
                  <a:lnTo>
                    <a:pt x="118" y="3"/>
                  </a:lnTo>
                  <a:lnTo>
                    <a:pt x="112" y="5"/>
                  </a:lnTo>
                  <a:lnTo>
                    <a:pt x="104" y="9"/>
                  </a:lnTo>
                  <a:lnTo>
                    <a:pt x="98" y="13"/>
                  </a:lnTo>
                  <a:lnTo>
                    <a:pt x="93" y="17"/>
                  </a:lnTo>
                  <a:lnTo>
                    <a:pt x="87" y="23"/>
                  </a:lnTo>
                  <a:lnTo>
                    <a:pt x="82" y="28"/>
                  </a:lnTo>
                  <a:lnTo>
                    <a:pt x="78" y="34"/>
                  </a:lnTo>
                  <a:lnTo>
                    <a:pt x="73" y="41"/>
                  </a:lnTo>
                  <a:lnTo>
                    <a:pt x="70" y="47"/>
                  </a:lnTo>
                  <a:lnTo>
                    <a:pt x="68" y="55"/>
                  </a:lnTo>
                  <a:lnTo>
                    <a:pt x="66" y="62"/>
                  </a:lnTo>
                  <a:lnTo>
                    <a:pt x="65" y="70"/>
                  </a:lnTo>
                  <a:lnTo>
                    <a:pt x="64" y="77"/>
                  </a:lnTo>
                  <a:lnTo>
                    <a:pt x="64" y="129"/>
                  </a:lnTo>
                  <a:lnTo>
                    <a:pt x="65" y="139"/>
                  </a:lnTo>
                  <a:lnTo>
                    <a:pt x="67" y="148"/>
                  </a:lnTo>
                  <a:lnTo>
                    <a:pt x="69" y="157"/>
                  </a:lnTo>
                  <a:lnTo>
                    <a:pt x="73" y="165"/>
                  </a:lnTo>
                  <a:lnTo>
                    <a:pt x="78" y="173"/>
                  </a:lnTo>
                  <a:lnTo>
                    <a:pt x="84" y="180"/>
                  </a:lnTo>
                  <a:lnTo>
                    <a:pt x="90" y="187"/>
                  </a:lnTo>
                  <a:lnTo>
                    <a:pt x="98" y="192"/>
                  </a:lnTo>
                  <a:lnTo>
                    <a:pt x="96" y="196"/>
                  </a:lnTo>
                  <a:lnTo>
                    <a:pt x="94" y="199"/>
                  </a:lnTo>
                  <a:lnTo>
                    <a:pt x="90" y="201"/>
                  </a:lnTo>
                  <a:lnTo>
                    <a:pt x="87" y="202"/>
                  </a:lnTo>
                  <a:lnTo>
                    <a:pt x="65" y="207"/>
                  </a:lnTo>
                  <a:lnTo>
                    <a:pt x="58" y="209"/>
                  </a:lnTo>
                  <a:lnTo>
                    <a:pt x="52" y="212"/>
                  </a:lnTo>
                  <a:lnTo>
                    <a:pt x="45" y="214"/>
                  </a:lnTo>
                  <a:lnTo>
                    <a:pt x="39" y="218"/>
                  </a:lnTo>
                  <a:lnTo>
                    <a:pt x="34" y="221"/>
                  </a:lnTo>
                  <a:lnTo>
                    <a:pt x="28" y="226"/>
                  </a:lnTo>
                  <a:lnTo>
                    <a:pt x="23" y="231"/>
                  </a:lnTo>
                  <a:lnTo>
                    <a:pt x="18" y="236"/>
                  </a:lnTo>
                  <a:lnTo>
                    <a:pt x="14" y="242"/>
                  </a:lnTo>
                  <a:lnTo>
                    <a:pt x="10" y="248"/>
                  </a:lnTo>
                  <a:lnTo>
                    <a:pt x="8" y="253"/>
                  </a:lnTo>
                  <a:lnTo>
                    <a:pt x="5" y="260"/>
                  </a:lnTo>
                  <a:lnTo>
                    <a:pt x="2" y="267"/>
                  </a:lnTo>
                  <a:lnTo>
                    <a:pt x="1" y="274"/>
                  </a:lnTo>
                  <a:lnTo>
                    <a:pt x="0" y="280"/>
                  </a:lnTo>
                  <a:lnTo>
                    <a:pt x="0" y="288"/>
                  </a:lnTo>
                  <a:lnTo>
                    <a:pt x="0" y="330"/>
                  </a:lnTo>
                  <a:lnTo>
                    <a:pt x="1" y="335"/>
                  </a:lnTo>
                  <a:lnTo>
                    <a:pt x="5" y="339"/>
                  </a:lnTo>
                  <a:lnTo>
                    <a:pt x="9" y="343"/>
                  </a:lnTo>
                  <a:lnTo>
                    <a:pt x="14" y="344"/>
                  </a:lnTo>
                  <a:lnTo>
                    <a:pt x="270" y="344"/>
                  </a:lnTo>
                  <a:lnTo>
                    <a:pt x="275" y="343"/>
                  </a:lnTo>
                  <a:lnTo>
                    <a:pt x="279" y="339"/>
                  </a:lnTo>
                  <a:lnTo>
                    <a:pt x="282" y="335"/>
                  </a:lnTo>
                  <a:lnTo>
                    <a:pt x="283" y="330"/>
                  </a:lnTo>
                  <a:lnTo>
                    <a:pt x="283" y="288"/>
                  </a:lnTo>
                  <a:lnTo>
                    <a:pt x="282" y="280"/>
                  </a:lnTo>
                  <a:lnTo>
                    <a:pt x="282" y="274"/>
                  </a:lnTo>
                  <a:lnTo>
                    <a:pt x="280" y="266"/>
                  </a:lnTo>
                  <a:lnTo>
                    <a:pt x="278" y="260"/>
                  </a:lnTo>
                  <a:lnTo>
                    <a:pt x="276" y="253"/>
                  </a:lnTo>
                  <a:lnTo>
                    <a:pt x="273" y="247"/>
                  </a:lnTo>
                  <a:lnTo>
                    <a:pt x="268" y="242"/>
                  </a:lnTo>
                  <a:lnTo>
                    <a:pt x="265" y="236"/>
                  </a:lnTo>
                  <a:lnTo>
                    <a:pt x="260" y="231"/>
                  </a:lnTo>
                  <a:lnTo>
                    <a:pt x="256" y="227"/>
                  </a:lnTo>
                  <a:lnTo>
                    <a:pt x="250" y="221"/>
                  </a:lnTo>
                  <a:lnTo>
                    <a:pt x="245" y="218"/>
                  </a:lnTo>
                  <a:lnTo>
                    <a:pt x="238" y="215"/>
                  </a:lnTo>
                  <a:lnTo>
                    <a:pt x="232" y="212"/>
                  </a:lnTo>
                  <a:lnTo>
                    <a:pt x="226" y="209"/>
                  </a:lnTo>
                  <a:lnTo>
                    <a:pt x="218" y="207"/>
                  </a:lnTo>
                  <a:close/>
                  <a:moveTo>
                    <a:pt x="91" y="77"/>
                  </a:moveTo>
                  <a:lnTo>
                    <a:pt x="93" y="68"/>
                  </a:lnTo>
                  <a:lnTo>
                    <a:pt x="96" y="58"/>
                  </a:lnTo>
                  <a:lnTo>
                    <a:pt x="100" y="49"/>
                  </a:lnTo>
                  <a:lnTo>
                    <a:pt x="106" y="42"/>
                  </a:lnTo>
                  <a:lnTo>
                    <a:pt x="114" y="37"/>
                  </a:lnTo>
                  <a:lnTo>
                    <a:pt x="123" y="31"/>
                  </a:lnTo>
                  <a:lnTo>
                    <a:pt x="131" y="29"/>
                  </a:lnTo>
                  <a:lnTo>
                    <a:pt x="142" y="28"/>
                  </a:lnTo>
                  <a:lnTo>
                    <a:pt x="149" y="28"/>
                  </a:lnTo>
                  <a:lnTo>
                    <a:pt x="157" y="30"/>
                  </a:lnTo>
                  <a:lnTo>
                    <a:pt x="164" y="32"/>
                  </a:lnTo>
                  <a:lnTo>
                    <a:pt x="171" y="37"/>
                  </a:lnTo>
                  <a:lnTo>
                    <a:pt x="176" y="41"/>
                  </a:lnTo>
                  <a:lnTo>
                    <a:pt x="182" y="47"/>
                  </a:lnTo>
                  <a:lnTo>
                    <a:pt x="185" y="53"/>
                  </a:lnTo>
                  <a:lnTo>
                    <a:pt x="188" y="60"/>
                  </a:lnTo>
                  <a:lnTo>
                    <a:pt x="187" y="61"/>
                  </a:lnTo>
                  <a:lnTo>
                    <a:pt x="181" y="68"/>
                  </a:lnTo>
                  <a:lnTo>
                    <a:pt x="173" y="73"/>
                  </a:lnTo>
                  <a:lnTo>
                    <a:pt x="164" y="77"/>
                  </a:lnTo>
                  <a:lnTo>
                    <a:pt x="156" y="82"/>
                  </a:lnTo>
                  <a:lnTo>
                    <a:pt x="147" y="85"/>
                  </a:lnTo>
                  <a:lnTo>
                    <a:pt x="139" y="87"/>
                  </a:lnTo>
                  <a:lnTo>
                    <a:pt x="129" y="88"/>
                  </a:lnTo>
                  <a:lnTo>
                    <a:pt x="119" y="89"/>
                  </a:lnTo>
                  <a:lnTo>
                    <a:pt x="91" y="89"/>
                  </a:lnTo>
                  <a:lnTo>
                    <a:pt x="91" y="77"/>
                  </a:lnTo>
                  <a:close/>
                  <a:moveTo>
                    <a:pt x="91" y="129"/>
                  </a:moveTo>
                  <a:lnTo>
                    <a:pt x="91" y="117"/>
                  </a:lnTo>
                  <a:lnTo>
                    <a:pt x="119" y="117"/>
                  </a:lnTo>
                  <a:lnTo>
                    <a:pt x="129" y="116"/>
                  </a:lnTo>
                  <a:lnTo>
                    <a:pt x="139" y="115"/>
                  </a:lnTo>
                  <a:lnTo>
                    <a:pt x="148" y="114"/>
                  </a:lnTo>
                  <a:lnTo>
                    <a:pt x="158" y="111"/>
                  </a:lnTo>
                  <a:lnTo>
                    <a:pt x="167" y="107"/>
                  </a:lnTo>
                  <a:lnTo>
                    <a:pt x="175" y="103"/>
                  </a:lnTo>
                  <a:lnTo>
                    <a:pt x="184" y="99"/>
                  </a:lnTo>
                  <a:lnTo>
                    <a:pt x="191" y="94"/>
                  </a:lnTo>
                  <a:lnTo>
                    <a:pt x="191" y="129"/>
                  </a:lnTo>
                  <a:lnTo>
                    <a:pt x="190" y="139"/>
                  </a:lnTo>
                  <a:lnTo>
                    <a:pt x="188" y="148"/>
                  </a:lnTo>
                  <a:lnTo>
                    <a:pt x="183" y="157"/>
                  </a:lnTo>
                  <a:lnTo>
                    <a:pt x="177" y="164"/>
                  </a:lnTo>
                  <a:lnTo>
                    <a:pt x="170" y="170"/>
                  </a:lnTo>
                  <a:lnTo>
                    <a:pt x="161" y="175"/>
                  </a:lnTo>
                  <a:lnTo>
                    <a:pt x="152" y="177"/>
                  </a:lnTo>
                  <a:lnTo>
                    <a:pt x="142" y="178"/>
                  </a:lnTo>
                  <a:lnTo>
                    <a:pt x="131" y="177"/>
                  </a:lnTo>
                  <a:lnTo>
                    <a:pt x="123" y="175"/>
                  </a:lnTo>
                  <a:lnTo>
                    <a:pt x="114" y="170"/>
                  </a:lnTo>
                  <a:lnTo>
                    <a:pt x="106" y="164"/>
                  </a:lnTo>
                  <a:lnTo>
                    <a:pt x="100" y="157"/>
                  </a:lnTo>
                  <a:lnTo>
                    <a:pt x="96" y="148"/>
                  </a:lnTo>
                  <a:lnTo>
                    <a:pt x="93" y="139"/>
                  </a:lnTo>
                  <a:lnTo>
                    <a:pt x="91" y="129"/>
                  </a:lnTo>
                  <a:close/>
                  <a:moveTo>
                    <a:pt x="171" y="219"/>
                  </a:moveTo>
                  <a:lnTo>
                    <a:pt x="163" y="223"/>
                  </a:lnTo>
                  <a:lnTo>
                    <a:pt x="157" y="226"/>
                  </a:lnTo>
                  <a:lnTo>
                    <a:pt x="149" y="228"/>
                  </a:lnTo>
                  <a:lnTo>
                    <a:pt x="142" y="228"/>
                  </a:lnTo>
                  <a:lnTo>
                    <a:pt x="134" y="228"/>
                  </a:lnTo>
                  <a:lnTo>
                    <a:pt x="127" y="226"/>
                  </a:lnTo>
                  <a:lnTo>
                    <a:pt x="119" y="223"/>
                  </a:lnTo>
                  <a:lnTo>
                    <a:pt x="113" y="219"/>
                  </a:lnTo>
                  <a:lnTo>
                    <a:pt x="118" y="213"/>
                  </a:lnTo>
                  <a:lnTo>
                    <a:pt x="123" y="204"/>
                  </a:lnTo>
                  <a:lnTo>
                    <a:pt x="132" y="206"/>
                  </a:lnTo>
                  <a:lnTo>
                    <a:pt x="142" y="206"/>
                  </a:lnTo>
                  <a:lnTo>
                    <a:pt x="150" y="206"/>
                  </a:lnTo>
                  <a:lnTo>
                    <a:pt x="160" y="204"/>
                  </a:lnTo>
                  <a:lnTo>
                    <a:pt x="164" y="213"/>
                  </a:lnTo>
                  <a:lnTo>
                    <a:pt x="171" y="219"/>
                  </a:lnTo>
                  <a:close/>
                  <a:moveTo>
                    <a:pt x="256" y="316"/>
                  </a:moveTo>
                  <a:lnTo>
                    <a:pt x="28" y="316"/>
                  </a:lnTo>
                  <a:lnTo>
                    <a:pt x="28" y="288"/>
                  </a:lnTo>
                  <a:lnTo>
                    <a:pt x="28" y="278"/>
                  </a:lnTo>
                  <a:lnTo>
                    <a:pt x="31" y="270"/>
                  </a:lnTo>
                  <a:lnTo>
                    <a:pt x="35" y="261"/>
                  </a:lnTo>
                  <a:lnTo>
                    <a:pt x="40" y="253"/>
                  </a:lnTo>
                  <a:lnTo>
                    <a:pt x="46" y="247"/>
                  </a:lnTo>
                  <a:lnTo>
                    <a:pt x="54" y="242"/>
                  </a:lnTo>
                  <a:lnTo>
                    <a:pt x="61" y="237"/>
                  </a:lnTo>
                  <a:lnTo>
                    <a:pt x="71" y="234"/>
                  </a:lnTo>
                  <a:lnTo>
                    <a:pt x="84" y="231"/>
                  </a:lnTo>
                  <a:lnTo>
                    <a:pt x="85" y="232"/>
                  </a:lnTo>
                  <a:lnTo>
                    <a:pt x="86" y="233"/>
                  </a:lnTo>
                  <a:lnTo>
                    <a:pt x="91" y="238"/>
                  </a:lnTo>
                  <a:lnTo>
                    <a:pt x="98" y="243"/>
                  </a:lnTo>
                  <a:lnTo>
                    <a:pt x="104" y="247"/>
                  </a:lnTo>
                  <a:lnTo>
                    <a:pt x="112" y="250"/>
                  </a:lnTo>
                  <a:lnTo>
                    <a:pt x="119" y="252"/>
                  </a:lnTo>
                  <a:lnTo>
                    <a:pt x="127" y="255"/>
                  </a:lnTo>
                  <a:lnTo>
                    <a:pt x="134" y="256"/>
                  </a:lnTo>
                  <a:lnTo>
                    <a:pt x="142" y="256"/>
                  </a:lnTo>
                  <a:lnTo>
                    <a:pt x="149" y="256"/>
                  </a:lnTo>
                  <a:lnTo>
                    <a:pt x="157" y="255"/>
                  </a:lnTo>
                  <a:lnTo>
                    <a:pt x="164" y="252"/>
                  </a:lnTo>
                  <a:lnTo>
                    <a:pt x="171" y="250"/>
                  </a:lnTo>
                  <a:lnTo>
                    <a:pt x="178" y="247"/>
                  </a:lnTo>
                  <a:lnTo>
                    <a:pt x="185" y="243"/>
                  </a:lnTo>
                  <a:lnTo>
                    <a:pt x="191" y="238"/>
                  </a:lnTo>
                  <a:lnTo>
                    <a:pt x="198" y="233"/>
                  </a:lnTo>
                  <a:lnTo>
                    <a:pt x="198" y="232"/>
                  </a:lnTo>
                  <a:lnTo>
                    <a:pt x="199" y="231"/>
                  </a:lnTo>
                  <a:lnTo>
                    <a:pt x="213" y="234"/>
                  </a:lnTo>
                  <a:lnTo>
                    <a:pt x="221" y="237"/>
                  </a:lnTo>
                  <a:lnTo>
                    <a:pt x="230" y="242"/>
                  </a:lnTo>
                  <a:lnTo>
                    <a:pt x="237" y="247"/>
                  </a:lnTo>
                  <a:lnTo>
                    <a:pt x="244" y="253"/>
                  </a:lnTo>
                  <a:lnTo>
                    <a:pt x="248" y="261"/>
                  </a:lnTo>
                  <a:lnTo>
                    <a:pt x="252" y="270"/>
                  </a:lnTo>
                  <a:lnTo>
                    <a:pt x="255" y="278"/>
                  </a:lnTo>
                  <a:lnTo>
                    <a:pt x="256" y="288"/>
                  </a:lnTo>
                  <a:lnTo>
                    <a:pt x="256" y="3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250">
              <a:extLst>
                <a:ext uri="{FF2B5EF4-FFF2-40B4-BE49-F238E27FC236}">
                  <a16:creationId xmlns:a16="http://schemas.microsoft.com/office/drawing/2014/main" id="{92ED5205-CCFE-4415-B3F8-63726185D6FF}"/>
                </a:ext>
              </a:extLst>
            </p:cNvPr>
            <p:cNvSpPr>
              <a:spLocks/>
            </p:cNvSpPr>
            <p:nvPr/>
          </p:nvSpPr>
          <p:spPr bwMode="auto">
            <a:xfrm>
              <a:off x="10541001" y="2813051"/>
              <a:ext cx="15875"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9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6 w 28"/>
                <a:gd name="T27" fmla="*/ 19 h 28"/>
                <a:gd name="T28" fmla="*/ 28 w 28"/>
                <a:gd name="T29" fmla="*/ 14 h 28"/>
                <a:gd name="T30" fmla="*/ 26 w 28"/>
                <a:gd name="T31" fmla="*/ 9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9"/>
                  </a:lnTo>
                  <a:lnTo>
                    <a:pt x="0" y="14"/>
                  </a:lnTo>
                  <a:lnTo>
                    <a:pt x="1" y="19"/>
                  </a:lnTo>
                  <a:lnTo>
                    <a:pt x="4" y="24"/>
                  </a:lnTo>
                  <a:lnTo>
                    <a:pt x="8" y="27"/>
                  </a:lnTo>
                  <a:lnTo>
                    <a:pt x="14" y="28"/>
                  </a:lnTo>
                  <a:lnTo>
                    <a:pt x="19" y="27"/>
                  </a:lnTo>
                  <a:lnTo>
                    <a:pt x="23" y="24"/>
                  </a:lnTo>
                  <a:lnTo>
                    <a:pt x="26" y="19"/>
                  </a:lnTo>
                  <a:lnTo>
                    <a:pt x="28" y="14"/>
                  </a:lnTo>
                  <a:lnTo>
                    <a:pt x="26" y="9"/>
                  </a:lnTo>
                  <a:lnTo>
                    <a:pt x="23"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251">
              <a:extLst>
                <a:ext uri="{FF2B5EF4-FFF2-40B4-BE49-F238E27FC236}">
                  <a16:creationId xmlns:a16="http://schemas.microsoft.com/office/drawing/2014/main" id="{69B26885-D695-4576-B30E-38E2EE9096C6}"/>
                </a:ext>
              </a:extLst>
            </p:cNvPr>
            <p:cNvSpPr>
              <a:spLocks/>
            </p:cNvSpPr>
            <p:nvPr/>
          </p:nvSpPr>
          <p:spPr bwMode="auto">
            <a:xfrm>
              <a:off x="10350501" y="2625726"/>
              <a:ext cx="14288" cy="14288"/>
            </a:xfrm>
            <a:custGeom>
              <a:avLst/>
              <a:gdLst>
                <a:gd name="T0" fmla="*/ 24 w 28"/>
                <a:gd name="T1" fmla="*/ 4 h 28"/>
                <a:gd name="T2" fmla="*/ 19 w 28"/>
                <a:gd name="T3" fmla="*/ 1 h 28"/>
                <a:gd name="T4" fmla="*/ 14 w 28"/>
                <a:gd name="T5" fmla="*/ 0 h 28"/>
                <a:gd name="T6" fmla="*/ 9 w 28"/>
                <a:gd name="T7" fmla="*/ 1 h 28"/>
                <a:gd name="T8" fmla="*/ 4 w 28"/>
                <a:gd name="T9" fmla="*/ 4 h 28"/>
                <a:gd name="T10" fmla="*/ 1 w 28"/>
                <a:gd name="T11" fmla="*/ 8 h 28"/>
                <a:gd name="T12" fmla="*/ 0 w 28"/>
                <a:gd name="T13" fmla="*/ 14 h 28"/>
                <a:gd name="T14" fmla="*/ 1 w 28"/>
                <a:gd name="T15" fmla="*/ 19 h 28"/>
                <a:gd name="T16" fmla="*/ 4 w 28"/>
                <a:gd name="T17" fmla="*/ 24 h 28"/>
                <a:gd name="T18" fmla="*/ 9 w 28"/>
                <a:gd name="T19" fmla="*/ 27 h 28"/>
                <a:gd name="T20" fmla="*/ 14 w 28"/>
                <a:gd name="T21" fmla="*/ 28 h 28"/>
                <a:gd name="T22" fmla="*/ 19 w 28"/>
                <a:gd name="T23" fmla="*/ 27 h 28"/>
                <a:gd name="T24" fmla="*/ 24 w 28"/>
                <a:gd name="T25" fmla="*/ 24 h 28"/>
                <a:gd name="T26" fmla="*/ 27 w 28"/>
                <a:gd name="T27" fmla="*/ 19 h 28"/>
                <a:gd name="T28" fmla="*/ 28 w 28"/>
                <a:gd name="T29" fmla="*/ 14 h 28"/>
                <a:gd name="T30" fmla="*/ 27 w 28"/>
                <a:gd name="T31" fmla="*/ 8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19" y="1"/>
                  </a:lnTo>
                  <a:lnTo>
                    <a:pt x="14" y="0"/>
                  </a:lnTo>
                  <a:lnTo>
                    <a:pt x="9" y="1"/>
                  </a:lnTo>
                  <a:lnTo>
                    <a:pt x="4" y="4"/>
                  </a:lnTo>
                  <a:lnTo>
                    <a:pt x="1" y="8"/>
                  </a:lnTo>
                  <a:lnTo>
                    <a:pt x="0" y="14"/>
                  </a:lnTo>
                  <a:lnTo>
                    <a:pt x="1" y="19"/>
                  </a:lnTo>
                  <a:lnTo>
                    <a:pt x="4" y="24"/>
                  </a:lnTo>
                  <a:lnTo>
                    <a:pt x="9" y="27"/>
                  </a:lnTo>
                  <a:lnTo>
                    <a:pt x="14" y="28"/>
                  </a:lnTo>
                  <a:lnTo>
                    <a:pt x="19" y="27"/>
                  </a:lnTo>
                  <a:lnTo>
                    <a:pt x="24" y="24"/>
                  </a:lnTo>
                  <a:lnTo>
                    <a:pt x="27" y="19"/>
                  </a:lnTo>
                  <a:lnTo>
                    <a:pt x="28" y="14"/>
                  </a:lnTo>
                  <a:lnTo>
                    <a:pt x="27" y="8"/>
                  </a:lnTo>
                  <a:lnTo>
                    <a:pt x="24"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252">
              <a:extLst>
                <a:ext uri="{FF2B5EF4-FFF2-40B4-BE49-F238E27FC236}">
                  <a16:creationId xmlns:a16="http://schemas.microsoft.com/office/drawing/2014/main" id="{324D7EF8-1633-440C-A907-69B6BCA384D1}"/>
                </a:ext>
              </a:extLst>
            </p:cNvPr>
            <p:cNvSpPr>
              <a:spLocks/>
            </p:cNvSpPr>
            <p:nvPr/>
          </p:nvSpPr>
          <p:spPr bwMode="auto">
            <a:xfrm>
              <a:off x="10350501" y="2649538"/>
              <a:ext cx="14288" cy="53975"/>
            </a:xfrm>
            <a:custGeom>
              <a:avLst/>
              <a:gdLst>
                <a:gd name="T0" fmla="*/ 14 w 28"/>
                <a:gd name="T1" fmla="*/ 0 h 102"/>
                <a:gd name="T2" fmla="*/ 9 w 28"/>
                <a:gd name="T3" fmla="*/ 1 h 102"/>
                <a:gd name="T4" fmla="*/ 4 w 28"/>
                <a:gd name="T5" fmla="*/ 4 h 102"/>
                <a:gd name="T6" fmla="*/ 1 w 28"/>
                <a:gd name="T7" fmla="*/ 9 h 102"/>
                <a:gd name="T8" fmla="*/ 0 w 28"/>
                <a:gd name="T9" fmla="*/ 14 h 102"/>
                <a:gd name="T10" fmla="*/ 0 w 28"/>
                <a:gd name="T11" fmla="*/ 88 h 102"/>
                <a:gd name="T12" fmla="*/ 1 w 28"/>
                <a:gd name="T13" fmla="*/ 93 h 102"/>
                <a:gd name="T14" fmla="*/ 4 w 28"/>
                <a:gd name="T15" fmla="*/ 99 h 102"/>
                <a:gd name="T16" fmla="*/ 9 w 28"/>
                <a:gd name="T17" fmla="*/ 101 h 102"/>
                <a:gd name="T18" fmla="*/ 14 w 28"/>
                <a:gd name="T19" fmla="*/ 102 h 102"/>
                <a:gd name="T20" fmla="*/ 19 w 28"/>
                <a:gd name="T21" fmla="*/ 101 h 102"/>
                <a:gd name="T22" fmla="*/ 24 w 28"/>
                <a:gd name="T23" fmla="*/ 99 h 102"/>
                <a:gd name="T24" fmla="*/ 27 w 28"/>
                <a:gd name="T25" fmla="*/ 93 h 102"/>
                <a:gd name="T26" fmla="*/ 28 w 28"/>
                <a:gd name="T27" fmla="*/ 88 h 102"/>
                <a:gd name="T28" fmla="*/ 28 w 28"/>
                <a:gd name="T29" fmla="*/ 14 h 102"/>
                <a:gd name="T30" fmla="*/ 27 w 28"/>
                <a:gd name="T31" fmla="*/ 9 h 102"/>
                <a:gd name="T32" fmla="*/ 24 w 28"/>
                <a:gd name="T33" fmla="*/ 4 h 102"/>
                <a:gd name="T34" fmla="*/ 19 w 28"/>
                <a:gd name="T35" fmla="*/ 1 h 102"/>
                <a:gd name="T36" fmla="*/ 14 w 28"/>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2">
                  <a:moveTo>
                    <a:pt x="14" y="0"/>
                  </a:moveTo>
                  <a:lnTo>
                    <a:pt x="9" y="1"/>
                  </a:lnTo>
                  <a:lnTo>
                    <a:pt x="4" y="4"/>
                  </a:lnTo>
                  <a:lnTo>
                    <a:pt x="1" y="9"/>
                  </a:lnTo>
                  <a:lnTo>
                    <a:pt x="0" y="14"/>
                  </a:lnTo>
                  <a:lnTo>
                    <a:pt x="0" y="88"/>
                  </a:lnTo>
                  <a:lnTo>
                    <a:pt x="1" y="93"/>
                  </a:lnTo>
                  <a:lnTo>
                    <a:pt x="4" y="99"/>
                  </a:lnTo>
                  <a:lnTo>
                    <a:pt x="9" y="101"/>
                  </a:lnTo>
                  <a:lnTo>
                    <a:pt x="14" y="102"/>
                  </a:lnTo>
                  <a:lnTo>
                    <a:pt x="19" y="101"/>
                  </a:lnTo>
                  <a:lnTo>
                    <a:pt x="24" y="99"/>
                  </a:lnTo>
                  <a:lnTo>
                    <a:pt x="27" y="93"/>
                  </a:lnTo>
                  <a:lnTo>
                    <a:pt x="28" y="88"/>
                  </a:lnTo>
                  <a:lnTo>
                    <a:pt x="28" y="14"/>
                  </a:lnTo>
                  <a:lnTo>
                    <a:pt x="27" y="9"/>
                  </a:lnTo>
                  <a:lnTo>
                    <a:pt x="24" y="4"/>
                  </a:lnTo>
                  <a:lnTo>
                    <a:pt x="19" y="1"/>
                  </a:lnTo>
                  <a:lnTo>
                    <a:pt x="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31669897"/>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6" presetClass="emph" presetSubtype="0" repeatCount="indefinite" autoRev="1" fill="hold" nodeType="withEffect">
                                  <p:stCondLst>
                                    <p:cond delay="500"/>
                                  </p:stCondLst>
                                  <p:childTnLst>
                                    <p:animScale>
                                      <p:cBhvr>
                                        <p:cTn id="18" dur="500" fill="hold"/>
                                        <p:tgtEl>
                                          <p:spTgt spid="3"/>
                                        </p:tgtEl>
                                      </p:cBhvr>
                                      <p:by x="105000" y="105000"/>
                                    </p:animScale>
                                  </p:childTnLst>
                                </p:cTn>
                              </p:par>
                              <p:par>
                                <p:cTn id="19" presetID="6" presetClass="emph" presetSubtype="0" repeatCount="indefinite" autoRev="1" fill="hold" nodeType="withEffect">
                                  <p:stCondLst>
                                    <p:cond delay="500"/>
                                  </p:stCondLst>
                                  <p:childTnLst>
                                    <p:animScale>
                                      <p:cBhvr>
                                        <p:cTn id="20" dur="500" fill="hold"/>
                                        <p:tgtEl>
                                          <p:spTgt spid="12"/>
                                        </p:tgtEl>
                                      </p:cBhvr>
                                      <p:by x="105000" y="105000"/>
                                    </p:animScale>
                                  </p:childTnLst>
                                </p:cTn>
                              </p:par>
                              <p:par>
                                <p:cTn id="21" presetID="6" presetClass="emph" presetSubtype="0" repeatCount="indefinite" autoRev="1" fill="hold" nodeType="withEffect">
                                  <p:stCondLst>
                                    <p:cond delay="500"/>
                                  </p:stCondLst>
                                  <p:childTnLst>
                                    <p:animScale>
                                      <p:cBhvr>
                                        <p:cTn id="22" dur="500" fill="hold"/>
                                        <p:tgtEl>
                                          <p:spTgt spid="14"/>
                                        </p:tgtEl>
                                      </p:cBhvr>
                                      <p:by x="105000" y="105000"/>
                                    </p:animScale>
                                  </p:childTnLst>
                                </p:cTn>
                              </p:par>
                              <p:par>
                                <p:cTn id="23" presetID="49" presetClass="entr" presetSubtype="0" decel="100000" fill="hold" grpId="1" nodeType="withEffect">
                                  <p:stCondLst>
                                    <p:cond delay="175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 calcmode="lin" valueType="num">
                                      <p:cBhvr>
                                        <p:cTn id="27" dur="750" fill="hold"/>
                                        <p:tgtEl>
                                          <p:spTgt spid="2"/>
                                        </p:tgtEl>
                                        <p:attrNameLst>
                                          <p:attrName>style.rotation</p:attrName>
                                        </p:attrNameLst>
                                      </p:cBhvr>
                                      <p:tavLst>
                                        <p:tav tm="0">
                                          <p:val>
                                            <p:fltVal val="360"/>
                                          </p:val>
                                        </p:tav>
                                        <p:tav tm="100000">
                                          <p:val>
                                            <p:fltVal val="0"/>
                                          </p:val>
                                        </p:tav>
                                      </p:tavLst>
                                    </p:anim>
                                    <p:animEffect transition="in" filter="fade">
                                      <p:cBhvr>
                                        <p:cTn id="28" dur="750"/>
                                        <p:tgtEl>
                                          <p:spTgt spid="2"/>
                                        </p:tgtEl>
                                      </p:cBhvr>
                                    </p:animEffect>
                                  </p:childTnLst>
                                </p:cTn>
                              </p:par>
                              <p:par>
                                <p:cTn id="29" presetID="49" presetClass="entr" presetSubtype="0" decel="100000" fill="hold" grpId="1" nodeType="withEffect">
                                  <p:stCondLst>
                                    <p:cond delay="17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 calcmode="lin" valueType="num">
                                      <p:cBhvr>
                                        <p:cTn id="33" dur="750" fill="hold"/>
                                        <p:tgtEl>
                                          <p:spTgt spid="11"/>
                                        </p:tgtEl>
                                        <p:attrNameLst>
                                          <p:attrName>style.rotation</p:attrName>
                                        </p:attrNameLst>
                                      </p:cBhvr>
                                      <p:tavLst>
                                        <p:tav tm="0">
                                          <p:val>
                                            <p:fltVal val="360"/>
                                          </p:val>
                                        </p:tav>
                                        <p:tav tm="100000">
                                          <p:val>
                                            <p:fltVal val="0"/>
                                          </p:val>
                                        </p:tav>
                                      </p:tavLst>
                                    </p:anim>
                                    <p:animEffect transition="in" filter="fade">
                                      <p:cBhvr>
                                        <p:cTn id="34" dur="750"/>
                                        <p:tgtEl>
                                          <p:spTgt spid="11"/>
                                        </p:tgtEl>
                                      </p:cBhvr>
                                    </p:animEffect>
                                  </p:childTnLst>
                                </p:cTn>
                              </p:par>
                              <p:par>
                                <p:cTn id="35" presetID="49" presetClass="entr" presetSubtype="0" decel="100000" fill="hold" grpId="1" nodeType="withEffect">
                                  <p:stCondLst>
                                    <p:cond delay="17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750" fill="hold"/>
                                        <p:tgtEl>
                                          <p:spTgt spid="20"/>
                                        </p:tgtEl>
                                        <p:attrNameLst>
                                          <p:attrName>ppt_w</p:attrName>
                                        </p:attrNameLst>
                                      </p:cBhvr>
                                      <p:tavLst>
                                        <p:tav tm="0">
                                          <p:val>
                                            <p:fltVal val="0"/>
                                          </p:val>
                                        </p:tav>
                                        <p:tav tm="100000">
                                          <p:val>
                                            <p:strVal val="#ppt_w"/>
                                          </p:val>
                                        </p:tav>
                                      </p:tavLst>
                                    </p:anim>
                                    <p:anim calcmode="lin" valueType="num">
                                      <p:cBhvr>
                                        <p:cTn id="38" dur="750" fill="hold"/>
                                        <p:tgtEl>
                                          <p:spTgt spid="20"/>
                                        </p:tgtEl>
                                        <p:attrNameLst>
                                          <p:attrName>ppt_h</p:attrName>
                                        </p:attrNameLst>
                                      </p:cBhvr>
                                      <p:tavLst>
                                        <p:tav tm="0">
                                          <p:val>
                                            <p:fltVal val="0"/>
                                          </p:val>
                                        </p:tav>
                                        <p:tav tm="100000">
                                          <p:val>
                                            <p:strVal val="#ppt_h"/>
                                          </p:val>
                                        </p:tav>
                                      </p:tavLst>
                                    </p:anim>
                                    <p:anim calcmode="lin" valueType="num">
                                      <p:cBhvr>
                                        <p:cTn id="39" dur="750" fill="hold"/>
                                        <p:tgtEl>
                                          <p:spTgt spid="20"/>
                                        </p:tgtEl>
                                        <p:attrNameLst>
                                          <p:attrName>style.rotation</p:attrName>
                                        </p:attrNameLst>
                                      </p:cBhvr>
                                      <p:tavLst>
                                        <p:tav tm="0">
                                          <p:val>
                                            <p:fltVal val="360"/>
                                          </p:val>
                                        </p:tav>
                                        <p:tav tm="100000">
                                          <p:val>
                                            <p:fltVal val="0"/>
                                          </p:val>
                                        </p:tav>
                                      </p:tavLst>
                                    </p:anim>
                                    <p:animEffect transition="in" filter="fade">
                                      <p:cBhvr>
                                        <p:cTn id="40" dur="750"/>
                                        <p:tgtEl>
                                          <p:spTgt spid="20"/>
                                        </p:tgtEl>
                                      </p:cBhvr>
                                    </p:animEffect>
                                  </p:childTnLst>
                                </p:cTn>
                              </p:par>
                              <p:par>
                                <p:cTn id="41" presetID="8" presetClass="emph" presetSubtype="0" repeatCount="indefinite" fill="hold" grpId="0" nodeType="withEffect">
                                  <p:stCondLst>
                                    <p:cond delay="2250"/>
                                  </p:stCondLst>
                                  <p:childTnLst>
                                    <p:animRot by="-21600000">
                                      <p:cBhvr>
                                        <p:cTn id="42" dur="2000" fill="hold"/>
                                        <p:tgtEl>
                                          <p:spTgt spid="2"/>
                                        </p:tgtEl>
                                        <p:attrNameLst>
                                          <p:attrName>r</p:attrName>
                                        </p:attrNameLst>
                                      </p:cBhvr>
                                    </p:animRot>
                                  </p:childTnLst>
                                </p:cTn>
                              </p:par>
                              <p:par>
                                <p:cTn id="43" presetID="8" presetClass="emph" presetSubtype="0" repeatCount="indefinite" fill="hold" grpId="0" nodeType="withEffect">
                                  <p:stCondLst>
                                    <p:cond delay="2250"/>
                                  </p:stCondLst>
                                  <p:childTnLst>
                                    <p:animRot by="-21600000">
                                      <p:cBhvr>
                                        <p:cTn id="44" dur="2000" fill="hold"/>
                                        <p:tgtEl>
                                          <p:spTgt spid="11"/>
                                        </p:tgtEl>
                                        <p:attrNameLst>
                                          <p:attrName>r</p:attrName>
                                        </p:attrNameLst>
                                      </p:cBhvr>
                                    </p:animRot>
                                  </p:childTnLst>
                                </p:cTn>
                              </p:par>
                              <p:par>
                                <p:cTn id="45" presetID="8" presetClass="emph" presetSubtype="0" repeatCount="indefinite" fill="hold" grpId="0" nodeType="withEffect">
                                  <p:stCondLst>
                                    <p:cond delay="2250"/>
                                  </p:stCondLst>
                                  <p:childTnLst>
                                    <p:animRot by="-21600000">
                                      <p:cBhvr>
                                        <p:cTn id="46" dur="2000" fill="hold"/>
                                        <p:tgtEl>
                                          <p:spTgt spid="20"/>
                                        </p:tgtEl>
                                        <p:attrNameLst>
                                          <p:attrName>r</p:attrName>
                                        </p:attrNameLst>
                                      </p:cBhvr>
                                    </p:animRot>
                                  </p:childTnLst>
                                </p:cTn>
                              </p:par>
                              <p:par>
                                <p:cTn id="47" presetID="10" presetClass="entr" presetSubtype="0" fill="hold" nodeType="withEffect">
                                  <p:stCondLst>
                                    <p:cond delay="50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par>
                                <p:cTn id="50" presetID="10" presetClass="entr" presetSubtype="0" fill="hold" nodeType="withEffect">
                                  <p:stCondLst>
                                    <p:cond delay="5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250"/>
                                        <p:tgtEl>
                                          <p:spTgt spid="60"/>
                                        </p:tgtEl>
                                      </p:cBhvr>
                                    </p:animEffect>
                                  </p:childTnLst>
                                </p:cTn>
                              </p:par>
                              <p:par>
                                <p:cTn id="53" presetID="10" presetClass="entr" presetSubtype="0" fill="hold" nodeType="withEffect">
                                  <p:stCondLst>
                                    <p:cond delay="50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250"/>
                                        <p:tgtEl>
                                          <p:spTgt spid="63"/>
                                        </p:tgtEl>
                                      </p:cBhvr>
                                    </p:animEffect>
                                  </p:childTnLst>
                                </p:cTn>
                              </p:par>
                              <p:par>
                                <p:cTn id="56" presetID="2" presetClass="entr" presetSubtype="4" decel="100000" fill="hold" grpId="0" nodeType="withEffect">
                                  <p:stCondLst>
                                    <p:cond delay="3250"/>
                                  </p:stCondLst>
                                  <p:childTnLst>
                                    <p:set>
                                      <p:cBhvr>
                                        <p:cTn id="57" dur="1" fill="hold">
                                          <p:stCondLst>
                                            <p:cond delay="0"/>
                                          </p:stCondLst>
                                        </p:cTn>
                                        <p:tgtEl>
                                          <p:spTgt spid="70"/>
                                        </p:tgtEl>
                                        <p:attrNameLst>
                                          <p:attrName>style.visibility</p:attrName>
                                        </p:attrNameLst>
                                      </p:cBhvr>
                                      <p:to>
                                        <p:strVal val="visible"/>
                                      </p:to>
                                    </p:set>
                                    <p:anim calcmode="lin" valueType="num">
                                      <p:cBhvr additive="base">
                                        <p:cTn id="58" dur="1000" fill="hold"/>
                                        <p:tgtEl>
                                          <p:spTgt spid="70"/>
                                        </p:tgtEl>
                                        <p:attrNameLst>
                                          <p:attrName>ppt_x</p:attrName>
                                        </p:attrNameLst>
                                      </p:cBhvr>
                                      <p:tavLst>
                                        <p:tav tm="0">
                                          <p:val>
                                            <p:strVal val="#ppt_x"/>
                                          </p:val>
                                        </p:tav>
                                        <p:tav tm="100000">
                                          <p:val>
                                            <p:strVal val="#ppt_x"/>
                                          </p:val>
                                        </p:tav>
                                      </p:tavLst>
                                    </p:anim>
                                    <p:anim calcmode="lin" valueType="num">
                                      <p:cBhvr additive="base">
                                        <p:cTn id="59"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20" grpId="0" animBg="1"/>
      <p:bldP spid="20" grpId="1" animBg="1"/>
      <p:bldP spid="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2E5F6EEF-7E6B-4255-A35E-F3E27C606F2E}"/>
              </a:ext>
            </a:extLst>
          </p:cNvPr>
          <p:cNvSpPr/>
          <p:nvPr/>
        </p:nvSpPr>
        <p:spPr>
          <a:xfrm>
            <a:off x="7359833" y="687632"/>
            <a:ext cx="3471631" cy="3471631"/>
          </a:xfrm>
          <a:prstGeom prst="ellipse">
            <a:avLst/>
          </a:prstGeom>
          <a:gradFill flip="none" rotWithShape="1">
            <a:gsLst>
              <a:gs pos="0">
                <a:schemeClr val="accent1">
                  <a:alpha val="40000"/>
                </a:schemeClr>
              </a:gs>
              <a:gs pos="99000">
                <a:schemeClr val="accent2">
                  <a:alpha val="0"/>
                </a:schemeClr>
              </a:gs>
            </a:gsLst>
            <a:lin ang="2700000" scaled="1"/>
            <a:tileRect/>
          </a:gradFill>
          <a:ln>
            <a:noFill/>
          </a:ln>
          <a:effectLst>
            <a:outerShdw blurRad="889000" dist="254000" dir="5400000" sx="80000" sy="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400">
              <a:latin typeface="Poppins Light" panose="02000000000000000000" pitchFamily="2" charset="0"/>
              <a:cs typeface="Poppins Light" panose="02000000000000000000" pitchFamily="2" charset="0"/>
            </a:endParaRPr>
          </a:p>
        </p:txBody>
      </p:sp>
      <p:sp>
        <p:nvSpPr>
          <p:cNvPr id="2" name="Freeform: Shape 1">
            <a:extLst>
              <a:ext uri="{FF2B5EF4-FFF2-40B4-BE49-F238E27FC236}">
                <a16:creationId xmlns:a16="http://schemas.microsoft.com/office/drawing/2014/main" id="{488802C0-1EF8-47AF-AF61-F728AC653904}"/>
              </a:ext>
            </a:extLst>
          </p:cNvPr>
          <p:cNvSpPr/>
          <p:nvPr/>
        </p:nvSpPr>
        <p:spPr>
          <a:xfrm>
            <a:off x="4491242" y="3162038"/>
            <a:ext cx="3919031" cy="3695962"/>
          </a:xfrm>
          <a:custGeom>
            <a:avLst/>
            <a:gdLst>
              <a:gd name="connsiteX0" fmla="*/ 2781300 w 5588000"/>
              <a:gd name="connsiteY0" fmla="*/ 4724400 h 4762500"/>
              <a:gd name="connsiteX1" fmla="*/ 4775200 w 5588000"/>
              <a:gd name="connsiteY1" fmla="*/ 2717800 h 4762500"/>
              <a:gd name="connsiteX2" fmla="*/ 0 w 5588000"/>
              <a:gd name="connsiteY2" fmla="*/ 3530600 h 4762500"/>
              <a:gd name="connsiteX3" fmla="*/ 4762500 w 5588000"/>
              <a:gd name="connsiteY3" fmla="*/ 0 h 4762500"/>
              <a:gd name="connsiteX4" fmla="*/ 5080000 w 5588000"/>
              <a:gd name="connsiteY4" fmla="*/ 266700 h 4762500"/>
              <a:gd name="connsiteX5" fmla="*/ 889000 w 5588000"/>
              <a:gd name="connsiteY5" fmla="*/ 3162300 h 4762500"/>
              <a:gd name="connsiteX6" fmla="*/ 5308600 w 5588000"/>
              <a:gd name="connsiteY6" fmla="*/ 2400300 h 4762500"/>
              <a:gd name="connsiteX7" fmla="*/ 5588000 w 5588000"/>
              <a:gd name="connsiteY7" fmla="*/ 2362200 h 4762500"/>
              <a:gd name="connsiteX8" fmla="*/ 3136900 w 5588000"/>
              <a:gd name="connsiteY8" fmla="*/ 4762500 h 4762500"/>
              <a:gd name="connsiteX9" fmla="*/ 2781300 w 5588000"/>
              <a:gd name="connsiteY9" fmla="*/ 4724400 h 4762500"/>
              <a:gd name="connsiteX0" fmla="*/ 2214168 w 5588000"/>
              <a:gd name="connsiteY0" fmla="*/ 5261684 h 5261684"/>
              <a:gd name="connsiteX1" fmla="*/ 4775200 w 5588000"/>
              <a:gd name="connsiteY1" fmla="*/ 2717800 h 5261684"/>
              <a:gd name="connsiteX2" fmla="*/ 0 w 5588000"/>
              <a:gd name="connsiteY2" fmla="*/ 3530600 h 5261684"/>
              <a:gd name="connsiteX3" fmla="*/ 4762500 w 5588000"/>
              <a:gd name="connsiteY3" fmla="*/ 0 h 5261684"/>
              <a:gd name="connsiteX4" fmla="*/ 5080000 w 5588000"/>
              <a:gd name="connsiteY4" fmla="*/ 266700 h 5261684"/>
              <a:gd name="connsiteX5" fmla="*/ 889000 w 5588000"/>
              <a:gd name="connsiteY5" fmla="*/ 3162300 h 5261684"/>
              <a:gd name="connsiteX6" fmla="*/ 5308600 w 5588000"/>
              <a:gd name="connsiteY6" fmla="*/ 2400300 h 5261684"/>
              <a:gd name="connsiteX7" fmla="*/ 5588000 w 5588000"/>
              <a:gd name="connsiteY7" fmla="*/ 2362200 h 5261684"/>
              <a:gd name="connsiteX8" fmla="*/ 3136900 w 5588000"/>
              <a:gd name="connsiteY8" fmla="*/ 4762500 h 5261684"/>
              <a:gd name="connsiteX9" fmla="*/ 2214168 w 5588000"/>
              <a:gd name="connsiteY9" fmla="*/ 5261684 h 5261684"/>
              <a:gd name="connsiteX0" fmla="*/ 2214168 w 5588000"/>
              <a:gd name="connsiteY0" fmla="*/ 5261684 h 5269934"/>
              <a:gd name="connsiteX1" fmla="*/ 4775200 w 5588000"/>
              <a:gd name="connsiteY1" fmla="*/ 2717800 h 5269934"/>
              <a:gd name="connsiteX2" fmla="*/ 0 w 5588000"/>
              <a:gd name="connsiteY2" fmla="*/ 3530600 h 5269934"/>
              <a:gd name="connsiteX3" fmla="*/ 4762500 w 5588000"/>
              <a:gd name="connsiteY3" fmla="*/ 0 h 5269934"/>
              <a:gd name="connsiteX4" fmla="*/ 5080000 w 5588000"/>
              <a:gd name="connsiteY4" fmla="*/ 266700 h 5269934"/>
              <a:gd name="connsiteX5" fmla="*/ 889000 w 5588000"/>
              <a:gd name="connsiteY5" fmla="*/ 3162300 h 5269934"/>
              <a:gd name="connsiteX6" fmla="*/ 5308600 w 5588000"/>
              <a:gd name="connsiteY6" fmla="*/ 2400300 h 5269934"/>
              <a:gd name="connsiteX7" fmla="*/ 5588000 w 5588000"/>
              <a:gd name="connsiteY7" fmla="*/ 2362200 h 5269934"/>
              <a:gd name="connsiteX8" fmla="*/ 2599617 w 5588000"/>
              <a:gd name="connsiteY8" fmla="*/ 5269934 h 5269934"/>
              <a:gd name="connsiteX9" fmla="*/ 2214168 w 5588000"/>
              <a:gd name="connsiteY9" fmla="*/ 5261684 h 52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8000" h="5269934">
                <a:moveTo>
                  <a:pt x="2214168" y="5261684"/>
                </a:moveTo>
                <a:lnTo>
                  <a:pt x="4775200" y="2717800"/>
                </a:lnTo>
                <a:lnTo>
                  <a:pt x="0" y="3530600"/>
                </a:lnTo>
                <a:lnTo>
                  <a:pt x="4762500" y="0"/>
                </a:lnTo>
                <a:lnTo>
                  <a:pt x="5080000" y="266700"/>
                </a:lnTo>
                <a:lnTo>
                  <a:pt x="889000" y="3162300"/>
                </a:lnTo>
                <a:lnTo>
                  <a:pt x="5308600" y="2400300"/>
                </a:lnTo>
                <a:lnTo>
                  <a:pt x="5588000" y="2362200"/>
                </a:lnTo>
                <a:lnTo>
                  <a:pt x="2599617" y="5269934"/>
                </a:lnTo>
                <a:lnTo>
                  <a:pt x="2214168" y="5261684"/>
                </a:lnTo>
                <a:close/>
              </a:path>
            </a:pathLst>
          </a:custGeom>
          <a:gradFill flip="none" rotWithShape="1">
            <a:gsLst>
              <a:gs pos="89000">
                <a:schemeClr val="accent1"/>
              </a:gs>
              <a:gs pos="50000">
                <a:schemeClr val="accent2"/>
              </a:gs>
              <a:gs pos="0">
                <a:srgbClr val="3D1E66">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63CF89A3-F3AF-4B69-B014-77A3C4B5D2BE}"/>
              </a:ext>
            </a:extLst>
          </p:cNvPr>
          <p:cNvGrpSpPr/>
          <p:nvPr/>
        </p:nvGrpSpPr>
        <p:grpSpPr>
          <a:xfrm rot="383121">
            <a:off x="7739728" y="1898520"/>
            <a:ext cx="1703241" cy="1640656"/>
            <a:chOff x="9109075" y="2949575"/>
            <a:chExt cx="3082925" cy="468313"/>
          </a:xfrm>
          <a:effectLst>
            <a:outerShdw blurRad="1270000" dist="2146300" dir="18900000" sx="70000" sy="70000" algn="bl" rotWithShape="0">
              <a:schemeClr val="tx1">
                <a:lumMod val="85000"/>
                <a:lumOff val="15000"/>
                <a:alpha val="40000"/>
              </a:schemeClr>
            </a:outerShdw>
          </a:effectLst>
        </p:grpSpPr>
        <p:sp>
          <p:nvSpPr>
            <p:cNvPr id="4" name="Freeform 6">
              <a:extLst>
                <a:ext uri="{FF2B5EF4-FFF2-40B4-BE49-F238E27FC236}">
                  <a16:creationId xmlns:a16="http://schemas.microsoft.com/office/drawing/2014/main" id="{C8151D8B-2826-46D6-8653-43364CF33B78}"/>
                </a:ext>
              </a:extLst>
            </p:cNvPr>
            <p:cNvSpPr>
              <a:spLocks noEditPoints="1"/>
            </p:cNvSpPr>
            <p:nvPr/>
          </p:nvSpPr>
          <p:spPr bwMode="auto">
            <a:xfrm>
              <a:off x="9109075" y="3273425"/>
              <a:ext cx="950913" cy="144463"/>
            </a:xfrm>
            <a:custGeom>
              <a:avLst/>
              <a:gdLst>
                <a:gd name="T0" fmla="*/ 965 w 1797"/>
                <a:gd name="T1" fmla="*/ 1 h 1273"/>
                <a:gd name="T2" fmla="*/ 835 w 1797"/>
                <a:gd name="T3" fmla="*/ 20 h 1273"/>
                <a:gd name="T4" fmla="*/ 707 w 1797"/>
                <a:gd name="T5" fmla="*/ 54 h 1273"/>
                <a:gd name="T6" fmla="*/ 556 w 1797"/>
                <a:gd name="T7" fmla="*/ 114 h 1273"/>
                <a:gd name="T8" fmla="*/ 396 w 1797"/>
                <a:gd name="T9" fmla="*/ 204 h 1273"/>
                <a:gd name="T10" fmla="*/ 239 w 1797"/>
                <a:gd name="T11" fmla="*/ 336 h 1273"/>
                <a:gd name="T12" fmla="*/ 98 w 1797"/>
                <a:gd name="T13" fmla="*/ 512 h 1273"/>
                <a:gd name="T14" fmla="*/ 17 w 1797"/>
                <a:gd name="T15" fmla="*/ 674 h 1273"/>
                <a:gd name="T16" fmla="*/ 164 w 1797"/>
                <a:gd name="T17" fmla="*/ 597 h 1273"/>
                <a:gd name="T18" fmla="*/ 292 w 1797"/>
                <a:gd name="T19" fmla="*/ 541 h 1273"/>
                <a:gd name="T20" fmla="*/ 281 w 1797"/>
                <a:gd name="T21" fmla="*/ 574 h 1273"/>
                <a:gd name="T22" fmla="*/ 167 w 1797"/>
                <a:gd name="T23" fmla="*/ 731 h 1273"/>
                <a:gd name="T24" fmla="*/ 88 w 1797"/>
                <a:gd name="T25" fmla="*/ 869 h 1273"/>
                <a:gd name="T26" fmla="*/ 36 w 1797"/>
                <a:gd name="T27" fmla="*/ 991 h 1273"/>
                <a:gd name="T28" fmla="*/ 4 w 1797"/>
                <a:gd name="T29" fmla="*/ 1116 h 1273"/>
                <a:gd name="T30" fmla="*/ 4 w 1797"/>
                <a:gd name="T31" fmla="*/ 1239 h 1273"/>
                <a:gd name="T32" fmla="*/ 135 w 1797"/>
                <a:gd name="T33" fmla="*/ 1273 h 1273"/>
                <a:gd name="T34" fmla="*/ 308 w 1797"/>
                <a:gd name="T35" fmla="*/ 1259 h 1273"/>
                <a:gd name="T36" fmla="*/ 484 w 1797"/>
                <a:gd name="T37" fmla="*/ 1228 h 1273"/>
                <a:gd name="T38" fmla="*/ 649 w 1797"/>
                <a:gd name="T39" fmla="*/ 1186 h 1273"/>
                <a:gd name="T40" fmla="*/ 891 w 1797"/>
                <a:gd name="T41" fmla="*/ 1108 h 1273"/>
                <a:gd name="T42" fmla="*/ 1039 w 1797"/>
                <a:gd name="T43" fmla="*/ 1051 h 1273"/>
                <a:gd name="T44" fmla="*/ 1003 w 1797"/>
                <a:gd name="T45" fmla="*/ 1100 h 1273"/>
                <a:gd name="T46" fmla="*/ 884 w 1797"/>
                <a:gd name="T47" fmla="*/ 1215 h 1273"/>
                <a:gd name="T48" fmla="*/ 916 w 1797"/>
                <a:gd name="T49" fmla="*/ 1240 h 1273"/>
                <a:gd name="T50" fmla="*/ 1202 w 1797"/>
                <a:gd name="T51" fmla="*/ 1149 h 1273"/>
                <a:gd name="T52" fmla="*/ 1418 w 1797"/>
                <a:gd name="T53" fmla="*/ 1044 h 1273"/>
                <a:gd name="T54" fmla="*/ 1575 w 1797"/>
                <a:gd name="T55" fmla="*/ 931 h 1273"/>
                <a:gd name="T56" fmla="*/ 1680 w 1797"/>
                <a:gd name="T57" fmla="*/ 821 h 1273"/>
                <a:gd name="T58" fmla="*/ 1746 w 1797"/>
                <a:gd name="T59" fmla="*/ 721 h 1273"/>
                <a:gd name="T60" fmla="*/ 1787 w 1797"/>
                <a:gd name="T61" fmla="*/ 628 h 1273"/>
                <a:gd name="T62" fmla="*/ 1068 w 1797"/>
                <a:gd name="T63" fmla="*/ 888 h 1273"/>
                <a:gd name="T64" fmla="*/ 1146 w 1797"/>
                <a:gd name="T65" fmla="*/ 820 h 1273"/>
                <a:gd name="T66" fmla="*/ 1189 w 1797"/>
                <a:gd name="T67" fmla="*/ 759 h 1273"/>
                <a:gd name="T68" fmla="*/ 1024 w 1797"/>
                <a:gd name="T69" fmla="*/ 819 h 1273"/>
                <a:gd name="T70" fmla="*/ 815 w 1797"/>
                <a:gd name="T71" fmla="*/ 874 h 1273"/>
                <a:gd name="T72" fmla="*/ 674 w 1797"/>
                <a:gd name="T73" fmla="*/ 894 h 1273"/>
                <a:gd name="T74" fmla="*/ 564 w 1797"/>
                <a:gd name="T75" fmla="*/ 897 h 1273"/>
                <a:gd name="T76" fmla="*/ 531 w 1797"/>
                <a:gd name="T77" fmla="*/ 836 h 1273"/>
                <a:gd name="T78" fmla="*/ 543 w 1797"/>
                <a:gd name="T79" fmla="*/ 756 h 1273"/>
                <a:gd name="T80" fmla="*/ 570 w 1797"/>
                <a:gd name="T81" fmla="*/ 675 h 1273"/>
                <a:gd name="T82" fmla="*/ 639 w 1797"/>
                <a:gd name="T83" fmla="*/ 547 h 1273"/>
                <a:gd name="T84" fmla="*/ 726 w 1797"/>
                <a:gd name="T85" fmla="*/ 430 h 1273"/>
                <a:gd name="T86" fmla="*/ 636 w 1797"/>
                <a:gd name="T87" fmla="*/ 461 h 1273"/>
                <a:gd name="T88" fmla="*/ 554 w 1797"/>
                <a:gd name="T89" fmla="*/ 474 h 1273"/>
                <a:gd name="T90" fmla="*/ 638 w 1797"/>
                <a:gd name="T91" fmla="*/ 344 h 1273"/>
                <a:gd name="T92" fmla="*/ 734 w 1797"/>
                <a:gd name="T93" fmla="*/ 245 h 1273"/>
                <a:gd name="T94" fmla="*/ 838 w 1797"/>
                <a:gd name="T95" fmla="*/ 174 h 1273"/>
                <a:gd name="T96" fmla="*/ 940 w 1797"/>
                <a:gd name="T97" fmla="*/ 126 h 1273"/>
                <a:gd name="T98" fmla="*/ 1051 w 1797"/>
                <a:gd name="T99" fmla="*/ 92 h 1273"/>
                <a:gd name="T100" fmla="*/ 1552 w 1797"/>
                <a:gd name="T101" fmla="*/ 179 h 1273"/>
                <a:gd name="T102" fmla="*/ 1667 w 1797"/>
                <a:gd name="T103" fmla="*/ 527 h 1273"/>
                <a:gd name="T104" fmla="*/ 1617 w 1797"/>
                <a:gd name="T105" fmla="*/ 604 h 1273"/>
                <a:gd name="T106" fmla="*/ 1548 w 1797"/>
                <a:gd name="T107" fmla="*/ 675 h 1273"/>
                <a:gd name="T108" fmla="*/ 1447 w 1797"/>
                <a:gd name="T109" fmla="*/ 749 h 1273"/>
                <a:gd name="T110" fmla="*/ 1307 w 1797"/>
                <a:gd name="T111" fmla="*/ 817 h 1273"/>
                <a:gd name="T112" fmla="*/ 1122 w 1797"/>
                <a:gd name="T113" fmla="*/ 876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7" h="1273">
                  <a:moveTo>
                    <a:pt x="1797" y="582"/>
                  </a:moveTo>
                  <a:lnTo>
                    <a:pt x="1578" y="161"/>
                  </a:lnTo>
                  <a:lnTo>
                    <a:pt x="973" y="0"/>
                  </a:lnTo>
                  <a:lnTo>
                    <a:pt x="965" y="1"/>
                  </a:lnTo>
                  <a:lnTo>
                    <a:pt x="943" y="3"/>
                  </a:lnTo>
                  <a:lnTo>
                    <a:pt x="908" y="7"/>
                  </a:lnTo>
                  <a:lnTo>
                    <a:pt x="861" y="15"/>
                  </a:lnTo>
                  <a:lnTo>
                    <a:pt x="835" y="20"/>
                  </a:lnTo>
                  <a:lnTo>
                    <a:pt x="805" y="26"/>
                  </a:lnTo>
                  <a:lnTo>
                    <a:pt x="774" y="35"/>
                  </a:lnTo>
                  <a:lnTo>
                    <a:pt x="741" y="44"/>
                  </a:lnTo>
                  <a:lnTo>
                    <a:pt x="707" y="54"/>
                  </a:lnTo>
                  <a:lnTo>
                    <a:pt x="671" y="66"/>
                  </a:lnTo>
                  <a:lnTo>
                    <a:pt x="633" y="80"/>
                  </a:lnTo>
                  <a:lnTo>
                    <a:pt x="594" y="96"/>
                  </a:lnTo>
                  <a:lnTo>
                    <a:pt x="556" y="114"/>
                  </a:lnTo>
                  <a:lnTo>
                    <a:pt x="517" y="133"/>
                  </a:lnTo>
                  <a:lnTo>
                    <a:pt x="476" y="155"/>
                  </a:lnTo>
                  <a:lnTo>
                    <a:pt x="436" y="179"/>
                  </a:lnTo>
                  <a:lnTo>
                    <a:pt x="396" y="204"/>
                  </a:lnTo>
                  <a:lnTo>
                    <a:pt x="355" y="234"/>
                  </a:lnTo>
                  <a:lnTo>
                    <a:pt x="315" y="264"/>
                  </a:lnTo>
                  <a:lnTo>
                    <a:pt x="276" y="299"/>
                  </a:lnTo>
                  <a:lnTo>
                    <a:pt x="239" y="336"/>
                  </a:lnTo>
                  <a:lnTo>
                    <a:pt x="201" y="375"/>
                  </a:lnTo>
                  <a:lnTo>
                    <a:pt x="165" y="417"/>
                  </a:lnTo>
                  <a:lnTo>
                    <a:pt x="131" y="463"/>
                  </a:lnTo>
                  <a:lnTo>
                    <a:pt x="98" y="512"/>
                  </a:lnTo>
                  <a:lnTo>
                    <a:pt x="66" y="563"/>
                  </a:lnTo>
                  <a:lnTo>
                    <a:pt x="37" y="619"/>
                  </a:lnTo>
                  <a:lnTo>
                    <a:pt x="10" y="678"/>
                  </a:lnTo>
                  <a:lnTo>
                    <a:pt x="17" y="674"/>
                  </a:lnTo>
                  <a:lnTo>
                    <a:pt x="40" y="661"/>
                  </a:lnTo>
                  <a:lnTo>
                    <a:pt x="73" y="644"/>
                  </a:lnTo>
                  <a:lnTo>
                    <a:pt x="115" y="621"/>
                  </a:lnTo>
                  <a:lnTo>
                    <a:pt x="164" y="597"/>
                  </a:lnTo>
                  <a:lnTo>
                    <a:pt x="214" y="573"/>
                  </a:lnTo>
                  <a:lnTo>
                    <a:pt x="240" y="561"/>
                  </a:lnTo>
                  <a:lnTo>
                    <a:pt x="266" y="550"/>
                  </a:lnTo>
                  <a:lnTo>
                    <a:pt x="292" y="541"/>
                  </a:lnTo>
                  <a:lnTo>
                    <a:pt x="317" y="532"/>
                  </a:lnTo>
                  <a:lnTo>
                    <a:pt x="312" y="537"/>
                  </a:lnTo>
                  <a:lnTo>
                    <a:pt x="299" y="551"/>
                  </a:lnTo>
                  <a:lnTo>
                    <a:pt x="281" y="574"/>
                  </a:lnTo>
                  <a:lnTo>
                    <a:pt x="258" y="603"/>
                  </a:lnTo>
                  <a:lnTo>
                    <a:pt x="229" y="640"/>
                  </a:lnTo>
                  <a:lnTo>
                    <a:pt x="198" y="682"/>
                  </a:lnTo>
                  <a:lnTo>
                    <a:pt x="167" y="731"/>
                  </a:lnTo>
                  <a:lnTo>
                    <a:pt x="134" y="783"/>
                  </a:lnTo>
                  <a:lnTo>
                    <a:pt x="118" y="811"/>
                  </a:lnTo>
                  <a:lnTo>
                    <a:pt x="102" y="839"/>
                  </a:lnTo>
                  <a:lnTo>
                    <a:pt x="88" y="869"/>
                  </a:lnTo>
                  <a:lnTo>
                    <a:pt x="73" y="898"/>
                  </a:lnTo>
                  <a:lnTo>
                    <a:pt x="59" y="929"/>
                  </a:lnTo>
                  <a:lnTo>
                    <a:pt x="47" y="959"/>
                  </a:lnTo>
                  <a:lnTo>
                    <a:pt x="36" y="991"/>
                  </a:lnTo>
                  <a:lnTo>
                    <a:pt x="26" y="1022"/>
                  </a:lnTo>
                  <a:lnTo>
                    <a:pt x="17" y="1053"/>
                  </a:lnTo>
                  <a:lnTo>
                    <a:pt x="10" y="1084"/>
                  </a:lnTo>
                  <a:lnTo>
                    <a:pt x="4" y="1116"/>
                  </a:lnTo>
                  <a:lnTo>
                    <a:pt x="1" y="1147"/>
                  </a:lnTo>
                  <a:lnTo>
                    <a:pt x="0" y="1178"/>
                  </a:lnTo>
                  <a:lnTo>
                    <a:pt x="1" y="1208"/>
                  </a:lnTo>
                  <a:lnTo>
                    <a:pt x="4" y="1239"/>
                  </a:lnTo>
                  <a:lnTo>
                    <a:pt x="10" y="1268"/>
                  </a:lnTo>
                  <a:lnTo>
                    <a:pt x="50" y="1271"/>
                  </a:lnTo>
                  <a:lnTo>
                    <a:pt x="92" y="1273"/>
                  </a:lnTo>
                  <a:lnTo>
                    <a:pt x="135" y="1273"/>
                  </a:lnTo>
                  <a:lnTo>
                    <a:pt x="177" y="1271"/>
                  </a:lnTo>
                  <a:lnTo>
                    <a:pt x="220" y="1268"/>
                  </a:lnTo>
                  <a:lnTo>
                    <a:pt x="265" y="1264"/>
                  </a:lnTo>
                  <a:lnTo>
                    <a:pt x="308" y="1259"/>
                  </a:lnTo>
                  <a:lnTo>
                    <a:pt x="353" y="1253"/>
                  </a:lnTo>
                  <a:lnTo>
                    <a:pt x="396" y="1246"/>
                  </a:lnTo>
                  <a:lnTo>
                    <a:pt x="440" y="1237"/>
                  </a:lnTo>
                  <a:lnTo>
                    <a:pt x="484" y="1228"/>
                  </a:lnTo>
                  <a:lnTo>
                    <a:pt x="525" y="1218"/>
                  </a:lnTo>
                  <a:lnTo>
                    <a:pt x="567" y="1208"/>
                  </a:lnTo>
                  <a:lnTo>
                    <a:pt x="609" y="1197"/>
                  </a:lnTo>
                  <a:lnTo>
                    <a:pt x="649" y="1186"/>
                  </a:lnTo>
                  <a:lnTo>
                    <a:pt x="688" y="1175"/>
                  </a:lnTo>
                  <a:lnTo>
                    <a:pt x="763" y="1152"/>
                  </a:lnTo>
                  <a:lnTo>
                    <a:pt x="831" y="1129"/>
                  </a:lnTo>
                  <a:lnTo>
                    <a:pt x="891" y="1108"/>
                  </a:lnTo>
                  <a:lnTo>
                    <a:pt x="944" y="1088"/>
                  </a:lnTo>
                  <a:lnTo>
                    <a:pt x="986" y="1072"/>
                  </a:lnTo>
                  <a:lnTo>
                    <a:pt x="1019" y="1059"/>
                  </a:lnTo>
                  <a:lnTo>
                    <a:pt x="1039" y="1051"/>
                  </a:lnTo>
                  <a:lnTo>
                    <a:pt x="1045" y="1048"/>
                  </a:lnTo>
                  <a:lnTo>
                    <a:pt x="1034" y="1065"/>
                  </a:lnTo>
                  <a:lnTo>
                    <a:pt x="1019" y="1082"/>
                  </a:lnTo>
                  <a:lnTo>
                    <a:pt x="1003" y="1100"/>
                  </a:lnTo>
                  <a:lnTo>
                    <a:pt x="986" y="1118"/>
                  </a:lnTo>
                  <a:lnTo>
                    <a:pt x="952" y="1153"/>
                  </a:lnTo>
                  <a:lnTo>
                    <a:pt x="916" y="1187"/>
                  </a:lnTo>
                  <a:lnTo>
                    <a:pt x="884" y="1215"/>
                  </a:lnTo>
                  <a:lnTo>
                    <a:pt x="857" y="1239"/>
                  </a:lnTo>
                  <a:lnTo>
                    <a:pt x="838" y="1254"/>
                  </a:lnTo>
                  <a:lnTo>
                    <a:pt x="832" y="1259"/>
                  </a:lnTo>
                  <a:lnTo>
                    <a:pt x="916" y="1240"/>
                  </a:lnTo>
                  <a:lnTo>
                    <a:pt x="993" y="1219"/>
                  </a:lnTo>
                  <a:lnTo>
                    <a:pt x="1068" y="1197"/>
                  </a:lnTo>
                  <a:lnTo>
                    <a:pt x="1137" y="1174"/>
                  </a:lnTo>
                  <a:lnTo>
                    <a:pt x="1202" y="1149"/>
                  </a:lnTo>
                  <a:lnTo>
                    <a:pt x="1261" y="1124"/>
                  </a:lnTo>
                  <a:lnTo>
                    <a:pt x="1317" y="1097"/>
                  </a:lnTo>
                  <a:lnTo>
                    <a:pt x="1371" y="1071"/>
                  </a:lnTo>
                  <a:lnTo>
                    <a:pt x="1418" y="1044"/>
                  </a:lnTo>
                  <a:lnTo>
                    <a:pt x="1463" y="1015"/>
                  </a:lnTo>
                  <a:lnTo>
                    <a:pt x="1503" y="988"/>
                  </a:lnTo>
                  <a:lnTo>
                    <a:pt x="1541" y="959"/>
                  </a:lnTo>
                  <a:lnTo>
                    <a:pt x="1575" y="931"/>
                  </a:lnTo>
                  <a:lnTo>
                    <a:pt x="1605" y="902"/>
                  </a:lnTo>
                  <a:lnTo>
                    <a:pt x="1634" y="875"/>
                  </a:lnTo>
                  <a:lnTo>
                    <a:pt x="1659" y="847"/>
                  </a:lnTo>
                  <a:lnTo>
                    <a:pt x="1680" y="821"/>
                  </a:lnTo>
                  <a:lnTo>
                    <a:pt x="1700" y="794"/>
                  </a:lnTo>
                  <a:lnTo>
                    <a:pt x="1718" y="769"/>
                  </a:lnTo>
                  <a:lnTo>
                    <a:pt x="1734" y="744"/>
                  </a:lnTo>
                  <a:lnTo>
                    <a:pt x="1746" y="721"/>
                  </a:lnTo>
                  <a:lnTo>
                    <a:pt x="1758" y="700"/>
                  </a:lnTo>
                  <a:lnTo>
                    <a:pt x="1767" y="679"/>
                  </a:lnTo>
                  <a:lnTo>
                    <a:pt x="1775" y="660"/>
                  </a:lnTo>
                  <a:lnTo>
                    <a:pt x="1787" y="628"/>
                  </a:lnTo>
                  <a:lnTo>
                    <a:pt x="1793" y="603"/>
                  </a:lnTo>
                  <a:lnTo>
                    <a:pt x="1795" y="587"/>
                  </a:lnTo>
                  <a:lnTo>
                    <a:pt x="1797" y="582"/>
                  </a:lnTo>
                  <a:close/>
                  <a:moveTo>
                    <a:pt x="1068" y="888"/>
                  </a:moveTo>
                  <a:lnTo>
                    <a:pt x="1068" y="888"/>
                  </a:lnTo>
                  <a:lnTo>
                    <a:pt x="1084" y="875"/>
                  </a:lnTo>
                  <a:lnTo>
                    <a:pt x="1123" y="841"/>
                  </a:lnTo>
                  <a:lnTo>
                    <a:pt x="1146" y="820"/>
                  </a:lnTo>
                  <a:lnTo>
                    <a:pt x="1169" y="797"/>
                  </a:lnTo>
                  <a:lnTo>
                    <a:pt x="1191" y="774"/>
                  </a:lnTo>
                  <a:lnTo>
                    <a:pt x="1206" y="752"/>
                  </a:lnTo>
                  <a:lnTo>
                    <a:pt x="1189" y="759"/>
                  </a:lnTo>
                  <a:lnTo>
                    <a:pt x="1142" y="778"/>
                  </a:lnTo>
                  <a:lnTo>
                    <a:pt x="1107" y="790"/>
                  </a:lnTo>
                  <a:lnTo>
                    <a:pt x="1067" y="803"/>
                  </a:lnTo>
                  <a:lnTo>
                    <a:pt x="1024" y="819"/>
                  </a:lnTo>
                  <a:lnTo>
                    <a:pt x="975" y="833"/>
                  </a:lnTo>
                  <a:lnTo>
                    <a:pt x="924" y="847"/>
                  </a:lnTo>
                  <a:lnTo>
                    <a:pt x="870" y="861"/>
                  </a:lnTo>
                  <a:lnTo>
                    <a:pt x="815" y="874"/>
                  </a:lnTo>
                  <a:lnTo>
                    <a:pt x="759" y="884"/>
                  </a:lnTo>
                  <a:lnTo>
                    <a:pt x="730" y="888"/>
                  </a:lnTo>
                  <a:lnTo>
                    <a:pt x="701" y="892"/>
                  </a:lnTo>
                  <a:lnTo>
                    <a:pt x="674" y="894"/>
                  </a:lnTo>
                  <a:lnTo>
                    <a:pt x="646" y="896"/>
                  </a:lnTo>
                  <a:lnTo>
                    <a:pt x="618" y="897"/>
                  </a:lnTo>
                  <a:lnTo>
                    <a:pt x="592" y="897"/>
                  </a:lnTo>
                  <a:lnTo>
                    <a:pt x="564" y="897"/>
                  </a:lnTo>
                  <a:lnTo>
                    <a:pt x="538" y="895"/>
                  </a:lnTo>
                  <a:lnTo>
                    <a:pt x="535" y="876"/>
                  </a:lnTo>
                  <a:lnTo>
                    <a:pt x="533" y="856"/>
                  </a:lnTo>
                  <a:lnTo>
                    <a:pt x="531" y="836"/>
                  </a:lnTo>
                  <a:lnTo>
                    <a:pt x="533" y="817"/>
                  </a:lnTo>
                  <a:lnTo>
                    <a:pt x="534" y="796"/>
                  </a:lnTo>
                  <a:lnTo>
                    <a:pt x="538" y="776"/>
                  </a:lnTo>
                  <a:lnTo>
                    <a:pt x="543" y="756"/>
                  </a:lnTo>
                  <a:lnTo>
                    <a:pt x="548" y="735"/>
                  </a:lnTo>
                  <a:lnTo>
                    <a:pt x="554" y="715"/>
                  </a:lnTo>
                  <a:lnTo>
                    <a:pt x="561" y="695"/>
                  </a:lnTo>
                  <a:lnTo>
                    <a:pt x="570" y="675"/>
                  </a:lnTo>
                  <a:lnTo>
                    <a:pt x="579" y="655"/>
                  </a:lnTo>
                  <a:lnTo>
                    <a:pt x="597" y="617"/>
                  </a:lnTo>
                  <a:lnTo>
                    <a:pt x="618" y="581"/>
                  </a:lnTo>
                  <a:lnTo>
                    <a:pt x="639" y="547"/>
                  </a:lnTo>
                  <a:lnTo>
                    <a:pt x="659" y="516"/>
                  </a:lnTo>
                  <a:lnTo>
                    <a:pt x="679" y="488"/>
                  </a:lnTo>
                  <a:lnTo>
                    <a:pt x="698" y="465"/>
                  </a:lnTo>
                  <a:lnTo>
                    <a:pt x="726" y="430"/>
                  </a:lnTo>
                  <a:lnTo>
                    <a:pt x="736" y="418"/>
                  </a:lnTo>
                  <a:lnTo>
                    <a:pt x="704" y="430"/>
                  </a:lnTo>
                  <a:lnTo>
                    <a:pt x="669" y="444"/>
                  </a:lnTo>
                  <a:lnTo>
                    <a:pt x="636" y="461"/>
                  </a:lnTo>
                  <a:lnTo>
                    <a:pt x="606" y="476"/>
                  </a:lnTo>
                  <a:lnTo>
                    <a:pt x="556" y="501"/>
                  </a:lnTo>
                  <a:lnTo>
                    <a:pt x="537" y="513"/>
                  </a:lnTo>
                  <a:lnTo>
                    <a:pt x="554" y="474"/>
                  </a:lnTo>
                  <a:lnTo>
                    <a:pt x="573" y="438"/>
                  </a:lnTo>
                  <a:lnTo>
                    <a:pt x="593" y="405"/>
                  </a:lnTo>
                  <a:lnTo>
                    <a:pt x="615" y="373"/>
                  </a:lnTo>
                  <a:lnTo>
                    <a:pt x="638" y="344"/>
                  </a:lnTo>
                  <a:lnTo>
                    <a:pt x="661" y="316"/>
                  </a:lnTo>
                  <a:lnTo>
                    <a:pt x="685" y="291"/>
                  </a:lnTo>
                  <a:lnTo>
                    <a:pt x="710" y="267"/>
                  </a:lnTo>
                  <a:lnTo>
                    <a:pt x="734" y="245"/>
                  </a:lnTo>
                  <a:lnTo>
                    <a:pt x="760" y="225"/>
                  </a:lnTo>
                  <a:lnTo>
                    <a:pt x="786" y="206"/>
                  </a:lnTo>
                  <a:lnTo>
                    <a:pt x="812" y="190"/>
                  </a:lnTo>
                  <a:lnTo>
                    <a:pt x="838" y="174"/>
                  </a:lnTo>
                  <a:lnTo>
                    <a:pt x="864" y="161"/>
                  </a:lnTo>
                  <a:lnTo>
                    <a:pt x="890" y="147"/>
                  </a:lnTo>
                  <a:lnTo>
                    <a:pt x="916" y="136"/>
                  </a:lnTo>
                  <a:lnTo>
                    <a:pt x="940" y="126"/>
                  </a:lnTo>
                  <a:lnTo>
                    <a:pt x="965" y="117"/>
                  </a:lnTo>
                  <a:lnTo>
                    <a:pt x="988" y="110"/>
                  </a:lnTo>
                  <a:lnTo>
                    <a:pt x="1009" y="103"/>
                  </a:lnTo>
                  <a:lnTo>
                    <a:pt x="1051" y="92"/>
                  </a:lnTo>
                  <a:lnTo>
                    <a:pt x="1087" y="84"/>
                  </a:lnTo>
                  <a:lnTo>
                    <a:pt x="1140" y="76"/>
                  </a:lnTo>
                  <a:lnTo>
                    <a:pt x="1160" y="74"/>
                  </a:lnTo>
                  <a:lnTo>
                    <a:pt x="1552" y="179"/>
                  </a:lnTo>
                  <a:lnTo>
                    <a:pt x="1692" y="451"/>
                  </a:lnTo>
                  <a:lnTo>
                    <a:pt x="1689" y="464"/>
                  </a:lnTo>
                  <a:lnTo>
                    <a:pt x="1677" y="501"/>
                  </a:lnTo>
                  <a:lnTo>
                    <a:pt x="1667" y="527"/>
                  </a:lnTo>
                  <a:lnTo>
                    <a:pt x="1651" y="555"/>
                  </a:lnTo>
                  <a:lnTo>
                    <a:pt x="1641" y="572"/>
                  </a:lnTo>
                  <a:lnTo>
                    <a:pt x="1630" y="588"/>
                  </a:lnTo>
                  <a:lnTo>
                    <a:pt x="1617" y="604"/>
                  </a:lnTo>
                  <a:lnTo>
                    <a:pt x="1602" y="621"/>
                  </a:lnTo>
                  <a:lnTo>
                    <a:pt x="1587" y="640"/>
                  </a:lnTo>
                  <a:lnTo>
                    <a:pt x="1568" y="657"/>
                  </a:lnTo>
                  <a:lnTo>
                    <a:pt x="1548" y="675"/>
                  </a:lnTo>
                  <a:lnTo>
                    <a:pt x="1526" y="694"/>
                  </a:lnTo>
                  <a:lnTo>
                    <a:pt x="1502" y="712"/>
                  </a:lnTo>
                  <a:lnTo>
                    <a:pt x="1476" y="730"/>
                  </a:lnTo>
                  <a:lnTo>
                    <a:pt x="1447" y="749"/>
                  </a:lnTo>
                  <a:lnTo>
                    <a:pt x="1417" y="766"/>
                  </a:lnTo>
                  <a:lnTo>
                    <a:pt x="1382" y="783"/>
                  </a:lnTo>
                  <a:lnTo>
                    <a:pt x="1346" y="800"/>
                  </a:lnTo>
                  <a:lnTo>
                    <a:pt x="1307" y="817"/>
                  </a:lnTo>
                  <a:lnTo>
                    <a:pt x="1266" y="833"/>
                  </a:lnTo>
                  <a:lnTo>
                    <a:pt x="1221" y="848"/>
                  </a:lnTo>
                  <a:lnTo>
                    <a:pt x="1173" y="862"/>
                  </a:lnTo>
                  <a:lnTo>
                    <a:pt x="1122" y="876"/>
                  </a:lnTo>
                  <a:lnTo>
                    <a:pt x="1068" y="888"/>
                  </a:lnTo>
                  <a:close/>
                </a:path>
              </a:pathLst>
            </a:custGeom>
            <a:solidFill>
              <a:srgbClr val="FFD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5" name="Freeform 7">
              <a:extLst>
                <a:ext uri="{FF2B5EF4-FFF2-40B4-BE49-F238E27FC236}">
                  <a16:creationId xmlns:a16="http://schemas.microsoft.com/office/drawing/2014/main" id="{886C9B6A-CF54-4A37-A984-339E9524ACC0}"/>
                </a:ext>
              </a:extLst>
            </p:cNvPr>
            <p:cNvSpPr>
              <a:spLocks/>
            </p:cNvSpPr>
            <p:nvPr/>
          </p:nvSpPr>
          <p:spPr bwMode="auto">
            <a:xfrm>
              <a:off x="9390063" y="3281363"/>
              <a:ext cx="614363" cy="93663"/>
            </a:xfrm>
            <a:custGeom>
              <a:avLst/>
              <a:gdLst>
                <a:gd name="T0" fmla="*/ 629 w 1161"/>
                <a:gd name="T1" fmla="*/ 0 h 823"/>
                <a:gd name="T2" fmla="*/ 556 w 1161"/>
                <a:gd name="T3" fmla="*/ 10 h 823"/>
                <a:gd name="T4" fmla="*/ 478 w 1161"/>
                <a:gd name="T5" fmla="*/ 29 h 823"/>
                <a:gd name="T6" fmla="*/ 434 w 1161"/>
                <a:gd name="T7" fmla="*/ 43 h 823"/>
                <a:gd name="T8" fmla="*/ 385 w 1161"/>
                <a:gd name="T9" fmla="*/ 62 h 823"/>
                <a:gd name="T10" fmla="*/ 333 w 1161"/>
                <a:gd name="T11" fmla="*/ 87 h 823"/>
                <a:gd name="T12" fmla="*/ 281 w 1161"/>
                <a:gd name="T13" fmla="*/ 116 h 823"/>
                <a:gd name="T14" fmla="*/ 229 w 1161"/>
                <a:gd name="T15" fmla="*/ 151 h 823"/>
                <a:gd name="T16" fmla="*/ 179 w 1161"/>
                <a:gd name="T17" fmla="*/ 193 h 823"/>
                <a:gd name="T18" fmla="*/ 130 w 1161"/>
                <a:gd name="T19" fmla="*/ 242 h 823"/>
                <a:gd name="T20" fmla="*/ 84 w 1161"/>
                <a:gd name="T21" fmla="*/ 299 h 823"/>
                <a:gd name="T22" fmla="*/ 42 w 1161"/>
                <a:gd name="T23" fmla="*/ 364 h 823"/>
                <a:gd name="T24" fmla="*/ 6 w 1161"/>
                <a:gd name="T25" fmla="*/ 439 h 823"/>
                <a:gd name="T26" fmla="*/ 75 w 1161"/>
                <a:gd name="T27" fmla="*/ 402 h 823"/>
                <a:gd name="T28" fmla="*/ 138 w 1161"/>
                <a:gd name="T29" fmla="*/ 370 h 823"/>
                <a:gd name="T30" fmla="*/ 205 w 1161"/>
                <a:gd name="T31" fmla="*/ 344 h 823"/>
                <a:gd name="T32" fmla="*/ 167 w 1161"/>
                <a:gd name="T33" fmla="*/ 391 h 823"/>
                <a:gd name="T34" fmla="*/ 128 w 1161"/>
                <a:gd name="T35" fmla="*/ 442 h 823"/>
                <a:gd name="T36" fmla="*/ 87 w 1161"/>
                <a:gd name="T37" fmla="*/ 507 h 823"/>
                <a:gd name="T38" fmla="*/ 48 w 1161"/>
                <a:gd name="T39" fmla="*/ 581 h 823"/>
                <a:gd name="T40" fmla="*/ 30 w 1161"/>
                <a:gd name="T41" fmla="*/ 621 h 823"/>
                <a:gd name="T42" fmla="*/ 17 w 1161"/>
                <a:gd name="T43" fmla="*/ 661 h 823"/>
                <a:gd name="T44" fmla="*/ 7 w 1161"/>
                <a:gd name="T45" fmla="*/ 702 h 823"/>
                <a:gd name="T46" fmla="*/ 2 w 1161"/>
                <a:gd name="T47" fmla="*/ 743 h 823"/>
                <a:gd name="T48" fmla="*/ 2 w 1161"/>
                <a:gd name="T49" fmla="*/ 782 h 823"/>
                <a:gd name="T50" fmla="*/ 7 w 1161"/>
                <a:gd name="T51" fmla="*/ 821 h 823"/>
                <a:gd name="T52" fmla="*/ 61 w 1161"/>
                <a:gd name="T53" fmla="*/ 823 h 823"/>
                <a:gd name="T54" fmla="*/ 115 w 1161"/>
                <a:gd name="T55" fmla="*/ 822 h 823"/>
                <a:gd name="T56" fmla="*/ 170 w 1161"/>
                <a:gd name="T57" fmla="*/ 818 h 823"/>
                <a:gd name="T58" fmla="*/ 228 w 1161"/>
                <a:gd name="T59" fmla="*/ 810 h 823"/>
                <a:gd name="T60" fmla="*/ 339 w 1161"/>
                <a:gd name="T61" fmla="*/ 787 h 823"/>
                <a:gd name="T62" fmla="*/ 444 w 1161"/>
                <a:gd name="T63" fmla="*/ 759 h 823"/>
                <a:gd name="T64" fmla="*/ 536 w 1161"/>
                <a:gd name="T65" fmla="*/ 729 h 823"/>
                <a:gd name="T66" fmla="*/ 611 w 1161"/>
                <a:gd name="T67" fmla="*/ 704 h 823"/>
                <a:gd name="T68" fmla="*/ 675 w 1161"/>
                <a:gd name="T69" fmla="*/ 678 h 823"/>
                <a:gd name="T70" fmla="*/ 638 w 1161"/>
                <a:gd name="T71" fmla="*/ 723 h 823"/>
                <a:gd name="T72" fmla="*/ 592 w 1161"/>
                <a:gd name="T73" fmla="*/ 767 h 823"/>
                <a:gd name="T74" fmla="*/ 537 w 1161"/>
                <a:gd name="T75" fmla="*/ 814 h 823"/>
                <a:gd name="T76" fmla="*/ 642 w 1161"/>
                <a:gd name="T77" fmla="*/ 788 h 823"/>
                <a:gd name="T78" fmla="*/ 735 w 1161"/>
                <a:gd name="T79" fmla="*/ 759 h 823"/>
                <a:gd name="T80" fmla="*/ 815 w 1161"/>
                <a:gd name="T81" fmla="*/ 726 h 823"/>
                <a:gd name="T82" fmla="*/ 886 w 1161"/>
                <a:gd name="T83" fmla="*/ 692 h 823"/>
                <a:gd name="T84" fmla="*/ 945 w 1161"/>
                <a:gd name="T85" fmla="*/ 656 h 823"/>
                <a:gd name="T86" fmla="*/ 995 w 1161"/>
                <a:gd name="T87" fmla="*/ 620 h 823"/>
                <a:gd name="T88" fmla="*/ 1037 w 1161"/>
                <a:gd name="T89" fmla="*/ 583 h 823"/>
                <a:gd name="T90" fmla="*/ 1071 w 1161"/>
                <a:gd name="T91" fmla="*/ 547 h 823"/>
                <a:gd name="T92" fmla="*/ 1099 w 1161"/>
                <a:gd name="T93" fmla="*/ 514 h 823"/>
                <a:gd name="T94" fmla="*/ 1120 w 1161"/>
                <a:gd name="T95" fmla="*/ 481 h 823"/>
                <a:gd name="T96" fmla="*/ 1146 w 1161"/>
                <a:gd name="T97" fmla="*/ 427 h 823"/>
                <a:gd name="T98" fmla="*/ 1161 w 1161"/>
                <a:gd name="T99" fmla="*/ 37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1" h="823">
                  <a:moveTo>
                    <a:pt x="1021" y="105"/>
                  </a:moveTo>
                  <a:lnTo>
                    <a:pt x="629" y="0"/>
                  </a:lnTo>
                  <a:lnTo>
                    <a:pt x="609" y="2"/>
                  </a:lnTo>
                  <a:lnTo>
                    <a:pt x="556" y="10"/>
                  </a:lnTo>
                  <a:lnTo>
                    <a:pt x="520" y="18"/>
                  </a:lnTo>
                  <a:lnTo>
                    <a:pt x="478" y="29"/>
                  </a:lnTo>
                  <a:lnTo>
                    <a:pt x="457" y="36"/>
                  </a:lnTo>
                  <a:lnTo>
                    <a:pt x="434" y="43"/>
                  </a:lnTo>
                  <a:lnTo>
                    <a:pt x="409" y="52"/>
                  </a:lnTo>
                  <a:lnTo>
                    <a:pt x="385" y="62"/>
                  </a:lnTo>
                  <a:lnTo>
                    <a:pt x="359" y="73"/>
                  </a:lnTo>
                  <a:lnTo>
                    <a:pt x="333" y="87"/>
                  </a:lnTo>
                  <a:lnTo>
                    <a:pt x="307" y="100"/>
                  </a:lnTo>
                  <a:lnTo>
                    <a:pt x="281" y="116"/>
                  </a:lnTo>
                  <a:lnTo>
                    <a:pt x="255" y="132"/>
                  </a:lnTo>
                  <a:lnTo>
                    <a:pt x="229" y="151"/>
                  </a:lnTo>
                  <a:lnTo>
                    <a:pt x="203" y="171"/>
                  </a:lnTo>
                  <a:lnTo>
                    <a:pt x="179" y="193"/>
                  </a:lnTo>
                  <a:lnTo>
                    <a:pt x="154" y="217"/>
                  </a:lnTo>
                  <a:lnTo>
                    <a:pt x="130" y="242"/>
                  </a:lnTo>
                  <a:lnTo>
                    <a:pt x="107" y="270"/>
                  </a:lnTo>
                  <a:lnTo>
                    <a:pt x="84" y="299"/>
                  </a:lnTo>
                  <a:lnTo>
                    <a:pt x="62" y="331"/>
                  </a:lnTo>
                  <a:lnTo>
                    <a:pt x="42" y="364"/>
                  </a:lnTo>
                  <a:lnTo>
                    <a:pt x="23" y="400"/>
                  </a:lnTo>
                  <a:lnTo>
                    <a:pt x="6" y="439"/>
                  </a:lnTo>
                  <a:lnTo>
                    <a:pt x="25" y="427"/>
                  </a:lnTo>
                  <a:lnTo>
                    <a:pt x="75" y="402"/>
                  </a:lnTo>
                  <a:lnTo>
                    <a:pt x="105" y="387"/>
                  </a:lnTo>
                  <a:lnTo>
                    <a:pt x="138" y="370"/>
                  </a:lnTo>
                  <a:lnTo>
                    <a:pt x="173" y="356"/>
                  </a:lnTo>
                  <a:lnTo>
                    <a:pt x="205" y="344"/>
                  </a:lnTo>
                  <a:lnTo>
                    <a:pt x="195" y="356"/>
                  </a:lnTo>
                  <a:lnTo>
                    <a:pt x="167" y="391"/>
                  </a:lnTo>
                  <a:lnTo>
                    <a:pt x="148" y="414"/>
                  </a:lnTo>
                  <a:lnTo>
                    <a:pt x="128" y="442"/>
                  </a:lnTo>
                  <a:lnTo>
                    <a:pt x="108" y="473"/>
                  </a:lnTo>
                  <a:lnTo>
                    <a:pt x="87" y="507"/>
                  </a:lnTo>
                  <a:lnTo>
                    <a:pt x="66" y="543"/>
                  </a:lnTo>
                  <a:lnTo>
                    <a:pt x="48" y="581"/>
                  </a:lnTo>
                  <a:lnTo>
                    <a:pt x="39" y="601"/>
                  </a:lnTo>
                  <a:lnTo>
                    <a:pt x="30" y="621"/>
                  </a:lnTo>
                  <a:lnTo>
                    <a:pt x="23" y="641"/>
                  </a:lnTo>
                  <a:lnTo>
                    <a:pt x="17" y="661"/>
                  </a:lnTo>
                  <a:lnTo>
                    <a:pt x="12" y="682"/>
                  </a:lnTo>
                  <a:lnTo>
                    <a:pt x="7" y="702"/>
                  </a:lnTo>
                  <a:lnTo>
                    <a:pt x="3" y="722"/>
                  </a:lnTo>
                  <a:lnTo>
                    <a:pt x="2" y="743"/>
                  </a:lnTo>
                  <a:lnTo>
                    <a:pt x="0" y="762"/>
                  </a:lnTo>
                  <a:lnTo>
                    <a:pt x="2" y="782"/>
                  </a:lnTo>
                  <a:lnTo>
                    <a:pt x="4" y="802"/>
                  </a:lnTo>
                  <a:lnTo>
                    <a:pt x="7" y="821"/>
                  </a:lnTo>
                  <a:lnTo>
                    <a:pt x="33" y="823"/>
                  </a:lnTo>
                  <a:lnTo>
                    <a:pt x="61" y="823"/>
                  </a:lnTo>
                  <a:lnTo>
                    <a:pt x="87" y="823"/>
                  </a:lnTo>
                  <a:lnTo>
                    <a:pt x="115" y="822"/>
                  </a:lnTo>
                  <a:lnTo>
                    <a:pt x="143" y="820"/>
                  </a:lnTo>
                  <a:lnTo>
                    <a:pt x="170" y="818"/>
                  </a:lnTo>
                  <a:lnTo>
                    <a:pt x="199" y="814"/>
                  </a:lnTo>
                  <a:lnTo>
                    <a:pt x="228" y="810"/>
                  </a:lnTo>
                  <a:lnTo>
                    <a:pt x="284" y="800"/>
                  </a:lnTo>
                  <a:lnTo>
                    <a:pt x="339" y="787"/>
                  </a:lnTo>
                  <a:lnTo>
                    <a:pt x="393" y="773"/>
                  </a:lnTo>
                  <a:lnTo>
                    <a:pt x="444" y="759"/>
                  </a:lnTo>
                  <a:lnTo>
                    <a:pt x="493" y="745"/>
                  </a:lnTo>
                  <a:lnTo>
                    <a:pt x="536" y="729"/>
                  </a:lnTo>
                  <a:lnTo>
                    <a:pt x="576" y="716"/>
                  </a:lnTo>
                  <a:lnTo>
                    <a:pt x="611" y="704"/>
                  </a:lnTo>
                  <a:lnTo>
                    <a:pt x="658" y="685"/>
                  </a:lnTo>
                  <a:lnTo>
                    <a:pt x="675" y="678"/>
                  </a:lnTo>
                  <a:lnTo>
                    <a:pt x="660" y="700"/>
                  </a:lnTo>
                  <a:lnTo>
                    <a:pt x="638" y="723"/>
                  </a:lnTo>
                  <a:lnTo>
                    <a:pt x="615" y="746"/>
                  </a:lnTo>
                  <a:lnTo>
                    <a:pt x="592" y="767"/>
                  </a:lnTo>
                  <a:lnTo>
                    <a:pt x="553" y="801"/>
                  </a:lnTo>
                  <a:lnTo>
                    <a:pt x="537" y="814"/>
                  </a:lnTo>
                  <a:lnTo>
                    <a:pt x="591" y="802"/>
                  </a:lnTo>
                  <a:lnTo>
                    <a:pt x="642" y="788"/>
                  </a:lnTo>
                  <a:lnTo>
                    <a:pt x="690" y="774"/>
                  </a:lnTo>
                  <a:lnTo>
                    <a:pt x="735" y="759"/>
                  </a:lnTo>
                  <a:lnTo>
                    <a:pt x="776" y="743"/>
                  </a:lnTo>
                  <a:lnTo>
                    <a:pt x="815" y="726"/>
                  </a:lnTo>
                  <a:lnTo>
                    <a:pt x="851" y="709"/>
                  </a:lnTo>
                  <a:lnTo>
                    <a:pt x="886" y="692"/>
                  </a:lnTo>
                  <a:lnTo>
                    <a:pt x="916" y="675"/>
                  </a:lnTo>
                  <a:lnTo>
                    <a:pt x="945" y="656"/>
                  </a:lnTo>
                  <a:lnTo>
                    <a:pt x="971" y="638"/>
                  </a:lnTo>
                  <a:lnTo>
                    <a:pt x="995" y="620"/>
                  </a:lnTo>
                  <a:lnTo>
                    <a:pt x="1017" y="601"/>
                  </a:lnTo>
                  <a:lnTo>
                    <a:pt x="1037" y="583"/>
                  </a:lnTo>
                  <a:lnTo>
                    <a:pt x="1056" y="566"/>
                  </a:lnTo>
                  <a:lnTo>
                    <a:pt x="1071" y="547"/>
                  </a:lnTo>
                  <a:lnTo>
                    <a:pt x="1086" y="530"/>
                  </a:lnTo>
                  <a:lnTo>
                    <a:pt x="1099" y="514"/>
                  </a:lnTo>
                  <a:lnTo>
                    <a:pt x="1110" y="498"/>
                  </a:lnTo>
                  <a:lnTo>
                    <a:pt x="1120" y="481"/>
                  </a:lnTo>
                  <a:lnTo>
                    <a:pt x="1136" y="453"/>
                  </a:lnTo>
                  <a:lnTo>
                    <a:pt x="1146" y="427"/>
                  </a:lnTo>
                  <a:lnTo>
                    <a:pt x="1158" y="390"/>
                  </a:lnTo>
                  <a:lnTo>
                    <a:pt x="1161" y="377"/>
                  </a:lnTo>
                  <a:lnTo>
                    <a:pt x="1021" y="105"/>
                  </a:lnTo>
                  <a:close/>
                </a:path>
              </a:pathLst>
            </a:custGeom>
            <a:solidFill>
              <a:srgbClr val="FF5B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6" name="Freeform 8">
              <a:extLst>
                <a:ext uri="{FF2B5EF4-FFF2-40B4-BE49-F238E27FC236}">
                  <a16:creationId xmlns:a16="http://schemas.microsoft.com/office/drawing/2014/main" id="{4B69ACC0-E52E-4313-875D-D46CC614372C}"/>
                </a:ext>
              </a:extLst>
            </p:cNvPr>
            <p:cNvSpPr>
              <a:spLocks/>
            </p:cNvSpPr>
            <p:nvPr/>
          </p:nvSpPr>
          <p:spPr bwMode="auto">
            <a:xfrm>
              <a:off x="10029825" y="3222625"/>
              <a:ext cx="809625" cy="163513"/>
            </a:xfrm>
            <a:custGeom>
              <a:avLst/>
              <a:gdLst>
                <a:gd name="T0" fmla="*/ 1528 w 1528"/>
                <a:gd name="T1" fmla="*/ 359 h 1439"/>
                <a:gd name="T2" fmla="*/ 1231 w 1528"/>
                <a:gd name="T3" fmla="*/ 1183 h 1439"/>
                <a:gd name="T4" fmla="*/ 0 w 1528"/>
                <a:gd name="T5" fmla="*/ 1439 h 1439"/>
                <a:gd name="T6" fmla="*/ 8 w 1528"/>
                <a:gd name="T7" fmla="*/ 1433 h 1439"/>
                <a:gd name="T8" fmla="*/ 34 w 1528"/>
                <a:gd name="T9" fmla="*/ 1418 h 1439"/>
                <a:gd name="T10" fmla="*/ 75 w 1528"/>
                <a:gd name="T11" fmla="*/ 1393 h 1439"/>
                <a:gd name="T12" fmla="*/ 124 w 1528"/>
                <a:gd name="T13" fmla="*/ 1358 h 1439"/>
                <a:gd name="T14" fmla="*/ 152 w 1528"/>
                <a:gd name="T15" fmla="*/ 1339 h 1439"/>
                <a:gd name="T16" fmla="*/ 180 w 1528"/>
                <a:gd name="T17" fmla="*/ 1317 h 1439"/>
                <a:gd name="T18" fmla="*/ 210 w 1528"/>
                <a:gd name="T19" fmla="*/ 1292 h 1439"/>
                <a:gd name="T20" fmla="*/ 240 w 1528"/>
                <a:gd name="T21" fmla="*/ 1267 h 1439"/>
                <a:gd name="T22" fmla="*/ 269 w 1528"/>
                <a:gd name="T23" fmla="*/ 1240 h 1439"/>
                <a:gd name="T24" fmla="*/ 299 w 1528"/>
                <a:gd name="T25" fmla="*/ 1211 h 1439"/>
                <a:gd name="T26" fmla="*/ 327 w 1528"/>
                <a:gd name="T27" fmla="*/ 1181 h 1439"/>
                <a:gd name="T28" fmla="*/ 354 w 1528"/>
                <a:gd name="T29" fmla="*/ 1150 h 1439"/>
                <a:gd name="T30" fmla="*/ 380 w 1528"/>
                <a:gd name="T31" fmla="*/ 1116 h 1439"/>
                <a:gd name="T32" fmla="*/ 403 w 1528"/>
                <a:gd name="T33" fmla="*/ 1083 h 1439"/>
                <a:gd name="T34" fmla="*/ 423 w 1528"/>
                <a:gd name="T35" fmla="*/ 1048 h 1439"/>
                <a:gd name="T36" fmla="*/ 440 w 1528"/>
                <a:gd name="T37" fmla="*/ 1011 h 1439"/>
                <a:gd name="T38" fmla="*/ 453 w 1528"/>
                <a:gd name="T39" fmla="*/ 975 h 1439"/>
                <a:gd name="T40" fmla="*/ 463 w 1528"/>
                <a:gd name="T41" fmla="*/ 937 h 1439"/>
                <a:gd name="T42" fmla="*/ 469 w 1528"/>
                <a:gd name="T43" fmla="*/ 898 h 1439"/>
                <a:gd name="T44" fmla="*/ 471 w 1528"/>
                <a:gd name="T45" fmla="*/ 860 h 1439"/>
                <a:gd name="T46" fmla="*/ 466 w 1528"/>
                <a:gd name="T47" fmla="*/ 820 h 1439"/>
                <a:gd name="T48" fmla="*/ 456 w 1528"/>
                <a:gd name="T49" fmla="*/ 781 h 1439"/>
                <a:gd name="T50" fmla="*/ 439 w 1528"/>
                <a:gd name="T51" fmla="*/ 740 h 1439"/>
                <a:gd name="T52" fmla="*/ 417 w 1528"/>
                <a:gd name="T53" fmla="*/ 700 h 1439"/>
                <a:gd name="T54" fmla="*/ 387 w 1528"/>
                <a:gd name="T55" fmla="*/ 659 h 1439"/>
                <a:gd name="T56" fmla="*/ 351 w 1528"/>
                <a:gd name="T57" fmla="*/ 619 h 1439"/>
                <a:gd name="T58" fmla="*/ 306 w 1528"/>
                <a:gd name="T59" fmla="*/ 578 h 1439"/>
                <a:gd name="T60" fmla="*/ 253 w 1528"/>
                <a:gd name="T61" fmla="*/ 537 h 1439"/>
                <a:gd name="T62" fmla="*/ 1015 w 1528"/>
                <a:gd name="T63" fmla="*/ 0 h 1439"/>
                <a:gd name="T64" fmla="*/ 1528 w 1528"/>
                <a:gd name="T65" fmla="*/ 359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8" h="1439">
                  <a:moveTo>
                    <a:pt x="1528" y="359"/>
                  </a:moveTo>
                  <a:lnTo>
                    <a:pt x="1231" y="1183"/>
                  </a:lnTo>
                  <a:lnTo>
                    <a:pt x="0" y="1439"/>
                  </a:lnTo>
                  <a:lnTo>
                    <a:pt x="8" y="1433"/>
                  </a:lnTo>
                  <a:lnTo>
                    <a:pt x="34" y="1418"/>
                  </a:lnTo>
                  <a:lnTo>
                    <a:pt x="75" y="1393"/>
                  </a:lnTo>
                  <a:lnTo>
                    <a:pt x="124" y="1358"/>
                  </a:lnTo>
                  <a:lnTo>
                    <a:pt x="152" y="1339"/>
                  </a:lnTo>
                  <a:lnTo>
                    <a:pt x="180" y="1317"/>
                  </a:lnTo>
                  <a:lnTo>
                    <a:pt x="210" y="1292"/>
                  </a:lnTo>
                  <a:lnTo>
                    <a:pt x="240" y="1267"/>
                  </a:lnTo>
                  <a:lnTo>
                    <a:pt x="269" y="1240"/>
                  </a:lnTo>
                  <a:lnTo>
                    <a:pt x="299" y="1211"/>
                  </a:lnTo>
                  <a:lnTo>
                    <a:pt x="327" y="1181"/>
                  </a:lnTo>
                  <a:lnTo>
                    <a:pt x="354" y="1150"/>
                  </a:lnTo>
                  <a:lnTo>
                    <a:pt x="380" y="1116"/>
                  </a:lnTo>
                  <a:lnTo>
                    <a:pt x="403" y="1083"/>
                  </a:lnTo>
                  <a:lnTo>
                    <a:pt x="423" y="1048"/>
                  </a:lnTo>
                  <a:lnTo>
                    <a:pt x="440" y="1011"/>
                  </a:lnTo>
                  <a:lnTo>
                    <a:pt x="453" y="975"/>
                  </a:lnTo>
                  <a:lnTo>
                    <a:pt x="463" y="937"/>
                  </a:lnTo>
                  <a:lnTo>
                    <a:pt x="469" y="898"/>
                  </a:lnTo>
                  <a:lnTo>
                    <a:pt x="471" y="860"/>
                  </a:lnTo>
                  <a:lnTo>
                    <a:pt x="466" y="820"/>
                  </a:lnTo>
                  <a:lnTo>
                    <a:pt x="456" y="781"/>
                  </a:lnTo>
                  <a:lnTo>
                    <a:pt x="439" y="740"/>
                  </a:lnTo>
                  <a:lnTo>
                    <a:pt x="417" y="700"/>
                  </a:lnTo>
                  <a:lnTo>
                    <a:pt x="387" y="659"/>
                  </a:lnTo>
                  <a:lnTo>
                    <a:pt x="351" y="619"/>
                  </a:lnTo>
                  <a:lnTo>
                    <a:pt x="306" y="578"/>
                  </a:lnTo>
                  <a:lnTo>
                    <a:pt x="253" y="537"/>
                  </a:lnTo>
                  <a:lnTo>
                    <a:pt x="1015" y="0"/>
                  </a:lnTo>
                  <a:lnTo>
                    <a:pt x="1528" y="3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7" name="Freeform 9">
              <a:extLst>
                <a:ext uri="{FF2B5EF4-FFF2-40B4-BE49-F238E27FC236}">
                  <a16:creationId xmlns:a16="http://schemas.microsoft.com/office/drawing/2014/main" id="{BA8C4A54-E89A-4D9B-B600-E5443AD7F6FE}"/>
                </a:ext>
              </a:extLst>
            </p:cNvPr>
            <p:cNvSpPr>
              <a:spLocks/>
            </p:cNvSpPr>
            <p:nvPr/>
          </p:nvSpPr>
          <p:spPr bwMode="auto">
            <a:xfrm>
              <a:off x="9304338" y="3152775"/>
              <a:ext cx="1077913" cy="122238"/>
            </a:xfrm>
            <a:custGeom>
              <a:avLst/>
              <a:gdLst>
                <a:gd name="T0" fmla="*/ 1530 w 2038"/>
                <a:gd name="T1" fmla="*/ 0 h 1079"/>
                <a:gd name="T2" fmla="*/ 363 w 2038"/>
                <a:gd name="T3" fmla="*/ 210 h 1079"/>
                <a:gd name="T4" fmla="*/ 0 w 2038"/>
                <a:gd name="T5" fmla="*/ 1079 h 1079"/>
                <a:gd name="T6" fmla="*/ 9 w 2038"/>
                <a:gd name="T7" fmla="*/ 1073 h 1079"/>
                <a:gd name="T8" fmla="*/ 31 w 2038"/>
                <a:gd name="T9" fmla="*/ 1055 h 1079"/>
                <a:gd name="T10" fmla="*/ 67 w 2038"/>
                <a:gd name="T11" fmla="*/ 1026 h 1079"/>
                <a:gd name="T12" fmla="*/ 116 w 2038"/>
                <a:gd name="T13" fmla="*/ 992 h 1079"/>
                <a:gd name="T14" fmla="*/ 143 w 2038"/>
                <a:gd name="T15" fmla="*/ 971 h 1079"/>
                <a:gd name="T16" fmla="*/ 175 w 2038"/>
                <a:gd name="T17" fmla="*/ 952 h 1079"/>
                <a:gd name="T18" fmla="*/ 208 w 2038"/>
                <a:gd name="T19" fmla="*/ 931 h 1079"/>
                <a:gd name="T20" fmla="*/ 245 w 2038"/>
                <a:gd name="T21" fmla="*/ 909 h 1079"/>
                <a:gd name="T22" fmla="*/ 283 w 2038"/>
                <a:gd name="T23" fmla="*/ 889 h 1079"/>
                <a:gd name="T24" fmla="*/ 324 w 2038"/>
                <a:gd name="T25" fmla="*/ 868 h 1079"/>
                <a:gd name="T26" fmla="*/ 366 w 2038"/>
                <a:gd name="T27" fmla="*/ 848 h 1079"/>
                <a:gd name="T28" fmla="*/ 411 w 2038"/>
                <a:gd name="T29" fmla="*/ 829 h 1079"/>
                <a:gd name="T30" fmla="*/ 458 w 2038"/>
                <a:gd name="T31" fmla="*/ 811 h 1079"/>
                <a:gd name="T32" fmla="*/ 506 w 2038"/>
                <a:gd name="T33" fmla="*/ 795 h 1079"/>
                <a:gd name="T34" fmla="*/ 555 w 2038"/>
                <a:gd name="T35" fmla="*/ 780 h 1079"/>
                <a:gd name="T36" fmla="*/ 607 w 2038"/>
                <a:gd name="T37" fmla="*/ 768 h 1079"/>
                <a:gd name="T38" fmla="*/ 658 w 2038"/>
                <a:gd name="T39" fmla="*/ 759 h 1079"/>
                <a:gd name="T40" fmla="*/ 712 w 2038"/>
                <a:gd name="T41" fmla="*/ 752 h 1079"/>
                <a:gd name="T42" fmla="*/ 766 w 2038"/>
                <a:gd name="T43" fmla="*/ 748 h 1079"/>
                <a:gd name="T44" fmla="*/ 821 w 2038"/>
                <a:gd name="T45" fmla="*/ 747 h 1079"/>
                <a:gd name="T46" fmla="*/ 877 w 2038"/>
                <a:gd name="T47" fmla="*/ 750 h 1079"/>
                <a:gd name="T48" fmla="*/ 934 w 2038"/>
                <a:gd name="T49" fmla="*/ 757 h 1079"/>
                <a:gd name="T50" fmla="*/ 991 w 2038"/>
                <a:gd name="T51" fmla="*/ 769 h 1079"/>
                <a:gd name="T52" fmla="*/ 1047 w 2038"/>
                <a:gd name="T53" fmla="*/ 784 h 1079"/>
                <a:gd name="T54" fmla="*/ 1105 w 2038"/>
                <a:gd name="T55" fmla="*/ 806 h 1079"/>
                <a:gd name="T56" fmla="*/ 1162 w 2038"/>
                <a:gd name="T57" fmla="*/ 831 h 1079"/>
                <a:gd name="T58" fmla="*/ 1220 w 2038"/>
                <a:gd name="T59" fmla="*/ 863 h 1079"/>
                <a:gd name="T60" fmla="*/ 1276 w 2038"/>
                <a:gd name="T61" fmla="*/ 900 h 1079"/>
                <a:gd name="T62" fmla="*/ 2038 w 2038"/>
                <a:gd name="T63" fmla="*/ 362 h 1079"/>
                <a:gd name="T64" fmla="*/ 1530 w 2038"/>
                <a:gd name="T65" fmla="*/ 0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8" h="1079">
                  <a:moveTo>
                    <a:pt x="1530" y="0"/>
                  </a:moveTo>
                  <a:lnTo>
                    <a:pt x="363" y="210"/>
                  </a:lnTo>
                  <a:lnTo>
                    <a:pt x="0" y="1079"/>
                  </a:lnTo>
                  <a:lnTo>
                    <a:pt x="9" y="1073"/>
                  </a:lnTo>
                  <a:lnTo>
                    <a:pt x="31" y="1055"/>
                  </a:lnTo>
                  <a:lnTo>
                    <a:pt x="67" y="1026"/>
                  </a:lnTo>
                  <a:lnTo>
                    <a:pt x="116" y="992"/>
                  </a:lnTo>
                  <a:lnTo>
                    <a:pt x="143" y="971"/>
                  </a:lnTo>
                  <a:lnTo>
                    <a:pt x="175" y="952"/>
                  </a:lnTo>
                  <a:lnTo>
                    <a:pt x="208" y="931"/>
                  </a:lnTo>
                  <a:lnTo>
                    <a:pt x="245" y="909"/>
                  </a:lnTo>
                  <a:lnTo>
                    <a:pt x="283" y="889"/>
                  </a:lnTo>
                  <a:lnTo>
                    <a:pt x="324" y="868"/>
                  </a:lnTo>
                  <a:lnTo>
                    <a:pt x="366" y="848"/>
                  </a:lnTo>
                  <a:lnTo>
                    <a:pt x="411" y="829"/>
                  </a:lnTo>
                  <a:lnTo>
                    <a:pt x="458" y="811"/>
                  </a:lnTo>
                  <a:lnTo>
                    <a:pt x="506" y="795"/>
                  </a:lnTo>
                  <a:lnTo>
                    <a:pt x="555" y="780"/>
                  </a:lnTo>
                  <a:lnTo>
                    <a:pt x="607" y="768"/>
                  </a:lnTo>
                  <a:lnTo>
                    <a:pt x="658" y="759"/>
                  </a:lnTo>
                  <a:lnTo>
                    <a:pt x="712" y="752"/>
                  </a:lnTo>
                  <a:lnTo>
                    <a:pt x="766" y="748"/>
                  </a:lnTo>
                  <a:lnTo>
                    <a:pt x="821" y="747"/>
                  </a:lnTo>
                  <a:lnTo>
                    <a:pt x="877" y="750"/>
                  </a:lnTo>
                  <a:lnTo>
                    <a:pt x="934" y="757"/>
                  </a:lnTo>
                  <a:lnTo>
                    <a:pt x="991" y="769"/>
                  </a:lnTo>
                  <a:lnTo>
                    <a:pt x="1047" y="784"/>
                  </a:lnTo>
                  <a:lnTo>
                    <a:pt x="1105" y="806"/>
                  </a:lnTo>
                  <a:lnTo>
                    <a:pt x="1162" y="831"/>
                  </a:lnTo>
                  <a:lnTo>
                    <a:pt x="1220" y="863"/>
                  </a:lnTo>
                  <a:lnTo>
                    <a:pt x="1276" y="900"/>
                  </a:lnTo>
                  <a:lnTo>
                    <a:pt x="2038" y="362"/>
                  </a:lnTo>
                  <a:lnTo>
                    <a:pt x="153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8" name="Freeform 10">
              <a:extLst>
                <a:ext uri="{FF2B5EF4-FFF2-40B4-BE49-F238E27FC236}">
                  <a16:creationId xmlns:a16="http://schemas.microsoft.com/office/drawing/2014/main" id="{B25ED201-F25D-4036-BA85-4828BB0DE082}"/>
                </a:ext>
              </a:extLst>
            </p:cNvPr>
            <p:cNvSpPr>
              <a:spLocks/>
            </p:cNvSpPr>
            <p:nvPr/>
          </p:nvSpPr>
          <p:spPr bwMode="auto">
            <a:xfrm>
              <a:off x="10340975" y="3022600"/>
              <a:ext cx="1370013" cy="207963"/>
            </a:xfrm>
            <a:custGeom>
              <a:avLst/>
              <a:gdLst>
                <a:gd name="T0" fmla="*/ 603 w 2589"/>
                <a:gd name="T1" fmla="*/ 1479 h 1831"/>
                <a:gd name="T2" fmla="*/ 685 w 2589"/>
                <a:gd name="T3" fmla="*/ 1533 h 1831"/>
                <a:gd name="T4" fmla="*/ 775 w 2589"/>
                <a:gd name="T5" fmla="*/ 1584 h 1831"/>
                <a:gd name="T6" fmla="*/ 868 w 2589"/>
                <a:gd name="T7" fmla="*/ 1634 h 1831"/>
                <a:gd name="T8" fmla="*/ 969 w 2589"/>
                <a:gd name="T9" fmla="*/ 1683 h 1831"/>
                <a:gd name="T10" fmla="*/ 1075 w 2589"/>
                <a:gd name="T11" fmla="*/ 1729 h 1831"/>
                <a:gd name="T12" fmla="*/ 1189 w 2589"/>
                <a:gd name="T13" fmla="*/ 1773 h 1831"/>
                <a:gd name="T14" fmla="*/ 1309 w 2589"/>
                <a:gd name="T15" fmla="*/ 1812 h 1831"/>
                <a:gd name="T16" fmla="*/ 1423 w 2589"/>
                <a:gd name="T17" fmla="*/ 1790 h 1831"/>
                <a:gd name="T18" fmla="*/ 1522 w 2589"/>
                <a:gd name="T19" fmla="*/ 1706 h 1831"/>
                <a:gd name="T20" fmla="*/ 1618 w 2589"/>
                <a:gd name="T21" fmla="*/ 1622 h 1831"/>
                <a:gd name="T22" fmla="*/ 1711 w 2589"/>
                <a:gd name="T23" fmla="*/ 1538 h 1831"/>
                <a:gd name="T24" fmla="*/ 1842 w 2589"/>
                <a:gd name="T25" fmla="*/ 1409 h 1831"/>
                <a:gd name="T26" fmla="*/ 2006 w 2589"/>
                <a:gd name="T27" fmla="*/ 1240 h 1831"/>
                <a:gd name="T28" fmla="*/ 2158 w 2589"/>
                <a:gd name="T29" fmla="*/ 1070 h 1831"/>
                <a:gd name="T30" fmla="*/ 2297 w 2589"/>
                <a:gd name="T31" fmla="*/ 904 h 1831"/>
                <a:gd name="T32" fmla="*/ 2422 w 2589"/>
                <a:gd name="T33" fmla="*/ 741 h 1831"/>
                <a:gd name="T34" fmla="*/ 2536 w 2589"/>
                <a:gd name="T35" fmla="*/ 585 h 1831"/>
                <a:gd name="T36" fmla="*/ 2556 w 2589"/>
                <a:gd name="T37" fmla="*/ 500 h 1831"/>
                <a:gd name="T38" fmla="*/ 2491 w 2589"/>
                <a:gd name="T39" fmla="*/ 480 h 1831"/>
                <a:gd name="T40" fmla="*/ 2431 w 2589"/>
                <a:gd name="T41" fmla="*/ 458 h 1831"/>
                <a:gd name="T42" fmla="*/ 2374 w 2589"/>
                <a:gd name="T43" fmla="*/ 435 h 1831"/>
                <a:gd name="T44" fmla="*/ 2321 w 2589"/>
                <a:gd name="T45" fmla="*/ 411 h 1831"/>
                <a:gd name="T46" fmla="*/ 2271 w 2589"/>
                <a:gd name="T47" fmla="*/ 384 h 1831"/>
                <a:gd name="T48" fmla="*/ 2203 w 2589"/>
                <a:gd name="T49" fmla="*/ 344 h 1831"/>
                <a:gd name="T50" fmla="*/ 2137 w 2589"/>
                <a:gd name="T51" fmla="*/ 298 h 1831"/>
                <a:gd name="T52" fmla="*/ 2092 w 2589"/>
                <a:gd name="T53" fmla="*/ 262 h 1831"/>
                <a:gd name="T54" fmla="*/ 2050 w 2589"/>
                <a:gd name="T55" fmla="*/ 227 h 1831"/>
                <a:gd name="T56" fmla="*/ 2014 w 2589"/>
                <a:gd name="T57" fmla="*/ 191 h 1831"/>
                <a:gd name="T58" fmla="*/ 1967 w 2589"/>
                <a:gd name="T59" fmla="*/ 138 h 1831"/>
                <a:gd name="T60" fmla="*/ 1916 w 2589"/>
                <a:gd name="T61" fmla="*/ 73 h 1831"/>
                <a:gd name="T62" fmla="*/ 1891 w 2589"/>
                <a:gd name="T63" fmla="*/ 31 h 1831"/>
                <a:gd name="T64" fmla="*/ 1878 w 2589"/>
                <a:gd name="T65" fmla="*/ 10 h 1831"/>
                <a:gd name="T66" fmla="*/ 1765 w 2589"/>
                <a:gd name="T67" fmla="*/ 37 h 1831"/>
                <a:gd name="T68" fmla="*/ 1543 w 2589"/>
                <a:gd name="T69" fmla="*/ 118 h 1831"/>
                <a:gd name="T70" fmla="*/ 1313 w 2589"/>
                <a:gd name="T71" fmla="*/ 206 h 1831"/>
                <a:gd name="T72" fmla="*/ 1078 w 2589"/>
                <a:gd name="T73" fmla="*/ 304 h 1831"/>
                <a:gd name="T74" fmla="*/ 838 w 2589"/>
                <a:gd name="T75" fmla="*/ 411 h 1831"/>
                <a:gd name="T76" fmla="*/ 597 w 2589"/>
                <a:gd name="T77" fmla="*/ 527 h 1831"/>
                <a:gd name="T78" fmla="*/ 416 w 2589"/>
                <a:gd name="T79" fmla="*/ 620 h 1831"/>
                <a:gd name="T80" fmla="*/ 296 w 2589"/>
                <a:gd name="T81" fmla="*/ 685 h 1831"/>
                <a:gd name="T82" fmla="*/ 177 w 2589"/>
                <a:gd name="T83" fmla="*/ 753 h 1831"/>
                <a:gd name="T84" fmla="*/ 59 w 2589"/>
                <a:gd name="T85" fmla="*/ 823 h 1831"/>
                <a:gd name="T86" fmla="*/ 14 w 2589"/>
                <a:gd name="T87" fmla="*/ 884 h 1831"/>
                <a:gd name="T88" fmla="*/ 50 w 2589"/>
                <a:gd name="T89" fmla="*/ 937 h 1831"/>
                <a:gd name="T90" fmla="*/ 89 w 2589"/>
                <a:gd name="T91" fmla="*/ 992 h 1831"/>
                <a:gd name="T92" fmla="*/ 131 w 2589"/>
                <a:gd name="T93" fmla="*/ 1047 h 1831"/>
                <a:gd name="T94" fmla="*/ 180 w 2589"/>
                <a:gd name="T95" fmla="*/ 1105 h 1831"/>
                <a:gd name="T96" fmla="*/ 235 w 2589"/>
                <a:gd name="T97" fmla="*/ 1166 h 1831"/>
                <a:gd name="T98" fmla="*/ 295 w 2589"/>
                <a:gd name="T99" fmla="*/ 1228 h 1831"/>
                <a:gd name="T100" fmla="*/ 363 w 2589"/>
                <a:gd name="T101" fmla="*/ 1291 h 1831"/>
                <a:gd name="T102" fmla="*/ 438 w 2589"/>
                <a:gd name="T103" fmla="*/ 1356 h 1831"/>
                <a:gd name="T104" fmla="*/ 520 w 2589"/>
                <a:gd name="T105" fmla="*/ 1420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9" h="1831">
                  <a:moveTo>
                    <a:pt x="564" y="1452"/>
                  </a:moveTo>
                  <a:lnTo>
                    <a:pt x="603" y="1479"/>
                  </a:lnTo>
                  <a:lnTo>
                    <a:pt x="643" y="1506"/>
                  </a:lnTo>
                  <a:lnTo>
                    <a:pt x="685" y="1533"/>
                  </a:lnTo>
                  <a:lnTo>
                    <a:pt x="730" y="1558"/>
                  </a:lnTo>
                  <a:lnTo>
                    <a:pt x="775" y="1584"/>
                  </a:lnTo>
                  <a:lnTo>
                    <a:pt x="821" y="1610"/>
                  </a:lnTo>
                  <a:lnTo>
                    <a:pt x="868" y="1634"/>
                  </a:lnTo>
                  <a:lnTo>
                    <a:pt x="919" y="1659"/>
                  </a:lnTo>
                  <a:lnTo>
                    <a:pt x="969" y="1683"/>
                  </a:lnTo>
                  <a:lnTo>
                    <a:pt x="1022" y="1706"/>
                  </a:lnTo>
                  <a:lnTo>
                    <a:pt x="1075" y="1729"/>
                  </a:lnTo>
                  <a:lnTo>
                    <a:pt x="1132" y="1751"/>
                  </a:lnTo>
                  <a:lnTo>
                    <a:pt x="1189" y="1773"/>
                  </a:lnTo>
                  <a:lnTo>
                    <a:pt x="1248" y="1793"/>
                  </a:lnTo>
                  <a:lnTo>
                    <a:pt x="1309" y="1812"/>
                  </a:lnTo>
                  <a:lnTo>
                    <a:pt x="1372" y="1831"/>
                  </a:lnTo>
                  <a:lnTo>
                    <a:pt x="1423" y="1790"/>
                  </a:lnTo>
                  <a:lnTo>
                    <a:pt x="1473" y="1748"/>
                  </a:lnTo>
                  <a:lnTo>
                    <a:pt x="1522" y="1706"/>
                  </a:lnTo>
                  <a:lnTo>
                    <a:pt x="1571" y="1664"/>
                  </a:lnTo>
                  <a:lnTo>
                    <a:pt x="1618" y="1622"/>
                  </a:lnTo>
                  <a:lnTo>
                    <a:pt x="1664" y="1579"/>
                  </a:lnTo>
                  <a:lnTo>
                    <a:pt x="1711" y="1538"/>
                  </a:lnTo>
                  <a:lnTo>
                    <a:pt x="1755" y="1495"/>
                  </a:lnTo>
                  <a:lnTo>
                    <a:pt x="1842" y="1409"/>
                  </a:lnTo>
                  <a:lnTo>
                    <a:pt x="1927" y="1324"/>
                  </a:lnTo>
                  <a:lnTo>
                    <a:pt x="2006" y="1240"/>
                  </a:lnTo>
                  <a:lnTo>
                    <a:pt x="2083" y="1154"/>
                  </a:lnTo>
                  <a:lnTo>
                    <a:pt x="2158" y="1070"/>
                  </a:lnTo>
                  <a:lnTo>
                    <a:pt x="2229" y="986"/>
                  </a:lnTo>
                  <a:lnTo>
                    <a:pt x="2297" y="904"/>
                  </a:lnTo>
                  <a:lnTo>
                    <a:pt x="2361" y="822"/>
                  </a:lnTo>
                  <a:lnTo>
                    <a:pt x="2422" y="741"/>
                  </a:lnTo>
                  <a:lnTo>
                    <a:pt x="2481" y="663"/>
                  </a:lnTo>
                  <a:lnTo>
                    <a:pt x="2536" y="585"/>
                  </a:lnTo>
                  <a:lnTo>
                    <a:pt x="2589" y="509"/>
                  </a:lnTo>
                  <a:lnTo>
                    <a:pt x="2556" y="500"/>
                  </a:lnTo>
                  <a:lnTo>
                    <a:pt x="2523" y="490"/>
                  </a:lnTo>
                  <a:lnTo>
                    <a:pt x="2491" y="480"/>
                  </a:lnTo>
                  <a:lnTo>
                    <a:pt x="2461" y="470"/>
                  </a:lnTo>
                  <a:lnTo>
                    <a:pt x="2431" y="458"/>
                  </a:lnTo>
                  <a:lnTo>
                    <a:pt x="2402" y="447"/>
                  </a:lnTo>
                  <a:lnTo>
                    <a:pt x="2374" y="435"/>
                  </a:lnTo>
                  <a:lnTo>
                    <a:pt x="2347" y="423"/>
                  </a:lnTo>
                  <a:lnTo>
                    <a:pt x="2321" y="411"/>
                  </a:lnTo>
                  <a:lnTo>
                    <a:pt x="2295" y="397"/>
                  </a:lnTo>
                  <a:lnTo>
                    <a:pt x="2271" y="384"/>
                  </a:lnTo>
                  <a:lnTo>
                    <a:pt x="2248" y="371"/>
                  </a:lnTo>
                  <a:lnTo>
                    <a:pt x="2203" y="344"/>
                  </a:lnTo>
                  <a:lnTo>
                    <a:pt x="2161" y="315"/>
                  </a:lnTo>
                  <a:lnTo>
                    <a:pt x="2137" y="298"/>
                  </a:lnTo>
                  <a:lnTo>
                    <a:pt x="2114" y="280"/>
                  </a:lnTo>
                  <a:lnTo>
                    <a:pt x="2092" y="262"/>
                  </a:lnTo>
                  <a:lnTo>
                    <a:pt x="2071" y="244"/>
                  </a:lnTo>
                  <a:lnTo>
                    <a:pt x="2050" y="227"/>
                  </a:lnTo>
                  <a:lnTo>
                    <a:pt x="2032" y="208"/>
                  </a:lnTo>
                  <a:lnTo>
                    <a:pt x="2014" y="191"/>
                  </a:lnTo>
                  <a:lnTo>
                    <a:pt x="1999" y="173"/>
                  </a:lnTo>
                  <a:lnTo>
                    <a:pt x="1967" y="138"/>
                  </a:lnTo>
                  <a:lnTo>
                    <a:pt x="1941" y="105"/>
                  </a:lnTo>
                  <a:lnTo>
                    <a:pt x="1916" y="73"/>
                  </a:lnTo>
                  <a:lnTo>
                    <a:pt x="1896" y="42"/>
                  </a:lnTo>
                  <a:lnTo>
                    <a:pt x="1891" y="31"/>
                  </a:lnTo>
                  <a:lnTo>
                    <a:pt x="1883" y="20"/>
                  </a:lnTo>
                  <a:lnTo>
                    <a:pt x="1878" y="10"/>
                  </a:lnTo>
                  <a:lnTo>
                    <a:pt x="1872" y="0"/>
                  </a:lnTo>
                  <a:lnTo>
                    <a:pt x="1765" y="37"/>
                  </a:lnTo>
                  <a:lnTo>
                    <a:pt x="1656" y="76"/>
                  </a:lnTo>
                  <a:lnTo>
                    <a:pt x="1543" y="118"/>
                  </a:lnTo>
                  <a:lnTo>
                    <a:pt x="1430" y="160"/>
                  </a:lnTo>
                  <a:lnTo>
                    <a:pt x="1313" y="206"/>
                  </a:lnTo>
                  <a:lnTo>
                    <a:pt x="1196" y="254"/>
                  </a:lnTo>
                  <a:lnTo>
                    <a:pt x="1078" y="304"/>
                  </a:lnTo>
                  <a:lnTo>
                    <a:pt x="959" y="357"/>
                  </a:lnTo>
                  <a:lnTo>
                    <a:pt x="838" y="411"/>
                  </a:lnTo>
                  <a:lnTo>
                    <a:pt x="718" y="468"/>
                  </a:lnTo>
                  <a:lnTo>
                    <a:pt x="597" y="527"/>
                  </a:lnTo>
                  <a:lnTo>
                    <a:pt x="476" y="589"/>
                  </a:lnTo>
                  <a:lnTo>
                    <a:pt x="416" y="620"/>
                  </a:lnTo>
                  <a:lnTo>
                    <a:pt x="355" y="653"/>
                  </a:lnTo>
                  <a:lnTo>
                    <a:pt x="296" y="685"/>
                  </a:lnTo>
                  <a:lnTo>
                    <a:pt x="236" y="719"/>
                  </a:lnTo>
                  <a:lnTo>
                    <a:pt x="177" y="753"/>
                  </a:lnTo>
                  <a:lnTo>
                    <a:pt x="118" y="788"/>
                  </a:lnTo>
                  <a:lnTo>
                    <a:pt x="59" y="823"/>
                  </a:lnTo>
                  <a:lnTo>
                    <a:pt x="0" y="859"/>
                  </a:lnTo>
                  <a:lnTo>
                    <a:pt x="14" y="884"/>
                  </a:lnTo>
                  <a:lnTo>
                    <a:pt x="31" y="909"/>
                  </a:lnTo>
                  <a:lnTo>
                    <a:pt x="50" y="937"/>
                  </a:lnTo>
                  <a:lnTo>
                    <a:pt x="70" y="966"/>
                  </a:lnTo>
                  <a:lnTo>
                    <a:pt x="89" y="992"/>
                  </a:lnTo>
                  <a:lnTo>
                    <a:pt x="109" y="1019"/>
                  </a:lnTo>
                  <a:lnTo>
                    <a:pt x="131" y="1047"/>
                  </a:lnTo>
                  <a:lnTo>
                    <a:pt x="154" y="1076"/>
                  </a:lnTo>
                  <a:lnTo>
                    <a:pt x="180" y="1105"/>
                  </a:lnTo>
                  <a:lnTo>
                    <a:pt x="206" y="1136"/>
                  </a:lnTo>
                  <a:lnTo>
                    <a:pt x="235" y="1166"/>
                  </a:lnTo>
                  <a:lnTo>
                    <a:pt x="263" y="1197"/>
                  </a:lnTo>
                  <a:lnTo>
                    <a:pt x="295" y="1228"/>
                  </a:lnTo>
                  <a:lnTo>
                    <a:pt x="328" y="1260"/>
                  </a:lnTo>
                  <a:lnTo>
                    <a:pt x="363" y="1291"/>
                  </a:lnTo>
                  <a:lnTo>
                    <a:pt x="400" y="1324"/>
                  </a:lnTo>
                  <a:lnTo>
                    <a:pt x="438" y="1356"/>
                  </a:lnTo>
                  <a:lnTo>
                    <a:pt x="478" y="1388"/>
                  </a:lnTo>
                  <a:lnTo>
                    <a:pt x="520" y="1420"/>
                  </a:lnTo>
                  <a:lnTo>
                    <a:pt x="564" y="1452"/>
                  </a:lnTo>
                  <a:close/>
                </a:path>
              </a:pathLst>
            </a:custGeom>
            <a:gradFill flip="none" rotWithShape="1">
              <a:gsLst>
                <a:gs pos="0">
                  <a:schemeClr val="accent1"/>
                </a:gs>
                <a:gs pos="99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9" name="Freeform 11">
              <a:extLst>
                <a:ext uri="{FF2B5EF4-FFF2-40B4-BE49-F238E27FC236}">
                  <a16:creationId xmlns:a16="http://schemas.microsoft.com/office/drawing/2014/main" id="{6D3B25AC-B053-4CCD-83F6-ADA507159A78}"/>
                </a:ext>
              </a:extLst>
            </p:cNvPr>
            <p:cNvSpPr>
              <a:spLocks/>
            </p:cNvSpPr>
            <p:nvPr/>
          </p:nvSpPr>
          <p:spPr bwMode="auto">
            <a:xfrm>
              <a:off x="11383963" y="2984500"/>
              <a:ext cx="577850" cy="87313"/>
            </a:xfrm>
            <a:custGeom>
              <a:avLst/>
              <a:gdLst>
                <a:gd name="T0" fmla="*/ 268 w 1093"/>
                <a:gd name="T1" fmla="*/ 594 h 773"/>
                <a:gd name="T2" fmla="*/ 307 w 1093"/>
                <a:gd name="T3" fmla="*/ 621 h 773"/>
                <a:gd name="T4" fmla="*/ 347 w 1093"/>
                <a:gd name="T5" fmla="*/ 646 h 773"/>
                <a:gd name="T6" fmla="*/ 370 w 1093"/>
                <a:gd name="T7" fmla="*/ 658 h 773"/>
                <a:gd name="T8" fmla="*/ 392 w 1093"/>
                <a:gd name="T9" fmla="*/ 670 h 773"/>
                <a:gd name="T10" fmla="*/ 416 w 1093"/>
                <a:gd name="T11" fmla="*/ 682 h 773"/>
                <a:gd name="T12" fmla="*/ 441 w 1093"/>
                <a:gd name="T13" fmla="*/ 694 h 773"/>
                <a:gd name="T14" fmla="*/ 465 w 1093"/>
                <a:gd name="T15" fmla="*/ 705 h 773"/>
                <a:gd name="T16" fmla="*/ 491 w 1093"/>
                <a:gd name="T17" fmla="*/ 715 h 773"/>
                <a:gd name="T18" fmla="*/ 517 w 1093"/>
                <a:gd name="T19" fmla="*/ 726 h 773"/>
                <a:gd name="T20" fmla="*/ 546 w 1093"/>
                <a:gd name="T21" fmla="*/ 737 h 773"/>
                <a:gd name="T22" fmla="*/ 573 w 1093"/>
                <a:gd name="T23" fmla="*/ 746 h 773"/>
                <a:gd name="T24" fmla="*/ 604 w 1093"/>
                <a:gd name="T25" fmla="*/ 756 h 773"/>
                <a:gd name="T26" fmla="*/ 634 w 1093"/>
                <a:gd name="T27" fmla="*/ 764 h 773"/>
                <a:gd name="T28" fmla="*/ 665 w 1093"/>
                <a:gd name="T29" fmla="*/ 773 h 773"/>
                <a:gd name="T30" fmla="*/ 719 w 1093"/>
                <a:gd name="T31" fmla="*/ 691 h 773"/>
                <a:gd name="T32" fmla="*/ 769 w 1093"/>
                <a:gd name="T33" fmla="*/ 610 h 773"/>
                <a:gd name="T34" fmla="*/ 815 w 1093"/>
                <a:gd name="T35" fmla="*/ 535 h 773"/>
                <a:gd name="T36" fmla="*/ 857 w 1093"/>
                <a:gd name="T37" fmla="*/ 463 h 773"/>
                <a:gd name="T38" fmla="*/ 896 w 1093"/>
                <a:gd name="T39" fmla="*/ 395 h 773"/>
                <a:gd name="T40" fmla="*/ 930 w 1093"/>
                <a:gd name="T41" fmla="*/ 331 h 773"/>
                <a:gd name="T42" fmla="*/ 962 w 1093"/>
                <a:gd name="T43" fmla="*/ 272 h 773"/>
                <a:gd name="T44" fmla="*/ 989 w 1093"/>
                <a:gd name="T45" fmla="*/ 218 h 773"/>
                <a:gd name="T46" fmla="*/ 1014 w 1093"/>
                <a:gd name="T47" fmla="*/ 169 h 773"/>
                <a:gd name="T48" fmla="*/ 1036 w 1093"/>
                <a:gd name="T49" fmla="*/ 126 h 773"/>
                <a:gd name="T50" fmla="*/ 1053 w 1093"/>
                <a:gd name="T51" fmla="*/ 89 h 773"/>
                <a:gd name="T52" fmla="*/ 1067 w 1093"/>
                <a:gd name="T53" fmla="*/ 57 h 773"/>
                <a:gd name="T54" fmla="*/ 1079 w 1093"/>
                <a:gd name="T55" fmla="*/ 33 h 773"/>
                <a:gd name="T56" fmla="*/ 1086 w 1093"/>
                <a:gd name="T57" fmla="*/ 14 h 773"/>
                <a:gd name="T58" fmla="*/ 1090 w 1093"/>
                <a:gd name="T59" fmla="*/ 3 h 773"/>
                <a:gd name="T60" fmla="*/ 1093 w 1093"/>
                <a:gd name="T61" fmla="*/ 0 h 773"/>
                <a:gd name="T62" fmla="*/ 1087 w 1093"/>
                <a:gd name="T63" fmla="*/ 1 h 773"/>
                <a:gd name="T64" fmla="*/ 1072 w 1093"/>
                <a:gd name="T65" fmla="*/ 4 h 773"/>
                <a:gd name="T66" fmla="*/ 1046 w 1093"/>
                <a:gd name="T67" fmla="*/ 9 h 773"/>
                <a:gd name="T68" fmla="*/ 1011 w 1093"/>
                <a:gd name="T69" fmla="*/ 17 h 773"/>
                <a:gd name="T70" fmla="*/ 966 w 1093"/>
                <a:gd name="T71" fmla="*/ 28 h 773"/>
                <a:gd name="T72" fmla="*/ 915 w 1093"/>
                <a:gd name="T73" fmla="*/ 40 h 773"/>
                <a:gd name="T74" fmla="*/ 853 w 1093"/>
                <a:gd name="T75" fmla="*/ 54 h 773"/>
                <a:gd name="T76" fmla="*/ 785 w 1093"/>
                <a:gd name="T77" fmla="*/ 71 h 773"/>
                <a:gd name="T78" fmla="*/ 709 w 1093"/>
                <a:gd name="T79" fmla="*/ 92 h 773"/>
                <a:gd name="T80" fmla="*/ 625 w 1093"/>
                <a:gd name="T81" fmla="*/ 113 h 773"/>
                <a:gd name="T82" fmla="*/ 534 w 1093"/>
                <a:gd name="T83" fmla="*/ 138 h 773"/>
                <a:gd name="T84" fmla="*/ 439 w 1093"/>
                <a:gd name="T85" fmla="*/ 165 h 773"/>
                <a:gd name="T86" fmla="*/ 337 w 1093"/>
                <a:gd name="T87" fmla="*/ 195 h 773"/>
                <a:gd name="T88" fmla="*/ 229 w 1093"/>
                <a:gd name="T89" fmla="*/ 228 h 773"/>
                <a:gd name="T90" fmla="*/ 117 w 1093"/>
                <a:gd name="T91" fmla="*/ 263 h 773"/>
                <a:gd name="T92" fmla="*/ 0 w 1093"/>
                <a:gd name="T93" fmla="*/ 301 h 773"/>
                <a:gd name="T94" fmla="*/ 6 w 1093"/>
                <a:gd name="T95" fmla="*/ 311 h 773"/>
                <a:gd name="T96" fmla="*/ 12 w 1093"/>
                <a:gd name="T97" fmla="*/ 322 h 773"/>
                <a:gd name="T98" fmla="*/ 19 w 1093"/>
                <a:gd name="T99" fmla="*/ 333 h 773"/>
                <a:gd name="T100" fmla="*/ 26 w 1093"/>
                <a:gd name="T101" fmla="*/ 345 h 773"/>
                <a:gd name="T102" fmla="*/ 45 w 1093"/>
                <a:gd name="T103" fmla="*/ 372 h 773"/>
                <a:gd name="T104" fmla="*/ 66 w 1093"/>
                <a:gd name="T105" fmla="*/ 402 h 773"/>
                <a:gd name="T106" fmla="*/ 91 w 1093"/>
                <a:gd name="T107" fmla="*/ 432 h 773"/>
                <a:gd name="T108" fmla="*/ 118 w 1093"/>
                <a:gd name="T109" fmla="*/ 465 h 773"/>
                <a:gd name="T110" fmla="*/ 150 w 1093"/>
                <a:gd name="T111" fmla="*/ 498 h 773"/>
                <a:gd name="T112" fmla="*/ 186 w 1093"/>
                <a:gd name="T113" fmla="*/ 530 h 773"/>
                <a:gd name="T114" fmla="*/ 205 w 1093"/>
                <a:gd name="T115" fmla="*/ 546 h 773"/>
                <a:gd name="T116" fmla="*/ 225 w 1093"/>
                <a:gd name="T117" fmla="*/ 563 h 773"/>
                <a:gd name="T118" fmla="*/ 245 w 1093"/>
                <a:gd name="T119" fmla="*/ 579 h 773"/>
                <a:gd name="T120" fmla="*/ 268 w 1093"/>
                <a:gd name="T121" fmla="*/ 59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3" h="773">
                  <a:moveTo>
                    <a:pt x="268" y="594"/>
                  </a:moveTo>
                  <a:lnTo>
                    <a:pt x="307" y="621"/>
                  </a:lnTo>
                  <a:lnTo>
                    <a:pt x="347" y="646"/>
                  </a:lnTo>
                  <a:lnTo>
                    <a:pt x="370" y="658"/>
                  </a:lnTo>
                  <a:lnTo>
                    <a:pt x="392" y="670"/>
                  </a:lnTo>
                  <a:lnTo>
                    <a:pt x="416" y="682"/>
                  </a:lnTo>
                  <a:lnTo>
                    <a:pt x="441" y="694"/>
                  </a:lnTo>
                  <a:lnTo>
                    <a:pt x="465" y="705"/>
                  </a:lnTo>
                  <a:lnTo>
                    <a:pt x="491" y="715"/>
                  </a:lnTo>
                  <a:lnTo>
                    <a:pt x="517" y="726"/>
                  </a:lnTo>
                  <a:lnTo>
                    <a:pt x="546" y="737"/>
                  </a:lnTo>
                  <a:lnTo>
                    <a:pt x="573" y="746"/>
                  </a:lnTo>
                  <a:lnTo>
                    <a:pt x="604" y="756"/>
                  </a:lnTo>
                  <a:lnTo>
                    <a:pt x="634" y="764"/>
                  </a:lnTo>
                  <a:lnTo>
                    <a:pt x="665" y="773"/>
                  </a:lnTo>
                  <a:lnTo>
                    <a:pt x="719" y="691"/>
                  </a:lnTo>
                  <a:lnTo>
                    <a:pt x="769" y="610"/>
                  </a:lnTo>
                  <a:lnTo>
                    <a:pt x="815" y="535"/>
                  </a:lnTo>
                  <a:lnTo>
                    <a:pt x="857" y="463"/>
                  </a:lnTo>
                  <a:lnTo>
                    <a:pt x="896" y="395"/>
                  </a:lnTo>
                  <a:lnTo>
                    <a:pt x="930" y="331"/>
                  </a:lnTo>
                  <a:lnTo>
                    <a:pt x="962" y="272"/>
                  </a:lnTo>
                  <a:lnTo>
                    <a:pt x="989" y="218"/>
                  </a:lnTo>
                  <a:lnTo>
                    <a:pt x="1014" y="169"/>
                  </a:lnTo>
                  <a:lnTo>
                    <a:pt x="1036" y="126"/>
                  </a:lnTo>
                  <a:lnTo>
                    <a:pt x="1053" y="89"/>
                  </a:lnTo>
                  <a:lnTo>
                    <a:pt x="1067" y="57"/>
                  </a:lnTo>
                  <a:lnTo>
                    <a:pt x="1079" y="33"/>
                  </a:lnTo>
                  <a:lnTo>
                    <a:pt x="1086" y="14"/>
                  </a:lnTo>
                  <a:lnTo>
                    <a:pt x="1090" y="3"/>
                  </a:lnTo>
                  <a:lnTo>
                    <a:pt x="1093" y="0"/>
                  </a:lnTo>
                  <a:lnTo>
                    <a:pt x="1087" y="1"/>
                  </a:lnTo>
                  <a:lnTo>
                    <a:pt x="1072" y="4"/>
                  </a:lnTo>
                  <a:lnTo>
                    <a:pt x="1046" y="9"/>
                  </a:lnTo>
                  <a:lnTo>
                    <a:pt x="1011" y="17"/>
                  </a:lnTo>
                  <a:lnTo>
                    <a:pt x="966" y="28"/>
                  </a:lnTo>
                  <a:lnTo>
                    <a:pt x="915" y="40"/>
                  </a:lnTo>
                  <a:lnTo>
                    <a:pt x="853" y="54"/>
                  </a:lnTo>
                  <a:lnTo>
                    <a:pt x="785" y="71"/>
                  </a:lnTo>
                  <a:lnTo>
                    <a:pt x="709" y="92"/>
                  </a:lnTo>
                  <a:lnTo>
                    <a:pt x="625" y="113"/>
                  </a:lnTo>
                  <a:lnTo>
                    <a:pt x="534" y="138"/>
                  </a:lnTo>
                  <a:lnTo>
                    <a:pt x="439" y="165"/>
                  </a:lnTo>
                  <a:lnTo>
                    <a:pt x="337" y="195"/>
                  </a:lnTo>
                  <a:lnTo>
                    <a:pt x="229" y="228"/>
                  </a:lnTo>
                  <a:lnTo>
                    <a:pt x="117" y="263"/>
                  </a:lnTo>
                  <a:lnTo>
                    <a:pt x="0" y="301"/>
                  </a:lnTo>
                  <a:lnTo>
                    <a:pt x="6" y="311"/>
                  </a:lnTo>
                  <a:lnTo>
                    <a:pt x="12" y="322"/>
                  </a:lnTo>
                  <a:lnTo>
                    <a:pt x="19" y="333"/>
                  </a:lnTo>
                  <a:lnTo>
                    <a:pt x="26" y="345"/>
                  </a:lnTo>
                  <a:lnTo>
                    <a:pt x="45" y="372"/>
                  </a:lnTo>
                  <a:lnTo>
                    <a:pt x="66" y="402"/>
                  </a:lnTo>
                  <a:lnTo>
                    <a:pt x="91" y="432"/>
                  </a:lnTo>
                  <a:lnTo>
                    <a:pt x="118" y="465"/>
                  </a:lnTo>
                  <a:lnTo>
                    <a:pt x="150" y="498"/>
                  </a:lnTo>
                  <a:lnTo>
                    <a:pt x="186" y="530"/>
                  </a:lnTo>
                  <a:lnTo>
                    <a:pt x="205" y="546"/>
                  </a:lnTo>
                  <a:lnTo>
                    <a:pt x="225" y="563"/>
                  </a:lnTo>
                  <a:lnTo>
                    <a:pt x="245" y="579"/>
                  </a:lnTo>
                  <a:lnTo>
                    <a:pt x="268" y="594"/>
                  </a:lnTo>
                  <a:close/>
                </a:path>
              </a:pathLst>
            </a:custGeom>
            <a:gradFill flip="none" rotWithShape="1">
              <a:gsLst>
                <a:gs pos="0">
                  <a:schemeClr val="accent1"/>
                </a:gs>
                <a:gs pos="99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0" name="Freeform 12">
              <a:extLst>
                <a:ext uri="{FF2B5EF4-FFF2-40B4-BE49-F238E27FC236}">
                  <a16:creationId xmlns:a16="http://schemas.microsoft.com/office/drawing/2014/main" id="{D410904B-B6FE-4294-BCFD-1DAC2C459CFD}"/>
                </a:ext>
              </a:extLst>
            </p:cNvPr>
            <p:cNvSpPr>
              <a:spLocks/>
            </p:cNvSpPr>
            <p:nvPr/>
          </p:nvSpPr>
          <p:spPr bwMode="auto">
            <a:xfrm>
              <a:off x="9585325" y="3125788"/>
              <a:ext cx="1439863" cy="217488"/>
            </a:xfrm>
            <a:custGeom>
              <a:avLst/>
              <a:gdLst>
                <a:gd name="T0" fmla="*/ 1866 w 2720"/>
                <a:gd name="T1" fmla="*/ 561 h 1923"/>
                <a:gd name="T2" fmla="*/ 1781 w 2720"/>
                <a:gd name="T3" fmla="*/ 493 h 1923"/>
                <a:gd name="T4" fmla="*/ 1702 w 2720"/>
                <a:gd name="T5" fmla="*/ 427 h 1923"/>
                <a:gd name="T6" fmla="*/ 1632 w 2720"/>
                <a:gd name="T7" fmla="*/ 361 h 1923"/>
                <a:gd name="T8" fmla="*/ 1568 w 2720"/>
                <a:gd name="T9" fmla="*/ 296 h 1923"/>
                <a:gd name="T10" fmla="*/ 1512 w 2720"/>
                <a:gd name="T11" fmla="*/ 233 h 1923"/>
                <a:gd name="T12" fmla="*/ 1462 w 2720"/>
                <a:gd name="T13" fmla="*/ 172 h 1923"/>
                <a:gd name="T14" fmla="*/ 1417 w 2720"/>
                <a:gd name="T15" fmla="*/ 115 h 1923"/>
                <a:gd name="T16" fmla="*/ 1381 w 2720"/>
                <a:gd name="T17" fmla="*/ 64 h 1923"/>
                <a:gd name="T18" fmla="*/ 1352 w 2720"/>
                <a:gd name="T19" fmla="*/ 20 h 1923"/>
                <a:gd name="T20" fmla="*/ 1289 w 2720"/>
                <a:gd name="T21" fmla="*/ 33 h 1923"/>
                <a:gd name="T22" fmla="*/ 1190 w 2720"/>
                <a:gd name="T23" fmla="*/ 100 h 1923"/>
                <a:gd name="T24" fmla="*/ 1092 w 2720"/>
                <a:gd name="T25" fmla="*/ 168 h 1923"/>
                <a:gd name="T26" fmla="*/ 995 w 2720"/>
                <a:gd name="T27" fmla="*/ 239 h 1923"/>
                <a:gd name="T28" fmla="*/ 900 w 2720"/>
                <a:gd name="T29" fmla="*/ 311 h 1923"/>
                <a:gd name="T30" fmla="*/ 807 w 2720"/>
                <a:gd name="T31" fmla="*/ 386 h 1923"/>
                <a:gd name="T32" fmla="*/ 717 w 2720"/>
                <a:gd name="T33" fmla="*/ 463 h 1923"/>
                <a:gd name="T34" fmla="*/ 628 w 2720"/>
                <a:gd name="T35" fmla="*/ 541 h 1923"/>
                <a:gd name="T36" fmla="*/ 543 w 2720"/>
                <a:gd name="T37" fmla="*/ 622 h 1923"/>
                <a:gd name="T38" fmla="*/ 460 w 2720"/>
                <a:gd name="T39" fmla="*/ 704 h 1923"/>
                <a:gd name="T40" fmla="*/ 380 w 2720"/>
                <a:gd name="T41" fmla="*/ 788 h 1923"/>
                <a:gd name="T42" fmla="*/ 304 w 2720"/>
                <a:gd name="T43" fmla="*/ 876 h 1923"/>
                <a:gd name="T44" fmla="*/ 231 w 2720"/>
                <a:gd name="T45" fmla="*/ 964 h 1923"/>
                <a:gd name="T46" fmla="*/ 160 w 2720"/>
                <a:gd name="T47" fmla="*/ 1055 h 1923"/>
                <a:gd name="T48" fmla="*/ 94 w 2720"/>
                <a:gd name="T49" fmla="*/ 1148 h 1923"/>
                <a:gd name="T50" fmla="*/ 30 w 2720"/>
                <a:gd name="T51" fmla="*/ 1243 h 1923"/>
                <a:gd name="T52" fmla="*/ 6 w 2720"/>
                <a:gd name="T53" fmla="*/ 1301 h 1923"/>
                <a:gd name="T54" fmla="*/ 32 w 2720"/>
                <a:gd name="T55" fmla="*/ 1344 h 1923"/>
                <a:gd name="T56" fmla="*/ 64 w 2720"/>
                <a:gd name="T57" fmla="*/ 1387 h 1923"/>
                <a:gd name="T58" fmla="*/ 105 w 2720"/>
                <a:gd name="T59" fmla="*/ 1441 h 1923"/>
                <a:gd name="T60" fmla="*/ 159 w 2720"/>
                <a:gd name="T61" fmla="*/ 1501 h 1923"/>
                <a:gd name="T62" fmla="*/ 223 w 2720"/>
                <a:gd name="T63" fmla="*/ 1565 h 1923"/>
                <a:gd name="T64" fmla="*/ 301 w 2720"/>
                <a:gd name="T65" fmla="*/ 1630 h 1923"/>
                <a:gd name="T66" fmla="*/ 390 w 2720"/>
                <a:gd name="T67" fmla="*/ 1693 h 1923"/>
                <a:gd name="T68" fmla="*/ 484 w 2720"/>
                <a:gd name="T69" fmla="*/ 1749 h 1923"/>
                <a:gd name="T70" fmla="*/ 578 w 2720"/>
                <a:gd name="T71" fmla="*/ 1797 h 1923"/>
                <a:gd name="T72" fmla="*/ 667 w 2720"/>
                <a:gd name="T73" fmla="*/ 1839 h 1923"/>
                <a:gd name="T74" fmla="*/ 784 w 2720"/>
                <a:gd name="T75" fmla="*/ 1885 h 1923"/>
                <a:gd name="T76" fmla="*/ 880 w 2720"/>
                <a:gd name="T77" fmla="*/ 1918 h 1923"/>
                <a:gd name="T78" fmla="*/ 964 w 2720"/>
                <a:gd name="T79" fmla="*/ 1902 h 1923"/>
                <a:gd name="T80" fmla="*/ 1097 w 2720"/>
                <a:gd name="T81" fmla="*/ 1857 h 1923"/>
                <a:gd name="T82" fmla="*/ 1229 w 2720"/>
                <a:gd name="T83" fmla="*/ 1811 h 1923"/>
                <a:gd name="T84" fmla="*/ 1358 w 2720"/>
                <a:gd name="T85" fmla="*/ 1762 h 1923"/>
                <a:gd name="T86" fmla="*/ 1483 w 2720"/>
                <a:gd name="T87" fmla="*/ 1710 h 1923"/>
                <a:gd name="T88" fmla="*/ 1606 w 2720"/>
                <a:gd name="T89" fmla="*/ 1655 h 1923"/>
                <a:gd name="T90" fmla="*/ 1725 w 2720"/>
                <a:gd name="T91" fmla="*/ 1599 h 1923"/>
                <a:gd name="T92" fmla="*/ 1842 w 2720"/>
                <a:gd name="T93" fmla="*/ 1541 h 1923"/>
                <a:gd name="T94" fmla="*/ 1956 w 2720"/>
                <a:gd name="T95" fmla="*/ 1480 h 1923"/>
                <a:gd name="T96" fmla="*/ 2067 w 2720"/>
                <a:gd name="T97" fmla="*/ 1418 h 1923"/>
                <a:gd name="T98" fmla="*/ 2175 w 2720"/>
                <a:gd name="T99" fmla="*/ 1355 h 1923"/>
                <a:gd name="T100" fmla="*/ 2281 w 2720"/>
                <a:gd name="T101" fmla="*/ 1289 h 1923"/>
                <a:gd name="T102" fmla="*/ 2383 w 2720"/>
                <a:gd name="T103" fmla="*/ 1223 h 1923"/>
                <a:gd name="T104" fmla="*/ 2483 w 2720"/>
                <a:gd name="T105" fmla="*/ 1155 h 1923"/>
                <a:gd name="T106" fmla="*/ 2581 w 2720"/>
                <a:gd name="T107" fmla="*/ 1085 h 1923"/>
                <a:gd name="T108" fmla="*/ 2674 w 2720"/>
                <a:gd name="T109" fmla="*/ 1015 h 1923"/>
                <a:gd name="T110" fmla="*/ 2658 w 2720"/>
                <a:gd name="T111" fmla="*/ 960 h 1923"/>
                <a:gd name="T112" fmla="*/ 2539 w 2720"/>
                <a:gd name="T113" fmla="*/ 919 h 1923"/>
                <a:gd name="T114" fmla="*/ 2425 w 2720"/>
                <a:gd name="T115" fmla="*/ 875 h 1923"/>
                <a:gd name="T116" fmla="*/ 2319 w 2720"/>
                <a:gd name="T117" fmla="*/ 827 h 1923"/>
                <a:gd name="T118" fmla="*/ 2218 w 2720"/>
                <a:gd name="T119" fmla="*/ 778 h 1923"/>
                <a:gd name="T120" fmla="*/ 2124 w 2720"/>
                <a:gd name="T121" fmla="*/ 727 h 1923"/>
                <a:gd name="T122" fmla="*/ 2035 w 2720"/>
                <a:gd name="T123" fmla="*/ 674 h 1923"/>
                <a:gd name="T124" fmla="*/ 1951 w 2720"/>
                <a:gd name="T125" fmla="*/ 621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20" h="1923">
                  <a:moveTo>
                    <a:pt x="1913" y="594"/>
                  </a:moveTo>
                  <a:lnTo>
                    <a:pt x="1866" y="561"/>
                  </a:lnTo>
                  <a:lnTo>
                    <a:pt x="1823" y="527"/>
                  </a:lnTo>
                  <a:lnTo>
                    <a:pt x="1781" y="493"/>
                  </a:lnTo>
                  <a:lnTo>
                    <a:pt x="1741" y="460"/>
                  </a:lnTo>
                  <a:lnTo>
                    <a:pt x="1702" y="427"/>
                  </a:lnTo>
                  <a:lnTo>
                    <a:pt x="1666" y="394"/>
                  </a:lnTo>
                  <a:lnTo>
                    <a:pt x="1632" y="361"/>
                  </a:lnTo>
                  <a:lnTo>
                    <a:pt x="1599" y="328"/>
                  </a:lnTo>
                  <a:lnTo>
                    <a:pt x="1568" y="296"/>
                  </a:lnTo>
                  <a:lnTo>
                    <a:pt x="1540" y="265"/>
                  </a:lnTo>
                  <a:lnTo>
                    <a:pt x="1512" y="233"/>
                  </a:lnTo>
                  <a:lnTo>
                    <a:pt x="1486" y="203"/>
                  </a:lnTo>
                  <a:lnTo>
                    <a:pt x="1462" y="172"/>
                  </a:lnTo>
                  <a:lnTo>
                    <a:pt x="1439" y="144"/>
                  </a:lnTo>
                  <a:lnTo>
                    <a:pt x="1417" y="115"/>
                  </a:lnTo>
                  <a:lnTo>
                    <a:pt x="1397" y="88"/>
                  </a:lnTo>
                  <a:lnTo>
                    <a:pt x="1381" y="64"/>
                  </a:lnTo>
                  <a:lnTo>
                    <a:pt x="1367" y="43"/>
                  </a:lnTo>
                  <a:lnTo>
                    <a:pt x="1352" y="20"/>
                  </a:lnTo>
                  <a:lnTo>
                    <a:pt x="1339" y="0"/>
                  </a:lnTo>
                  <a:lnTo>
                    <a:pt x="1289" y="33"/>
                  </a:lnTo>
                  <a:lnTo>
                    <a:pt x="1239" y="66"/>
                  </a:lnTo>
                  <a:lnTo>
                    <a:pt x="1190" y="100"/>
                  </a:lnTo>
                  <a:lnTo>
                    <a:pt x="1141" y="133"/>
                  </a:lnTo>
                  <a:lnTo>
                    <a:pt x="1092" y="168"/>
                  </a:lnTo>
                  <a:lnTo>
                    <a:pt x="1043" y="204"/>
                  </a:lnTo>
                  <a:lnTo>
                    <a:pt x="995" y="239"/>
                  </a:lnTo>
                  <a:lnTo>
                    <a:pt x="946" y="275"/>
                  </a:lnTo>
                  <a:lnTo>
                    <a:pt x="900" y="311"/>
                  </a:lnTo>
                  <a:lnTo>
                    <a:pt x="853" y="349"/>
                  </a:lnTo>
                  <a:lnTo>
                    <a:pt x="807" y="386"/>
                  </a:lnTo>
                  <a:lnTo>
                    <a:pt x="762" y="424"/>
                  </a:lnTo>
                  <a:lnTo>
                    <a:pt x="717" y="463"/>
                  </a:lnTo>
                  <a:lnTo>
                    <a:pt x="673" y="502"/>
                  </a:lnTo>
                  <a:lnTo>
                    <a:pt x="628" y="541"/>
                  </a:lnTo>
                  <a:lnTo>
                    <a:pt x="585" y="581"/>
                  </a:lnTo>
                  <a:lnTo>
                    <a:pt x="543" y="622"/>
                  </a:lnTo>
                  <a:lnTo>
                    <a:pt x="501" y="662"/>
                  </a:lnTo>
                  <a:lnTo>
                    <a:pt x="460" y="704"/>
                  </a:lnTo>
                  <a:lnTo>
                    <a:pt x="419" y="747"/>
                  </a:lnTo>
                  <a:lnTo>
                    <a:pt x="380" y="788"/>
                  </a:lnTo>
                  <a:lnTo>
                    <a:pt x="341" y="832"/>
                  </a:lnTo>
                  <a:lnTo>
                    <a:pt x="304" y="876"/>
                  </a:lnTo>
                  <a:lnTo>
                    <a:pt x="267" y="920"/>
                  </a:lnTo>
                  <a:lnTo>
                    <a:pt x="231" y="964"/>
                  </a:lnTo>
                  <a:lnTo>
                    <a:pt x="195" y="1009"/>
                  </a:lnTo>
                  <a:lnTo>
                    <a:pt x="160" y="1055"/>
                  </a:lnTo>
                  <a:lnTo>
                    <a:pt x="125" y="1102"/>
                  </a:lnTo>
                  <a:lnTo>
                    <a:pt x="94" y="1148"/>
                  </a:lnTo>
                  <a:lnTo>
                    <a:pt x="62" y="1195"/>
                  </a:lnTo>
                  <a:lnTo>
                    <a:pt x="30" y="1243"/>
                  </a:lnTo>
                  <a:lnTo>
                    <a:pt x="0" y="1292"/>
                  </a:lnTo>
                  <a:lnTo>
                    <a:pt x="6" y="1301"/>
                  </a:lnTo>
                  <a:lnTo>
                    <a:pt x="20" y="1325"/>
                  </a:lnTo>
                  <a:lnTo>
                    <a:pt x="32" y="1344"/>
                  </a:lnTo>
                  <a:lnTo>
                    <a:pt x="46" y="1364"/>
                  </a:lnTo>
                  <a:lnTo>
                    <a:pt x="64" y="1387"/>
                  </a:lnTo>
                  <a:lnTo>
                    <a:pt x="82" y="1414"/>
                  </a:lnTo>
                  <a:lnTo>
                    <a:pt x="105" y="1441"/>
                  </a:lnTo>
                  <a:lnTo>
                    <a:pt x="130" y="1471"/>
                  </a:lnTo>
                  <a:lnTo>
                    <a:pt x="159" y="1501"/>
                  </a:lnTo>
                  <a:lnTo>
                    <a:pt x="189" y="1533"/>
                  </a:lnTo>
                  <a:lnTo>
                    <a:pt x="223" y="1565"/>
                  </a:lnTo>
                  <a:lnTo>
                    <a:pt x="261" y="1598"/>
                  </a:lnTo>
                  <a:lnTo>
                    <a:pt x="301" y="1630"/>
                  </a:lnTo>
                  <a:lnTo>
                    <a:pt x="344" y="1662"/>
                  </a:lnTo>
                  <a:lnTo>
                    <a:pt x="390" y="1693"/>
                  </a:lnTo>
                  <a:lnTo>
                    <a:pt x="437" y="1722"/>
                  </a:lnTo>
                  <a:lnTo>
                    <a:pt x="484" y="1749"/>
                  </a:lnTo>
                  <a:lnTo>
                    <a:pt x="532" y="1774"/>
                  </a:lnTo>
                  <a:lnTo>
                    <a:pt x="578" y="1797"/>
                  </a:lnTo>
                  <a:lnTo>
                    <a:pt x="624" y="1819"/>
                  </a:lnTo>
                  <a:lnTo>
                    <a:pt x="667" y="1839"/>
                  </a:lnTo>
                  <a:lnTo>
                    <a:pt x="709" y="1856"/>
                  </a:lnTo>
                  <a:lnTo>
                    <a:pt x="784" y="1885"/>
                  </a:lnTo>
                  <a:lnTo>
                    <a:pt x="843" y="1906"/>
                  </a:lnTo>
                  <a:lnTo>
                    <a:pt x="880" y="1918"/>
                  </a:lnTo>
                  <a:lnTo>
                    <a:pt x="894" y="1923"/>
                  </a:lnTo>
                  <a:lnTo>
                    <a:pt x="964" y="1902"/>
                  </a:lnTo>
                  <a:lnTo>
                    <a:pt x="1031" y="1880"/>
                  </a:lnTo>
                  <a:lnTo>
                    <a:pt x="1097" y="1857"/>
                  </a:lnTo>
                  <a:lnTo>
                    <a:pt x="1164" y="1835"/>
                  </a:lnTo>
                  <a:lnTo>
                    <a:pt x="1229" y="1811"/>
                  </a:lnTo>
                  <a:lnTo>
                    <a:pt x="1293" y="1786"/>
                  </a:lnTo>
                  <a:lnTo>
                    <a:pt x="1358" y="1762"/>
                  </a:lnTo>
                  <a:lnTo>
                    <a:pt x="1420" y="1735"/>
                  </a:lnTo>
                  <a:lnTo>
                    <a:pt x="1483" y="1710"/>
                  </a:lnTo>
                  <a:lnTo>
                    <a:pt x="1545" y="1682"/>
                  </a:lnTo>
                  <a:lnTo>
                    <a:pt x="1606" y="1655"/>
                  </a:lnTo>
                  <a:lnTo>
                    <a:pt x="1666" y="1627"/>
                  </a:lnTo>
                  <a:lnTo>
                    <a:pt x="1725" y="1599"/>
                  </a:lnTo>
                  <a:lnTo>
                    <a:pt x="1784" y="1570"/>
                  </a:lnTo>
                  <a:lnTo>
                    <a:pt x="1842" y="1541"/>
                  </a:lnTo>
                  <a:lnTo>
                    <a:pt x="1900" y="1510"/>
                  </a:lnTo>
                  <a:lnTo>
                    <a:pt x="1956" y="1480"/>
                  </a:lnTo>
                  <a:lnTo>
                    <a:pt x="2012" y="1449"/>
                  </a:lnTo>
                  <a:lnTo>
                    <a:pt x="2067" y="1418"/>
                  </a:lnTo>
                  <a:lnTo>
                    <a:pt x="2121" y="1386"/>
                  </a:lnTo>
                  <a:lnTo>
                    <a:pt x="2175" y="1355"/>
                  </a:lnTo>
                  <a:lnTo>
                    <a:pt x="2228" y="1322"/>
                  </a:lnTo>
                  <a:lnTo>
                    <a:pt x="2281" y="1289"/>
                  </a:lnTo>
                  <a:lnTo>
                    <a:pt x="2332" y="1256"/>
                  </a:lnTo>
                  <a:lnTo>
                    <a:pt x="2383" y="1223"/>
                  </a:lnTo>
                  <a:lnTo>
                    <a:pt x="2434" y="1188"/>
                  </a:lnTo>
                  <a:lnTo>
                    <a:pt x="2483" y="1155"/>
                  </a:lnTo>
                  <a:lnTo>
                    <a:pt x="2532" y="1120"/>
                  </a:lnTo>
                  <a:lnTo>
                    <a:pt x="2581" y="1085"/>
                  </a:lnTo>
                  <a:lnTo>
                    <a:pt x="2628" y="1050"/>
                  </a:lnTo>
                  <a:lnTo>
                    <a:pt x="2674" y="1015"/>
                  </a:lnTo>
                  <a:lnTo>
                    <a:pt x="2720" y="980"/>
                  </a:lnTo>
                  <a:lnTo>
                    <a:pt x="2658" y="960"/>
                  </a:lnTo>
                  <a:lnTo>
                    <a:pt x="2598" y="940"/>
                  </a:lnTo>
                  <a:lnTo>
                    <a:pt x="2539" y="919"/>
                  </a:lnTo>
                  <a:lnTo>
                    <a:pt x="2481" y="897"/>
                  </a:lnTo>
                  <a:lnTo>
                    <a:pt x="2425" y="875"/>
                  </a:lnTo>
                  <a:lnTo>
                    <a:pt x="2372" y="851"/>
                  </a:lnTo>
                  <a:lnTo>
                    <a:pt x="2319" y="827"/>
                  </a:lnTo>
                  <a:lnTo>
                    <a:pt x="2268" y="804"/>
                  </a:lnTo>
                  <a:lnTo>
                    <a:pt x="2218" y="778"/>
                  </a:lnTo>
                  <a:lnTo>
                    <a:pt x="2170" y="753"/>
                  </a:lnTo>
                  <a:lnTo>
                    <a:pt x="2124" y="727"/>
                  </a:lnTo>
                  <a:lnTo>
                    <a:pt x="2078" y="701"/>
                  </a:lnTo>
                  <a:lnTo>
                    <a:pt x="2035" y="674"/>
                  </a:lnTo>
                  <a:lnTo>
                    <a:pt x="1993" y="648"/>
                  </a:lnTo>
                  <a:lnTo>
                    <a:pt x="1951" y="621"/>
                  </a:lnTo>
                  <a:lnTo>
                    <a:pt x="1913" y="594"/>
                  </a:lnTo>
                  <a:close/>
                </a:path>
              </a:pathLst>
            </a:custGeom>
            <a:gradFill flip="none" rotWithShape="1">
              <a:gsLst>
                <a:gs pos="0">
                  <a:schemeClr val="accent1"/>
                </a:gs>
                <a:gs pos="99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1" name="Freeform 13">
              <a:extLst>
                <a:ext uri="{FF2B5EF4-FFF2-40B4-BE49-F238E27FC236}">
                  <a16:creationId xmlns:a16="http://schemas.microsoft.com/office/drawing/2014/main" id="{5C270FC4-AFBA-452B-A27F-150618D96943}"/>
                </a:ext>
              </a:extLst>
            </p:cNvPr>
            <p:cNvSpPr>
              <a:spLocks/>
            </p:cNvSpPr>
            <p:nvPr/>
          </p:nvSpPr>
          <p:spPr bwMode="auto">
            <a:xfrm>
              <a:off x="11331575" y="3019425"/>
              <a:ext cx="403225" cy="60325"/>
            </a:xfrm>
            <a:custGeom>
              <a:avLst/>
              <a:gdLst>
                <a:gd name="T0" fmla="*/ 331 w 764"/>
                <a:gd name="T1" fmla="*/ 377 h 542"/>
                <a:gd name="T2" fmla="*/ 399 w 764"/>
                <a:gd name="T3" fmla="*/ 417 h 542"/>
                <a:gd name="T4" fmla="*/ 449 w 764"/>
                <a:gd name="T5" fmla="*/ 444 h 542"/>
                <a:gd name="T6" fmla="*/ 502 w 764"/>
                <a:gd name="T7" fmla="*/ 468 h 542"/>
                <a:gd name="T8" fmla="*/ 559 w 764"/>
                <a:gd name="T9" fmla="*/ 491 h 542"/>
                <a:gd name="T10" fmla="*/ 619 w 764"/>
                <a:gd name="T11" fmla="*/ 513 h 542"/>
                <a:gd name="T12" fmla="*/ 684 w 764"/>
                <a:gd name="T13" fmla="*/ 533 h 542"/>
                <a:gd name="T14" fmla="*/ 728 w 764"/>
                <a:gd name="T15" fmla="*/ 525 h 542"/>
                <a:gd name="T16" fmla="*/ 753 w 764"/>
                <a:gd name="T17" fmla="*/ 489 h 542"/>
                <a:gd name="T18" fmla="*/ 733 w 764"/>
                <a:gd name="T19" fmla="*/ 463 h 542"/>
                <a:gd name="T20" fmla="*/ 672 w 764"/>
                <a:gd name="T21" fmla="*/ 445 h 542"/>
                <a:gd name="T22" fmla="*/ 616 w 764"/>
                <a:gd name="T23" fmla="*/ 425 h 542"/>
                <a:gd name="T24" fmla="*/ 564 w 764"/>
                <a:gd name="T25" fmla="*/ 404 h 542"/>
                <a:gd name="T26" fmla="*/ 515 w 764"/>
                <a:gd name="T27" fmla="*/ 381 h 542"/>
                <a:gd name="T28" fmla="*/ 469 w 764"/>
                <a:gd name="T29" fmla="*/ 357 h 542"/>
                <a:gd name="T30" fmla="*/ 406 w 764"/>
                <a:gd name="T31" fmla="*/ 320 h 542"/>
                <a:gd name="T32" fmla="*/ 344 w 764"/>
                <a:gd name="T33" fmla="*/ 278 h 542"/>
                <a:gd name="T34" fmla="*/ 304 w 764"/>
                <a:gd name="T35" fmla="*/ 245 h 542"/>
                <a:gd name="T36" fmla="*/ 249 w 764"/>
                <a:gd name="T37" fmla="*/ 197 h 542"/>
                <a:gd name="T38" fmla="*/ 190 w 764"/>
                <a:gd name="T39" fmla="*/ 131 h 542"/>
                <a:gd name="T40" fmla="*/ 144 w 764"/>
                <a:gd name="T41" fmla="*/ 71 h 542"/>
                <a:gd name="T42" fmla="*/ 118 w 764"/>
                <a:gd name="T43" fmla="*/ 32 h 542"/>
                <a:gd name="T44" fmla="*/ 105 w 764"/>
                <a:gd name="T45" fmla="*/ 10 h 542"/>
                <a:gd name="T46" fmla="*/ 75 w 764"/>
                <a:gd name="T47" fmla="*/ 8 h 542"/>
                <a:gd name="T48" fmla="*/ 24 w 764"/>
                <a:gd name="T49" fmla="*/ 25 h 542"/>
                <a:gd name="T50" fmla="*/ 6 w 764"/>
                <a:gd name="T51" fmla="*/ 43 h 542"/>
                <a:gd name="T52" fmla="*/ 19 w 764"/>
                <a:gd name="T53" fmla="*/ 64 h 542"/>
                <a:gd name="T54" fmla="*/ 44 w 764"/>
                <a:gd name="T55" fmla="*/ 106 h 542"/>
                <a:gd name="T56" fmla="*/ 95 w 764"/>
                <a:gd name="T57" fmla="*/ 171 h 542"/>
                <a:gd name="T58" fmla="*/ 142 w 764"/>
                <a:gd name="T59" fmla="*/ 224 h 542"/>
                <a:gd name="T60" fmla="*/ 178 w 764"/>
                <a:gd name="T61" fmla="*/ 260 h 542"/>
                <a:gd name="T62" fmla="*/ 220 w 764"/>
                <a:gd name="T63" fmla="*/ 295 h 542"/>
                <a:gd name="T64" fmla="*/ 265 w 764"/>
                <a:gd name="T65" fmla="*/ 33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4" h="542">
                  <a:moveTo>
                    <a:pt x="289" y="348"/>
                  </a:moveTo>
                  <a:lnTo>
                    <a:pt x="331" y="377"/>
                  </a:lnTo>
                  <a:lnTo>
                    <a:pt x="376" y="404"/>
                  </a:lnTo>
                  <a:lnTo>
                    <a:pt x="399" y="417"/>
                  </a:lnTo>
                  <a:lnTo>
                    <a:pt x="423" y="430"/>
                  </a:lnTo>
                  <a:lnTo>
                    <a:pt x="449" y="444"/>
                  </a:lnTo>
                  <a:lnTo>
                    <a:pt x="475" y="456"/>
                  </a:lnTo>
                  <a:lnTo>
                    <a:pt x="502" y="468"/>
                  </a:lnTo>
                  <a:lnTo>
                    <a:pt x="530" y="480"/>
                  </a:lnTo>
                  <a:lnTo>
                    <a:pt x="559" y="491"/>
                  </a:lnTo>
                  <a:lnTo>
                    <a:pt x="589" y="503"/>
                  </a:lnTo>
                  <a:lnTo>
                    <a:pt x="619" y="513"/>
                  </a:lnTo>
                  <a:lnTo>
                    <a:pt x="651" y="523"/>
                  </a:lnTo>
                  <a:lnTo>
                    <a:pt x="684" y="533"/>
                  </a:lnTo>
                  <a:lnTo>
                    <a:pt x="717" y="542"/>
                  </a:lnTo>
                  <a:lnTo>
                    <a:pt x="728" y="525"/>
                  </a:lnTo>
                  <a:lnTo>
                    <a:pt x="740" y="507"/>
                  </a:lnTo>
                  <a:lnTo>
                    <a:pt x="753" y="489"/>
                  </a:lnTo>
                  <a:lnTo>
                    <a:pt x="764" y="472"/>
                  </a:lnTo>
                  <a:lnTo>
                    <a:pt x="733" y="463"/>
                  </a:lnTo>
                  <a:lnTo>
                    <a:pt x="703" y="455"/>
                  </a:lnTo>
                  <a:lnTo>
                    <a:pt x="672" y="445"/>
                  </a:lnTo>
                  <a:lnTo>
                    <a:pt x="645" y="436"/>
                  </a:lnTo>
                  <a:lnTo>
                    <a:pt x="616" y="425"/>
                  </a:lnTo>
                  <a:lnTo>
                    <a:pt x="590" y="414"/>
                  </a:lnTo>
                  <a:lnTo>
                    <a:pt x="564" y="404"/>
                  </a:lnTo>
                  <a:lnTo>
                    <a:pt x="540" y="393"/>
                  </a:lnTo>
                  <a:lnTo>
                    <a:pt x="515" y="381"/>
                  </a:lnTo>
                  <a:lnTo>
                    <a:pt x="491" y="369"/>
                  </a:lnTo>
                  <a:lnTo>
                    <a:pt x="469" y="357"/>
                  </a:lnTo>
                  <a:lnTo>
                    <a:pt x="446" y="345"/>
                  </a:lnTo>
                  <a:lnTo>
                    <a:pt x="406" y="320"/>
                  </a:lnTo>
                  <a:lnTo>
                    <a:pt x="367" y="293"/>
                  </a:lnTo>
                  <a:lnTo>
                    <a:pt x="344" y="278"/>
                  </a:lnTo>
                  <a:lnTo>
                    <a:pt x="324" y="262"/>
                  </a:lnTo>
                  <a:lnTo>
                    <a:pt x="304" y="245"/>
                  </a:lnTo>
                  <a:lnTo>
                    <a:pt x="285" y="229"/>
                  </a:lnTo>
                  <a:lnTo>
                    <a:pt x="249" y="197"/>
                  </a:lnTo>
                  <a:lnTo>
                    <a:pt x="217" y="164"/>
                  </a:lnTo>
                  <a:lnTo>
                    <a:pt x="190" y="131"/>
                  </a:lnTo>
                  <a:lnTo>
                    <a:pt x="165" y="101"/>
                  </a:lnTo>
                  <a:lnTo>
                    <a:pt x="144" y="71"/>
                  </a:lnTo>
                  <a:lnTo>
                    <a:pt x="125" y="44"/>
                  </a:lnTo>
                  <a:lnTo>
                    <a:pt x="118" y="32"/>
                  </a:lnTo>
                  <a:lnTo>
                    <a:pt x="111" y="21"/>
                  </a:lnTo>
                  <a:lnTo>
                    <a:pt x="105" y="10"/>
                  </a:lnTo>
                  <a:lnTo>
                    <a:pt x="99" y="0"/>
                  </a:lnTo>
                  <a:lnTo>
                    <a:pt x="75" y="8"/>
                  </a:lnTo>
                  <a:lnTo>
                    <a:pt x="50" y="17"/>
                  </a:lnTo>
                  <a:lnTo>
                    <a:pt x="24" y="25"/>
                  </a:lnTo>
                  <a:lnTo>
                    <a:pt x="0" y="33"/>
                  </a:lnTo>
                  <a:lnTo>
                    <a:pt x="6" y="43"/>
                  </a:lnTo>
                  <a:lnTo>
                    <a:pt x="11" y="53"/>
                  </a:lnTo>
                  <a:lnTo>
                    <a:pt x="19" y="64"/>
                  </a:lnTo>
                  <a:lnTo>
                    <a:pt x="24" y="75"/>
                  </a:lnTo>
                  <a:lnTo>
                    <a:pt x="44" y="106"/>
                  </a:lnTo>
                  <a:lnTo>
                    <a:pt x="69" y="138"/>
                  </a:lnTo>
                  <a:lnTo>
                    <a:pt x="95" y="171"/>
                  </a:lnTo>
                  <a:lnTo>
                    <a:pt x="127" y="206"/>
                  </a:lnTo>
                  <a:lnTo>
                    <a:pt x="142" y="224"/>
                  </a:lnTo>
                  <a:lnTo>
                    <a:pt x="160" y="241"/>
                  </a:lnTo>
                  <a:lnTo>
                    <a:pt x="178" y="260"/>
                  </a:lnTo>
                  <a:lnTo>
                    <a:pt x="199" y="277"/>
                  </a:lnTo>
                  <a:lnTo>
                    <a:pt x="220" y="295"/>
                  </a:lnTo>
                  <a:lnTo>
                    <a:pt x="242" y="313"/>
                  </a:lnTo>
                  <a:lnTo>
                    <a:pt x="265" y="331"/>
                  </a:lnTo>
                  <a:lnTo>
                    <a:pt x="289" y="348"/>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2" name="Freeform 14">
              <a:extLst>
                <a:ext uri="{FF2B5EF4-FFF2-40B4-BE49-F238E27FC236}">
                  <a16:creationId xmlns:a16="http://schemas.microsoft.com/office/drawing/2014/main" id="{46578438-AB05-4543-A34D-B70789C22A82}"/>
                </a:ext>
              </a:extLst>
            </p:cNvPr>
            <p:cNvSpPr>
              <a:spLocks/>
            </p:cNvSpPr>
            <p:nvPr/>
          </p:nvSpPr>
          <p:spPr bwMode="auto">
            <a:xfrm>
              <a:off x="10294938" y="3119438"/>
              <a:ext cx="771525" cy="117475"/>
            </a:xfrm>
            <a:custGeom>
              <a:avLst/>
              <a:gdLst>
                <a:gd name="T0" fmla="*/ 612 w 1459"/>
                <a:gd name="T1" fmla="*/ 675 h 1034"/>
                <a:gd name="T2" fmla="*/ 696 w 1459"/>
                <a:gd name="T3" fmla="*/ 728 h 1034"/>
                <a:gd name="T4" fmla="*/ 785 w 1459"/>
                <a:gd name="T5" fmla="*/ 781 h 1034"/>
                <a:gd name="T6" fmla="*/ 879 w 1459"/>
                <a:gd name="T7" fmla="*/ 832 h 1034"/>
                <a:gd name="T8" fmla="*/ 980 w 1459"/>
                <a:gd name="T9" fmla="*/ 881 h 1034"/>
                <a:gd name="T10" fmla="*/ 1086 w 1459"/>
                <a:gd name="T11" fmla="*/ 929 h 1034"/>
                <a:gd name="T12" fmla="*/ 1200 w 1459"/>
                <a:gd name="T13" fmla="*/ 973 h 1034"/>
                <a:gd name="T14" fmla="*/ 1319 w 1459"/>
                <a:gd name="T15" fmla="*/ 1014 h 1034"/>
                <a:gd name="T16" fmla="*/ 1402 w 1459"/>
                <a:gd name="T17" fmla="*/ 1018 h 1034"/>
                <a:gd name="T18" fmla="*/ 1440 w 1459"/>
                <a:gd name="T19" fmla="*/ 988 h 1034"/>
                <a:gd name="T20" fmla="*/ 1396 w 1459"/>
                <a:gd name="T21" fmla="*/ 953 h 1034"/>
                <a:gd name="T22" fmla="*/ 1276 w 1459"/>
                <a:gd name="T23" fmla="*/ 914 h 1034"/>
                <a:gd name="T24" fmla="*/ 1162 w 1459"/>
                <a:gd name="T25" fmla="*/ 870 h 1034"/>
                <a:gd name="T26" fmla="*/ 1056 w 1459"/>
                <a:gd name="T27" fmla="*/ 824 h 1034"/>
                <a:gd name="T28" fmla="*/ 955 w 1459"/>
                <a:gd name="T29" fmla="*/ 775 h 1034"/>
                <a:gd name="T30" fmla="*/ 862 w 1459"/>
                <a:gd name="T31" fmla="*/ 725 h 1034"/>
                <a:gd name="T32" fmla="*/ 772 w 1459"/>
                <a:gd name="T33" fmla="*/ 674 h 1034"/>
                <a:gd name="T34" fmla="*/ 690 w 1459"/>
                <a:gd name="T35" fmla="*/ 620 h 1034"/>
                <a:gd name="T36" fmla="*/ 607 w 1459"/>
                <a:gd name="T37" fmla="*/ 561 h 1034"/>
                <a:gd name="T38" fmla="*/ 525 w 1459"/>
                <a:gd name="T39" fmla="*/ 497 h 1034"/>
                <a:gd name="T40" fmla="*/ 450 w 1459"/>
                <a:gd name="T41" fmla="*/ 432 h 1034"/>
                <a:gd name="T42" fmla="*/ 382 w 1459"/>
                <a:gd name="T43" fmla="*/ 369 h 1034"/>
                <a:gd name="T44" fmla="*/ 322 w 1459"/>
                <a:gd name="T45" fmla="*/ 307 h 1034"/>
                <a:gd name="T46" fmla="*/ 267 w 1459"/>
                <a:gd name="T47" fmla="*/ 246 h 1034"/>
                <a:gd name="T48" fmla="*/ 218 w 1459"/>
                <a:gd name="T49" fmla="*/ 188 h 1034"/>
                <a:gd name="T50" fmla="*/ 176 w 1459"/>
                <a:gd name="T51" fmla="*/ 133 h 1034"/>
                <a:gd name="T52" fmla="*/ 137 w 1459"/>
                <a:gd name="T53" fmla="*/ 78 h 1034"/>
                <a:gd name="T54" fmla="*/ 101 w 1459"/>
                <a:gd name="T55" fmla="*/ 25 h 1034"/>
                <a:gd name="T56" fmla="*/ 65 w 1459"/>
                <a:gd name="T57" fmla="*/ 13 h 1034"/>
                <a:gd name="T58" fmla="*/ 22 w 1459"/>
                <a:gd name="T59" fmla="*/ 41 h 1034"/>
                <a:gd name="T60" fmla="*/ 13 w 1459"/>
                <a:gd name="T61" fmla="*/ 74 h 1034"/>
                <a:gd name="T62" fmla="*/ 42 w 1459"/>
                <a:gd name="T63" fmla="*/ 118 h 1034"/>
                <a:gd name="T64" fmla="*/ 78 w 1459"/>
                <a:gd name="T65" fmla="*/ 169 h 1034"/>
                <a:gd name="T66" fmla="*/ 123 w 1459"/>
                <a:gd name="T67" fmla="*/ 226 h 1034"/>
                <a:gd name="T68" fmla="*/ 173 w 1459"/>
                <a:gd name="T69" fmla="*/ 287 h 1034"/>
                <a:gd name="T70" fmla="*/ 229 w 1459"/>
                <a:gd name="T71" fmla="*/ 350 h 1034"/>
                <a:gd name="T72" fmla="*/ 293 w 1459"/>
                <a:gd name="T73" fmla="*/ 415 h 1034"/>
                <a:gd name="T74" fmla="*/ 363 w 1459"/>
                <a:gd name="T75" fmla="*/ 481 h 1034"/>
                <a:gd name="T76" fmla="*/ 442 w 1459"/>
                <a:gd name="T77" fmla="*/ 547 h 1034"/>
                <a:gd name="T78" fmla="*/ 527 w 1459"/>
                <a:gd name="T79" fmla="*/ 61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9" h="1034">
                  <a:moveTo>
                    <a:pt x="574" y="648"/>
                  </a:moveTo>
                  <a:lnTo>
                    <a:pt x="612" y="675"/>
                  </a:lnTo>
                  <a:lnTo>
                    <a:pt x="654" y="702"/>
                  </a:lnTo>
                  <a:lnTo>
                    <a:pt x="696" y="728"/>
                  </a:lnTo>
                  <a:lnTo>
                    <a:pt x="739" y="755"/>
                  </a:lnTo>
                  <a:lnTo>
                    <a:pt x="785" y="781"/>
                  </a:lnTo>
                  <a:lnTo>
                    <a:pt x="831" y="807"/>
                  </a:lnTo>
                  <a:lnTo>
                    <a:pt x="879" y="832"/>
                  </a:lnTo>
                  <a:lnTo>
                    <a:pt x="929" y="858"/>
                  </a:lnTo>
                  <a:lnTo>
                    <a:pt x="980" y="881"/>
                  </a:lnTo>
                  <a:lnTo>
                    <a:pt x="1033" y="905"/>
                  </a:lnTo>
                  <a:lnTo>
                    <a:pt x="1086" y="929"/>
                  </a:lnTo>
                  <a:lnTo>
                    <a:pt x="1142" y="951"/>
                  </a:lnTo>
                  <a:lnTo>
                    <a:pt x="1200" y="973"/>
                  </a:lnTo>
                  <a:lnTo>
                    <a:pt x="1259" y="994"/>
                  </a:lnTo>
                  <a:lnTo>
                    <a:pt x="1319" y="1014"/>
                  </a:lnTo>
                  <a:lnTo>
                    <a:pt x="1381" y="1034"/>
                  </a:lnTo>
                  <a:lnTo>
                    <a:pt x="1402" y="1018"/>
                  </a:lnTo>
                  <a:lnTo>
                    <a:pt x="1420" y="1003"/>
                  </a:lnTo>
                  <a:lnTo>
                    <a:pt x="1440" y="988"/>
                  </a:lnTo>
                  <a:lnTo>
                    <a:pt x="1459" y="972"/>
                  </a:lnTo>
                  <a:lnTo>
                    <a:pt x="1396" y="953"/>
                  </a:lnTo>
                  <a:lnTo>
                    <a:pt x="1335" y="934"/>
                  </a:lnTo>
                  <a:lnTo>
                    <a:pt x="1276" y="914"/>
                  </a:lnTo>
                  <a:lnTo>
                    <a:pt x="1219" y="892"/>
                  </a:lnTo>
                  <a:lnTo>
                    <a:pt x="1162" y="870"/>
                  </a:lnTo>
                  <a:lnTo>
                    <a:pt x="1109" y="847"/>
                  </a:lnTo>
                  <a:lnTo>
                    <a:pt x="1056" y="824"/>
                  </a:lnTo>
                  <a:lnTo>
                    <a:pt x="1006" y="800"/>
                  </a:lnTo>
                  <a:lnTo>
                    <a:pt x="955" y="775"/>
                  </a:lnTo>
                  <a:lnTo>
                    <a:pt x="908" y="751"/>
                  </a:lnTo>
                  <a:lnTo>
                    <a:pt x="862" y="725"/>
                  </a:lnTo>
                  <a:lnTo>
                    <a:pt x="817" y="699"/>
                  </a:lnTo>
                  <a:lnTo>
                    <a:pt x="772" y="674"/>
                  </a:lnTo>
                  <a:lnTo>
                    <a:pt x="730" y="647"/>
                  </a:lnTo>
                  <a:lnTo>
                    <a:pt x="690" y="620"/>
                  </a:lnTo>
                  <a:lnTo>
                    <a:pt x="651" y="593"/>
                  </a:lnTo>
                  <a:lnTo>
                    <a:pt x="607" y="561"/>
                  </a:lnTo>
                  <a:lnTo>
                    <a:pt x="565" y="529"/>
                  </a:lnTo>
                  <a:lnTo>
                    <a:pt x="525" y="497"/>
                  </a:lnTo>
                  <a:lnTo>
                    <a:pt x="487" y="465"/>
                  </a:lnTo>
                  <a:lnTo>
                    <a:pt x="450" y="432"/>
                  </a:lnTo>
                  <a:lnTo>
                    <a:pt x="415" y="401"/>
                  </a:lnTo>
                  <a:lnTo>
                    <a:pt x="382" y="369"/>
                  </a:lnTo>
                  <a:lnTo>
                    <a:pt x="350" y="338"/>
                  </a:lnTo>
                  <a:lnTo>
                    <a:pt x="322" y="307"/>
                  </a:lnTo>
                  <a:lnTo>
                    <a:pt x="293" y="277"/>
                  </a:lnTo>
                  <a:lnTo>
                    <a:pt x="267" y="246"/>
                  </a:lnTo>
                  <a:lnTo>
                    <a:pt x="241" y="217"/>
                  </a:lnTo>
                  <a:lnTo>
                    <a:pt x="218" y="188"/>
                  </a:lnTo>
                  <a:lnTo>
                    <a:pt x="196" y="160"/>
                  </a:lnTo>
                  <a:lnTo>
                    <a:pt x="176" y="133"/>
                  </a:lnTo>
                  <a:lnTo>
                    <a:pt x="157" y="107"/>
                  </a:lnTo>
                  <a:lnTo>
                    <a:pt x="137" y="78"/>
                  </a:lnTo>
                  <a:lnTo>
                    <a:pt x="118" y="50"/>
                  </a:lnTo>
                  <a:lnTo>
                    <a:pt x="101" y="25"/>
                  </a:lnTo>
                  <a:lnTo>
                    <a:pt x="87" y="0"/>
                  </a:lnTo>
                  <a:lnTo>
                    <a:pt x="65" y="13"/>
                  </a:lnTo>
                  <a:lnTo>
                    <a:pt x="44" y="27"/>
                  </a:lnTo>
                  <a:lnTo>
                    <a:pt x="22" y="41"/>
                  </a:lnTo>
                  <a:lnTo>
                    <a:pt x="0" y="54"/>
                  </a:lnTo>
                  <a:lnTo>
                    <a:pt x="13" y="74"/>
                  </a:lnTo>
                  <a:lnTo>
                    <a:pt x="28" y="97"/>
                  </a:lnTo>
                  <a:lnTo>
                    <a:pt x="42" y="118"/>
                  </a:lnTo>
                  <a:lnTo>
                    <a:pt x="58" y="142"/>
                  </a:lnTo>
                  <a:lnTo>
                    <a:pt x="78" y="169"/>
                  </a:lnTo>
                  <a:lnTo>
                    <a:pt x="100" y="198"/>
                  </a:lnTo>
                  <a:lnTo>
                    <a:pt x="123" y="226"/>
                  </a:lnTo>
                  <a:lnTo>
                    <a:pt x="147" y="257"/>
                  </a:lnTo>
                  <a:lnTo>
                    <a:pt x="173" y="287"/>
                  </a:lnTo>
                  <a:lnTo>
                    <a:pt x="201" y="319"/>
                  </a:lnTo>
                  <a:lnTo>
                    <a:pt x="229" y="350"/>
                  </a:lnTo>
                  <a:lnTo>
                    <a:pt x="260" y="382"/>
                  </a:lnTo>
                  <a:lnTo>
                    <a:pt x="293" y="415"/>
                  </a:lnTo>
                  <a:lnTo>
                    <a:pt x="327" y="448"/>
                  </a:lnTo>
                  <a:lnTo>
                    <a:pt x="363" y="481"/>
                  </a:lnTo>
                  <a:lnTo>
                    <a:pt x="402" y="514"/>
                  </a:lnTo>
                  <a:lnTo>
                    <a:pt x="442" y="547"/>
                  </a:lnTo>
                  <a:lnTo>
                    <a:pt x="484" y="581"/>
                  </a:lnTo>
                  <a:lnTo>
                    <a:pt x="527" y="615"/>
                  </a:lnTo>
                  <a:lnTo>
                    <a:pt x="574" y="648"/>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3" name="Freeform 15">
              <a:extLst>
                <a:ext uri="{FF2B5EF4-FFF2-40B4-BE49-F238E27FC236}">
                  <a16:creationId xmlns:a16="http://schemas.microsoft.com/office/drawing/2014/main" id="{CA91C0C6-DBF4-429A-BCFB-CB0DE76022EB}"/>
                </a:ext>
              </a:extLst>
            </p:cNvPr>
            <p:cNvSpPr>
              <a:spLocks/>
            </p:cNvSpPr>
            <p:nvPr/>
          </p:nvSpPr>
          <p:spPr bwMode="auto">
            <a:xfrm>
              <a:off x="9663113" y="3197225"/>
              <a:ext cx="884238" cy="133350"/>
            </a:xfrm>
            <a:custGeom>
              <a:avLst/>
              <a:gdLst>
                <a:gd name="T0" fmla="*/ 1397 w 1669"/>
                <a:gd name="T1" fmla="*/ 0 h 1169"/>
                <a:gd name="T2" fmla="*/ 1669 w 1669"/>
                <a:gd name="T3" fmla="*/ 192 h 1169"/>
                <a:gd name="T4" fmla="*/ 0 w 1669"/>
                <a:gd name="T5" fmla="*/ 1169 h 1169"/>
                <a:gd name="T6" fmla="*/ 1397 w 1669"/>
                <a:gd name="T7" fmla="*/ 0 h 1169"/>
              </a:gdLst>
              <a:ahLst/>
              <a:cxnLst>
                <a:cxn ang="0">
                  <a:pos x="T0" y="T1"/>
                </a:cxn>
                <a:cxn ang="0">
                  <a:pos x="T2" y="T3"/>
                </a:cxn>
                <a:cxn ang="0">
                  <a:pos x="T4" y="T5"/>
                </a:cxn>
                <a:cxn ang="0">
                  <a:pos x="T6" y="T7"/>
                </a:cxn>
              </a:cxnLst>
              <a:rect l="0" t="0" r="r" b="b"/>
              <a:pathLst>
                <a:path w="1669" h="1169">
                  <a:moveTo>
                    <a:pt x="1397" y="0"/>
                  </a:moveTo>
                  <a:lnTo>
                    <a:pt x="1669" y="192"/>
                  </a:lnTo>
                  <a:lnTo>
                    <a:pt x="0" y="1169"/>
                  </a:lnTo>
                  <a:lnTo>
                    <a:pt x="139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4" name="Freeform 16">
              <a:extLst>
                <a:ext uri="{FF2B5EF4-FFF2-40B4-BE49-F238E27FC236}">
                  <a16:creationId xmlns:a16="http://schemas.microsoft.com/office/drawing/2014/main" id="{E2BBD5E0-E59E-4D0A-8DF9-9A65783E489B}"/>
                </a:ext>
              </a:extLst>
            </p:cNvPr>
            <p:cNvSpPr>
              <a:spLocks/>
            </p:cNvSpPr>
            <p:nvPr/>
          </p:nvSpPr>
          <p:spPr bwMode="auto">
            <a:xfrm>
              <a:off x="11820525" y="2949575"/>
              <a:ext cx="371475" cy="55563"/>
            </a:xfrm>
            <a:custGeom>
              <a:avLst/>
              <a:gdLst>
                <a:gd name="T0" fmla="*/ 701 w 701"/>
                <a:gd name="T1" fmla="*/ 0 h 495"/>
                <a:gd name="T2" fmla="*/ 40 w 701"/>
                <a:gd name="T3" fmla="*/ 357 h 495"/>
                <a:gd name="T4" fmla="*/ 0 w 701"/>
                <a:gd name="T5" fmla="*/ 495 h 495"/>
                <a:gd name="T6" fmla="*/ 196 w 701"/>
                <a:gd name="T7" fmla="*/ 467 h 495"/>
                <a:gd name="T8" fmla="*/ 701 w 701"/>
                <a:gd name="T9" fmla="*/ 0 h 495"/>
              </a:gdLst>
              <a:ahLst/>
              <a:cxnLst>
                <a:cxn ang="0">
                  <a:pos x="T0" y="T1"/>
                </a:cxn>
                <a:cxn ang="0">
                  <a:pos x="T2" y="T3"/>
                </a:cxn>
                <a:cxn ang="0">
                  <a:pos x="T4" y="T5"/>
                </a:cxn>
                <a:cxn ang="0">
                  <a:pos x="T6" y="T7"/>
                </a:cxn>
                <a:cxn ang="0">
                  <a:pos x="T8" y="T9"/>
                </a:cxn>
              </a:cxnLst>
              <a:rect l="0" t="0" r="r" b="b"/>
              <a:pathLst>
                <a:path w="701" h="495">
                  <a:moveTo>
                    <a:pt x="701" y="0"/>
                  </a:moveTo>
                  <a:lnTo>
                    <a:pt x="40" y="357"/>
                  </a:lnTo>
                  <a:lnTo>
                    <a:pt x="0" y="495"/>
                  </a:lnTo>
                  <a:lnTo>
                    <a:pt x="196" y="467"/>
                  </a:lnTo>
                  <a:lnTo>
                    <a:pt x="70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5" name="Freeform 17">
              <a:extLst>
                <a:ext uri="{FF2B5EF4-FFF2-40B4-BE49-F238E27FC236}">
                  <a16:creationId xmlns:a16="http://schemas.microsoft.com/office/drawing/2014/main" id="{0E9A60E3-AA9E-4923-B749-7C1A26BB9831}"/>
                </a:ext>
              </a:extLst>
            </p:cNvPr>
            <p:cNvSpPr>
              <a:spLocks/>
            </p:cNvSpPr>
            <p:nvPr/>
          </p:nvSpPr>
          <p:spPr bwMode="auto">
            <a:xfrm>
              <a:off x="10923588" y="3076575"/>
              <a:ext cx="427038" cy="65088"/>
            </a:xfrm>
            <a:custGeom>
              <a:avLst/>
              <a:gdLst>
                <a:gd name="T0" fmla="*/ 657 w 807"/>
                <a:gd name="T1" fmla="*/ 505 h 569"/>
                <a:gd name="T2" fmla="*/ 608 w 807"/>
                <a:gd name="T3" fmla="*/ 530 h 569"/>
                <a:gd name="T4" fmla="*/ 555 w 807"/>
                <a:gd name="T5" fmla="*/ 549 h 569"/>
                <a:gd name="T6" fmla="*/ 499 w 807"/>
                <a:gd name="T7" fmla="*/ 561 h 569"/>
                <a:gd name="T8" fmla="*/ 442 w 807"/>
                <a:gd name="T9" fmla="*/ 568 h 569"/>
                <a:gd name="T10" fmla="*/ 383 w 807"/>
                <a:gd name="T11" fmla="*/ 569 h 569"/>
                <a:gd name="T12" fmla="*/ 326 w 807"/>
                <a:gd name="T13" fmla="*/ 564 h 569"/>
                <a:gd name="T14" fmla="*/ 270 w 807"/>
                <a:gd name="T15" fmla="*/ 553 h 569"/>
                <a:gd name="T16" fmla="*/ 216 w 807"/>
                <a:gd name="T17" fmla="*/ 537 h 569"/>
                <a:gd name="T18" fmla="*/ 165 w 807"/>
                <a:gd name="T19" fmla="*/ 515 h 569"/>
                <a:gd name="T20" fmla="*/ 118 w 807"/>
                <a:gd name="T21" fmla="*/ 486 h 569"/>
                <a:gd name="T22" fmla="*/ 78 w 807"/>
                <a:gd name="T23" fmla="*/ 453 h 569"/>
                <a:gd name="T24" fmla="*/ 46 w 807"/>
                <a:gd name="T25" fmla="*/ 417 h 569"/>
                <a:gd name="T26" fmla="*/ 23 w 807"/>
                <a:gd name="T27" fmla="*/ 379 h 569"/>
                <a:gd name="T28" fmla="*/ 8 w 807"/>
                <a:gd name="T29" fmla="*/ 340 h 569"/>
                <a:gd name="T30" fmla="*/ 0 w 807"/>
                <a:gd name="T31" fmla="*/ 299 h 569"/>
                <a:gd name="T32" fmla="*/ 2 w 807"/>
                <a:gd name="T33" fmla="*/ 257 h 569"/>
                <a:gd name="T34" fmla="*/ 12 w 807"/>
                <a:gd name="T35" fmla="*/ 218 h 569"/>
                <a:gd name="T36" fmla="*/ 29 w 807"/>
                <a:gd name="T37" fmla="*/ 178 h 569"/>
                <a:gd name="T38" fmla="*/ 57 w 807"/>
                <a:gd name="T39" fmla="*/ 140 h 569"/>
                <a:gd name="T40" fmla="*/ 91 w 807"/>
                <a:gd name="T41" fmla="*/ 106 h 569"/>
                <a:gd name="T42" fmla="*/ 133 w 807"/>
                <a:gd name="T43" fmla="*/ 73 h 569"/>
                <a:gd name="T44" fmla="*/ 182 w 807"/>
                <a:gd name="T45" fmla="*/ 47 h 569"/>
                <a:gd name="T46" fmla="*/ 234 w 807"/>
                <a:gd name="T47" fmla="*/ 26 h 569"/>
                <a:gd name="T48" fmla="*/ 288 w 807"/>
                <a:gd name="T49" fmla="*/ 12 h 569"/>
                <a:gd name="T50" fmla="*/ 346 w 807"/>
                <a:gd name="T51" fmla="*/ 3 h 569"/>
                <a:gd name="T52" fmla="*/ 404 w 807"/>
                <a:gd name="T53" fmla="*/ 0 h 569"/>
                <a:gd name="T54" fmla="*/ 461 w 807"/>
                <a:gd name="T55" fmla="*/ 3 h 569"/>
                <a:gd name="T56" fmla="*/ 517 w 807"/>
                <a:gd name="T57" fmla="*/ 12 h 569"/>
                <a:gd name="T58" fmla="*/ 574 w 807"/>
                <a:gd name="T59" fmla="*/ 26 h 569"/>
                <a:gd name="T60" fmla="*/ 625 w 807"/>
                <a:gd name="T61" fmla="*/ 47 h 569"/>
                <a:gd name="T62" fmla="*/ 673 w 807"/>
                <a:gd name="T63" fmla="*/ 73 h 569"/>
                <a:gd name="T64" fmla="*/ 716 w 807"/>
                <a:gd name="T65" fmla="*/ 106 h 569"/>
                <a:gd name="T66" fmla="*/ 751 w 807"/>
                <a:gd name="T67" fmla="*/ 140 h 569"/>
                <a:gd name="T68" fmla="*/ 777 w 807"/>
                <a:gd name="T69" fmla="*/ 178 h 569"/>
                <a:gd name="T70" fmla="*/ 795 w 807"/>
                <a:gd name="T71" fmla="*/ 218 h 569"/>
                <a:gd name="T72" fmla="*/ 804 w 807"/>
                <a:gd name="T73" fmla="*/ 257 h 569"/>
                <a:gd name="T74" fmla="*/ 805 w 807"/>
                <a:gd name="T75" fmla="*/ 299 h 569"/>
                <a:gd name="T76" fmla="*/ 800 w 807"/>
                <a:gd name="T77" fmla="*/ 340 h 569"/>
                <a:gd name="T78" fmla="*/ 784 w 807"/>
                <a:gd name="T79" fmla="*/ 379 h 569"/>
                <a:gd name="T80" fmla="*/ 761 w 807"/>
                <a:gd name="T81" fmla="*/ 417 h 569"/>
                <a:gd name="T82" fmla="*/ 729 w 807"/>
                <a:gd name="T83" fmla="*/ 453 h 569"/>
                <a:gd name="T84" fmla="*/ 689 w 807"/>
                <a:gd name="T85" fmla="*/ 4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7" h="569">
                  <a:moveTo>
                    <a:pt x="689" y="486"/>
                  </a:moveTo>
                  <a:lnTo>
                    <a:pt x="673" y="496"/>
                  </a:lnTo>
                  <a:lnTo>
                    <a:pt x="657" y="505"/>
                  </a:lnTo>
                  <a:lnTo>
                    <a:pt x="641" y="515"/>
                  </a:lnTo>
                  <a:lnTo>
                    <a:pt x="625" y="523"/>
                  </a:lnTo>
                  <a:lnTo>
                    <a:pt x="608" y="530"/>
                  </a:lnTo>
                  <a:lnTo>
                    <a:pt x="591" y="537"/>
                  </a:lnTo>
                  <a:lnTo>
                    <a:pt x="574" y="543"/>
                  </a:lnTo>
                  <a:lnTo>
                    <a:pt x="555" y="549"/>
                  </a:lnTo>
                  <a:lnTo>
                    <a:pt x="536" y="553"/>
                  </a:lnTo>
                  <a:lnTo>
                    <a:pt x="517" y="558"/>
                  </a:lnTo>
                  <a:lnTo>
                    <a:pt x="499" y="561"/>
                  </a:lnTo>
                  <a:lnTo>
                    <a:pt x="480" y="564"/>
                  </a:lnTo>
                  <a:lnTo>
                    <a:pt x="461" y="566"/>
                  </a:lnTo>
                  <a:lnTo>
                    <a:pt x="442" y="568"/>
                  </a:lnTo>
                  <a:lnTo>
                    <a:pt x="422" y="569"/>
                  </a:lnTo>
                  <a:lnTo>
                    <a:pt x="404" y="569"/>
                  </a:lnTo>
                  <a:lnTo>
                    <a:pt x="383" y="569"/>
                  </a:lnTo>
                  <a:lnTo>
                    <a:pt x="365" y="568"/>
                  </a:lnTo>
                  <a:lnTo>
                    <a:pt x="346" y="566"/>
                  </a:lnTo>
                  <a:lnTo>
                    <a:pt x="326" y="564"/>
                  </a:lnTo>
                  <a:lnTo>
                    <a:pt x="307" y="561"/>
                  </a:lnTo>
                  <a:lnTo>
                    <a:pt x="288" y="558"/>
                  </a:lnTo>
                  <a:lnTo>
                    <a:pt x="270" y="553"/>
                  </a:lnTo>
                  <a:lnTo>
                    <a:pt x="251" y="549"/>
                  </a:lnTo>
                  <a:lnTo>
                    <a:pt x="234" y="543"/>
                  </a:lnTo>
                  <a:lnTo>
                    <a:pt x="216" y="537"/>
                  </a:lnTo>
                  <a:lnTo>
                    <a:pt x="199" y="530"/>
                  </a:lnTo>
                  <a:lnTo>
                    <a:pt x="182" y="523"/>
                  </a:lnTo>
                  <a:lnTo>
                    <a:pt x="165" y="515"/>
                  </a:lnTo>
                  <a:lnTo>
                    <a:pt x="149" y="505"/>
                  </a:lnTo>
                  <a:lnTo>
                    <a:pt x="133" y="496"/>
                  </a:lnTo>
                  <a:lnTo>
                    <a:pt x="118" y="486"/>
                  </a:lnTo>
                  <a:lnTo>
                    <a:pt x="104" y="476"/>
                  </a:lnTo>
                  <a:lnTo>
                    <a:pt x="91" y="465"/>
                  </a:lnTo>
                  <a:lnTo>
                    <a:pt x="78" y="453"/>
                  </a:lnTo>
                  <a:lnTo>
                    <a:pt x="67" y="441"/>
                  </a:lnTo>
                  <a:lnTo>
                    <a:pt x="57" y="429"/>
                  </a:lnTo>
                  <a:lnTo>
                    <a:pt x="46" y="417"/>
                  </a:lnTo>
                  <a:lnTo>
                    <a:pt x="38" y="405"/>
                  </a:lnTo>
                  <a:lnTo>
                    <a:pt x="29" y="392"/>
                  </a:lnTo>
                  <a:lnTo>
                    <a:pt x="23" y="379"/>
                  </a:lnTo>
                  <a:lnTo>
                    <a:pt x="16" y="366"/>
                  </a:lnTo>
                  <a:lnTo>
                    <a:pt x="12" y="353"/>
                  </a:lnTo>
                  <a:lnTo>
                    <a:pt x="8" y="340"/>
                  </a:lnTo>
                  <a:lnTo>
                    <a:pt x="5" y="325"/>
                  </a:lnTo>
                  <a:lnTo>
                    <a:pt x="2" y="312"/>
                  </a:lnTo>
                  <a:lnTo>
                    <a:pt x="0" y="299"/>
                  </a:lnTo>
                  <a:lnTo>
                    <a:pt x="0" y="285"/>
                  </a:lnTo>
                  <a:lnTo>
                    <a:pt x="0" y="271"/>
                  </a:lnTo>
                  <a:lnTo>
                    <a:pt x="2" y="257"/>
                  </a:lnTo>
                  <a:lnTo>
                    <a:pt x="5" y="244"/>
                  </a:lnTo>
                  <a:lnTo>
                    <a:pt x="8" y="231"/>
                  </a:lnTo>
                  <a:lnTo>
                    <a:pt x="12" y="218"/>
                  </a:lnTo>
                  <a:lnTo>
                    <a:pt x="16" y="204"/>
                  </a:lnTo>
                  <a:lnTo>
                    <a:pt x="23" y="191"/>
                  </a:lnTo>
                  <a:lnTo>
                    <a:pt x="29" y="178"/>
                  </a:lnTo>
                  <a:lnTo>
                    <a:pt x="38" y="165"/>
                  </a:lnTo>
                  <a:lnTo>
                    <a:pt x="46" y="152"/>
                  </a:lnTo>
                  <a:lnTo>
                    <a:pt x="57" y="140"/>
                  </a:lnTo>
                  <a:lnTo>
                    <a:pt x="67" y="128"/>
                  </a:lnTo>
                  <a:lnTo>
                    <a:pt x="78" y="117"/>
                  </a:lnTo>
                  <a:lnTo>
                    <a:pt x="91" y="106"/>
                  </a:lnTo>
                  <a:lnTo>
                    <a:pt x="104" y="94"/>
                  </a:lnTo>
                  <a:lnTo>
                    <a:pt x="118" y="83"/>
                  </a:lnTo>
                  <a:lnTo>
                    <a:pt x="133" y="73"/>
                  </a:lnTo>
                  <a:lnTo>
                    <a:pt x="149" y="64"/>
                  </a:lnTo>
                  <a:lnTo>
                    <a:pt x="165" y="55"/>
                  </a:lnTo>
                  <a:lnTo>
                    <a:pt x="182" y="47"/>
                  </a:lnTo>
                  <a:lnTo>
                    <a:pt x="199" y="40"/>
                  </a:lnTo>
                  <a:lnTo>
                    <a:pt x="216" y="32"/>
                  </a:lnTo>
                  <a:lnTo>
                    <a:pt x="234" y="26"/>
                  </a:lnTo>
                  <a:lnTo>
                    <a:pt x="251" y="21"/>
                  </a:lnTo>
                  <a:lnTo>
                    <a:pt x="270" y="16"/>
                  </a:lnTo>
                  <a:lnTo>
                    <a:pt x="288" y="12"/>
                  </a:lnTo>
                  <a:lnTo>
                    <a:pt x="307" y="8"/>
                  </a:lnTo>
                  <a:lnTo>
                    <a:pt x="326" y="5"/>
                  </a:lnTo>
                  <a:lnTo>
                    <a:pt x="346" y="3"/>
                  </a:lnTo>
                  <a:lnTo>
                    <a:pt x="365" y="2"/>
                  </a:lnTo>
                  <a:lnTo>
                    <a:pt x="383" y="1"/>
                  </a:lnTo>
                  <a:lnTo>
                    <a:pt x="404" y="0"/>
                  </a:lnTo>
                  <a:lnTo>
                    <a:pt x="422" y="1"/>
                  </a:lnTo>
                  <a:lnTo>
                    <a:pt x="442" y="2"/>
                  </a:lnTo>
                  <a:lnTo>
                    <a:pt x="461" y="3"/>
                  </a:lnTo>
                  <a:lnTo>
                    <a:pt x="480" y="5"/>
                  </a:lnTo>
                  <a:lnTo>
                    <a:pt x="499" y="8"/>
                  </a:lnTo>
                  <a:lnTo>
                    <a:pt x="517" y="12"/>
                  </a:lnTo>
                  <a:lnTo>
                    <a:pt x="536" y="16"/>
                  </a:lnTo>
                  <a:lnTo>
                    <a:pt x="555" y="21"/>
                  </a:lnTo>
                  <a:lnTo>
                    <a:pt x="574" y="26"/>
                  </a:lnTo>
                  <a:lnTo>
                    <a:pt x="591" y="32"/>
                  </a:lnTo>
                  <a:lnTo>
                    <a:pt x="608" y="40"/>
                  </a:lnTo>
                  <a:lnTo>
                    <a:pt x="625" y="47"/>
                  </a:lnTo>
                  <a:lnTo>
                    <a:pt x="641" y="55"/>
                  </a:lnTo>
                  <a:lnTo>
                    <a:pt x="657" y="64"/>
                  </a:lnTo>
                  <a:lnTo>
                    <a:pt x="673" y="73"/>
                  </a:lnTo>
                  <a:lnTo>
                    <a:pt x="689" y="83"/>
                  </a:lnTo>
                  <a:lnTo>
                    <a:pt x="703" y="94"/>
                  </a:lnTo>
                  <a:lnTo>
                    <a:pt x="716" y="106"/>
                  </a:lnTo>
                  <a:lnTo>
                    <a:pt x="729" y="117"/>
                  </a:lnTo>
                  <a:lnTo>
                    <a:pt x="741" y="128"/>
                  </a:lnTo>
                  <a:lnTo>
                    <a:pt x="751" y="140"/>
                  </a:lnTo>
                  <a:lnTo>
                    <a:pt x="761" y="152"/>
                  </a:lnTo>
                  <a:lnTo>
                    <a:pt x="769" y="165"/>
                  </a:lnTo>
                  <a:lnTo>
                    <a:pt x="777" y="178"/>
                  </a:lnTo>
                  <a:lnTo>
                    <a:pt x="784" y="191"/>
                  </a:lnTo>
                  <a:lnTo>
                    <a:pt x="790" y="204"/>
                  </a:lnTo>
                  <a:lnTo>
                    <a:pt x="795" y="218"/>
                  </a:lnTo>
                  <a:lnTo>
                    <a:pt x="800" y="231"/>
                  </a:lnTo>
                  <a:lnTo>
                    <a:pt x="802" y="244"/>
                  </a:lnTo>
                  <a:lnTo>
                    <a:pt x="804" y="257"/>
                  </a:lnTo>
                  <a:lnTo>
                    <a:pt x="805" y="271"/>
                  </a:lnTo>
                  <a:lnTo>
                    <a:pt x="807" y="285"/>
                  </a:lnTo>
                  <a:lnTo>
                    <a:pt x="805" y="299"/>
                  </a:lnTo>
                  <a:lnTo>
                    <a:pt x="804" y="312"/>
                  </a:lnTo>
                  <a:lnTo>
                    <a:pt x="802" y="325"/>
                  </a:lnTo>
                  <a:lnTo>
                    <a:pt x="800" y="340"/>
                  </a:lnTo>
                  <a:lnTo>
                    <a:pt x="795" y="353"/>
                  </a:lnTo>
                  <a:lnTo>
                    <a:pt x="790" y="366"/>
                  </a:lnTo>
                  <a:lnTo>
                    <a:pt x="784" y="379"/>
                  </a:lnTo>
                  <a:lnTo>
                    <a:pt x="777" y="392"/>
                  </a:lnTo>
                  <a:lnTo>
                    <a:pt x="769" y="405"/>
                  </a:lnTo>
                  <a:lnTo>
                    <a:pt x="761" y="417"/>
                  </a:lnTo>
                  <a:lnTo>
                    <a:pt x="751" y="429"/>
                  </a:lnTo>
                  <a:lnTo>
                    <a:pt x="741" y="441"/>
                  </a:lnTo>
                  <a:lnTo>
                    <a:pt x="729" y="453"/>
                  </a:lnTo>
                  <a:lnTo>
                    <a:pt x="716" y="465"/>
                  </a:lnTo>
                  <a:lnTo>
                    <a:pt x="703" y="476"/>
                  </a:lnTo>
                  <a:lnTo>
                    <a:pt x="689" y="486"/>
                  </a:lnTo>
                  <a:close/>
                </a:path>
              </a:pathLst>
            </a:custGeom>
            <a:solidFill>
              <a:srgbClr val="D1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sp>
          <p:nvSpPr>
            <p:cNvPr id="16" name="Freeform 18">
              <a:extLst>
                <a:ext uri="{FF2B5EF4-FFF2-40B4-BE49-F238E27FC236}">
                  <a16:creationId xmlns:a16="http://schemas.microsoft.com/office/drawing/2014/main" id="{22540831-D296-4FF9-8B0F-9904CB95351E}"/>
                </a:ext>
              </a:extLst>
            </p:cNvPr>
            <p:cNvSpPr>
              <a:spLocks noEditPoints="1"/>
            </p:cNvSpPr>
            <p:nvPr/>
          </p:nvSpPr>
          <p:spPr bwMode="auto">
            <a:xfrm>
              <a:off x="10898188" y="3073400"/>
              <a:ext cx="474663" cy="71438"/>
            </a:xfrm>
            <a:custGeom>
              <a:avLst/>
              <a:gdLst>
                <a:gd name="T0" fmla="*/ 362 w 897"/>
                <a:gd name="T1" fmla="*/ 628 h 634"/>
                <a:gd name="T2" fmla="*/ 258 w 897"/>
                <a:gd name="T3" fmla="*/ 603 h 634"/>
                <a:gd name="T4" fmla="*/ 164 w 897"/>
                <a:gd name="T5" fmla="*/ 562 h 634"/>
                <a:gd name="T6" fmla="*/ 88 w 897"/>
                <a:gd name="T7" fmla="*/ 506 h 634"/>
                <a:gd name="T8" fmla="*/ 35 w 897"/>
                <a:gd name="T9" fmla="*/ 439 h 634"/>
                <a:gd name="T10" fmla="*/ 5 w 897"/>
                <a:gd name="T11" fmla="*/ 363 h 634"/>
                <a:gd name="T12" fmla="*/ 3 w 897"/>
                <a:gd name="T13" fmla="*/ 285 h 634"/>
                <a:gd name="T14" fmla="*/ 26 w 897"/>
                <a:gd name="T15" fmla="*/ 210 h 634"/>
                <a:gd name="T16" fmla="*/ 75 w 897"/>
                <a:gd name="T17" fmla="*/ 141 h 634"/>
                <a:gd name="T18" fmla="*/ 149 w 897"/>
                <a:gd name="T19" fmla="*/ 82 h 634"/>
                <a:gd name="T20" fmla="*/ 238 w 897"/>
                <a:gd name="T21" fmla="*/ 37 h 634"/>
                <a:gd name="T22" fmla="*/ 340 w 897"/>
                <a:gd name="T23" fmla="*/ 9 h 634"/>
                <a:gd name="T24" fmla="*/ 450 w 897"/>
                <a:gd name="T25" fmla="*/ 0 h 634"/>
                <a:gd name="T26" fmla="*/ 559 w 897"/>
                <a:gd name="T27" fmla="*/ 9 h 634"/>
                <a:gd name="T28" fmla="*/ 660 w 897"/>
                <a:gd name="T29" fmla="*/ 37 h 634"/>
                <a:gd name="T30" fmla="*/ 751 w 897"/>
                <a:gd name="T31" fmla="*/ 82 h 634"/>
                <a:gd name="T32" fmla="*/ 823 w 897"/>
                <a:gd name="T33" fmla="*/ 141 h 634"/>
                <a:gd name="T34" fmla="*/ 872 w 897"/>
                <a:gd name="T35" fmla="*/ 210 h 634"/>
                <a:gd name="T36" fmla="*/ 896 w 897"/>
                <a:gd name="T37" fmla="*/ 285 h 634"/>
                <a:gd name="T38" fmla="*/ 893 w 897"/>
                <a:gd name="T39" fmla="*/ 363 h 634"/>
                <a:gd name="T40" fmla="*/ 864 w 897"/>
                <a:gd name="T41" fmla="*/ 439 h 634"/>
                <a:gd name="T42" fmla="*/ 810 w 897"/>
                <a:gd name="T43" fmla="*/ 506 h 634"/>
                <a:gd name="T44" fmla="*/ 733 w 897"/>
                <a:gd name="T45" fmla="*/ 562 h 634"/>
                <a:gd name="T46" fmla="*/ 641 w 897"/>
                <a:gd name="T47" fmla="*/ 603 h 634"/>
                <a:gd name="T48" fmla="*/ 537 w 897"/>
                <a:gd name="T49" fmla="*/ 628 h 634"/>
                <a:gd name="T50" fmla="*/ 450 w 897"/>
                <a:gd name="T51" fmla="*/ 64 h 634"/>
                <a:gd name="T52" fmla="*/ 379 w 897"/>
                <a:gd name="T53" fmla="*/ 70 h 634"/>
                <a:gd name="T54" fmla="*/ 297 w 897"/>
                <a:gd name="T55" fmla="*/ 89 h 634"/>
                <a:gd name="T56" fmla="*/ 224 w 897"/>
                <a:gd name="T57" fmla="*/ 121 h 634"/>
                <a:gd name="T58" fmla="*/ 162 w 897"/>
                <a:gd name="T59" fmla="*/ 167 h 634"/>
                <a:gd name="T60" fmla="*/ 118 w 897"/>
                <a:gd name="T61" fmla="*/ 220 h 634"/>
                <a:gd name="T62" fmla="*/ 95 w 897"/>
                <a:gd name="T63" fmla="*/ 279 h 634"/>
                <a:gd name="T64" fmla="*/ 94 w 897"/>
                <a:gd name="T65" fmla="*/ 342 h 634"/>
                <a:gd name="T66" fmla="*/ 113 w 897"/>
                <a:gd name="T67" fmla="*/ 402 h 634"/>
                <a:gd name="T68" fmla="*/ 152 w 897"/>
                <a:gd name="T69" fmla="*/ 457 h 634"/>
                <a:gd name="T70" fmla="*/ 209 w 897"/>
                <a:gd name="T71" fmla="*/ 504 h 634"/>
                <a:gd name="T72" fmla="*/ 281 w 897"/>
                <a:gd name="T73" fmla="*/ 539 h 634"/>
                <a:gd name="T74" fmla="*/ 362 w 897"/>
                <a:gd name="T75" fmla="*/ 562 h 634"/>
                <a:gd name="T76" fmla="*/ 450 w 897"/>
                <a:gd name="T77" fmla="*/ 569 h 634"/>
                <a:gd name="T78" fmla="*/ 536 w 897"/>
                <a:gd name="T79" fmla="*/ 562 h 634"/>
                <a:gd name="T80" fmla="*/ 618 w 897"/>
                <a:gd name="T81" fmla="*/ 539 h 634"/>
                <a:gd name="T82" fmla="*/ 689 w 897"/>
                <a:gd name="T83" fmla="*/ 504 h 634"/>
                <a:gd name="T84" fmla="*/ 746 w 897"/>
                <a:gd name="T85" fmla="*/ 457 h 634"/>
                <a:gd name="T86" fmla="*/ 785 w 897"/>
                <a:gd name="T87" fmla="*/ 402 h 634"/>
                <a:gd name="T88" fmla="*/ 805 w 897"/>
                <a:gd name="T89" fmla="*/ 342 h 634"/>
                <a:gd name="T90" fmla="*/ 802 w 897"/>
                <a:gd name="T91" fmla="*/ 279 h 634"/>
                <a:gd name="T92" fmla="*/ 779 w 897"/>
                <a:gd name="T93" fmla="*/ 220 h 634"/>
                <a:gd name="T94" fmla="*/ 736 w 897"/>
                <a:gd name="T95" fmla="*/ 167 h 634"/>
                <a:gd name="T96" fmla="*/ 676 w 897"/>
                <a:gd name="T97" fmla="*/ 121 h 634"/>
                <a:gd name="T98" fmla="*/ 602 w 897"/>
                <a:gd name="T99" fmla="*/ 89 h 634"/>
                <a:gd name="T100" fmla="*/ 520 w 897"/>
                <a:gd name="T101" fmla="*/ 7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7" h="634">
                  <a:moveTo>
                    <a:pt x="450" y="634"/>
                  </a:moveTo>
                  <a:lnTo>
                    <a:pt x="427" y="634"/>
                  </a:lnTo>
                  <a:lnTo>
                    <a:pt x="405" y="632"/>
                  </a:lnTo>
                  <a:lnTo>
                    <a:pt x="383" y="631"/>
                  </a:lnTo>
                  <a:lnTo>
                    <a:pt x="362" y="628"/>
                  </a:lnTo>
                  <a:lnTo>
                    <a:pt x="340" y="625"/>
                  </a:lnTo>
                  <a:lnTo>
                    <a:pt x="319" y="621"/>
                  </a:lnTo>
                  <a:lnTo>
                    <a:pt x="298" y="616"/>
                  </a:lnTo>
                  <a:lnTo>
                    <a:pt x="277" y="610"/>
                  </a:lnTo>
                  <a:lnTo>
                    <a:pt x="258" y="603"/>
                  </a:lnTo>
                  <a:lnTo>
                    <a:pt x="238" y="596"/>
                  </a:lnTo>
                  <a:lnTo>
                    <a:pt x="219" y="589"/>
                  </a:lnTo>
                  <a:lnTo>
                    <a:pt x="200" y="581"/>
                  </a:lnTo>
                  <a:lnTo>
                    <a:pt x="182" y="572"/>
                  </a:lnTo>
                  <a:lnTo>
                    <a:pt x="164" y="562"/>
                  </a:lnTo>
                  <a:lnTo>
                    <a:pt x="149" y="552"/>
                  </a:lnTo>
                  <a:lnTo>
                    <a:pt x="131" y="541"/>
                  </a:lnTo>
                  <a:lnTo>
                    <a:pt x="117" y="529"/>
                  </a:lnTo>
                  <a:lnTo>
                    <a:pt x="103" y="518"/>
                  </a:lnTo>
                  <a:lnTo>
                    <a:pt x="88" y="506"/>
                  </a:lnTo>
                  <a:lnTo>
                    <a:pt x="75" y="493"/>
                  </a:lnTo>
                  <a:lnTo>
                    <a:pt x="64" y="479"/>
                  </a:lnTo>
                  <a:lnTo>
                    <a:pt x="54" y="466"/>
                  </a:lnTo>
                  <a:lnTo>
                    <a:pt x="44" y="452"/>
                  </a:lnTo>
                  <a:lnTo>
                    <a:pt x="35" y="439"/>
                  </a:lnTo>
                  <a:lnTo>
                    <a:pt x="26" y="423"/>
                  </a:lnTo>
                  <a:lnTo>
                    <a:pt x="19" y="409"/>
                  </a:lnTo>
                  <a:lnTo>
                    <a:pt x="13" y="394"/>
                  </a:lnTo>
                  <a:lnTo>
                    <a:pt x="9" y="380"/>
                  </a:lnTo>
                  <a:lnTo>
                    <a:pt x="5" y="363"/>
                  </a:lnTo>
                  <a:lnTo>
                    <a:pt x="3" y="348"/>
                  </a:lnTo>
                  <a:lnTo>
                    <a:pt x="0" y="333"/>
                  </a:lnTo>
                  <a:lnTo>
                    <a:pt x="0" y="317"/>
                  </a:lnTo>
                  <a:lnTo>
                    <a:pt x="0" y="301"/>
                  </a:lnTo>
                  <a:lnTo>
                    <a:pt x="3" y="285"/>
                  </a:lnTo>
                  <a:lnTo>
                    <a:pt x="5" y="270"/>
                  </a:lnTo>
                  <a:lnTo>
                    <a:pt x="9" y="255"/>
                  </a:lnTo>
                  <a:lnTo>
                    <a:pt x="13" y="239"/>
                  </a:lnTo>
                  <a:lnTo>
                    <a:pt x="19" y="224"/>
                  </a:lnTo>
                  <a:lnTo>
                    <a:pt x="26" y="210"/>
                  </a:lnTo>
                  <a:lnTo>
                    <a:pt x="35" y="196"/>
                  </a:lnTo>
                  <a:lnTo>
                    <a:pt x="44" y="181"/>
                  </a:lnTo>
                  <a:lnTo>
                    <a:pt x="54" y="167"/>
                  </a:lnTo>
                  <a:lnTo>
                    <a:pt x="64" y="154"/>
                  </a:lnTo>
                  <a:lnTo>
                    <a:pt x="75" y="141"/>
                  </a:lnTo>
                  <a:lnTo>
                    <a:pt x="88" y="128"/>
                  </a:lnTo>
                  <a:lnTo>
                    <a:pt x="103" y="116"/>
                  </a:lnTo>
                  <a:lnTo>
                    <a:pt x="117" y="104"/>
                  </a:lnTo>
                  <a:lnTo>
                    <a:pt x="131" y="93"/>
                  </a:lnTo>
                  <a:lnTo>
                    <a:pt x="149" y="82"/>
                  </a:lnTo>
                  <a:lnTo>
                    <a:pt x="164" y="72"/>
                  </a:lnTo>
                  <a:lnTo>
                    <a:pt x="182" y="62"/>
                  </a:lnTo>
                  <a:lnTo>
                    <a:pt x="200" y="53"/>
                  </a:lnTo>
                  <a:lnTo>
                    <a:pt x="219" y="45"/>
                  </a:lnTo>
                  <a:lnTo>
                    <a:pt x="238" y="37"/>
                  </a:lnTo>
                  <a:lnTo>
                    <a:pt x="258" y="30"/>
                  </a:lnTo>
                  <a:lnTo>
                    <a:pt x="277" y="24"/>
                  </a:lnTo>
                  <a:lnTo>
                    <a:pt x="298" y="19"/>
                  </a:lnTo>
                  <a:lnTo>
                    <a:pt x="319" y="14"/>
                  </a:lnTo>
                  <a:lnTo>
                    <a:pt x="340" y="9"/>
                  </a:lnTo>
                  <a:lnTo>
                    <a:pt x="362" y="6"/>
                  </a:lnTo>
                  <a:lnTo>
                    <a:pt x="383" y="3"/>
                  </a:lnTo>
                  <a:lnTo>
                    <a:pt x="405" y="1"/>
                  </a:lnTo>
                  <a:lnTo>
                    <a:pt x="427" y="0"/>
                  </a:lnTo>
                  <a:lnTo>
                    <a:pt x="450" y="0"/>
                  </a:lnTo>
                  <a:lnTo>
                    <a:pt x="471" y="0"/>
                  </a:lnTo>
                  <a:lnTo>
                    <a:pt x="494" y="1"/>
                  </a:lnTo>
                  <a:lnTo>
                    <a:pt x="516" y="3"/>
                  </a:lnTo>
                  <a:lnTo>
                    <a:pt x="537" y="6"/>
                  </a:lnTo>
                  <a:lnTo>
                    <a:pt x="559" y="9"/>
                  </a:lnTo>
                  <a:lnTo>
                    <a:pt x="581" y="14"/>
                  </a:lnTo>
                  <a:lnTo>
                    <a:pt x="601" y="19"/>
                  </a:lnTo>
                  <a:lnTo>
                    <a:pt x="621" y="24"/>
                  </a:lnTo>
                  <a:lnTo>
                    <a:pt x="641" y="30"/>
                  </a:lnTo>
                  <a:lnTo>
                    <a:pt x="660" y="37"/>
                  </a:lnTo>
                  <a:lnTo>
                    <a:pt x="680" y="45"/>
                  </a:lnTo>
                  <a:lnTo>
                    <a:pt x="699" y="53"/>
                  </a:lnTo>
                  <a:lnTo>
                    <a:pt x="716" y="62"/>
                  </a:lnTo>
                  <a:lnTo>
                    <a:pt x="733" y="72"/>
                  </a:lnTo>
                  <a:lnTo>
                    <a:pt x="751" y="82"/>
                  </a:lnTo>
                  <a:lnTo>
                    <a:pt x="766" y="93"/>
                  </a:lnTo>
                  <a:lnTo>
                    <a:pt x="782" y="104"/>
                  </a:lnTo>
                  <a:lnTo>
                    <a:pt x="797" y="116"/>
                  </a:lnTo>
                  <a:lnTo>
                    <a:pt x="810" y="128"/>
                  </a:lnTo>
                  <a:lnTo>
                    <a:pt x="823" y="141"/>
                  </a:lnTo>
                  <a:lnTo>
                    <a:pt x="834" y="154"/>
                  </a:lnTo>
                  <a:lnTo>
                    <a:pt x="846" y="167"/>
                  </a:lnTo>
                  <a:lnTo>
                    <a:pt x="856" y="181"/>
                  </a:lnTo>
                  <a:lnTo>
                    <a:pt x="864" y="196"/>
                  </a:lnTo>
                  <a:lnTo>
                    <a:pt x="872" y="210"/>
                  </a:lnTo>
                  <a:lnTo>
                    <a:pt x="879" y="224"/>
                  </a:lnTo>
                  <a:lnTo>
                    <a:pt x="884" y="239"/>
                  </a:lnTo>
                  <a:lnTo>
                    <a:pt x="889" y="255"/>
                  </a:lnTo>
                  <a:lnTo>
                    <a:pt x="893" y="270"/>
                  </a:lnTo>
                  <a:lnTo>
                    <a:pt x="896" y="285"/>
                  </a:lnTo>
                  <a:lnTo>
                    <a:pt x="897" y="301"/>
                  </a:lnTo>
                  <a:lnTo>
                    <a:pt x="897" y="317"/>
                  </a:lnTo>
                  <a:lnTo>
                    <a:pt x="897" y="333"/>
                  </a:lnTo>
                  <a:lnTo>
                    <a:pt x="896" y="348"/>
                  </a:lnTo>
                  <a:lnTo>
                    <a:pt x="893" y="363"/>
                  </a:lnTo>
                  <a:lnTo>
                    <a:pt x="889" y="380"/>
                  </a:lnTo>
                  <a:lnTo>
                    <a:pt x="884" y="394"/>
                  </a:lnTo>
                  <a:lnTo>
                    <a:pt x="879" y="409"/>
                  </a:lnTo>
                  <a:lnTo>
                    <a:pt x="872" y="423"/>
                  </a:lnTo>
                  <a:lnTo>
                    <a:pt x="864" y="439"/>
                  </a:lnTo>
                  <a:lnTo>
                    <a:pt x="856" y="452"/>
                  </a:lnTo>
                  <a:lnTo>
                    <a:pt x="846" y="466"/>
                  </a:lnTo>
                  <a:lnTo>
                    <a:pt x="834" y="479"/>
                  </a:lnTo>
                  <a:lnTo>
                    <a:pt x="823" y="493"/>
                  </a:lnTo>
                  <a:lnTo>
                    <a:pt x="810" y="506"/>
                  </a:lnTo>
                  <a:lnTo>
                    <a:pt x="797" y="518"/>
                  </a:lnTo>
                  <a:lnTo>
                    <a:pt x="782" y="529"/>
                  </a:lnTo>
                  <a:lnTo>
                    <a:pt x="766" y="541"/>
                  </a:lnTo>
                  <a:lnTo>
                    <a:pt x="751" y="552"/>
                  </a:lnTo>
                  <a:lnTo>
                    <a:pt x="733" y="562"/>
                  </a:lnTo>
                  <a:lnTo>
                    <a:pt x="716" y="572"/>
                  </a:lnTo>
                  <a:lnTo>
                    <a:pt x="699" y="581"/>
                  </a:lnTo>
                  <a:lnTo>
                    <a:pt x="680" y="589"/>
                  </a:lnTo>
                  <a:lnTo>
                    <a:pt x="660" y="596"/>
                  </a:lnTo>
                  <a:lnTo>
                    <a:pt x="641" y="603"/>
                  </a:lnTo>
                  <a:lnTo>
                    <a:pt x="621" y="610"/>
                  </a:lnTo>
                  <a:lnTo>
                    <a:pt x="601" y="616"/>
                  </a:lnTo>
                  <a:lnTo>
                    <a:pt x="581" y="621"/>
                  </a:lnTo>
                  <a:lnTo>
                    <a:pt x="559" y="625"/>
                  </a:lnTo>
                  <a:lnTo>
                    <a:pt x="537" y="628"/>
                  </a:lnTo>
                  <a:lnTo>
                    <a:pt x="516" y="631"/>
                  </a:lnTo>
                  <a:lnTo>
                    <a:pt x="494" y="632"/>
                  </a:lnTo>
                  <a:lnTo>
                    <a:pt x="471" y="634"/>
                  </a:lnTo>
                  <a:lnTo>
                    <a:pt x="450" y="634"/>
                  </a:lnTo>
                  <a:close/>
                  <a:moveTo>
                    <a:pt x="450" y="64"/>
                  </a:moveTo>
                  <a:lnTo>
                    <a:pt x="450" y="64"/>
                  </a:lnTo>
                  <a:lnTo>
                    <a:pt x="431" y="64"/>
                  </a:lnTo>
                  <a:lnTo>
                    <a:pt x="414" y="65"/>
                  </a:lnTo>
                  <a:lnTo>
                    <a:pt x="396" y="67"/>
                  </a:lnTo>
                  <a:lnTo>
                    <a:pt x="379" y="70"/>
                  </a:lnTo>
                  <a:lnTo>
                    <a:pt x="362" y="73"/>
                  </a:lnTo>
                  <a:lnTo>
                    <a:pt x="346" y="76"/>
                  </a:lnTo>
                  <a:lnTo>
                    <a:pt x="329" y="80"/>
                  </a:lnTo>
                  <a:lnTo>
                    <a:pt x="313" y="84"/>
                  </a:lnTo>
                  <a:lnTo>
                    <a:pt x="297" y="89"/>
                  </a:lnTo>
                  <a:lnTo>
                    <a:pt x="281" y="94"/>
                  </a:lnTo>
                  <a:lnTo>
                    <a:pt x="265" y="100"/>
                  </a:lnTo>
                  <a:lnTo>
                    <a:pt x="251" y="107"/>
                  </a:lnTo>
                  <a:lnTo>
                    <a:pt x="236" y="114"/>
                  </a:lnTo>
                  <a:lnTo>
                    <a:pt x="224" y="121"/>
                  </a:lnTo>
                  <a:lnTo>
                    <a:pt x="209" y="130"/>
                  </a:lnTo>
                  <a:lnTo>
                    <a:pt x="196" y="139"/>
                  </a:lnTo>
                  <a:lnTo>
                    <a:pt x="185" y="148"/>
                  </a:lnTo>
                  <a:lnTo>
                    <a:pt x="173" y="157"/>
                  </a:lnTo>
                  <a:lnTo>
                    <a:pt x="162" y="167"/>
                  </a:lnTo>
                  <a:lnTo>
                    <a:pt x="152" y="177"/>
                  </a:lnTo>
                  <a:lnTo>
                    <a:pt x="143" y="187"/>
                  </a:lnTo>
                  <a:lnTo>
                    <a:pt x="134" y="198"/>
                  </a:lnTo>
                  <a:lnTo>
                    <a:pt x="126" y="209"/>
                  </a:lnTo>
                  <a:lnTo>
                    <a:pt x="118" y="220"/>
                  </a:lnTo>
                  <a:lnTo>
                    <a:pt x="113" y="231"/>
                  </a:lnTo>
                  <a:lnTo>
                    <a:pt x="107" y="243"/>
                  </a:lnTo>
                  <a:lnTo>
                    <a:pt x="103" y="256"/>
                  </a:lnTo>
                  <a:lnTo>
                    <a:pt x="100" y="267"/>
                  </a:lnTo>
                  <a:lnTo>
                    <a:pt x="95" y="279"/>
                  </a:lnTo>
                  <a:lnTo>
                    <a:pt x="94" y="292"/>
                  </a:lnTo>
                  <a:lnTo>
                    <a:pt x="92" y="304"/>
                  </a:lnTo>
                  <a:lnTo>
                    <a:pt x="92" y="317"/>
                  </a:lnTo>
                  <a:lnTo>
                    <a:pt x="92" y="330"/>
                  </a:lnTo>
                  <a:lnTo>
                    <a:pt x="94" y="342"/>
                  </a:lnTo>
                  <a:lnTo>
                    <a:pt x="95" y="354"/>
                  </a:lnTo>
                  <a:lnTo>
                    <a:pt x="100" y="366"/>
                  </a:lnTo>
                  <a:lnTo>
                    <a:pt x="103" y="379"/>
                  </a:lnTo>
                  <a:lnTo>
                    <a:pt x="107" y="390"/>
                  </a:lnTo>
                  <a:lnTo>
                    <a:pt x="113" y="402"/>
                  </a:lnTo>
                  <a:lnTo>
                    <a:pt x="118" y="413"/>
                  </a:lnTo>
                  <a:lnTo>
                    <a:pt x="126" y="424"/>
                  </a:lnTo>
                  <a:lnTo>
                    <a:pt x="134" y="436"/>
                  </a:lnTo>
                  <a:lnTo>
                    <a:pt x="143" y="447"/>
                  </a:lnTo>
                  <a:lnTo>
                    <a:pt x="152" y="457"/>
                  </a:lnTo>
                  <a:lnTo>
                    <a:pt x="162" y="467"/>
                  </a:lnTo>
                  <a:lnTo>
                    <a:pt x="173" y="476"/>
                  </a:lnTo>
                  <a:lnTo>
                    <a:pt x="185" y="487"/>
                  </a:lnTo>
                  <a:lnTo>
                    <a:pt x="196" y="496"/>
                  </a:lnTo>
                  <a:lnTo>
                    <a:pt x="209" y="504"/>
                  </a:lnTo>
                  <a:lnTo>
                    <a:pt x="224" y="512"/>
                  </a:lnTo>
                  <a:lnTo>
                    <a:pt x="236" y="520"/>
                  </a:lnTo>
                  <a:lnTo>
                    <a:pt x="251" y="527"/>
                  </a:lnTo>
                  <a:lnTo>
                    <a:pt x="265" y="533"/>
                  </a:lnTo>
                  <a:lnTo>
                    <a:pt x="281" y="539"/>
                  </a:lnTo>
                  <a:lnTo>
                    <a:pt x="297" y="545"/>
                  </a:lnTo>
                  <a:lnTo>
                    <a:pt x="313" y="551"/>
                  </a:lnTo>
                  <a:lnTo>
                    <a:pt x="329" y="555"/>
                  </a:lnTo>
                  <a:lnTo>
                    <a:pt x="346" y="559"/>
                  </a:lnTo>
                  <a:lnTo>
                    <a:pt x="362" y="562"/>
                  </a:lnTo>
                  <a:lnTo>
                    <a:pt x="379" y="565"/>
                  </a:lnTo>
                  <a:lnTo>
                    <a:pt x="396" y="567"/>
                  </a:lnTo>
                  <a:lnTo>
                    <a:pt x="414" y="568"/>
                  </a:lnTo>
                  <a:lnTo>
                    <a:pt x="431" y="569"/>
                  </a:lnTo>
                  <a:lnTo>
                    <a:pt x="450" y="569"/>
                  </a:lnTo>
                  <a:lnTo>
                    <a:pt x="467" y="569"/>
                  </a:lnTo>
                  <a:lnTo>
                    <a:pt x="484" y="568"/>
                  </a:lnTo>
                  <a:lnTo>
                    <a:pt x="503" y="567"/>
                  </a:lnTo>
                  <a:lnTo>
                    <a:pt x="520" y="565"/>
                  </a:lnTo>
                  <a:lnTo>
                    <a:pt x="536" y="562"/>
                  </a:lnTo>
                  <a:lnTo>
                    <a:pt x="553" y="559"/>
                  </a:lnTo>
                  <a:lnTo>
                    <a:pt x="569" y="555"/>
                  </a:lnTo>
                  <a:lnTo>
                    <a:pt x="586" y="551"/>
                  </a:lnTo>
                  <a:lnTo>
                    <a:pt x="602" y="545"/>
                  </a:lnTo>
                  <a:lnTo>
                    <a:pt x="618" y="539"/>
                  </a:lnTo>
                  <a:lnTo>
                    <a:pt x="632" y="533"/>
                  </a:lnTo>
                  <a:lnTo>
                    <a:pt x="647" y="527"/>
                  </a:lnTo>
                  <a:lnTo>
                    <a:pt x="661" y="520"/>
                  </a:lnTo>
                  <a:lnTo>
                    <a:pt x="676" y="512"/>
                  </a:lnTo>
                  <a:lnTo>
                    <a:pt x="689" y="504"/>
                  </a:lnTo>
                  <a:lnTo>
                    <a:pt x="702" y="496"/>
                  </a:lnTo>
                  <a:lnTo>
                    <a:pt x="715" y="487"/>
                  </a:lnTo>
                  <a:lnTo>
                    <a:pt x="726" y="476"/>
                  </a:lnTo>
                  <a:lnTo>
                    <a:pt x="736" y="467"/>
                  </a:lnTo>
                  <a:lnTo>
                    <a:pt x="746" y="457"/>
                  </a:lnTo>
                  <a:lnTo>
                    <a:pt x="756" y="447"/>
                  </a:lnTo>
                  <a:lnTo>
                    <a:pt x="765" y="436"/>
                  </a:lnTo>
                  <a:lnTo>
                    <a:pt x="772" y="424"/>
                  </a:lnTo>
                  <a:lnTo>
                    <a:pt x="779" y="413"/>
                  </a:lnTo>
                  <a:lnTo>
                    <a:pt x="785" y="402"/>
                  </a:lnTo>
                  <a:lnTo>
                    <a:pt x="791" y="390"/>
                  </a:lnTo>
                  <a:lnTo>
                    <a:pt x="795" y="379"/>
                  </a:lnTo>
                  <a:lnTo>
                    <a:pt x="800" y="366"/>
                  </a:lnTo>
                  <a:lnTo>
                    <a:pt x="802" y="354"/>
                  </a:lnTo>
                  <a:lnTo>
                    <a:pt x="805" y="342"/>
                  </a:lnTo>
                  <a:lnTo>
                    <a:pt x="807" y="330"/>
                  </a:lnTo>
                  <a:lnTo>
                    <a:pt x="807" y="317"/>
                  </a:lnTo>
                  <a:lnTo>
                    <a:pt x="807" y="304"/>
                  </a:lnTo>
                  <a:lnTo>
                    <a:pt x="805" y="292"/>
                  </a:lnTo>
                  <a:lnTo>
                    <a:pt x="802" y="279"/>
                  </a:lnTo>
                  <a:lnTo>
                    <a:pt x="800" y="267"/>
                  </a:lnTo>
                  <a:lnTo>
                    <a:pt x="795" y="256"/>
                  </a:lnTo>
                  <a:lnTo>
                    <a:pt x="791" y="243"/>
                  </a:lnTo>
                  <a:lnTo>
                    <a:pt x="785" y="231"/>
                  </a:lnTo>
                  <a:lnTo>
                    <a:pt x="779" y="220"/>
                  </a:lnTo>
                  <a:lnTo>
                    <a:pt x="772" y="209"/>
                  </a:lnTo>
                  <a:lnTo>
                    <a:pt x="765" y="198"/>
                  </a:lnTo>
                  <a:lnTo>
                    <a:pt x="756" y="187"/>
                  </a:lnTo>
                  <a:lnTo>
                    <a:pt x="746" y="177"/>
                  </a:lnTo>
                  <a:lnTo>
                    <a:pt x="736" y="167"/>
                  </a:lnTo>
                  <a:lnTo>
                    <a:pt x="726" y="157"/>
                  </a:lnTo>
                  <a:lnTo>
                    <a:pt x="715" y="148"/>
                  </a:lnTo>
                  <a:lnTo>
                    <a:pt x="702" y="139"/>
                  </a:lnTo>
                  <a:lnTo>
                    <a:pt x="689" y="130"/>
                  </a:lnTo>
                  <a:lnTo>
                    <a:pt x="676" y="121"/>
                  </a:lnTo>
                  <a:lnTo>
                    <a:pt x="661" y="114"/>
                  </a:lnTo>
                  <a:lnTo>
                    <a:pt x="647" y="107"/>
                  </a:lnTo>
                  <a:lnTo>
                    <a:pt x="632" y="100"/>
                  </a:lnTo>
                  <a:lnTo>
                    <a:pt x="618" y="94"/>
                  </a:lnTo>
                  <a:lnTo>
                    <a:pt x="602" y="89"/>
                  </a:lnTo>
                  <a:lnTo>
                    <a:pt x="586" y="84"/>
                  </a:lnTo>
                  <a:lnTo>
                    <a:pt x="569" y="80"/>
                  </a:lnTo>
                  <a:lnTo>
                    <a:pt x="553" y="76"/>
                  </a:lnTo>
                  <a:lnTo>
                    <a:pt x="536" y="73"/>
                  </a:lnTo>
                  <a:lnTo>
                    <a:pt x="520" y="70"/>
                  </a:lnTo>
                  <a:lnTo>
                    <a:pt x="503" y="67"/>
                  </a:lnTo>
                  <a:lnTo>
                    <a:pt x="484" y="65"/>
                  </a:lnTo>
                  <a:lnTo>
                    <a:pt x="467" y="64"/>
                  </a:lnTo>
                  <a:lnTo>
                    <a:pt x="450" y="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dirty="0"/>
            </a:p>
          </p:txBody>
        </p:sp>
      </p:grpSp>
      <p:grpSp>
        <p:nvGrpSpPr>
          <p:cNvPr id="23" name="Group 22">
            <a:extLst>
              <a:ext uri="{FF2B5EF4-FFF2-40B4-BE49-F238E27FC236}">
                <a16:creationId xmlns:a16="http://schemas.microsoft.com/office/drawing/2014/main" id="{E2941001-1500-4E1F-9DA3-FC4C8A576E3E}"/>
              </a:ext>
            </a:extLst>
          </p:cNvPr>
          <p:cNvGrpSpPr/>
          <p:nvPr/>
        </p:nvGrpSpPr>
        <p:grpSpPr>
          <a:xfrm>
            <a:off x="51976" y="2624511"/>
            <a:ext cx="8342888" cy="1102120"/>
            <a:chOff x="2714936" y="4722650"/>
            <a:chExt cx="5654111" cy="1102120"/>
          </a:xfrm>
        </p:grpSpPr>
        <p:sp>
          <p:nvSpPr>
            <p:cNvPr id="24" name="Rectangle 23">
              <a:extLst>
                <a:ext uri="{FF2B5EF4-FFF2-40B4-BE49-F238E27FC236}">
                  <a16:creationId xmlns:a16="http://schemas.microsoft.com/office/drawing/2014/main" id="{7F029532-E966-4B8E-8D1C-71CD3F609CF2}"/>
                </a:ext>
              </a:extLst>
            </p:cNvPr>
            <p:cNvSpPr/>
            <p:nvPr/>
          </p:nvSpPr>
          <p:spPr>
            <a:xfrm>
              <a:off x="3164816" y="5041350"/>
              <a:ext cx="5204231" cy="783420"/>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There’s a massive fanbase dedicated to superheroes who might appreciate</a:t>
              </a:r>
            </a:p>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having access to all the characters in one place</a:t>
              </a:r>
            </a:p>
          </p:txBody>
        </p:sp>
        <p:sp>
          <p:nvSpPr>
            <p:cNvPr id="25" name="Rectangle 24">
              <a:extLst>
                <a:ext uri="{FF2B5EF4-FFF2-40B4-BE49-F238E27FC236}">
                  <a16:creationId xmlns:a16="http://schemas.microsoft.com/office/drawing/2014/main" id="{0D8020C6-C00D-4193-BE74-176190DF1835}"/>
                </a:ext>
              </a:extLst>
            </p:cNvPr>
            <p:cNvSpPr/>
            <p:nvPr/>
          </p:nvSpPr>
          <p:spPr>
            <a:xfrm>
              <a:off x="2714936" y="4722650"/>
              <a:ext cx="1434523" cy="921791"/>
            </a:xfrm>
            <a:prstGeom prst="rect">
              <a:avLst/>
            </a:prstGeom>
          </p:spPr>
          <p:txBody>
            <a:bodyPr wrap="square">
              <a:spAutoFit/>
            </a:bodyPr>
            <a:lstStyle/>
            <a:p>
              <a:pPr>
                <a:lnSpc>
                  <a:spcPct val="130000"/>
                </a:lnSpc>
              </a:pPr>
              <a:r>
                <a:rPr lang="en-US" sz="4400" b="1" dirty="0">
                  <a:gradFill flip="none" rotWithShape="1">
                    <a:gsLst>
                      <a:gs pos="0">
                        <a:schemeClr val="accent2">
                          <a:alpha val="0"/>
                        </a:schemeClr>
                      </a:gs>
                      <a:gs pos="75000">
                        <a:schemeClr val="accent2"/>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01</a:t>
              </a:r>
            </a:p>
          </p:txBody>
        </p:sp>
      </p:grpSp>
      <p:grpSp>
        <p:nvGrpSpPr>
          <p:cNvPr id="26" name="Group 25">
            <a:extLst>
              <a:ext uri="{FF2B5EF4-FFF2-40B4-BE49-F238E27FC236}">
                <a16:creationId xmlns:a16="http://schemas.microsoft.com/office/drawing/2014/main" id="{323FF2B3-7525-41AB-A722-2BEFE366A3F2}"/>
              </a:ext>
            </a:extLst>
          </p:cNvPr>
          <p:cNvGrpSpPr/>
          <p:nvPr/>
        </p:nvGrpSpPr>
        <p:grpSpPr>
          <a:xfrm>
            <a:off x="1150074" y="3511340"/>
            <a:ext cx="5716467" cy="1073860"/>
            <a:chOff x="2615994" y="4755788"/>
            <a:chExt cx="4979177" cy="1073860"/>
          </a:xfrm>
        </p:grpSpPr>
        <p:sp>
          <p:nvSpPr>
            <p:cNvPr id="27" name="Rectangle 26">
              <a:extLst>
                <a:ext uri="{FF2B5EF4-FFF2-40B4-BE49-F238E27FC236}">
                  <a16:creationId xmlns:a16="http://schemas.microsoft.com/office/drawing/2014/main" id="{5E31AD6D-AA7E-4033-8D07-14634F7C72A2}"/>
                </a:ext>
              </a:extLst>
            </p:cNvPr>
            <p:cNvSpPr/>
            <p:nvPr/>
          </p:nvSpPr>
          <p:spPr>
            <a:xfrm>
              <a:off x="3267717" y="5046228"/>
              <a:ext cx="4327454" cy="783420"/>
            </a:xfrm>
            <a:prstGeom prst="rect">
              <a:avLst/>
            </a:prstGeom>
          </p:spPr>
          <p:txBody>
            <a:bodyPr wrap="square">
              <a:spAutoFit/>
            </a:bodyPr>
            <a:lstStyle/>
            <a:p>
              <a:pPr>
                <a:lnSpc>
                  <a:spcPct val="130000"/>
                </a:lnSpc>
              </a:pPr>
              <a:r>
                <a:rPr lang="en-US"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rPr>
                <a:t>It’s a great introduction for those who don’t know much about superheroes</a:t>
              </a:r>
            </a:p>
          </p:txBody>
        </p:sp>
        <p:sp>
          <p:nvSpPr>
            <p:cNvPr id="28" name="Rectangle 27">
              <a:extLst>
                <a:ext uri="{FF2B5EF4-FFF2-40B4-BE49-F238E27FC236}">
                  <a16:creationId xmlns:a16="http://schemas.microsoft.com/office/drawing/2014/main" id="{7F777546-34E2-4BD8-93A8-500A049EE658}"/>
                </a:ext>
              </a:extLst>
            </p:cNvPr>
            <p:cNvSpPr/>
            <p:nvPr/>
          </p:nvSpPr>
          <p:spPr>
            <a:xfrm>
              <a:off x="2615994" y="4755788"/>
              <a:ext cx="1434523" cy="921791"/>
            </a:xfrm>
            <a:prstGeom prst="rect">
              <a:avLst/>
            </a:prstGeom>
          </p:spPr>
          <p:txBody>
            <a:bodyPr wrap="square">
              <a:spAutoFit/>
            </a:bodyPr>
            <a:lstStyle/>
            <a:p>
              <a:pPr>
                <a:lnSpc>
                  <a:spcPct val="130000"/>
                </a:lnSpc>
              </a:pPr>
              <a:r>
                <a:rPr lang="en-US" sz="4400" b="1" dirty="0">
                  <a:gradFill flip="none" rotWithShape="1">
                    <a:gsLst>
                      <a:gs pos="0">
                        <a:schemeClr val="accent3">
                          <a:alpha val="0"/>
                        </a:schemeClr>
                      </a:gs>
                      <a:gs pos="75000">
                        <a:schemeClr val="accent3"/>
                      </a:gs>
                    </a:gsLst>
                    <a:lin ang="5400000" scaled="0"/>
                    <a:tileRect/>
                  </a:gradFill>
                  <a:latin typeface="Poppins" panose="02000000000000000000" pitchFamily="2" charset="0"/>
                  <a:ea typeface="Open Sans Light" panose="020B0306030504020204" pitchFamily="34" charset="0"/>
                  <a:cs typeface="Poppins" panose="02000000000000000000" pitchFamily="2" charset="0"/>
                </a:rPr>
                <a:t>02</a:t>
              </a:r>
            </a:p>
          </p:txBody>
        </p:sp>
      </p:grpSp>
      <p:sp>
        <p:nvSpPr>
          <p:cNvPr id="35" name="Rectangle 34">
            <a:extLst>
              <a:ext uri="{FF2B5EF4-FFF2-40B4-BE49-F238E27FC236}">
                <a16:creationId xmlns:a16="http://schemas.microsoft.com/office/drawing/2014/main" id="{25D663DC-F703-46BD-9BE1-A46CA050C2C8}"/>
              </a:ext>
            </a:extLst>
          </p:cNvPr>
          <p:cNvSpPr/>
          <p:nvPr/>
        </p:nvSpPr>
        <p:spPr>
          <a:xfrm>
            <a:off x="739741" y="671356"/>
            <a:ext cx="5532461" cy="830997"/>
          </a:xfrm>
          <a:prstGeom prst="rect">
            <a:avLst/>
          </a:prstGeom>
          <a:noFill/>
        </p:spPr>
        <p:txBody>
          <a:bodyPr wrap="square">
            <a:spAutoFit/>
          </a:bodyPr>
          <a:lstStyle/>
          <a:p>
            <a:pPr fontAlgn="base"/>
            <a:r>
              <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Motivation</a:t>
            </a:r>
          </a:p>
        </p:txBody>
      </p:sp>
      <p:sp>
        <p:nvSpPr>
          <p:cNvPr id="39" name="Oval 38">
            <a:extLst>
              <a:ext uri="{FF2B5EF4-FFF2-40B4-BE49-F238E27FC236}">
                <a16:creationId xmlns:a16="http://schemas.microsoft.com/office/drawing/2014/main" id="{15EA4033-A7B0-4BD1-B50B-C9FBDB560B73}"/>
              </a:ext>
            </a:extLst>
          </p:cNvPr>
          <p:cNvSpPr/>
          <p:nvPr/>
        </p:nvSpPr>
        <p:spPr>
          <a:xfrm>
            <a:off x="873390" y="5995335"/>
            <a:ext cx="1545960" cy="1545950"/>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FD12E048-FA6C-467E-B993-E761F9F4A8DD}"/>
              </a:ext>
            </a:extLst>
          </p:cNvPr>
          <p:cNvSpPr/>
          <p:nvPr/>
        </p:nvSpPr>
        <p:spPr>
          <a:xfrm>
            <a:off x="2529383" y="5618618"/>
            <a:ext cx="376719" cy="376717"/>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6" name="Group 35">
            <a:extLst>
              <a:ext uri="{FF2B5EF4-FFF2-40B4-BE49-F238E27FC236}">
                <a16:creationId xmlns:a16="http://schemas.microsoft.com/office/drawing/2014/main" id="{29CA5C83-F363-4534-B6D8-8679A97EFFC3}"/>
              </a:ext>
            </a:extLst>
          </p:cNvPr>
          <p:cNvGrpSpPr/>
          <p:nvPr/>
        </p:nvGrpSpPr>
        <p:grpSpPr>
          <a:xfrm>
            <a:off x="10806558" y="128814"/>
            <a:ext cx="419206" cy="369332"/>
            <a:chOff x="5424488" y="5438776"/>
            <a:chExt cx="376238" cy="376238"/>
          </a:xfrm>
          <a:solidFill>
            <a:schemeClr val="bg1"/>
          </a:solidFill>
        </p:grpSpPr>
        <p:sp>
          <p:nvSpPr>
            <p:cNvPr id="37" name="Freeform 426">
              <a:extLst>
                <a:ext uri="{FF2B5EF4-FFF2-40B4-BE49-F238E27FC236}">
                  <a16:creationId xmlns:a16="http://schemas.microsoft.com/office/drawing/2014/main" id="{575ABBB6-8F12-46C5-9657-5D7DB4802300}"/>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40" name="Freeform 427">
              <a:extLst>
                <a:ext uri="{FF2B5EF4-FFF2-40B4-BE49-F238E27FC236}">
                  <a16:creationId xmlns:a16="http://schemas.microsoft.com/office/drawing/2014/main" id="{782EF258-E560-4B10-B5E2-0540D6DC75FE}"/>
                </a:ext>
              </a:extLst>
            </p:cNvPr>
            <p:cNvSpPr>
              <a:spLocks noEditPoints="1"/>
            </p:cNvSpPr>
            <p:nvPr/>
          </p:nvSpPr>
          <p:spPr bwMode="auto">
            <a:xfrm>
              <a:off x="5424488" y="5438776"/>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41" name="Freeform 428">
              <a:extLst>
                <a:ext uri="{FF2B5EF4-FFF2-40B4-BE49-F238E27FC236}">
                  <a16:creationId xmlns:a16="http://schemas.microsoft.com/office/drawing/2014/main" id="{832F9951-8450-4037-BB33-6D46B48EF26A}"/>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42" name="Freeform 429">
              <a:extLst>
                <a:ext uri="{FF2B5EF4-FFF2-40B4-BE49-F238E27FC236}">
                  <a16:creationId xmlns:a16="http://schemas.microsoft.com/office/drawing/2014/main" id="{B10B27D4-582F-4C33-8DF6-C3B02F67B260}"/>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sp>
        <p:nvSpPr>
          <p:cNvPr id="20" name="Rectangle 19">
            <a:extLst>
              <a:ext uri="{FF2B5EF4-FFF2-40B4-BE49-F238E27FC236}">
                <a16:creationId xmlns:a16="http://schemas.microsoft.com/office/drawing/2014/main" id="{B65F5774-3B22-4B11-A52A-5A66E7D3768E}"/>
              </a:ext>
            </a:extLst>
          </p:cNvPr>
          <p:cNvSpPr/>
          <p:nvPr/>
        </p:nvSpPr>
        <p:spPr>
          <a:xfrm>
            <a:off x="11238996" y="128814"/>
            <a:ext cx="886846" cy="369332"/>
          </a:xfrm>
          <a:prstGeom prst="rect">
            <a:avLst/>
          </a:prstGeom>
        </p:spPr>
        <p:txBody>
          <a:bodyPr wrap="none">
            <a:spAutoFit/>
          </a:bodyPr>
          <a:lstStyle/>
          <a:p>
            <a:r>
              <a:rPr lang="en-US" dirty="0">
                <a:solidFill>
                  <a:schemeClr val="bg1"/>
                </a:solidFill>
              </a:rPr>
              <a:t>- </a:t>
            </a:r>
            <a:r>
              <a:rPr lang="en-US" dirty="0" err="1">
                <a:solidFill>
                  <a:schemeClr val="bg1"/>
                </a:solidFill>
              </a:rPr>
              <a:t>Nuran</a:t>
            </a:r>
            <a:endParaRPr lang="en-US" dirty="0">
              <a:solidFill>
                <a:schemeClr val="bg1"/>
              </a:solidFill>
            </a:endParaRPr>
          </a:p>
        </p:txBody>
      </p:sp>
    </p:spTree>
    <p:extLst>
      <p:ext uri="{BB962C8B-B14F-4D97-AF65-F5344CB8AC3E}">
        <p14:creationId xmlns:p14="http://schemas.microsoft.com/office/powerpoint/2010/main" val="1164535422"/>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 fill="hold">
                                          <p:stCondLst>
                                            <p:cond delay="0"/>
                                          </p:stCondLst>
                                        </p:cTn>
                                        <p:tgtEl>
                                          <p:spTgt spid="3"/>
                                        </p:tgtEl>
                                        <p:attrNameLst>
                                          <p:attrName>r</p:attrName>
                                        </p:attrNameLst>
                                      </p:cBhvr>
                                    </p:animRot>
                                    <p:animRot by="-240000">
                                      <p:cBhvr>
                                        <p:cTn id="7" dur="2" fill="hold">
                                          <p:stCondLst>
                                            <p:cond delay="100"/>
                                          </p:stCondLst>
                                        </p:cTn>
                                        <p:tgtEl>
                                          <p:spTgt spid="3"/>
                                        </p:tgtEl>
                                        <p:attrNameLst>
                                          <p:attrName>r</p:attrName>
                                        </p:attrNameLst>
                                      </p:cBhvr>
                                    </p:animRot>
                                    <p:animRot by="240000">
                                      <p:cBhvr>
                                        <p:cTn id="8" dur="2" fill="hold">
                                          <p:stCondLst>
                                            <p:cond delay="199"/>
                                          </p:stCondLst>
                                        </p:cTn>
                                        <p:tgtEl>
                                          <p:spTgt spid="3"/>
                                        </p:tgtEl>
                                        <p:attrNameLst>
                                          <p:attrName>r</p:attrName>
                                        </p:attrNameLst>
                                      </p:cBhvr>
                                    </p:animRot>
                                    <p:animRot by="-240000">
                                      <p:cBhvr>
                                        <p:cTn id="9" dur="2" fill="hold">
                                          <p:stCondLst>
                                            <p:cond delay="299"/>
                                          </p:stCondLst>
                                        </p:cTn>
                                        <p:tgtEl>
                                          <p:spTgt spid="3"/>
                                        </p:tgtEl>
                                        <p:attrNameLst>
                                          <p:attrName>r</p:attrName>
                                        </p:attrNameLst>
                                      </p:cBhvr>
                                    </p:animRot>
                                    <p:animRot by="120000">
                                      <p:cBhvr>
                                        <p:cTn id="10" dur="2" fill="hold">
                                          <p:stCondLst>
                                            <p:cond delay="499"/>
                                          </p:stCondLst>
                                        </p:cTn>
                                        <p:tgtEl>
                                          <p:spTgt spid="3"/>
                                        </p:tgtEl>
                                        <p:attrNameLst>
                                          <p:attrName>r</p:attrName>
                                        </p:attrNameLst>
                                      </p:cBhvr>
                                    </p:animRo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C4539C8-D767-4DDB-86AB-1DB9DC9F3B38}"/>
              </a:ext>
            </a:extLst>
          </p:cNvPr>
          <p:cNvGrpSpPr/>
          <p:nvPr/>
        </p:nvGrpSpPr>
        <p:grpSpPr>
          <a:xfrm>
            <a:off x="9145997" y="1802074"/>
            <a:ext cx="2181314" cy="1365842"/>
            <a:chOff x="1320964" y="3748962"/>
            <a:chExt cx="2440306" cy="1528012"/>
          </a:xfrm>
        </p:grpSpPr>
        <p:grpSp>
          <p:nvGrpSpPr>
            <p:cNvPr id="2" name="Group 1">
              <a:extLst>
                <a:ext uri="{FF2B5EF4-FFF2-40B4-BE49-F238E27FC236}">
                  <a16:creationId xmlns:a16="http://schemas.microsoft.com/office/drawing/2014/main" id="{44CB8423-3F24-4A7B-8140-72E43A33F4E8}"/>
                </a:ext>
              </a:extLst>
            </p:cNvPr>
            <p:cNvGrpSpPr/>
            <p:nvPr/>
          </p:nvGrpSpPr>
          <p:grpSpPr>
            <a:xfrm>
              <a:off x="1320964" y="3859654"/>
              <a:ext cx="2440306" cy="1417320"/>
              <a:chOff x="10317480" y="3977640"/>
              <a:chExt cx="2440306" cy="1417320"/>
            </a:xfrm>
          </p:grpSpPr>
          <p:sp>
            <p:nvSpPr>
              <p:cNvPr id="3" name="Rectangle: Rounded Corners 2">
                <a:extLst>
                  <a:ext uri="{FF2B5EF4-FFF2-40B4-BE49-F238E27FC236}">
                    <a16:creationId xmlns:a16="http://schemas.microsoft.com/office/drawing/2014/main" id="{966A8D4D-B9E4-445A-9436-44D0F387EFF0}"/>
                  </a:ext>
                </a:extLst>
              </p:cNvPr>
              <p:cNvSpPr/>
              <p:nvPr/>
            </p:nvSpPr>
            <p:spPr>
              <a:xfrm>
                <a:off x="10317480" y="3977640"/>
                <a:ext cx="2440306" cy="1417319"/>
              </a:xfrm>
              <a:prstGeom prst="roundRect">
                <a:avLst>
                  <a:gd name="adj" fmla="val 457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4" name="Group 3">
                <a:extLst>
                  <a:ext uri="{FF2B5EF4-FFF2-40B4-BE49-F238E27FC236}">
                    <a16:creationId xmlns:a16="http://schemas.microsoft.com/office/drawing/2014/main" id="{BDD2A2C7-F6EC-4B38-9EF6-2875A1929593}"/>
                  </a:ext>
                </a:extLst>
              </p:cNvPr>
              <p:cNvGrpSpPr/>
              <p:nvPr/>
            </p:nvGrpSpPr>
            <p:grpSpPr>
              <a:xfrm>
                <a:off x="10317480" y="3977640"/>
                <a:ext cx="129540" cy="1417320"/>
                <a:chOff x="10576560" y="3977640"/>
                <a:chExt cx="213360" cy="1417320"/>
              </a:xfrm>
            </p:grpSpPr>
            <p:sp>
              <p:nvSpPr>
                <p:cNvPr id="5" name="Rectangle: Rounded Corners 4">
                  <a:extLst>
                    <a:ext uri="{FF2B5EF4-FFF2-40B4-BE49-F238E27FC236}">
                      <a16:creationId xmlns:a16="http://schemas.microsoft.com/office/drawing/2014/main" id="{1B889BAB-B751-405C-A3ED-5C55AA92D8CB}"/>
                    </a:ext>
                  </a:extLst>
                </p:cNvPr>
                <p:cNvSpPr/>
                <p:nvPr/>
              </p:nvSpPr>
              <p:spPr>
                <a:xfrm>
                  <a:off x="10576560" y="3977640"/>
                  <a:ext cx="213360" cy="141732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6" name="Rectangle: Rounded Corners 5">
                  <a:extLst>
                    <a:ext uri="{FF2B5EF4-FFF2-40B4-BE49-F238E27FC236}">
                      <a16:creationId xmlns:a16="http://schemas.microsoft.com/office/drawing/2014/main" id="{16EE704F-3EF1-4B68-A5B3-A476F958DCAF}"/>
                    </a:ext>
                  </a:extLst>
                </p:cNvPr>
                <p:cNvSpPr/>
                <p:nvPr/>
              </p:nvSpPr>
              <p:spPr>
                <a:xfrm flipV="1">
                  <a:off x="10576560" y="4557515"/>
                  <a:ext cx="213360" cy="837443"/>
                </a:xfrm>
                <a:prstGeom prst="roundRect">
                  <a:avLst>
                    <a:gd name="adj" fmla="val 50000"/>
                  </a:avLst>
                </a:prstGeom>
                <a:gradFill>
                  <a:gsLst>
                    <a:gs pos="0">
                      <a:schemeClr val="accent2">
                        <a:alpha val="0"/>
                      </a:schemeClr>
                    </a:gs>
                    <a:gs pos="100000">
                      <a:schemeClr val="accent2"/>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grpSp>
          <p:nvGrpSpPr>
            <p:cNvPr id="16" name="Group 15">
              <a:extLst>
                <a:ext uri="{FF2B5EF4-FFF2-40B4-BE49-F238E27FC236}">
                  <a16:creationId xmlns:a16="http://schemas.microsoft.com/office/drawing/2014/main" id="{131F8C56-321B-4DEE-A3C4-29B21B334066}"/>
                </a:ext>
              </a:extLst>
            </p:cNvPr>
            <p:cNvGrpSpPr/>
            <p:nvPr/>
          </p:nvGrpSpPr>
          <p:grpSpPr>
            <a:xfrm>
              <a:off x="1435721" y="3748962"/>
              <a:ext cx="2130439" cy="1327363"/>
              <a:chOff x="1435721" y="3875473"/>
              <a:chExt cx="2130439" cy="1327363"/>
            </a:xfrm>
          </p:grpSpPr>
          <p:sp>
            <p:nvSpPr>
              <p:cNvPr id="9" name="Rectangle 8">
                <a:extLst>
                  <a:ext uri="{FF2B5EF4-FFF2-40B4-BE49-F238E27FC236}">
                    <a16:creationId xmlns:a16="http://schemas.microsoft.com/office/drawing/2014/main" id="{DD26F384-7A26-474D-AB0B-683C6F48FDC7}"/>
                  </a:ext>
                </a:extLst>
              </p:cNvPr>
              <p:cNvSpPr/>
              <p:nvPr/>
            </p:nvSpPr>
            <p:spPr>
              <a:xfrm>
                <a:off x="1435721" y="3875473"/>
                <a:ext cx="1884046" cy="597036"/>
              </a:xfrm>
              <a:prstGeom prst="rect">
                <a:avLst/>
              </a:prstGeom>
            </p:spPr>
            <p:txBody>
              <a:bodyPr wrap="square">
                <a:spAutoFit/>
              </a:bodyPr>
              <a:lstStyle/>
              <a:p>
                <a:pPr>
                  <a:lnSpc>
                    <a:spcPct val="130000"/>
                  </a:lnSpc>
                </a:pPr>
                <a:r>
                  <a:rPr lang="en-US" sz="24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Marvel</a:t>
                </a:r>
              </a:p>
            </p:txBody>
          </p:sp>
          <p:sp>
            <p:nvSpPr>
              <p:cNvPr id="15" name="Rectangle 14">
                <a:extLst>
                  <a:ext uri="{FF2B5EF4-FFF2-40B4-BE49-F238E27FC236}">
                    <a16:creationId xmlns:a16="http://schemas.microsoft.com/office/drawing/2014/main" id="{C9599064-B0F3-4361-860B-6B1298E8403D}"/>
                  </a:ext>
                </a:extLst>
              </p:cNvPr>
              <p:cNvSpPr/>
              <p:nvPr/>
            </p:nvSpPr>
            <p:spPr>
              <a:xfrm>
                <a:off x="1682114" y="4507261"/>
                <a:ext cx="1884046" cy="695575"/>
              </a:xfrm>
              <a:prstGeom prst="rect">
                <a:avLst/>
              </a:prstGeom>
            </p:spPr>
            <p:txBody>
              <a:bodyPr wrap="square">
                <a:spAutoFit/>
              </a:bodyPr>
              <a:lstStyle/>
              <a:p>
                <a:pPr>
                  <a:lnSpc>
                    <a:spcPct val="130000"/>
                  </a:lnSpc>
                </a:pPr>
                <a:endParaRPr lang="en-US" sz="2800"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grpSp>
        <p:nvGrpSpPr>
          <p:cNvPr id="18" name="Group 17">
            <a:extLst>
              <a:ext uri="{FF2B5EF4-FFF2-40B4-BE49-F238E27FC236}">
                <a16:creationId xmlns:a16="http://schemas.microsoft.com/office/drawing/2014/main" id="{A81EBA70-FA61-4719-BA7D-776A61C9A8D3}"/>
              </a:ext>
            </a:extLst>
          </p:cNvPr>
          <p:cNvGrpSpPr/>
          <p:nvPr/>
        </p:nvGrpSpPr>
        <p:grpSpPr>
          <a:xfrm>
            <a:off x="7859443" y="3396281"/>
            <a:ext cx="2181314" cy="1356838"/>
            <a:chOff x="1320964" y="3759035"/>
            <a:chExt cx="2440306" cy="1517939"/>
          </a:xfrm>
        </p:grpSpPr>
        <p:grpSp>
          <p:nvGrpSpPr>
            <p:cNvPr id="19" name="Group 18">
              <a:extLst>
                <a:ext uri="{FF2B5EF4-FFF2-40B4-BE49-F238E27FC236}">
                  <a16:creationId xmlns:a16="http://schemas.microsoft.com/office/drawing/2014/main" id="{1C76701C-AB92-4420-A04A-C73C628147D7}"/>
                </a:ext>
              </a:extLst>
            </p:cNvPr>
            <p:cNvGrpSpPr/>
            <p:nvPr/>
          </p:nvGrpSpPr>
          <p:grpSpPr>
            <a:xfrm>
              <a:off x="1320964" y="3859654"/>
              <a:ext cx="2440306" cy="1417320"/>
              <a:chOff x="10317480" y="3977640"/>
              <a:chExt cx="2440306" cy="1417320"/>
            </a:xfrm>
          </p:grpSpPr>
          <p:sp>
            <p:nvSpPr>
              <p:cNvPr id="23" name="Rectangle: Rounded Corners 22">
                <a:extLst>
                  <a:ext uri="{FF2B5EF4-FFF2-40B4-BE49-F238E27FC236}">
                    <a16:creationId xmlns:a16="http://schemas.microsoft.com/office/drawing/2014/main" id="{234D2EAB-6DD6-4087-9FDA-CFEFC5AE1CC3}"/>
                  </a:ext>
                </a:extLst>
              </p:cNvPr>
              <p:cNvSpPr/>
              <p:nvPr/>
            </p:nvSpPr>
            <p:spPr>
              <a:xfrm>
                <a:off x="10317480" y="3977640"/>
                <a:ext cx="2440306" cy="1417319"/>
              </a:xfrm>
              <a:prstGeom prst="roundRect">
                <a:avLst>
                  <a:gd name="adj" fmla="val 457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24" name="Group 23">
                <a:extLst>
                  <a:ext uri="{FF2B5EF4-FFF2-40B4-BE49-F238E27FC236}">
                    <a16:creationId xmlns:a16="http://schemas.microsoft.com/office/drawing/2014/main" id="{D6267287-C6D7-4B33-AB6F-5B1A48443C91}"/>
                  </a:ext>
                </a:extLst>
              </p:cNvPr>
              <p:cNvGrpSpPr/>
              <p:nvPr/>
            </p:nvGrpSpPr>
            <p:grpSpPr>
              <a:xfrm>
                <a:off x="10317480" y="3977640"/>
                <a:ext cx="129540" cy="1417320"/>
                <a:chOff x="10576560" y="3977640"/>
                <a:chExt cx="213360" cy="1417320"/>
              </a:xfrm>
            </p:grpSpPr>
            <p:sp>
              <p:nvSpPr>
                <p:cNvPr id="25" name="Rectangle: Rounded Corners 24">
                  <a:extLst>
                    <a:ext uri="{FF2B5EF4-FFF2-40B4-BE49-F238E27FC236}">
                      <a16:creationId xmlns:a16="http://schemas.microsoft.com/office/drawing/2014/main" id="{B82441A3-FFB9-4328-ACD2-249B839F9738}"/>
                    </a:ext>
                  </a:extLst>
                </p:cNvPr>
                <p:cNvSpPr/>
                <p:nvPr/>
              </p:nvSpPr>
              <p:spPr>
                <a:xfrm>
                  <a:off x="10576560" y="3977640"/>
                  <a:ext cx="213360" cy="141732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6" name="Rectangle: Rounded Corners 25">
                  <a:extLst>
                    <a:ext uri="{FF2B5EF4-FFF2-40B4-BE49-F238E27FC236}">
                      <a16:creationId xmlns:a16="http://schemas.microsoft.com/office/drawing/2014/main" id="{82B947BB-D04E-49E8-BA9E-75EEA0A00F6A}"/>
                    </a:ext>
                  </a:extLst>
                </p:cNvPr>
                <p:cNvSpPr/>
                <p:nvPr/>
              </p:nvSpPr>
              <p:spPr>
                <a:xfrm flipV="1">
                  <a:off x="10576560" y="4699382"/>
                  <a:ext cx="213360" cy="695576"/>
                </a:xfrm>
                <a:prstGeom prst="roundRect">
                  <a:avLst>
                    <a:gd name="adj" fmla="val 50000"/>
                  </a:avLst>
                </a:prstGeom>
                <a:gradFill>
                  <a:gsLst>
                    <a:gs pos="0">
                      <a:schemeClr val="accent3">
                        <a:alpha val="0"/>
                      </a:schemeClr>
                    </a:gs>
                    <a:gs pos="100000">
                      <a:schemeClr val="accent3"/>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grpSp>
          <p:nvGrpSpPr>
            <p:cNvPr id="20" name="Group 19">
              <a:extLst>
                <a:ext uri="{FF2B5EF4-FFF2-40B4-BE49-F238E27FC236}">
                  <a16:creationId xmlns:a16="http://schemas.microsoft.com/office/drawing/2014/main" id="{A38117F4-095D-4FA2-A24B-EAE0A4CE237F}"/>
                </a:ext>
              </a:extLst>
            </p:cNvPr>
            <p:cNvGrpSpPr/>
            <p:nvPr/>
          </p:nvGrpSpPr>
          <p:grpSpPr>
            <a:xfrm>
              <a:off x="1539553" y="3759035"/>
              <a:ext cx="2026607" cy="1317290"/>
              <a:chOff x="1539553" y="3885546"/>
              <a:chExt cx="2026607" cy="1317290"/>
            </a:xfrm>
          </p:grpSpPr>
          <p:sp>
            <p:nvSpPr>
              <p:cNvPr id="21" name="Rectangle 20">
                <a:extLst>
                  <a:ext uri="{FF2B5EF4-FFF2-40B4-BE49-F238E27FC236}">
                    <a16:creationId xmlns:a16="http://schemas.microsoft.com/office/drawing/2014/main" id="{E5F53AB2-28B3-449B-AA3A-32BF62BED6D5}"/>
                  </a:ext>
                </a:extLst>
              </p:cNvPr>
              <p:cNvSpPr/>
              <p:nvPr/>
            </p:nvSpPr>
            <p:spPr>
              <a:xfrm>
                <a:off x="1539553" y="3885546"/>
                <a:ext cx="1884046" cy="1134176"/>
              </a:xfrm>
              <a:prstGeom prst="rect">
                <a:avLst/>
              </a:prstGeom>
            </p:spPr>
            <p:txBody>
              <a:bodyPr wrap="square">
                <a:spAutoFit/>
              </a:bodyPr>
              <a:lstStyle/>
              <a:p>
                <a:pPr>
                  <a:lnSpc>
                    <a:spcPct val="130000"/>
                  </a:lnSpc>
                </a:pPr>
                <a:r>
                  <a:rPr lang="en-US" sz="2400" b="1" dirty="0">
                    <a:solidFill>
                      <a:schemeClr val="accent3"/>
                    </a:solidFill>
                    <a:latin typeface="Poppins" panose="02000000000000000000" pitchFamily="2" charset="0"/>
                    <a:ea typeface="Open Sans Light" panose="020B0306030504020204" pitchFamily="34" charset="0"/>
                    <a:cs typeface="Poppins" panose="02000000000000000000" pitchFamily="2" charset="0"/>
                  </a:rPr>
                  <a:t>Superhero DB</a:t>
                </a:r>
              </a:p>
            </p:txBody>
          </p:sp>
          <p:sp>
            <p:nvSpPr>
              <p:cNvPr id="22" name="Rectangle 21">
                <a:extLst>
                  <a:ext uri="{FF2B5EF4-FFF2-40B4-BE49-F238E27FC236}">
                    <a16:creationId xmlns:a16="http://schemas.microsoft.com/office/drawing/2014/main" id="{B262F3AC-0F40-47CD-8076-647C35477975}"/>
                  </a:ext>
                </a:extLst>
              </p:cNvPr>
              <p:cNvSpPr/>
              <p:nvPr/>
            </p:nvSpPr>
            <p:spPr>
              <a:xfrm>
                <a:off x="1682114" y="4507261"/>
                <a:ext cx="1884046" cy="695575"/>
              </a:xfrm>
              <a:prstGeom prst="rect">
                <a:avLst/>
              </a:prstGeom>
            </p:spPr>
            <p:txBody>
              <a:bodyPr wrap="square">
                <a:spAutoFit/>
              </a:bodyPr>
              <a:lstStyle/>
              <a:p>
                <a:pPr>
                  <a:lnSpc>
                    <a:spcPct val="130000"/>
                  </a:lnSpc>
                </a:pPr>
                <a:endParaRPr lang="en-US" sz="2800"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grpSp>
        <p:nvGrpSpPr>
          <p:cNvPr id="27" name="Group 26">
            <a:extLst>
              <a:ext uri="{FF2B5EF4-FFF2-40B4-BE49-F238E27FC236}">
                <a16:creationId xmlns:a16="http://schemas.microsoft.com/office/drawing/2014/main" id="{16D52688-A14A-468D-AC5E-1A8294BEEA97}"/>
              </a:ext>
            </a:extLst>
          </p:cNvPr>
          <p:cNvGrpSpPr/>
          <p:nvPr/>
        </p:nvGrpSpPr>
        <p:grpSpPr>
          <a:xfrm>
            <a:off x="6844888" y="5133412"/>
            <a:ext cx="2181314" cy="1266900"/>
            <a:chOff x="1308159" y="3859652"/>
            <a:chExt cx="2440306" cy="1417322"/>
          </a:xfrm>
        </p:grpSpPr>
        <p:grpSp>
          <p:nvGrpSpPr>
            <p:cNvPr id="28" name="Group 27">
              <a:extLst>
                <a:ext uri="{FF2B5EF4-FFF2-40B4-BE49-F238E27FC236}">
                  <a16:creationId xmlns:a16="http://schemas.microsoft.com/office/drawing/2014/main" id="{8241845C-9B10-4373-A5E4-C71DE115E9F6}"/>
                </a:ext>
              </a:extLst>
            </p:cNvPr>
            <p:cNvGrpSpPr/>
            <p:nvPr/>
          </p:nvGrpSpPr>
          <p:grpSpPr>
            <a:xfrm>
              <a:off x="1308159" y="3859654"/>
              <a:ext cx="2440306" cy="1417320"/>
              <a:chOff x="10304675" y="3977640"/>
              <a:chExt cx="2440306" cy="1417320"/>
            </a:xfrm>
          </p:grpSpPr>
          <p:sp>
            <p:nvSpPr>
              <p:cNvPr id="32" name="Rectangle: Rounded Corners 31">
                <a:extLst>
                  <a:ext uri="{FF2B5EF4-FFF2-40B4-BE49-F238E27FC236}">
                    <a16:creationId xmlns:a16="http://schemas.microsoft.com/office/drawing/2014/main" id="{0F9E0F22-8430-4EDC-93E8-3B867118EBCC}"/>
                  </a:ext>
                </a:extLst>
              </p:cNvPr>
              <p:cNvSpPr/>
              <p:nvPr/>
            </p:nvSpPr>
            <p:spPr>
              <a:xfrm>
                <a:off x="10304675" y="3977640"/>
                <a:ext cx="2440306" cy="1417318"/>
              </a:xfrm>
              <a:prstGeom prst="roundRect">
                <a:avLst>
                  <a:gd name="adj" fmla="val 457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33" name="Group 32">
                <a:extLst>
                  <a:ext uri="{FF2B5EF4-FFF2-40B4-BE49-F238E27FC236}">
                    <a16:creationId xmlns:a16="http://schemas.microsoft.com/office/drawing/2014/main" id="{21FE79F5-5157-4BE9-BC46-083442A8E21D}"/>
                  </a:ext>
                </a:extLst>
              </p:cNvPr>
              <p:cNvGrpSpPr/>
              <p:nvPr/>
            </p:nvGrpSpPr>
            <p:grpSpPr>
              <a:xfrm>
                <a:off x="10317480" y="3977640"/>
                <a:ext cx="129540" cy="1417320"/>
                <a:chOff x="10576560" y="3977640"/>
                <a:chExt cx="213360" cy="1417320"/>
              </a:xfrm>
            </p:grpSpPr>
            <p:sp>
              <p:nvSpPr>
                <p:cNvPr id="34" name="Rectangle: Rounded Corners 33">
                  <a:extLst>
                    <a:ext uri="{FF2B5EF4-FFF2-40B4-BE49-F238E27FC236}">
                      <a16:creationId xmlns:a16="http://schemas.microsoft.com/office/drawing/2014/main" id="{B6A2553D-06B9-4316-893F-E3A0B3ECE578}"/>
                    </a:ext>
                  </a:extLst>
                </p:cNvPr>
                <p:cNvSpPr/>
                <p:nvPr/>
              </p:nvSpPr>
              <p:spPr>
                <a:xfrm>
                  <a:off x="10576560" y="3977640"/>
                  <a:ext cx="213360" cy="141732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5" name="Rectangle: Rounded Corners 34">
                  <a:extLst>
                    <a:ext uri="{FF2B5EF4-FFF2-40B4-BE49-F238E27FC236}">
                      <a16:creationId xmlns:a16="http://schemas.microsoft.com/office/drawing/2014/main" id="{40F01C4A-3ECF-4D2E-A201-1ECDCE4CDBF4}"/>
                    </a:ext>
                  </a:extLst>
                </p:cNvPr>
                <p:cNvSpPr/>
                <p:nvPr/>
              </p:nvSpPr>
              <p:spPr>
                <a:xfrm flipV="1">
                  <a:off x="10576560" y="4987577"/>
                  <a:ext cx="213360" cy="407381"/>
                </a:xfrm>
                <a:prstGeom prst="roundRect">
                  <a:avLst>
                    <a:gd name="adj" fmla="val 50000"/>
                  </a:avLst>
                </a:prstGeom>
                <a:gradFill>
                  <a:gsLst>
                    <a:gs pos="0">
                      <a:schemeClr val="accent5">
                        <a:alpha val="0"/>
                      </a:schemeClr>
                    </a:gs>
                    <a:gs pos="100000">
                      <a:schemeClr val="accent5"/>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grpSp>
          <p:nvGrpSpPr>
            <p:cNvPr id="29" name="Group 28">
              <a:extLst>
                <a:ext uri="{FF2B5EF4-FFF2-40B4-BE49-F238E27FC236}">
                  <a16:creationId xmlns:a16="http://schemas.microsoft.com/office/drawing/2014/main" id="{6E16AA06-7CD1-40BB-A2A5-9014A605F04A}"/>
                </a:ext>
              </a:extLst>
            </p:cNvPr>
            <p:cNvGrpSpPr/>
            <p:nvPr/>
          </p:nvGrpSpPr>
          <p:grpSpPr>
            <a:xfrm>
              <a:off x="1437401" y="3859652"/>
              <a:ext cx="2128759" cy="1216674"/>
              <a:chOff x="1437401" y="3986163"/>
              <a:chExt cx="2128759" cy="1216674"/>
            </a:xfrm>
          </p:grpSpPr>
          <p:sp>
            <p:nvSpPr>
              <p:cNvPr id="30" name="Rectangle 29">
                <a:extLst>
                  <a:ext uri="{FF2B5EF4-FFF2-40B4-BE49-F238E27FC236}">
                    <a16:creationId xmlns:a16="http://schemas.microsoft.com/office/drawing/2014/main" id="{9F9041BE-5776-42DF-AF83-231A25403E53}"/>
                  </a:ext>
                </a:extLst>
              </p:cNvPr>
              <p:cNvSpPr/>
              <p:nvPr/>
            </p:nvSpPr>
            <p:spPr>
              <a:xfrm>
                <a:off x="1437401" y="3986163"/>
                <a:ext cx="1884046" cy="597036"/>
              </a:xfrm>
              <a:prstGeom prst="rect">
                <a:avLst/>
              </a:prstGeom>
            </p:spPr>
            <p:txBody>
              <a:bodyPr wrap="square">
                <a:spAutoFit/>
              </a:bodyPr>
              <a:lstStyle/>
              <a:p>
                <a:pPr>
                  <a:lnSpc>
                    <a:spcPct val="130000"/>
                  </a:lnSpc>
                </a:pPr>
                <a:r>
                  <a:rPr lang="en-US" sz="2400" b="1" dirty="0">
                    <a:solidFill>
                      <a:schemeClr val="accent5"/>
                    </a:solidFill>
                    <a:latin typeface="Poppins" panose="02000000000000000000" pitchFamily="2" charset="0"/>
                    <a:ea typeface="Open Sans Light" panose="020B0306030504020204" pitchFamily="34" charset="0"/>
                    <a:cs typeface="Poppins" panose="02000000000000000000" pitchFamily="2" charset="0"/>
                  </a:rPr>
                  <a:t>Comic Vine</a:t>
                </a:r>
              </a:p>
            </p:txBody>
          </p:sp>
          <p:sp>
            <p:nvSpPr>
              <p:cNvPr id="31" name="Rectangle 30">
                <a:extLst>
                  <a:ext uri="{FF2B5EF4-FFF2-40B4-BE49-F238E27FC236}">
                    <a16:creationId xmlns:a16="http://schemas.microsoft.com/office/drawing/2014/main" id="{8B899E38-1EBB-44FF-A15C-5FEB56D3F8F8}"/>
                  </a:ext>
                </a:extLst>
              </p:cNvPr>
              <p:cNvSpPr/>
              <p:nvPr/>
            </p:nvSpPr>
            <p:spPr>
              <a:xfrm>
                <a:off x="1682114" y="4507261"/>
                <a:ext cx="1884046" cy="695576"/>
              </a:xfrm>
              <a:prstGeom prst="rect">
                <a:avLst/>
              </a:prstGeom>
            </p:spPr>
            <p:txBody>
              <a:bodyPr wrap="square">
                <a:spAutoFit/>
              </a:bodyPr>
              <a:lstStyle/>
              <a:p>
                <a:pPr>
                  <a:lnSpc>
                    <a:spcPct val="130000"/>
                  </a:lnSpc>
                </a:pPr>
                <a:endParaRPr lang="en-US" sz="2800"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grpSp>
        <p:nvGrpSpPr>
          <p:cNvPr id="36" name="Group 35">
            <a:extLst>
              <a:ext uri="{FF2B5EF4-FFF2-40B4-BE49-F238E27FC236}">
                <a16:creationId xmlns:a16="http://schemas.microsoft.com/office/drawing/2014/main" id="{CFA9B26B-7034-4212-B831-2AE100F2CF2D}"/>
              </a:ext>
            </a:extLst>
          </p:cNvPr>
          <p:cNvGrpSpPr/>
          <p:nvPr/>
        </p:nvGrpSpPr>
        <p:grpSpPr>
          <a:xfrm>
            <a:off x="652382" y="1824867"/>
            <a:ext cx="3526676" cy="3556950"/>
            <a:chOff x="2347941" y="2003611"/>
            <a:chExt cx="3447279" cy="3385748"/>
          </a:xfrm>
        </p:grpSpPr>
        <p:sp>
          <p:nvSpPr>
            <p:cNvPr id="37" name="Line 85">
              <a:extLst>
                <a:ext uri="{FF2B5EF4-FFF2-40B4-BE49-F238E27FC236}">
                  <a16:creationId xmlns:a16="http://schemas.microsoft.com/office/drawing/2014/main" id="{5870D3A2-72E5-4135-95FA-7FD78F101083}"/>
                </a:ext>
              </a:extLst>
            </p:cNvPr>
            <p:cNvSpPr>
              <a:spLocks noChangeShapeType="1"/>
            </p:cNvSpPr>
            <p:nvPr/>
          </p:nvSpPr>
          <p:spPr bwMode="auto">
            <a:xfrm>
              <a:off x="4547136" y="506806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Line 86">
              <a:extLst>
                <a:ext uri="{FF2B5EF4-FFF2-40B4-BE49-F238E27FC236}">
                  <a16:creationId xmlns:a16="http://schemas.microsoft.com/office/drawing/2014/main" id="{39A318A2-F355-4A9A-ABB5-7F14813B234D}"/>
                </a:ext>
              </a:extLst>
            </p:cNvPr>
            <p:cNvSpPr>
              <a:spLocks noChangeShapeType="1"/>
            </p:cNvSpPr>
            <p:nvPr/>
          </p:nvSpPr>
          <p:spPr bwMode="auto">
            <a:xfrm>
              <a:off x="4547136" y="506806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218">
              <a:extLst>
                <a:ext uri="{FF2B5EF4-FFF2-40B4-BE49-F238E27FC236}">
                  <a16:creationId xmlns:a16="http://schemas.microsoft.com/office/drawing/2014/main" id="{C0AC6A49-9505-4A55-8111-F00E36600CA6}"/>
                </a:ext>
              </a:extLst>
            </p:cNvPr>
            <p:cNvSpPr>
              <a:spLocks/>
            </p:cNvSpPr>
            <p:nvPr/>
          </p:nvSpPr>
          <p:spPr bwMode="auto">
            <a:xfrm>
              <a:off x="2347941" y="2187535"/>
              <a:ext cx="3212208" cy="3201824"/>
            </a:xfrm>
            <a:custGeom>
              <a:avLst/>
              <a:gdLst>
                <a:gd name="T0" fmla="*/ 515 w 515"/>
                <a:gd name="T1" fmla="*/ 246 h 520"/>
                <a:gd name="T2" fmla="*/ 501 w 515"/>
                <a:gd name="T3" fmla="*/ 237 h 520"/>
                <a:gd name="T4" fmla="*/ 499 w 515"/>
                <a:gd name="T5" fmla="*/ 235 h 520"/>
                <a:gd name="T6" fmla="*/ 490 w 515"/>
                <a:gd name="T7" fmla="*/ 223 h 520"/>
                <a:gd name="T8" fmla="*/ 489 w 515"/>
                <a:gd name="T9" fmla="*/ 222 h 520"/>
                <a:gd name="T10" fmla="*/ 486 w 515"/>
                <a:gd name="T11" fmla="*/ 221 h 520"/>
                <a:gd name="T12" fmla="*/ 480 w 515"/>
                <a:gd name="T13" fmla="*/ 218 h 520"/>
                <a:gd name="T14" fmla="*/ 462 w 515"/>
                <a:gd name="T15" fmla="*/ 212 h 520"/>
                <a:gd name="T16" fmla="*/ 379 w 515"/>
                <a:gd name="T17" fmla="*/ 190 h 520"/>
                <a:gd name="T18" fmla="*/ 367 w 515"/>
                <a:gd name="T19" fmla="*/ 169 h 520"/>
                <a:gd name="T20" fmla="*/ 365 w 515"/>
                <a:gd name="T21" fmla="*/ 164 h 520"/>
                <a:gd name="T22" fmla="*/ 363 w 515"/>
                <a:gd name="T23" fmla="*/ 138 h 520"/>
                <a:gd name="T24" fmla="*/ 355 w 515"/>
                <a:gd name="T25" fmla="*/ 109 h 520"/>
                <a:gd name="T26" fmla="*/ 356 w 515"/>
                <a:gd name="T27" fmla="*/ 101 h 520"/>
                <a:gd name="T28" fmla="*/ 350 w 515"/>
                <a:gd name="T29" fmla="*/ 83 h 520"/>
                <a:gd name="T30" fmla="*/ 338 w 515"/>
                <a:gd name="T31" fmla="*/ 58 h 520"/>
                <a:gd name="T32" fmla="*/ 335 w 515"/>
                <a:gd name="T33" fmla="*/ 46 h 520"/>
                <a:gd name="T34" fmla="*/ 334 w 515"/>
                <a:gd name="T35" fmla="*/ 40 h 520"/>
                <a:gd name="T36" fmla="*/ 330 w 515"/>
                <a:gd name="T37" fmla="*/ 33 h 520"/>
                <a:gd name="T38" fmla="*/ 325 w 515"/>
                <a:gd name="T39" fmla="*/ 26 h 520"/>
                <a:gd name="T40" fmla="*/ 318 w 515"/>
                <a:gd name="T41" fmla="*/ 21 h 520"/>
                <a:gd name="T42" fmla="*/ 311 w 515"/>
                <a:gd name="T43" fmla="*/ 14 h 520"/>
                <a:gd name="T44" fmla="*/ 306 w 515"/>
                <a:gd name="T45" fmla="*/ 8 h 520"/>
                <a:gd name="T46" fmla="*/ 303 w 515"/>
                <a:gd name="T47" fmla="*/ 4 h 520"/>
                <a:gd name="T48" fmla="*/ 258 w 515"/>
                <a:gd name="T49" fmla="*/ 0 h 520"/>
                <a:gd name="T50" fmla="*/ 0 w 515"/>
                <a:gd name="T51" fmla="*/ 260 h 520"/>
                <a:gd name="T52" fmla="*/ 258 w 515"/>
                <a:gd name="T53" fmla="*/ 520 h 520"/>
                <a:gd name="T54" fmla="*/ 515 w 515"/>
                <a:gd name="T55" fmla="*/ 260 h 520"/>
                <a:gd name="T56" fmla="*/ 515 w 515"/>
                <a:gd name="T57" fmla="*/ 24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520">
                  <a:moveTo>
                    <a:pt x="515" y="246"/>
                  </a:moveTo>
                  <a:cubicBezTo>
                    <a:pt x="509" y="245"/>
                    <a:pt x="504" y="243"/>
                    <a:pt x="501" y="237"/>
                  </a:cubicBezTo>
                  <a:cubicBezTo>
                    <a:pt x="501" y="236"/>
                    <a:pt x="500" y="236"/>
                    <a:pt x="499" y="235"/>
                  </a:cubicBezTo>
                  <a:cubicBezTo>
                    <a:pt x="495" y="232"/>
                    <a:pt x="492" y="227"/>
                    <a:pt x="490" y="223"/>
                  </a:cubicBezTo>
                  <a:cubicBezTo>
                    <a:pt x="489" y="222"/>
                    <a:pt x="489" y="222"/>
                    <a:pt x="489" y="222"/>
                  </a:cubicBezTo>
                  <a:cubicBezTo>
                    <a:pt x="487" y="221"/>
                    <a:pt x="488" y="222"/>
                    <a:pt x="486" y="221"/>
                  </a:cubicBezTo>
                  <a:cubicBezTo>
                    <a:pt x="480" y="218"/>
                    <a:pt x="481" y="218"/>
                    <a:pt x="480" y="218"/>
                  </a:cubicBezTo>
                  <a:cubicBezTo>
                    <a:pt x="473" y="219"/>
                    <a:pt x="466" y="217"/>
                    <a:pt x="462" y="212"/>
                  </a:cubicBezTo>
                  <a:cubicBezTo>
                    <a:pt x="434" y="206"/>
                    <a:pt x="406" y="199"/>
                    <a:pt x="379" y="190"/>
                  </a:cubicBezTo>
                  <a:cubicBezTo>
                    <a:pt x="368" y="187"/>
                    <a:pt x="365" y="177"/>
                    <a:pt x="367" y="169"/>
                  </a:cubicBezTo>
                  <a:cubicBezTo>
                    <a:pt x="366" y="168"/>
                    <a:pt x="365" y="166"/>
                    <a:pt x="365" y="164"/>
                  </a:cubicBezTo>
                  <a:cubicBezTo>
                    <a:pt x="364" y="154"/>
                    <a:pt x="367" y="147"/>
                    <a:pt x="363" y="138"/>
                  </a:cubicBezTo>
                  <a:cubicBezTo>
                    <a:pt x="359" y="128"/>
                    <a:pt x="356" y="120"/>
                    <a:pt x="355" y="109"/>
                  </a:cubicBezTo>
                  <a:cubicBezTo>
                    <a:pt x="355" y="106"/>
                    <a:pt x="355" y="104"/>
                    <a:pt x="356" y="101"/>
                  </a:cubicBezTo>
                  <a:cubicBezTo>
                    <a:pt x="354" y="95"/>
                    <a:pt x="352" y="89"/>
                    <a:pt x="350" y="83"/>
                  </a:cubicBezTo>
                  <a:cubicBezTo>
                    <a:pt x="339" y="81"/>
                    <a:pt x="334" y="68"/>
                    <a:pt x="338" y="58"/>
                  </a:cubicBezTo>
                  <a:cubicBezTo>
                    <a:pt x="336" y="54"/>
                    <a:pt x="335" y="50"/>
                    <a:pt x="335" y="46"/>
                  </a:cubicBezTo>
                  <a:cubicBezTo>
                    <a:pt x="335" y="44"/>
                    <a:pt x="334" y="42"/>
                    <a:pt x="334" y="40"/>
                  </a:cubicBezTo>
                  <a:cubicBezTo>
                    <a:pt x="332" y="37"/>
                    <a:pt x="331" y="35"/>
                    <a:pt x="330" y="33"/>
                  </a:cubicBezTo>
                  <a:cubicBezTo>
                    <a:pt x="328" y="31"/>
                    <a:pt x="326" y="28"/>
                    <a:pt x="325" y="26"/>
                  </a:cubicBezTo>
                  <a:cubicBezTo>
                    <a:pt x="323" y="24"/>
                    <a:pt x="320" y="22"/>
                    <a:pt x="318" y="21"/>
                  </a:cubicBezTo>
                  <a:cubicBezTo>
                    <a:pt x="315" y="19"/>
                    <a:pt x="312" y="17"/>
                    <a:pt x="311" y="14"/>
                  </a:cubicBezTo>
                  <a:cubicBezTo>
                    <a:pt x="309" y="12"/>
                    <a:pt x="307" y="10"/>
                    <a:pt x="306" y="8"/>
                  </a:cubicBezTo>
                  <a:cubicBezTo>
                    <a:pt x="305" y="7"/>
                    <a:pt x="304" y="6"/>
                    <a:pt x="303" y="4"/>
                  </a:cubicBezTo>
                  <a:cubicBezTo>
                    <a:pt x="288" y="2"/>
                    <a:pt x="273" y="0"/>
                    <a:pt x="258" y="0"/>
                  </a:cubicBezTo>
                  <a:cubicBezTo>
                    <a:pt x="115" y="0"/>
                    <a:pt x="0" y="117"/>
                    <a:pt x="0" y="260"/>
                  </a:cubicBezTo>
                  <a:cubicBezTo>
                    <a:pt x="0" y="403"/>
                    <a:pt x="115" y="520"/>
                    <a:pt x="258" y="520"/>
                  </a:cubicBezTo>
                  <a:cubicBezTo>
                    <a:pt x="400" y="520"/>
                    <a:pt x="515" y="403"/>
                    <a:pt x="515" y="260"/>
                  </a:cubicBezTo>
                  <a:cubicBezTo>
                    <a:pt x="515" y="255"/>
                    <a:pt x="515" y="250"/>
                    <a:pt x="515" y="246"/>
                  </a:cubicBezTo>
                  <a:close/>
                </a:path>
              </a:pathLst>
            </a:custGeom>
            <a:gradFill flip="none" rotWithShape="1">
              <a:gsLst>
                <a:gs pos="0">
                  <a:schemeClr val="accent1">
                    <a:lumMod val="75000"/>
                  </a:schemeClr>
                </a:gs>
                <a:gs pos="99000">
                  <a:srgbClr val="3D1E66">
                    <a:alpha val="0"/>
                  </a:srgbClr>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AU"/>
            </a:p>
          </p:txBody>
        </p:sp>
        <p:sp>
          <p:nvSpPr>
            <p:cNvPr id="40" name="Freeform 219">
              <a:extLst>
                <a:ext uri="{FF2B5EF4-FFF2-40B4-BE49-F238E27FC236}">
                  <a16:creationId xmlns:a16="http://schemas.microsoft.com/office/drawing/2014/main" id="{8505224C-76CA-471E-AE6A-7FEA1C5D292F}"/>
                </a:ext>
              </a:extLst>
            </p:cNvPr>
            <p:cNvSpPr>
              <a:spLocks/>
            </p:cNvSpPr>
            <p:nvPr/>
          </p:nvSpPr>
          <p:spPr bwMode="auto">
            <a:xfrm>
              <a:off x="2983553" y="2003611"/>
              <a:ext cx="2807727" cy="2442817"/>
            </a:xfrm>
            <a:custGeom>
              <a:avLst/>
              <a:gdLst>
                <a:gd name="T0" fmla="*/ 295 w 450"/>
                <a:gd name="T1" fmla="*/ 207 h 397"/>
                <a:gd name="T2" fmla="*/ 137 w 450"/>
                <a:gd name="T3" fmla="*/ 47 h 397"/>
                <a:gd name="T4" fmla="*/ 8 w 450"/>
                <a:gd name="T5" fmla="*/ 375 h 397"/>
                <a:gd name="T6" fmla="*/ 370 w 450"/>
                <a:gd name="T7" fmla="*/ 332 h 397"/>
                <a:gd name="T8" fmla="*/ 295 w 450"/>
                <a:gd name="T9" fmla="*/ 207 h 397"/>
              </a:gdLst>
              <a:ahLst/>
              <a:cxnLst>
                <a:cxn ang="0">
                  <a:pos x="T0" y="T1"/>
                </a:cxn>
                <a:cxn ang="0">
                  <a:pos x="T2" y="T3"/>
                </a:cxn>
                <a:cxn ang="0">
                  <a:pos x="T4" y="T5"/>
                </a:cxn>
                <a:cxn ang="0">
                  <a:pos x="T6" y="T7"/>
                </a:cxn>
                <a:cxn ang="0">
                  <a:pos x="T8" y="T9"/>
                </a:cxn>
              </a:cxnLst>
              <a:rect l="0" t="0" r="r" b="b"/>
              <a:pathLst>
                <a:path w="450" h="397">
                  <a:moveTo>
                    <a:pt x="295" y="207"/>
                  </a:moveTo>
                  <a:cubicBezTo>
                    <a:pt x="287" y="72"/>
                    <a:pt x="217" y="0"/>
                    <a:pt x="137" y="47"/>
                  </a:cubicBezTo>
                  <a:cubicBezTo>
                    <a:pt x="58" y="93"/>
                    <a:pt x="0" y="240"/>
                    <a:pt x="8" y="375"/>
                  </a:cubicBezTo>
                  <a:cubicBezTo>
                    <a:pt x="129" y="397"/>
                    <a:pt x="290" y="379"/>
                    <a:pt x="370" y="332"/>
                  </a:cubicBezTo>
                  <a:cubicBezTo>
                    <a:pt x="450" y="285"/>
                    <a:pt x="416" y="229"/>
                    <a:pt x="295" y="207"/>
                  </a:cubicBezTo>
                  <a:close/>
                </a:path>
              </a:pathLst>
            </a:custGeom>
            <a:gradFill>
              <a:gsLst>
                <a:gs pos="22000">
                  <a:schemeClr val="accent1"/>
                </a:gs>
                <a:gs pos="100000">
                  <a:schemeClr val="accent1">
                    <a:alpha val="0"/>
                  </a:schemeClr>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Freeform 232">
              <a:extLst>
                <a:ext uri="{FF2B5EF4-FFF2-40B4-BE49-F238E27FC236}">
                  <a16:creationId xmlns:a16="http://schemas.microsoft.com/office/drawing/2014/main" id="{7194B5A0-1680-416D-A590-D7F7C48F1FD6}"/>
                </a:ext>
              </a:extLst>
            </p:cNvPr>
            <p:cNvSpPr>
              <a:spLocks/>
            </p:cNvSpPr>
            <p:nvPr/>
          </p:nvSpPr>
          <p:spPr bwMode="auto">
            <a:xfrm>
              <a:off x="3183167" y="2384411"/>
              <a:ext cx="2208885" cy="1932493"/>
            </a:xfrm>
            <a:custGeom>
              <a:avLst/>
              <a:gdLst>
                <a:gd name="T0" fmla="*/ 240 w 354"/>
                <a:gd name="T1" fmla="*/ 159 h 314"/>
                <a:gd name="T2" fmla="*/ 108 w 354"/>
                <a:gd name="T3" fmla="*/ 37 h 314"/>
                <a:gd name="T4" fmla="*/ 6 w 354"/>
                <a:gd name="T5" fmla="*/ 296 h 314"/>
                <a:gd name="T6" fmla="*/ 291 w 354"/>
                <a:gd name="T7" fmla="*/ 261 h 314"/>
                <a:gd name="T8" fmla="*/ 240 w 354"/>
                <a:gd name="T9" fmla="*/ 159 h 314"/>
              </a:gdLst>
              <a:ahLst/>
              <a:cxnLst>
                <a:cxn ang="0">
                  <a:pos x="T0" y="T1"/>
                </a:cxn>
                <a:cxn ang="0">
                  <a:pos x="T2" y="T3"/>
                </a:cxn>
                <a:cxn ang="0">
                  <a:pos x="T4" y="T5"/>
                </a:cxn>
                <a:cxn ang="0">
                  <a:pos x="T6" y="T7"/>
                </a:cxn>
                <a:cxn ang="0">
                  <a:pos x="T8" y="T9"/>
                </a:cxn>
              </a:cxnLst>
              <a:rect l="0" t="0" r="r" b="b"/>
              <a:pathLst>
                <a:path w="354" h="314">
                  <a:moveTo>
                    <a:pt x="240" y="159"/>
                  </a:moveTo>
                  <a:cubicBezTo>
                    <a:pt x="234" y="53"/>
                    <a:pt x="171" y="0"/>
                    <a:pt x="108" y="37"/>
                  </a:cubicBezTo>
                  <a:cubicBezTo>
                    <a:pt x="46" y="73"/>
                    <a:pt x="0" y="190"/>
                    <a:pt x="6" y="296"/>
                  </a:cubicBezTo>
                  <a:cubicBezTo>
                    <a:pt x="101" y="314"/>
                    <a:pt x="228" y="298"/>
                    <a:pt x="291" y="261"/>
                  </a:cubicBezTo>
                  <a:cubicBezTo>
                    <a:pt x="354" y="224"/>
                    <a:pt x="335" y="176"/>
                    <a:pt x="240" y="159"/>
                  </a:cubicBezTo>
                  <a:close/>
                </a:path>
              </a:pathLst>
            </a:custGeom>
            <a:gradFill flip="none" rotWithShape="1">
              <a:gsLst>
                <a:gs pos="0">
                  <a:schemeClr val="accent2"/>
                </a:gs>
                <a:gs pos="100000">
                  <a:schemeClr val="accent2">
                    <a:alpha val="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Freeform 233">
              <a:extLst>
                <a:ext uri="{FF2B5EF4-FFF2-40B4-BE49-F238E27FC236}">
                  <a16:creationId xmlns:a16="http://schemas.microsoft.com/office/drawing/2014/main" id="{02A7A078-7EFE-45C1-A0EB-F9CBE7E472D4}"/>
                </a:ext>
              </a:extLst>
            </p:cNvPr>
            <p:cNvSpPr>
              <a:spLocks/>
            </p:cNvSpPr>
            <p:nvPr/>
          </p:nvSpPr>
          <p:spPr bwMode="auto">
            <a:xfrm>
              <a:off x="3386720" y="2767801"/>
              <a:ext cx="1615297" cy="1416989"/>
            </a:xfrm>
            <a:custGeom>
              <a:avLst/>
              <a:gdLst>
                <a:gd name="T0" fmla="*/ 177 w 259"/>
                <a:gd name="T1" fmla="*/ 116 h 230"/>
                <a:gd name="T2" fmla="*/ 79 w 259"/>
                <a:gd name="T3" fmla="*/ 27 h 230"/>
                <a:gd name="T4" fmla="*/ 4 w 259"/>
                <a:gd name="T5" fmla="*/ 217 h 230"/>
                <a:gd name="T6" fmla="*/ 213 w 259"/>
                <a:gd name="T7" fmla="*/ 192 h 230"/>
                <a:gd name="T8" fmla="*/ 177 w 259"/>
                <a:gd name="T9" fmla="*/ 116 h 230"/>
              </a:gdLst>
              <a:ahLst/>
              <a:cxnLst>
                <a:cxn ang="0">
                  <a:pos x="T0" y="T1"/>
                </a:cxn>
                <a:cxn ang="0">
                  <a:pos x="T2" y="T3"/>
                </a:cxn>
                <a:cxn ang="0">
                  <a:pos x="T4" y="T5"/>
                </a:cxn>
                <a:cxn ang="0">
                  <a:pos x="T6" y="T7"/>
                </a:cxn>
                <a:cxn ang="0">
                  <a:pos x="T8" y="T9"/>
                </a:cxn>
              </a:cxnLst>
              <a:rect l="0" t="0" r="r" b="b"/>
              <a:pathLst>
                <a:path w="259" h="230">
                  <a:moveTo>
                    <a:pt x="177" y="116"/>
                  </a:moveTo>
                  <a:cubicBezTo>
                    <a:pt x="174" y="38"/>
                    <a:pt x="125" y="0"/>
                    <a:pt x="79" y="27"/>
                  </a:cubicBezTo>
                  <a:cubicBezTo>
                    <a:pt x="33" y="54"/>
                    <a:pt x="0" y="139"/>
                    <a:pt x="4" y="217"/>
                  </a:cubicBezTo>
                  <a:cubicBezTo>
                    <a:pt x="73" y="230"/>
                    <a:pt x="167" y="219"/>
                    <a:pt x="213" y="192"/>
                  </a:cubicBezTo>
                  <a:cubicBezTo>
                    <a:pt x="259" y="165"/>
                    <a:pt x="247" y="129"/>
                    <a:pt x="177" y="116"/>
                  </a:cubicBezTo>
                  <a:close/>
                </a:path>
              </a:pathLst>
            </a:custGeom>
            <a:gradFill>
              <a:gsLst>
                <a:gs pos="0">
                  <a:schemeClr val="accent3"/>
                </a:gs>
                <a:gs pos="100000">
                  <a:schemeClr val="accent3">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3" name="Freeform 234">
              <a:extLst>
                <a:ext uri="{FF2B5EF4-FFF2-40B4-BE49-F238E27FC236}">
                  <a16:creationId xmlns:a16="http://schemas.microsoft.com/office/drawing/2014/main" id="{5E366855-D789-4D1D-ABC7-017F1616CC9C}"/>
                </a:ext>
              </a:extLst>
            </p:cNvPr>
            <p:cNvSpPr>
              <a:spLocks/>
            </p:cNvSpPr>
            <p:nvPr/>
          </p:nvSpPr>
          <p:spPr bwMode="auto">
            <a:xfrm>
              <a:off x="3582395" y="3143420"/>
              <a:ext cx="1024334" cy="891123"/>
            </a:xfrm>
            <a:custGeom>
              <a:avLst/>
              <a:gdLst>
                <a:gd name="T0" fmla="*/ 114 w 164"/>
                <a:gd name="T1" fmla="*/ 72 h 145"/>
                <a:gd name="T2" fmla="*/ 50 w 164"/>
                <a:gd name="T3" fmla="*/ 17 h 145"/>
                <a:gd name="T4" fmla="*/ 3 w 164"/>
                <a:gd name="T5" fmla="*/ 137 h 145"/>
                <a:gd name="T6" fmla="*/ 135 w 164"/>
                <a:gd name="T7" fmla="*/ 121 h 145"/>
                <a:gd name="T8" fmla="*/ 114 w 164"/>
                <a:gd name="T9" fmla="*/ 72 h 145"/>
              </a:gdLst>
              <a:ahLst/>
              <a:cxnLst>
                <a:cxn ang="0">
                  <a:pos x="T0" y="T1"/>
                </a:cxn>
                <a:cxn ang="0">
                  <a:pos x="T2" y="T3"/>
                </a:cxn>
                <a:cxn ang="0">
                  <a:pos x="T4" y="T5"/>
                </a:cxn>
                <a:cxn ang="0">
                  <a:pos x="T6" y="T7"/>
                </a:cxn>
                <a:cxn ang="0">
                  <a:pos x="T8" y="T9"/>
                </a:cxn>
              </a:cxnLst>
              <a:rect l="0" t="0" r="r" b="b"/>
              <a:pathLst>
                <a:path w="164" h="145">
                  <a:moveTo>
                    <a:pt x="114" y="72"/>
                  </a:moveTo>
                  <a:cubicBezTo>
                    <a:pt x="111" y="23"/>
                    <a:pt x="79" y="0"/>
                    <a:pt x="50" y="17"/>
                  </a:cubicBezTo>
                  <a:cubicBezTo>
                    <a:pt x="21" y="34"/>
                    <a:pt x="0" y="88"/>
                    <a:pt x="3" y="137"/>
                  </a:cubicBezTo>
                  <a:cubicBezTo>
                    <a:pt x="47" y="145"/>
                    <a:pt x="105" y="138"/>
                    <a:pt x="135" y="121"/>
                  </a:cubicBezTo>
                  <a:cubicBezTo>
                    <a:pt x="164" y="104"/>
                    <a:pt x="158" y="80"/>
                    <a:pt x="114" y="72"/>
                  </a:cubicBezTo>
                  <a:close/>
                </a:path>
              </a:pathLst>
            </a:custGeom>
            <a:gradFill flip="none" rotWithShape="1">
              <a:gsLst>
                <a:gs pos="0">
                  <a:schemeClr val="accent5"/>
                </a:gs>
                <a:gs pos="100000">
                  <a:schemeClr val="accent5">
                    <a:alpha val="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Freeform 235">
              <a:extLst>
                <a:ext uri="{FF2B5EF4-FFF2-40B4-BE49-F238E27FC236}">
                  <a16:creationId xmlns:a16="http://schemas.microsoft.com/office/drawing/2014/main" id="{E0D8220B-F6A8-4C73-9B23-5D5561362E40}"/>
                </a:ext>
              </a:extLst>
            </p:cNvPr>
            <p:cNvSpPr>
              <a:spLocks/>
            </p:cNvSpPr>
            <p:nvPr/>
          </p:nvSpPr>
          <p:spPr bwMode="auto">
            <a:xfrm>
              <a:off x="3037397" y="3278125"/>
              <a:ext cx="2757823" cy="1168304"/>
            </a:xfrm>
            <a:custGeom>
              <a:avLst/>
              <a:gdLst>
                <a:gd name="T0" fmla="*/ 362 w 442"/>
                <a:gd name="T1" fmla="*/ 125 h 190"/>
                <a:gd name="T2" fmla="*/ 0 w 442"/>
                <a:gd name="T3" fmla="*/ 168 h 190"/>
                <a:gd name="T4" fmla="*/ 287 w 442"/>
                <a:gd name="T5" fmla="*/ 0 h 190"/>
                <a:gd name="T6" fmla="*/ 362 w 442"/>
                <a:gd name="T7" fmla="*/ 125 h 190"/>
              </a:gdLst>
              <a:ahLst/>
              <a:cxnLst>
                <a:cxn ang="0">
                  <a:pos x="T0" y="T1"/>
                </a:cxn>
                <a:cxn ang="0">
                  <a:pos x="T2" y="T3"/>
                </a:cxn>
                <a:cxn ang="0">
                  <a:pos x="T4" y="T5"/>
                </a:cxn>
                <a:cxn ang="0">
                  <a:pos x="T6" y="T7"/>
                </a:cxn>
              </a:cxnLst>
              <a:rect l="0" t="0" r="r" b="b"/>
              <a:pathLst>
                <a:path w="442" h="190">
                  <a:moveTo>
                    <a:pt x="362" y="125"/>
                  </a:moveTo>
                  <a:cubicBezTo>
                    <a:pt x="282" y="172"/>
                    <a:pt x="121" y="190"/>
                    <a:pt x="0" y="168"/>
                  </a:cubicBezTo>
                  <a:cubicBezTo>
                    <a:pt x="287" y="0"/>
                    <a:pt x="287" y="0"/>
                    <a:pt x="287" y="0"/>
                  </a:cubicBezTo>
                  <a:cubicBezTo>
                    <a:pt x="408" y="22"/>
                    <a:pt x="442" y="78"/>
                    <a:pt x="362" y="125"/>
                  </a:cubicBezTo>
                </a:path>
              </a:pathLst>
            </a:custGeom>
            <a:gradFill flip="none" rotWithShape="1">
              <a:gsLst>
                <a:gs pos="0">
                  <a:schemeClr val="accent1">
                    <a:lumMod val="75000"/>
                  </a:schemeClr>
                </a:gs>
                <a:gs pos="99000">
                  <a:srgbClr val="3D1E66">
                    <a:alpha val="0"/>
                  </a:srgb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Freeform 236">
              <a:extLst>
                <a:ext uri="{FF2B5EF4-FFF2-40B4-BE49-F238E27FC236}">
                  <a16:creationId xmlns:a16="http://schemas.microsoft.com/office/drawing/2014/main" id="{8E0417C4-5815-461F-B501-503ED05FF72E}"/>
                </a:ext>
              </a:extLst>
            </p:cNvPr>
            <p:cNvSpPr>
              <a:spLocks/>
            </p:cNvSpPr>
            <p:nvPr/>
          </p:nvSpPr>
          <p:spPr bwMode="auto">
            <a:xfrm>
              <a:off x="3215999" y="3363608"/>
              <a:ext cx="2172114" cy="952000"/>
            </a:xfrm>
            <a:custGeom>
              <a:avLst/>
              <a:gdLst>
                <a:gd name="T0" fmla="*/ 285 w 348"/>
                <a:gd name="T1" fmla="*/ 102 h 154"/>
                <a:gd name="T2" fmla="*/ 0 w 348"/>
                <a:gd name="T3" fmla="*/ 136 h 154"/>
                <a:gd name="T4" fmla="*/ 234 w 348"/>
                <a:gd name="T5" fmla="*/ 0 h 154"/>
                <a:gd name="T6" fmla="*/ 285 w 348"/>
                <a:gd name="T7" fmla="*/ 102 h 154"/>
              </a:gdLst>
              <a:ahLst/>
              <a:cxnLst>
                <a:cxn ang="0">
                  <a:pos x="T0" y="T1"/>
                </a:cxn>
                <a:cxn ang="0">
                  <a:pos x="T2" y="T3"/>
                </a:cxn>
                <a:cxn ang="0">
                  <a:pos x="T4" y="T5"/>
                </a:cxn>
                <a:cxn ang="0">
                  <a:pos x="T6" y="T7"/>
                </a:cxn>
              </a:cxnLst>
              <a:rect l="0" t="0" r="r" b="b"/>
              <a:pathLst>
                <a:path w="348" h="154">
                  <a:moveTo>
                    <a:pt x="285" y="102"/>
                  </a:moveTo>
                  <a:cubicBezTo>
                    <a:pt x="222" y="139"/>
                    <a:pt x="95" y="154"/>
                    <a:pt x="0" y="136"/>
                  </a:cubicBezTo>
                  <a:cubicBezTo>
                    <a:pt x="234" y="0"/>
                    <a:pt x="234" y="0"/>
                    <a:pt x="234" y="0"/>
                  </a:cubicBezTo>
                  <a:cubicBezTo>
                    <a:pt x="329" y="17"/>
                    <a:pt x="348" y="65"/>
                    <a:pt x="285" y="102"/>
                  </a:cubicBezTo>
                </a:path>
              </a:pathLst>
            </a:custGeom>
            <a:gradFill flip="none" rotWithShape="1">
              <a:gsLst>
                <a:gs pos="0">
                  <a:schemeClr val="accent2"/>
                </a:gs>
                <a:gs pos="100000">
                  <a:schemeClr val="accent2">
                    <a:alpha val="3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Freeform 237">
              <a:extLst>
                <a:ext uri="{FF2B5EF4-FFF2-40B4-BE49-F238E27FC236}">
                  <a16:creationId xmlns:a16="http://schemas.microsoft.com/office/drawing/2014/main" id="{234FEF56-1A69-4917-81F7-EFB16B37DABA}"/>
                </a:ext>
              </a:extLst>
            </p:cNvPr>
            <p:cNvSpPr>
              <a:spLocks/>
            </p:cNvSpPr>
            <p:nvPr/>
          </p:nvSpPr>
          <p:spPr bwMode="auto">
            <a:xfrm>
              <a:off x="3407732" y="3469820"/>
              <a:ext cx="1591659" cy="707200"/>
            </a:xfrm>
            <a:custGeom>
              <a:avLst/>
              <a:gdLst>
                <a:gd name="T0" fmla="*/ 209 w 255"/>
                <a:gd name="T1" fmla="*/ 77 h 115"/>
                <a:gd name="T2" fmla="*/ 0 w 255"/>
                <a:gd name="T3" fmla="*/ 102 h 115"/>
                <a:gd name="T4" fmla="*/ 173 w 255"/>
                <a:gd name="T5" fmla="*/ 0 h 115"/>
                <a:gd name="T6" fmla="*/ 209 w 255"/>
                <a:gd name="T7" fmla="*/ 77 h 115"/>
              </a:gdLst>
              <a:ahLst/>
              <a:cxnLst>
                <a:cxn ang="0">
                  <a:pos x="T0" y="T1"/>
                </a:cxn>
                <a:cxn ang="0">
                  <a:pos x="T2" y="T3"/>
                </a:cxn>
                <a:cxn ang="0">
                  <a:pos x="T4" y="T5"/>
                </a:cxn>
                <a:cxn ang="0">
                  <a:pos x="T6" y="T7"/>
                </a:cxn>
              </a:cxnLst>
              <a:rect l="0" t="0" r="r" b="b"/>
              <a:pathLst>
                <a:path w="255" h="115">
                  <a:moveTo>
                    <a:pt x="209" y="77"/>
                  </a:moveTo>
                  <a:cubicBezTo>
                    <a:pt x="163" y="104"/>
                    <a:pt x="69" y="115"/>
                    <a:pt x="0" y="102"/>
                  </a:cubicBezTo>
                  <a:cubicBezTo>
                    <a:pt x="173" y="0"/>
                    <a:pt x="173" y="0"/>
                    <a:pt x="173" y="0"/>
                  </a:cubicBezTo>
                  <a:cubicBezTo>
                    <a:pt x="243" y="13"/>
                    <a:pt x="255" y="50"/>
                    <a:pt x="209" y="77"/>
                  </a:cubicBezTo>
                </a:path>
              </a:pathLst>
            </a:custGeom>
            <a:gradFill>
              <a:gsLst>
                <a:gs pos="0">
                  <a:schemeClr val="accent3"/>
                </a:gs>
                <a:gs pos="100000">
                  <a:schemeClr val="accent3">
                    <a:alpha val="30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Freeform 238">
              <a:extLst>
                <a:ext uri="{FF2B5EF4-FFF2-40B4-BE49-F238E27FC236}">
                  <a16:creationId xmlns:a16="http://schemas.microsoft.com/office/drawing/2014/main" id="{997BDCE8-9756-4456-B65F-2D51870B8BCC}"/>
                </a:ext>
              </a:extLst>
            </p:cNvPr>
            <p:cNvSpPr>
              <a:spLocks/>
            </p:cNvSpPr>
            <p:nvPr/>
          </p:nvSpPr>
          <p:spPr bwMode="auto">
            <a:xfrm>
              <a:off x="3596842" y="3582505"/>
              <a:ext cx="1005949" cy="448153"/>
            </a:xfrm>
            <a:custGeom>
              <a:avLst/>
              <a:gdLst>
                <a:gd name="T0" fmla="*/ 132 w 161"/>
                <a:gd name="T1" fmla="*/ 49 h 73"/>
                <a:gd name="T2" fmla="*/ 0 w 161"/>
                <a:gd name="T3" fmla="*/ 65 h 73"/>
                <a:gd name="T4" fmla="*/ 111 w 161"/>
                <a:gd name="T5" fmla="*/ 0 h 73"/>
                <a:gd name="T6" fmla="*/ 132 w 161"/>
                <a:gd name="T7" fmla="*/ 49 h 73"/>
              </a:gdLst>
              <a:ahLst/>
              <a:cxnLst>
                <a:cxn ang="0">
                  <a:pos x="T0" y="T1"/>
                </a:cxn>
                <a:cxn ang="0">
                  <a:pos x="T2" y="T3"/>
                </a:cxn>
                <a:cxn ang="0">
                  <a:pos x="T4" y="T5"/>
                </a:cxn>
                <a:cxn ang="0">
                  <a:pos x="T6" y="T7"/>
                </a:cxn>
              </a:cxnLst>
              <a:rect l="0" t="0" r="r" b="b"/>
              <a:pathLst>
                <a:path w="161" h="73">
                  <a:moveTo>
                    <a:pt x="132" y="49"/>
                  </a:moveTo>
                  <a:cubicBezTo>
                    <a:pt x="102" y="66"/>
                    <a:pt x="44" y="73"/>
                    <a:pt x="0" y="65"/>
                  </a:cubicBezTo>
                  <a:cubicBezTo>
                    <a:pt x="111" y="0"/>
                    <a:pt x="111" y="0"/>
                    <a:pt x="111" y="0"/>
                  </a:cubicBezTo>
                  <a:cubicBezTo>
                    <a:pt x="155" y="8"/>
                    <a:pt x="161" y="32"/>
                    <a:pt x="132" y="49"/>
                  </a:cubicBezTo>
                </a:path>
              </a:pathLst>
            </a:custGeom>
            <a:gradFill flip="none" rotWithShape="1">
              <a:gsLst>
                <a:gs pos="0">
                  <a:schemeClr val="accent5"/>
                </a:gs>
                <a:gs pos="100000">
                  <a:schemeClr val="accent3">
                    <a:alpha val="30000"/>
                  </a:schemeClr>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48" name="Group 47">
            <a:extLst>
              <a:ext uri="{FF2B5EF4-FFF2-40B4-BE49-F238E27FC236}">
                <a16:creationId xmlns:a16="http://schemas.microsoft.com/office/drawing/2014/main" id="{9868A6DD-3857-47FB-A8B1-8418CB5BD979}"/>
              </a:ext>
            </a:extLst>
          </p:cNvPr>
          <p:cNvGrpSpPr/>
          <p:nvPr/>
        </p:nvGrpSpPr>
        <p:grpSpPr>
          <a:xfrm>
            <a:off x="6463189" y="845824"/>
            <a:ext cx="2181314" cy="1411189"/>
            <a:chOff x="1320964" y="3698231"/>
            <a:chExt cx="2440306" cy="1578743"/>
          </a:xfrm>
        </p:grpSpPr>
        <p:grpSp>
          <p:nvGrpSpPr>
            <p:cNvPr id="49" name="Group 48">
              <a:extLst>
                <a:ext uri="{FF2B5EF4-FFF2-40B4-BE49-F238E27FC236}">
                  <a16:creationId xmlns:a16="http://schemas.microsoft.com/office/drawing/2014/main" id="{B93345BB-83BF-4C92-AD8C-97B6DED7C5C2}"/>
                </a:ext>
              </a:extLst>
            </p:cNvPr>
            <p:cNvGrpSpPr/>
            <p:nvPr/>
          </p:nvGrpSpPr>
          <p:grpSpPr>
            <a:xfrm>
              <a:off x="1320964" y="3859654"/>
              <a:ext cx="2440306" cy="1417320"/>
              <a:chOff x="10317480" y="3977640"/>
              <a:chExt cx="2440306" cy="1417320"/>
            </a:xfrm>
          </p:grpSpPr>
          <p:sp>
            <p:nvSpPr>
              <p:cNvPr id="53" name="Rectangle: Rounded Corners 52">
                <a:extLst>
                  <a:ext uri="{FF2B5EF4-FFF2-40B4-BE49-F238E27FC236}">
                    <a16:creationId xmlns:a16="http://schemas.microsoft.com/office/drawing/2014/main" id="{A4ED99AA-E2E6-46DA-8598-25D316038F53}"/>
                  </a:ext>
                </a:extLst>
              </p:cNvPr>
              <p:cNvSpPr/>
              <p:nvPr/>
            </p:nvSpPr>
            <p:spPr>
              <a:xfrm>
                <a:off x="10317480" y="3977640"/>
                <a:ext cx="2440306" cy="1417319"/>
              </a:xfrm>
              <a:prstGeom prst="roundRect">
                <a:avLst>
                  <a:gd name="adj" fmla="val 457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54" name="Group 53">
                <a:extLst>
                  <a:ext uri="{FF2B5EF4-FFF2-40B4-BE49-F238E27FC236}">
                    <a16:creationId xmlns:a16="http://schemas.microsoft.com/office/drawing/2014/main" id="{2EB271DB-2CBF-4F49-819A-76515078DF2C}"/>
                  </a:ext>
                </a:extLst>
              </p:cNvPr>
              <p:cNvGrpSpPr/>
              <p:nvPr/>
            </p:nvGrpSpPr>
            <p:grpSpPr>
              <a:xfrm>
                <a:off x="10317480" y="3977640"/>
                <a:ext cx="129540" cy="1417320"/>
                <a:chOff x="10576560" y="3977640"/>
                <a:chExt cx="213360" cy="1417320"/>
              </a:xfrm>
            </p:grpSpPr>
            <p:sp>
              <p:nvSpPr>
                <p:cNvPr id="55" name="Rectangle: Rounded Corners 54">
                  <a:extLst>
                    <a:ext uri="{FF2B5EF4-FFF2-40B4-BE49-F238E27FC236}">
                      <a16:creationId xmlns:a16="http://schemas.microsoft.com/office/drawing/2014/main" id="{FF73FC35-BEC9-4F2D-99E9-F0A5D6114C72}"/>
                    </a:ext>
                  </a:extLst>
                </p:cNvPr>
                <p:cNvSpPr/>
                <p:nvPr/>
              </p:nvSpPr>
              <p:spPr>
                <a:xfrm>
                  <a:off x="10576560" y="3977640"/>
                  <a:ext cx="213360" cy="1417320"/>
                </a:xfrm>
                <a:prstGeom prst="roundRect">
                  <a:avLst>
                    <a:gd name="adj" fmla="val 5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56" name="Rectangle: Rounded Corners 55">
                  <a:extLst>
                    <a:ext uri="{FF2B5EF4-FFF2-40B4-BE49-F238E27FC236}">
                      <a16:creationId xmlns:a16="http://schemas.microsoft.com/office/drawing/2014/main" id="{9AF8D222-5AE9-470A-ABD0-98B65C12A53A}"/>
                    </a:ext>
                  </a:extLst>
                </p:cNvPr>
                <p:cNvSpPr/>
                <p:nvPr/>
              </p:nvSpPr>
              <p:spPr>
                <a:xfrm flipV="1">
                  <a:off x="10576560" y="4428049"/>
                  <a:ext cx="213360" cy="966910"/>
                </a:xfrm>
                <a:prstGeom prst="roundRect">
                  <a:avLst>
                    <a:gd name="adj" fmla="val 50000"/>
                  </a:avLst>
                </a:prstGeom>
                <a:gradFill>
                  <a:gsLst>
                    <a:gs pos="0">
                      <a:schemeClr val="accent1">
                        <a:alpha val="0"/>
                      </a:schemeClr>
                    </a:gs>
                    <a:gs pos="100000">
                      <a:schemeClr val="accent1"/>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grpSp>
        <p:grpSp>
          <p:nvGrpSpPr>
            <p:cNvPr id="50" name="Group 49">
              <a:extLst>
                <a:ext uri="{FF2B5EF4-FFF2-40B4-BE49-F238E27FC236}">
                  <a16:creationId xmlns:a16="http://schemas.microsoft.com/office/drawing/2014/main" id="{243FA853-7A74-4FC7-AF21-26F7CBEB086D}"/>
                </a:ext>
              </a:extLst>
            </p:cNvPr>
            <p:cNvGrpSpPr/>
            <p:nvPr/>
          </p:nvGrpSpPr>
          <p:grpSpPr>
            <a:xfrm>
              <a:off x="1420209" y="3698231"/>
              <a:ext cx="2145951" cy="1378094"/>
              <a:chOff x="1420209" y="3824742"/>
              <a:chExt cx="2145951" cy="1378094"/>
            </a:xfrm>
          </p:grpSpPr>
          <p:sp>
            <p:nvSpPr>
              <p:cNvPr id="51" name="Rectangle 50">
                <a:extLst>
                  <a:ext uri="{FF2B5EF4-FFF2-40B4-BE49-F238E27FC236}">
                    <a16:creationId xmlns:a16="http://schemas.microsoft.com/office/drawing/2014/main" id="{25A0DD93-A34D-47B4-A8E3-7646EE486156}"/>
                  </a:ext>
                </a:extLst>
              </p:cNvPr>
              <p:cNvSpPr/>
              <p:nvPr/>
            </p:nvSpPr>
            <p:spPr>
              <a:xfrm>
                <a:off x="1420209" y="3824742"/>
                <a:ext cx="1884046" cy="597036"/>
              </a:xfrm>
              <a:prstGeom prst="rect">
                <a:avLst/>
              </a:prstGeom>
            </p:spPr>
            <p:txBody>
              <a:bodyPr wrap="square">
                <a:spAutoFit/>
              </a:bodyPr>
              <a:lstStyle/>
              <a:p>
                <a:pPr>
                  <a:lnSpc>
                    <a:spcPct val="130000"/>
                  </a:lnSpc>
                </a:pPr>
                <a:r>
                  <a:rPr lang="en-US" sz="24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DC Comics</a:t>
                </a:r>
              </a:p>
            </p:txBody>
          </p:sp>
          <p:sp>
            <p:nvSpPr>
              <p:cNvPr id="52" name="Rectangle 51">
                <a:extLst>
                  <a:ext uri="{FF2B5EF4-FFF2-40B4-BE49-F238E27FC236}">
                    <a16:creationId xmlns:a16="http://schemas.microsoft.com/office/drawing/2014/main" id="{90A64C05-D618-4512-BEB9-A00D561FA762}"/>
                  </a:ext>
                </a:extLst>
              </p:cNvPr>
              <p:cNvSpPr/>
              <p:nvPr/>
            </p:nvSpPr>
            <p:spPr>
              <a:xfrm>
                <a:off x="1682114" y="4507261"/>
                <a:ext cx="1884046" cy="695575"/>
              </a:xfrm>
              <a:prstGeom prst="rect">
                <a:avLst/>
              </a:prstGeom>
            </p:spPr>
            <p:txBody>
              <a:bodyPr wrap="square">
                <a:spAutoFit/>
              </a:bodyPr>
              <a:lstStyle/>
              <a:p>
                <a:pPr>
                  <a:lnSpc>
                    <a:spcPct val="130000"/>
                  </a:lnSpc>
                </a:pPr>
                <a:endParaRPr lang="en-US" sz="2800"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76" name="Rectangle 75">
            <a:extLst>
              <a:ext uri="{FF2B5EF4-FFF2-40B4-BE49-F238E27FC236}">
                <a16:creationId xmlns:a16="http://schemas.microsoft.com/office/drawing/2014/main" id="{8346DC0F-86B3-4B60-809A-7F74A6B7A547}"/>
              </a:ext>
            </a:extLst>
          </p:cNvPr>
          <p:cNvSpPr/>
          <p:nvPr/>
        </p:nvSpPr>
        <p:spPr>
          <a:xfrm>
            <a:off x="374386" y="526307"/>
            <a:ext cx="4945381" cy="1446550"/>
          </a:xfrm>
          <a:prstGeom prst="rect">
            <a:avLst/>
          </a:prstGeom>
          <a:noFill/>
        </p:spPr>
        <p:txBody>
          <a:bodyPr wrap="square">
            <a:spAutoFit/>
          </a:bodyPr>
          <a:lstStyle/>
          <a:p>
            <a:pPr fontAlgn="base"/>
            <a:r>
              <a:rPr lang="en-US" sz="4400" b="1" dirty="0">
                <a:solidFill>
                  <a:schemeClr val="bg1"/>
                </a:solidFill>
                <a:latin typeface="Poppins" panose="02000000000000000000" pitchFamily="2" charset="0"/>
                <a:ea typeface="Roboto Condensed" panose="02000000000000000000" pitchFamily="2" charset="0"/>
                <a:cs typeface="Poppins" panose="02000000000000000000" pitchFamily="2" charset="0"/>
              </a:rPr>
              <a:t>Existing Applications</a:t>
            </a:r>
            <a:endParaRPr lang="en-US" sz="4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endParaRPr>
          </a:p>
        </p:txBody>
      </p:sp>
      <p:grpSp>
        <p:nvGrpSpPr>
          <p:cNvPr id="79" name="Group 78">
            <a:extLst>
              <a:ext uri="{FF2B5EF4-FFF2-40B4-BE49-F238E27FC236}">
                <a16:creationId xmlns:a16="http://schemas.microsoft.com/office/drawing/2014/main" id="{F720D468-6CB6-4121-9320-A2A111C2FE00}"/>
              </a:ext>
            </a:extLst>
          </p:cNvPr>
          <p:cNvGrpSpPr/>
          <p:nvPr/>
        </p:nvGrpSpPr>
        <p:grpSpPr>
          <a:xfrm>
            <a:off x="1" y="4753118"/>
            <a:ext cx="1678298" cy="2107703"/>
            <a:chOff x="-2861" y="5931257"/>
            <a:chExt cx="4014423" cy="5041543"/>
          </a:xfrm>
        </p:grpSpPr>
        <p:sp>
          <p:nvSpPr>
            <p:cNvPr id="80" name="Freeform: Shape 79">
              <a:extLst>
                <a:ext uri="{FF2B5EF4-FFF2-40B4-BE49-F238E27FC236}">
                  <a16:creationId xmlns:a16="http://schemas.microsoft.com/office/drawing/2014/main" id="{08F09750-EC76-4A82-A979-9705C7B1ACC5}"/>
                </a:ext>
              </a:extLst>
            </p:cNvPr>
            <p:cNvSpPr/>
            <p:nvPr userDrawn="1"/>
          </p:nvSpPr>
          <p:spPr>
            <a:xfrm>
              <a:off x="-2861" y="7093454"/>
              <a:ext cx="4014423" cy="3879346"/>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chemeClr val="accent1"/>
                </a:gs>
                <a:gs pos="100000">
                  <a:srgbClr val="3D1E66">
                    <a:alpha val="0"/>
                  </a:srgbClr>
                </a:gs>
                <a:gs pos="60000">
                  <a:schemeClr val="accent2">
                    <a:alpha val="4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1" name="Freeform: Shape 80">
              <a:extLst>
                <a:ext uri="{FF2B5EF4-FFF2-40B4-BE49-F238E27FC236}">
                  <a16:creationId xmlns:a16="http://schemas.microsoft.com/office/drawing/2014/main" id="{E0308A60-2A74-4EC9-8166-81302E5BE9AA}"/>
                </a:ext>
              </a:extLst>
            </p:cNvPr>
            <p:cNvSpPr/>
            <p:nvPr userDrawn="1"/>
          </p:nvSpPr>
          <p:spPr>
            <a:xfrm>
              <a:off x="0" y="5931257"/>
              <a:ext cx="1189942" cy="2524513"/>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3" name="Rectangle 12">
            <a:extLst>
              <a:ext uri="{FF2B5EF4-FFF2-40B4-BE49-F238E27FC236}">
                <a16:creationId xmlns:a16="http://schemas.microsoft.com/office/drawing/2014/main" id="{069266F9-30CA-4C00-9FED-DD5D6103AC69}"/>
              </a:ext>
            </a:extLst>
          </p:cNvPr>
          <p:cNvSpPr/>
          <p:nvPr/>
        </p:nvSpPr>
        <p:spPr>
          <a:xfrm>
            <a:off x="11190986" y="156975"/>
            <a:ext cx="886846" cy="369332"/>
          </a:xfrm>
          <a:prstGeom prst="rect">
            <a:avLst/>
          </a:prstGeom>
        </p:spPr>
        <p:txBody>
          <a:bodyPr wrap="none">
            <a:spAutoFit/>
          </a:bodyPr>
          <a:lstStyle/>
          <a:p>
            <a:r>
              <a:rPr lang="en-US" dirty="0">
                <a:solidFill>
                  <a:schemeClr val="bg1"/>
                </a:solidFill>
              </a:rPr>
              <a:t>- </a:t>
            </a:r>
            <a:r>
              <a:rPr lang="en-US" dirty="0" err="1">
                <a:solidFill>
                  <a:schemeClr val="bg1"/>
                </a:solidFill>
              </a:rPr>
              <a:t>Nuran</a:t>
            </a:r>
            <a:endParaRPr lang="en-US" dirty="0">
              <a:solidFill>
                <a:schemeClr val="bg1"/>
              </a:solidFill>
            </a:endParaRPr>
          </a:p>
        </p:txBody>
      </p:sp>
      <p:grpSp>
        <p:nvGrpSpPr>
          <p:cNvPr id="73" name="Group 72">
            <a:extLst>
              <a:ext uri="{FF2B5EF4-FFF2-40B4-BE49-F238E27FC236}">
                <a16:creationId xmlns:a16="http://schemas.microsoft.com/office/drawing/2014/main" id="{C1A6BE62-F745-4E47-BD95-D89874E3F97C}"/>
              </a:ext>
            </a:extLst>
          </p:cNvPr>
          <p:cNvGrpSpPr/>
          <p:nvPr/>
        </p:nvGrpSpPr>
        <p:grpSpPr>
          <a:xfrm>
            <a:off x="10768604" y="156975"/>
            <a:ext cx="419206" cy="369332"/>
            <a:chOff x="5424488" y="5438776"/>
            <a:chExt cx="376238" cy="376238"/>
          </a:xfrm>
          <a:solidFill>
            <a:schemeClr val="bg1"/>
          </a:solidFill>
        </p:grpSpPr>
        <p:sp>
          <p:nvSpPr>
            <p:cNvPr id="74" name="Freeform 426">
              <a:extLst>
                <a:ext uri="{FF2B5EF4-FFF2-40B4-BE49-F238E27FC236}">
                  <a16:creationId xmlns:a16="http://schemas.microsoft.com/office/drawing/2014/main" id="{2AC118DB-EA2A-40C5-AB98-973CB0B030EC}"/>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75" name="Freeform 427">
              <a:extLst>
                <a:ext uri="{FF2B5EF4-FFF2-40B4-BE49-F238E27FC236}">
                  <a16:creationId xmlns:a16="http://schemas.microsoft.com/office/drawing/2014/main" id="{D843C205-47BC-4865-A029-B399B0A43443}"/>
                </a:ext>
              </a:extLst>
            </p:cNvPr>
            <p:cNvSpPr>
              <a:spLocks noEditPoints="1"/>
            </p:cNvSpPr>
            <p:nvPr/>
          </p:nvSpPr>
          <p:spPr bwMode="auto">
            <a:xfrm>
              <a:off x="5424488" y="5438776"/>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77" name="Freeform 428">
              <a:extLst>
                <a:ext uri="{FF2B5EF4-FFF2-40B4-BE49-F238E27FC236}">
                  <a16:creationId xmlns:a16="http://schemas.microsoft.com/office/drawing/2014/main" id="{8891DF95-16EB-4D39-81FE-B2A62FD1E2CA}"/>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78" name="Freeform 429">
              <a:extLst>
                <a:ext uri="{FF2B5EF4-FFF2-40B4-BE49-F238E27FC236}">
                  <a16:creationId xmlns:a16="http://schemas.microsoft.com/office/drawing/2014/main" id="{79F3F236-4CD5-47DE-9BF4-7A954EA18853}"/>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pic>
        <p:nvPicPr>
          <p:cNvPr id="7" name="Picture 6">
            <a:extLst>
              <a:ext uri="{FF2B5EF4-FFF2-40B4-BE49-F238E27FC236}">
                <a16:creationId xmlns:a16="http://schemas.microsoft.com/office/drawing/2014/main" id="{73D94798-6C98-422B-9617-C165E601B0F8}"/>
              </a:ext>
            </a:extLst>
          </p:cNvPr>
          <p:cNvPicPr>
            <a:picLocks noChangeAspect="1"/>
          </p:cNvPicPr>
          <p:nvPr/>
        </p:nvPicPr>
        <p:blipFill>
          <a:blip r:embed="rId3"/>
          <a:stretch>
            <a:fillRect/>
          </a:stretch>
        </p:blipFill>
        <p:spPr>
          <a:xfrm>
            <a:off x="7598369" y="1303977"/>
            <a:ext cx="975245" cy="920946"/>
          </a:xfrm>
          <a:prstGeom prst="rect">
            <a:avLst/>
          </a:prstGeom>
        </p:spPr>
      </p:pic>
      <p:pic>
        <p:nvPicPr>
          <p:cNvPr id="8" name="Picture 7">
            <a:extLst>
              <a:ext uri="{FF2B5EF4-FFF2-40B4-BE49-F238E27FC236}">
                <a16:creationId xmlns:a16="http://schemas.microsoft.com/office/drawing/2014/main" id="{5248DCF0-B350-4A92-861C-52CBB992CB5D}"/>
              </a:ext>
            </a:extLst>
          </p:cNvPr>
          <p:cNvPicPr>
            <a:picLocks noChangeAspect="1"/>
          </p:cNvPicPr>
          <p:nvPr/>
        </p:nvPicPr>
        <p:blipFill>
          <a:blip r:embed="rId4"/>
          <a:stretch>
            <a:fillRect/>
          </a:stretch>
        </p:blipFill>
        <p:spPr>
          <a:xfrm>
            <a:off x="9744320" y="2450261"/>
            <a:ext cx="1495790" cy="598316"/>
          </a:xfrm>
          <a:prstGeom prst="rect">
            <a:avLst/>
          </a:prstGeom>
        </p:spPr>
      </p:pic>
      <p:pic>
        <p:nvPicPr>
          <p:cNvPr id="10" name="Picture 9">
            <a:extLst>
              <a:ext uri="{FF2B5EF4-FFF2-40B4-BE49-F238E27FC236}">
                <a16:creationId xmlns:a16="http://schemas.microsoft.com/office/drawing/2014/main" id="{774711CB-2D00-487C-87A8-2B416232320C}"/>
              </a:ext>
            </a:extLst>
          </p:cNvPr>
          <p:cNvPicPr>
            <a:picLocks noChangeAspect="1"/>
          </p:cNvPicPr>
          <p:nvPr/>
        </p:nvPicPr>
        <p:blipFill>
          <a:blip r:embed="rId5"/>
          <a:stretch>
            <a:fillRect/>
          </a:stretch>
        </p:blipFill>
        <p:spPr>
          <a:xfrm>
            <a:off x="7609446" y="5619101"/>
            <a:ext cx="1364310" cy="726451"/>
          </a:xfrm>
          <a:prstGeom prst="rect">
            <a:avLst/>
          </a:prstGeom>
        </p:spPr>
      </p:pic>
      <p:pic>
        <p:nvPicPr>
          <p:cNvPr id="11" name="Picture 10">
            <a:extLst>
              <a:ext uri="{FF2B5EF4-FFF2-40B4-BE49-F238E27FC236}">
                <a16:creationId xmlns:a16="http://schemas.microsoft.com/office/drawing/2014/main" id="{7C9410AB-873A-4E31-91E8-9E483801EDE7}"/>
              </a:ext>
            </a:extLst>
          </p:cNvPr>
          <p:cNvPicPr>
            <a:picLocks noChangeAspect="1"/>
          </p:cNvPicPr>
          <p:nvPr/>
        </p:nvPicPr>
        <p:blipFill>
          <a:blip r:embed="rId6"/>
          <a:stretch>
            <a:fillRect/>
          </a:stretch>
        </p:blipFill>
        <p:spPr>
          <a:xfrm>
            <a:off x="8638957" y="3978824"/>
            <a:ext cx="1424732" cy="749133"/>
          </a:xfrm>
          <a:prstGeom prst="rect">
            <a:avLst/>
          </a:prstGeom>
        </p:spPr>
      </p:pic>
    </p:spTree>
    <p:extLst>
      <p:ext uri="{BB962C8B-B14F-4D97-AF65-F5344CB8AC3E}">
        <p14:creationId xmlns:p14="http://schemas.microsoft.com/office/powerpoint/2010/main" val="3228369619"/>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Shape 108">
            <a:extLst>
              <a:ext uri="{FF2B5EF4-FFF2-40B4-BE49-F238E27FC236}">
                <a16:creationId xmlns:a16="http://schemas.microsoft.com/office/drawing/2014/main" id="{07382BBA-804C-4261-AC57-7F01D78D2BDE}"/>
              </a:ext>
            </a:extLst>
          </p:cNvPr>
          <p:cNvSpPr/>
          <p:nvPr userDrawn="1"/>
        </p:nvSpPr>
        <p:spPr>
          <a:xfrm flipH="1">
            <a:off x="0" y="5632397"/>
            <a:ext cx="12191998" cy="1225603"/>
          </a:xfrm>
          <a:custGeom>
            <a:avLst/>
            <a:gdLst>
              <a:gd name="connsiteX0" fmla="*/ 0 w 12191998"/>
              <a:gd name="connsiteY0" fmla="*/ 0 h 1225603"/>
              <a:gd name="connsiteX1" fmla="*/ 0 w 12191998"/>
              <a:gd name="connsiteY1" fmla="*/ 1225603 h 1225603"/>
              <a:gd name="connsiteX2" fmla="*/ 12191998 w 12191998"/>
              <a:gd name="connsiteY2" fmla="*/ 1219124 h 1225603"/>
              <a:gd name="connsiteX3" fmla="*/ 12191998 w 12191998"/>
              <a:gd name="connsiteY3" fmla="*/ 1132099 h 1225603"/>
              <a:gd name="connsiteX4" fmla="*/ 12019800 w 12191998"/>
              <a:gd name="connsiteY4" fmla="*/ 1119178 h 1225603"/>
              <a:gd name="connsiteX5" fmla="*/ 6955508 w 12191998"/>
              <a:gd name="connsiteY5" fmla="*/ 391149 h 1225603"/>
              <a:gd name="connsiteX6" fmla="*/ 0 w 12191998"/>
              <a:gd name="connsiteY6" fmla="*/ 0 h 122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1225603">
                <a:moveTo>
                  <a:pt x="0" y="0"/>
                </a:moveTo>
                <a:lnTo>
                  <a:pt x="0" y="1225603"/>
                </a:lnTo>
                <a:lnTo>
                  <a:pt x="12191998" y="1219124"/>
                </a:lnTo>
                <a:lnTo>
                  <a:pt x="12191998" y="1132099"/>
                </a:lnTo>
                <a:lnTo>
                  <a:pt x="12019800" y="1119178"/>
                </a:lnTo>
                <a:cubicBezTo>
                  <a:pt x="9397510" y="911082"/>
                  <a:pt x="8884320" y="562474"/>
                  <a:pt x="6955508" y="391149"/>
                </a:cubicBezTo>
                <a:cubicBezTo>
                  <a:pt x="4669508" y="188097"/>
                  <a:pt x="2815321" y="694033"/>
                  <a:pt x="0" y="0"/>
                </a:cubicBezTo>
                <a:close/>
              </a:path>
            </a:pathLst>
          </a:custGeom>
          <a:gradFill>
            <a:gsLst>
              <a:gs pos="0">
                <a:schemeClr val="accent1"/>
              </a:gs>
              <a:gs pos="100000">
                <a:srgbClr val="3D1E66">
                  <a:alpha val="0"/>
                </a:srgbClr>
              </a:gs>
              <a:gs pos="60000">
                <a:schemeClr val="accent2">
                  <a:alpha val="4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07" name="Freeform: Shape 106">
            <a:extLst>
              <a:ext uri="{FF2B5EF4-FFF2-40B4-BE49-F238E27FC236}">
                <a16:creationId xmlns:a16="http://schemas.microsoft.com/office/drawing/2014/main" id="{E48B5CBB-8725-4BA9-9AF0-982A747CE47B}"/>
              </a:ext>
            </a:extLst>
          </p:cNvPr>
          <p:cNvSpPr/>
          <p:nvPr/>
        </p:nvSpPr>
        <p:spPr>
          <a:xfrm flipH="1">
            <a:off x="0" y="5456038"/>
            <a:ext cx="12191999" cy="1401962"/>
          </a:xfrm>
          <a:custGeom>
            <a:avLst/>
            <a:gdLst>
              <a:gd name="connsiteX0" fmla="*/ 0 w 12191999"/>
              <a:gd name="connsiteY0" fmla="*/ 0 h 1401962"/>
              <a:gd name="connsiteX1" fmla="*/ 0 w 12191999"/>
              <a:gd name="connsiteY1" fmla="*/ 1401962 h 1401962"/>
              <a:gd name="connsiteX2" fmla="*/ 12191999 w 12191999"/>
              <a:gd name="connsiteY2" fmla="*/ 1394551 h 1401962"/>
              <a:gd name="connsiteX3" fmla="*/ 12191999 w 12191999"/>
              <a:gd name="connsiteY3" fmla="*/ 1185313 h 1401962"/>
              <a:gd name="connsiteX4" fmla="*/ 11968307 w 12191999"/>
              <a:gd name="connsiteY4" fmla="*/ 1160642 h 1401962"/>
              <a:gd name="connsiteX5" fmla="*/ 8252097 w 12191999"/>
              <a:gd name="connsiteY5" fmla="*/ 1098674 h 1401962"/>
              <a:gd name="connsiteX6" fmla="*/ 4581278 w 12191999"/>
              <a:gd name="connsiteY6" fmla="*/ 108189 h 1401962"/>
              <a:gd name="connsiteX7" fmla="*/ 0 w 12191999"/>
              <a:gd name="connsiteY7" fmla="*/ 0 h 140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1401962">
                <a:moveTo>
                  <a:pt x="0" y="0"/>
                </a:moveTo>
                <a:lnTo>
                  <a:pt x="0" y="1401962"/>
                </a:lnTo>
                <a:lnTo>
                  <a:pt x="12191999" y="1394551"/>
                </a:lnTo>
                <a:lnTo>
                  <a:pt x="12191999" y="1185313"/>
                </a:lnTo>
                <a:lnTo>
                  <a:pt x="11968307" y="1160642"/>
                </a:lnTo>
                <a:cubicBezTo>
                  <a:pt x="9885167" y="956057"/>
                  <a:pt x="9514105" y="1250515"/>
                  <a:pt x="8252097" y="1098674"/>
                </a:cubicBezTo>
                <a:cubicBezTo>
                  <a:pt x="6698856" y="911793"/>
                  <a:pt x="6443628" y="315924"/>
                  <a:pt x="4581278" y="108189"/>
                </a:cubicBezTo>
                <a:cubicBezTo>
                  <a:pt x="2718928" y="-99546"/>
                  <a:pt x="2815321" y="793901"/>
                  <a:pt x="0" y="0"/>
                </a:cubicBezTo>
                <a:close/>
              </a:path>
            </a:pathLst>
          </a:custGeom>
          <a:gradFill>
            <a:gsLst>
              <a:gs pos="0">
                <a:schemeClr val="accent1"/>
              </a:gs>
              <a:gs pos="100000">
                <a:srgbClr val="3D1E66">
                  <a:alpha val="0"/>
                </a:srgbClr>
              </a:gs>
              <a:gs pos="60000">
                <a:schemeClr val="accent2">
                  <a:alpha val="4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grpSp>
        <p:nvGrpSpPr>
          <p:cNvPr id="2" name="Group 1">
            <a:extLst>
              <a:ext uri="{FF2B5EF4-FFF2-40B4-BE49-F238E27FC236}">
                <a16:creationId xmlns:a16="http://schemas.microsoft.com/office/drawing/2014/main" id="{40EF2208-F28D-4608-BF44-2F3EBF8AAEF7}"/>
              </a:ext>
            </a:extLst>
          </p:cNvPr>
          <p:cNvGrpSpPr/>
          <p:nvPr/>
        </p:nvGrpSpPr>
        <p:grpSpPr>
          <a:xfrm>
            <a:off x="4167720" y="-522146"/>
            <a:ext cx="3265410" cy="4562188"/>
            <a:chOff x="1086757" y="2856581"/>
            <a:chExt cx="3265410" cy="4562188"/>
          </a:xfrm>
        </p:grpSpPr>
        <p:sp>
          <p:nvSpPr>
            <p:cNvPr id="79" name="Rectangle: Rounded Corners 78">
              <a:extLst>
                <a:ext uri="{FF2B5EF4-FFF2-40B4-BE49-F238E27FC236}">
                  <a16:creationId xmlns:a16="http://schemas.microsoft.com/office/drawing/2014/main" id="{AB596425-59F5-4B87-89E7-EDE3733D9EAD}"/>
                </a:ext>
              </a:extLst>
            </p:cNvPr>
            <p:cNvSpPr/>
            <p:nvPr/>
          </p:nvSpPr>
          <p:spPr>
            <a:xfrm rot="5400000">
              <a:off x="2282520" y="5349122"/>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81" name="Group 80">
              <a:extLst>
                <a:ext uri="{FF2B5EF4-FFF2-40B4-BE49-F238E27FC236}">
                  <a16:creationId xmlns:a16="http://schemas.microsoft.com/office/drawing/2014/main" id="{A70756E6-D35F-4817-98DC-63587B0FD1E8}"/>
                </a:ext>
              </a:extLst>
            </p:cNvPr>
            <p:cNvGrpSpPr/>
            <p:nvPr/>
          </p:nvGrpSpPr>
          <p:grpSpPr>
            <a:xfrm>
              <a:off x="1086757" y="2856581"/>
              <a:ext cx="2557149" cy="4051122"/>
              <a:chOff x="2631139" y="2237953"/>
              <a:chExt cx="2557149" cy="4051122"/>
            </a:xfrm>
          </p:grpSpPr>
          <p:sp>
            <p:nvSpPr>
              <p:cNvPr id="82" name="Rectangle 81">
                <a:extLst>
                  <a:ext uri="{FF2B5EF4-FFF2-40B4-BE49-F238E27FC236}">
                    <a16:creationId xmlns:a16="http://schemas.microsoft.com/office/drawing/2014/main" id="{EFB99DBB-471C-42FD-AD8F-FC6E636495AD}"/>
                  </a:ext>
                </a:extLst>
              </p:cNvPr>
              <p:cNvSpPr/>
              <p:nvPr/>
            </p:nvSpPr>
            <p:spPr>
              <a:xfrm>
                <a:off x="2722269" y="5755403"/>
                <a:ext cx="2466019" cy="533672"/>
              </a:xfrm>
              <a:prstGeom prst="rect">
                <a:avLst/>
              </a:prstGeom>
            </p:spPr>
            <p:txBody>
              <a:bodyPr wrap="square">
                <a:spAutoFit/>
              </a:bodyPr>
              <a:lstStyle/>
              <a:p>
                <a:pPr>
                  <a:lnSpc>
                    <a:spcPct val="130000"/>
                  </a:lnSpc>
                </a:pPr>
                <a:r>
                  <a:rPr lang="en-US" sz="24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Power stats</a:t>
                </a:r>
              </a:p>
            </p:txBody>
          </p:sp>
          <p:sp>
            <p:nvSpPr>
              <p:cNvPr id="83" name="Rectangle 82">
                <a:extLst>
                  <a:ext uri="{FF2B5EF4-FFF2-40B4-BE49-F238E27FC236}">
                    <a16:creationId xmlns:a16="http://schemas.microsoft.com/office/drawing/2014/main" id="{4051D1EC-6E46-4CB1-9188-80C1C0CB187A}"/>
                  </a:ext>
                </a:extLst>
              </p:cNvPr>
              <p:cNvSpPr/>
              <p:nvPr/>
            </p:nvSpPr>
            <p:spPr>
              <a:xfrm>
                <a:off x="2631139" y="2237953"/>
                <a:ext cx="1684090" cy="393954"/>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grpSp>
        <p:nvGrpSpPr>
          <p:cNvPr id="3" name="Group 2">
            <a:extLst>
              <a:ext uri="{FF2B5EF4-FFF2-40B4-BE49-F238E27FC236}">
                <a16:creationId xmlns:a16="http://schemas.microsoft.com/office/drawing/2014/main" id="{3D337238-6649-456D-BAFF-FC60B66AFF07}"/>
              </a:ext>
            </a:extLst>
          </p:cNvPr>
          <p:cNvGrpSpPr/>
          <p:nvPr/>
        </p:nvGrpSpPr>
        <p:grpSpPr>
          <a:xfrm>
            <a:off x="4239556" y="1681887"/>
            <a:ext cx="3181350" cy="1703038"/>
            <a:chOff x="4509180" y="1547497"/>
            <a:chExt cx="3181350" cy="1703038"/>
          </a:xfrm>
        </p:grpSpPr>
        <p:sp>
          <p:nvSpPr>
            <p:cNvPr id="85" name="Rectangle: Rounded Corners 84">
              <a:extLst>
                <a:ext uri="{FF2B5EF4-FFF2-40B4-BE49-F238E27FC236}">
                  <a16:creationId xmlns:a16="http://schemas.microsoft.com/office/drawing/2014/main" id="{BFD00BA0-0EEC-4C35-8089-6DD7C8FE6A01}"/>
                </a:ext>
              </a:extLst>
            </p:cNvPr>
            <p:cNvSpPr/>
            <p:nvPr/>
          </p:nvSpPr>
          <p:spPr>
            <a:xfrm rot="5400000">
              <a:off x="5620883" y="504874"/>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87" name="Group 86">
              <a:extLst>
                <a:ext uri="{FF2B5EF4-FFF2-40B4-BE49-F238E27FC236}">
                  <a16:creationId xmlns:a16="http://schemas.microsoft.com/office/drawing/2014/main" id="{F3064E33-5720-49CC-9BCC-FFDA7BB63091}"/>
                </a:ext>
              </a:extLst>
            </p:cNvPr>
            <p:cNvGrpSpPr/>
            <p:nvPr/>
          </p:nvGrpSpPr>
          <p:grpSpPr>
            <a:xfrm>
              <a:off x="4566641" y="1547497"/>
              <a:ext cx="2016104" cy="1703038"/>
              <a:chOff x="2597659" y="928869"/>
              <a:chExt cx="2016104" cy="1703038"/>
            </a:xfrm>
          </p:grpSpPr>
          <p:sp>
            <p:nvSpPr>
              <p:cNvPr id="88" name="Rectangle 87">
                <a:extLst>
                  <a:ext uri="{FF2B5EF4-FFF2-40B4-BE49-F238E27FC236}">
                    <a16:creationId xmlns:a16="http://schemas.microsoft.com/office/drawing/2014/main" id="{AF79CB98-5A67-434B-913A-547D40938263}"/>
                  </a:ext>
                </a:extLst>
              </p:cNvPr>
              <p:cNvSpPr/>
              <p:nvPr/>
            </p:nvSpPr>
            <p:spPr>
              <a:xfrm>
                <a:off x="2597659" y="928869"/>
                <a:ext cx="2016104" cy="533672"/>
              </a:xfrm>
              <a:prstGeom prst="rect">
                <a:avLst/>
              </a:prstGeom>
            </p:spPr>
            <p:txBody>
              <a:bodyPr wrap="square">
                <a:spAutoFit/>
              </a:bodyPr>
              <a:lstStyle/>
              <a:p>
                <a:pPr>
                  <a:lnSpc>
                    <a:spcPct val="130000"/>
                  </a:lnSpc>
                </a:pPr>
                <a:r>
                  <a:rPr lang="en-US" sz="24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Biography</a:t>
                </a:r>
              </a:p>
            </p:txBody>
          </p:sp>
          <p:sp>
            <p:nvSpPr>
              <p:cNvPr id="89" name="Rectangle 88">
                <a:extLst>
                  <a:ext uri="{FF2B5EF4-FFF2-40B4-BE49-F238E27FC236}">
                    <a16:creationId xmlns:a16="http://schemas.microsoft.com/office/drawing/2014/main" id="{58504C6E-7141-4612-9D38-BBE2E9B128A1}"/>
                  </a:ext>
                </a:extLst>
              </p:cNvPr>
              <p:cNvSpPr/>
              <p:nvPr/>
            </p:nvSpPr>
            <p:spPr>
              <a:xfrm>
                <a:off x="2631139" y="2237953"/>
                <a:ext cx="1684090" cy="393954"/>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grpSp>
        <p:nvGrpSpPr>
          <p:cNvPr id="96" name="Group 95">
            <a:extLst>
              <a:ext uri="{FF2B5EF4-FFF2-40B4-BE49-F238E27FC236}">
                <a16:creationId xmlns:a16="http://schemas.microsoft.com/office/drawing/2014/main" id="{7E891B89-83B8-4A9F-9D25-00E247F3A9A5}"/>
              </a:ext>
            </a:extLst>
          </p:cNvPr>
          <p:cNvGrpSpPr/>
          <p:nvPr/>
        </p:nvGrpSpPr>
        <p:grpSpPr>
          <a:xfrm>
            <a:off x="1203386" y="2995414"/>
            <a:ext cx="5973707" cy="3312587"/>
            <a:chOff x="6921829" y="2244501"/>
            <a:chExt cx="5973707" cy="3312587"/>
          </a:xfrm>
        </p:grpSpPr>
        <p:sp>
          <p:nvSpPr>
            <p:cNvPr id="97" name="Rectangle 96">
              <a:extLst>
                <a:ext uri="{FF2B5EF4-FFF2-40B4-BE49-F238E27FC236}">
                  <a16:creationId xmlns:a16="http://schemas.microsoft.com/office/drawing/2014/main" id="{980336F0-D138-4620-9B95-250F1B7932E8}"/>
                </a:ext>
              </a:extLst>
            </p:cNvPr>
            <p:cNvSpPr/>
            <p:nvPr/>
          </p:nvSpPr>
          <p:spPr>
            <a:xfrm>
              <a:off x="7750527" y="2244501"/>
              <a:ext cx="3034476" cy="318549"/>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98" name="Rectangle 97">
              <a:extLst>
                <a:ext uri="{FF2B5EF4-FFF2-40B4-BE49-F238E27FC236}">
                  <a16:creationId xmlns:a16="http://schemas.microsoft.com/office/drawing/2014/main" id="{E104EBA1-FB46-41B0-856C-34D0330B0C19}"/>
                </a:ext>
              </a:extLst>
            </p:cNvPr>
            <p:cNvSpPr/>
            <p:nvPr/>
          </p:nvSpPr>
          <p:spPr>
            <a:xfrm>
              <a:off x="6921829" y="4471726"/>
              <a:ext cx="5973707" cy="1085362"/>
            </a:xfrm>
            <a:prstGeom prst="rect">
              <a:avLst/>
            </a:prstGeom>
          </p:spPr>
          <p:txBody>
            <a:bodyPr wrap="square">
              <a:spAutoFit/>
            </a:bodyPr>
            <a:lstStyle/>
            <a:p>
              <a:pPr>
                <a:lnSpc>
                  <a:spcPct val="130000"/>
                </a:lnSpc>
              </a:pPr>
              <a:r>
                <a:rPr lang="en-US" sz="5400" b="1" dirty="0">
                  <a:solidFill>
                    <a:schemeClr val="bg1"/>
                  </a:solidFill>
                  <a:latin typeface="Poppins" panose="02000000000000000000" pitchFamily="2" charset="0"/>
                  <a:ea typeface="Open Sans Light" panose="020B0306030504020204" pitchFamily="34" charset="0"/>
                  <a:cs typeface="Poppins" panose="02000000000000000000" pitchFamily="2" charset="0"/>
                </a:rPr>
                <a:t>Database : 6 Tables</a:t>
              </a:r>
              <a:endParaRPr lang="en-US" sz="3600" baseline="70000"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99" name="Group 98">
            <a:extLst>
              <a:ext uri="{FF2B5EF4-FFF2-40B4-BE49-F238E27FC236}">
                <a16:creationId xmlns:a16="http://schemas.microsoft.com/office/drawing/2014/main" id="{369B134A-403B-4899-8831-79A883F0C29E}"/>
              </a:ext>
            </a:extLst>
          </p:cNvPr>
          <p:cNvGrpSpPr/>
          <p:nvPr/>
        </p:nvGrpSpPr>
        <p:grpSpPr>
          <a:xfrm>
            <a:off x="1365024" y="173415"/>
            <a:ext cx="5981688" cy="1838578"/>
            <a:chOff x="5311608" y="724472"/>
            <a:chExt cx="5473395" cy="1838578"/>
          </a:xfrm>
        </p:grpSpPr>
        <p:sp>
          <p:nvSpPr>
            <p:cNvPr id="100" name="Rectangle 99">
              <a:extLst>
                <a:ext uri="{FF2B5EF4-FFF2-40B4-BE49-F238E27FC236}">
                  <a16:creationId xmlns:a16="http://schemas.microsoft.com/office/drawing/2014/main" id="{7E32FED5-B772-4F99-B020-6C0C8943AE3D}"/>
                </a:ext>
              </a:extLst>
            </p:cNvPr>
            <p:cNvSpPr/>
            <p:nvPr/>
          </p:nvSpPr>
          <p:spPr>
            <a:xfrm>
              <a:off x="7750527" y="2244501"/>
              <a:ext cx="3034476" cy="318549"/>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101" name="Rectangle 100">
              <a:extLst>
                <a:ext uri="{FF2B5EF4-FFF2-40B4-BE49-F238E27FC236}">
                  <a16:creationId xmlns:a16="http://schemas.microsoft.com/office/drawing/2014/main" id="{5AE00CC6-D83F-4C5E-8FE6-C56694B4AE2C}"/>
                </a:ext>
              </a:extLst>
            </p:cNvPr>
            <p:cNvSpPr/>
            <p:nvPr/>
          </p:nvSpPr>
          <p:spPr>
            <a:xfrm>
              <a:off x="5311608" y="724472"/>
              <a:ext cx="5217142" cy="1085362"/>
            </a:xfrm>
            <a:prstGeom prst="rect">
              <a:avLst/>
            </a:prstGeom>
          </p:spPr>
          <p:txBody>
            <a:bodyPr wrap="square">
              <a:spAutoFit/>
            </a:bodyPr>
            <a:lstStyle/>
            <a:p>
              <a:pPr>
                <a:lnSpc>
                  <a:spcPct val="130000"/>
                </a:lnSpc>
              </a:pPr>
              <a:r>
                <a:rPr lang="en-US" sz="5400" b="1" dirty="0">
                  <a:solidFill>
                    <a:schemeClr val="bg1"/>
                  </a:solidFill>
                  <a:latin typeface="Poppins" panose="02000000000000000000" pitchFamily="2" charset="0"/>
                  <a:ea typeface="Open Sans Light" panose="020B0306030504020204" pitchFamily="34" charset="0"/>
                  <a:cs typeface="Poppins" panose="02000000000000000000" pitchFamily="2" charset="0"/>
                </a:rPr>
                <a:t>Table Schema </a:t>
              </a:r>
              <a:endParaRPr lang="en-US" sz="3600" baseline="70000"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grpSp>
        <p:nvGrpSpPr>
          <p:cNvPr id="102" name="Group 101">
            <a:extLst>
              <a:ext uri="{FF2B5EF4-FFF2-40B4-BE49-F238E27FC236}">
                <a16:creationId xmlns:a16="http://schemas.microsoft.com/office/drawing/2014/main" id="{AF879DAB-36CE-420D-92A5-B38AB0055C7D}"/>
              </a:ext>
            </a:extLst>
          </p:cNvPr>
          <p:cNvGrpSpPr/>
          <p:nvPr/>
        </p:nvGrpSpPr>
        <p:grpSpPr>
          <a:xfrm>
            <a:off x="8018689" y="1084294"/>
            <a:ext cx="3034476" cy="1208296"/>
            <a:chOff x="7750527" y="1354754"/>
            <a:chExt cx="3034476" cy="1208296"/>
          </a:xfrm>
        </p:grpSpPr>
        <p:sp>
          <p:nvSpPr>
            <p:cNvPr id="103" name="Rectangle 102">
              <a:extLst>
                <a:ext uri="{FF2B5EF4-FFF2-40B4-BE49-F238E27FC236}">
                  <a16:creationId xmlns:a16="http://schemas.microsoft.com/office/drawing/2014/main" id="{A9D727DA-3BEE-4DFD-BA64-16DC85CE8FAD}"/>
                </a:ext>
              </a:extLst>
            </p:cNvPr>
            <p:cNvSpPr/>
            <p:nvPr/>
          </p:nvSpPr>
          <p:spPr>
            <a:xfrm>
              <a:off x="7750527" y="2244501"/>
              <a:ext cx="3034476" cy="318549"/>
            </a:xfrm>
            <a:prstGeom prst="rect">
              <a:avLst/>
            </a:prstGeom>
          </p:spPr>
          <p:txBody>
            <a:bodyPr wrap="square">
              <a:spAutoFit/>
            </a:bodyPr>
            <a:lstStyle/>
            <a:p>
              <a:pPr>
                <a:lnSpc>
                  <a:spcPct val="130000"/>
                </a:lnSpc>
              </a:pPr>
              <a:endParaRPr lang="en-US" sz="12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104" name="Rectangle 103">
              <a:extLst>
                <a:ext uri="{FF2B5EF4-FFF2-40B4-BE49-F238E27FC236}">
                  <a16:creationId xmlns:a16="http://schemas.microsoft.com/office/drawing/2014/main" id="{F7652683-2108-4EF2-81FC-17E4B49AC3B6}"/>
                </a:ext>
              </a:extLst>
            </p:cNvPr>
            <p:cNvSpPr/>
            <p:nvPr/>
          </p:nvSpPr>
          <p:spPr>
            <a:xfrm>
              <a:off x="7750527" y="1354754"/>
              <a:ext cx="3034476" cy="533672"/>
            </a:xfrm>
            <a:prstGeom prst="rect">
              <a:avLst/>
            </a:prstGeom>
          </p:spPr>
          <p:txBody>
            <a:bodyPr wrap="square">
              <a:spAutoFit/>
            </a:bodyPr>
            <a:lstStyle/>
            <a:p>
              <a:pPr>
                <a:lnSpc>
                  <a:spcPct val="130000"/>
                </a:lnSpc>
              </a:pPr>
              <a:endParaRPr lang="en-US" sz="3600" baseline="70000"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sp>
        <p:nvSpPr>
          <p:cNvPr id="86" name="Freeform: Shape 85">
            <a:extLst>
              <a:ext uri="{FF2B5EF4-FFF2-40B4-BE49-F238E27FC236}">
                <a16:creationId xmlns:a16="http://schemas.microsoft.com/office/drawing/2014/main" id="{84DD456D-AEDA-409B-87DB-3C8E747C8500}"/>
              </a:ext>
            </a:extLst>
          </p:cNvPr>
          <p:cNvSpPr/>
          <p:nvPr/>
        </p:nvSpPr>
        <p:spPr>
          <a:xfrm>
            <a:off x="1738039" y="2054475"/>
            <a:ext cx="1944691" cy="530225"/>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 name="connsiteX0" fmla="*/ 0 w 2770414"/>
              <a:gd name="connsiteY0" fmla="*/ 298450 h 298450"/>
              <a:gd name="connsiteX1" fmla="*/ 2770414 w 2770414"/>
              <a:gd name="connsiteY1" fmla="*/ 0 h 298450"/>
              <a:gd name="connsiteX0" fmla="*/ 0 w 2797821"/>
              <a:gd name="connsiteY0" fmla="*/ 530225 h 530225"/>
              <a:gd name="connsiteX1" fmla="*/ 2797821 w 2797821"/>
              <a:gd name="connsiteY1" fmla="*/ 0 h 530225"/>
              <a:gd name="connsiteX0" fmla="*/ 0 w 2797821"/>
              <a:gd name="connsiteY0" fmla="*/ 530225 h 530225"/>
              <a:gd name="connsiteX1" fmla="*/ 2797821 w 2797821"/>
              <a:gd name="connsiteY1" fmla="*/ 0 h 530225"/>
            </a:gdLst>
            <a:ahLst/>
            <a:cxnLst>
              <a:cxn ang="0">
                <a:pos x="connsiteX0" y="connsiteY0"/>
              </a:cxn>
              <a:cxn ang="0">
                <a:pos x="connsiteX1" y="connsiteY1"/>
              </a:cxn>
            </a:cxnLst>
            <a:rect l="l" t="t" r="r" b="b"/>
            <a:pathLst>
              <a:path w="2797821" h="530225">
                <a:moveTo>
                  <a:pt x="0" y="530225"/>
                </a:moveTo>
                <a:cubicBezTo>
                  <a:pt x="932607" y="353483"/>
                  <a:pt x="1814968" y="405342"/>
                  <a:pt x="2797821" y="0"/>
                </a:cubicBezTo>
              </a:path>
            </a:pathLst>
          </a:custGeom>
          <a:noFill/>
          <a:ln w="38100" cap="rnd">
            <a:gradFill>
              <a:gsLst>
                <a:gs pos="10000">
                  <a:schemeClr val="accent4">
                    <a:alpha val="0"/>
                  </a:schemeClr>
                </a:gs>
                <a:gs pos="100000">
                  <a:schemeClr val="accent3"/>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32" name="Group 31">
            <a:extLst>
              <a:ext uri="{FF2B5EF4-FFF2-40B4-BE49-F238E27FC236}">
                <a16:creationId xmlns:a16="http://schemas.microsoft.com/office/drawing/2014/main" id="{3A7E0A46-FCA6-4752-B20A-C4B4EB184E20}"/>
              </a:ext>
            </a:extLst>
          </p:cNvPr>
          <p:cNvGrpSpPr/>
          <p:nvPr/>
        </p:nvGrpSpPr>
        <p:grpSpPr>
          <a:xfrm>
            <a:off x="725218" y="2984997"/>
            <a:ext cx="3181350" cy="1018253"/>
            <a:chOff x="4579380" y="2437860"/>
            <a:chExt cx="3181350" cy="1018253"/>
          </a:xfrm>
        </p:grpSpPr>
        <p:sp>
          <p:nvSpPr>
            <p:cNvPr id="33" name="Rectangle: Rounded Corners 32">
              <a:extLst>
                <a:ext uri="{FF2B5EF4-FFF2-40B4-BE49-F238E27FC236}">
                  <a16:creationId xmlns:a16="http://schemas.microsoft.com/office/drawing/2014/main" id="{7B76FC76-3F22-42CF-9117-FBF3F56CBED0}"/>
                </a:ext>
              </a:extLst>
            </p:cNvPr>
            <p:cNvSpPr/>
            <p:nvPr/>
          </p:nvSpPr>
          <p:spPr>
            <a:xfrm rot="5400000">
              <a:off x="5691083" y="1386466"/>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34" name="Group 33">
              <a:extLst>
                <a:ext uri="{FF2B5EF4-FFF2-40B4-BE49-F238E27FC236}">
                  <a16:creationId xmlns:a16="http://schemas.microsoft.com/office/drawing/2014/main" id="{CBFC0C4D-9EE5-4B4B-955D-D6E2986A3D85}"/>
                </a:ext>
              </a:extLst>
            </p:cNvPr>
            <p:cNvGrpSpPr/>
            <p:nvPr/>
          </p:nvGrpSpPr>
          <p:grpSpPr>
            <a:xfrm>
              <a:off x="4600121" y="2437860"/>
              <a:ext cx="2687959" cy="812675"/>
              <a:chOff x="2631139" y="1819232"/>
              <a:chExt cx="2687959" cy="812675"/>
            </a:xfrm>
          </p:grpSpPr>
          <p:sp>
            <p:nvSpPr>
              <p:cNvPr id="35" name="Rectangle 34">
                <a:extLst>
                  <a:ext uri="{FF2B5EF4-FFF2-40B4-BE49-F238E27FC236}">
                    <a16:creationId xmlns:a16="http://schemas.microsoft.com/office/drawing/2014/main" id="{638A73D2-8F8E-4D89-8BB5-D25C4BBF13BC}"/>
                  </a:ext>
                </a:extLst>
              </p:cNvPr>
              <p:cNvSpPr/>
              <p:nvPr/>
            </p:nvSpPr>
            <p:spPr>
              <a:xfrm>
                <a:off x="2700488" y="1819232"/>
                <a:ext cx="2618610" cy="533672"/>
              </a:xfrm>
              <a:prstGeom prst="rect">
                <a:avLst/>
              </a:prstGeom>
            </p:spPr>
            <p:txBody>
              <a:bodyPr wrap="square">
                <a:spAutoFit/>
              </a:bodyPr>
              <a:lstStyle/>
              <a:p>
                <a:pPr>
                  <a:lnSpc>
                    <a:spcPct val="130000"/>
                  </a:lnSpc>
                </a:pPr>
                <a:r>
                  <a:rPr lang="en-US" sz="24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Connections</a:t>
                </a:r>
              </a:p>
            </p:txBody>
          </p:sp>
          <p:sp>
            <p:nvSpPr>
              <p:cNvPr id="37" name="Rectangle 36">
                <a:extLst>
                  <a:ext uri="{FF2B5EF4-FFF2-40B4-BE49-F238E27FC236}">
                    <a16:creationId xmlns:a16="http://schemas.microsoft.com/office/drawing/2014/main" id="{B568C1B1-68EB-4120-980E-AB2B56C05804}"/>
                  </a:ext>
                </a:extLst>
              </p:cNvPr>
              <p:cNvSpPr/>
              <p:nvPr/>
            </p:nvSpPr>
            <p:spPr>
              <a:xfrm>
                <a:off x="2631139" y="2237953"/>
                <a:ext cx="1684090" cy="393954"/>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38" name="Freeform: Shape 37">
            <a:extLst>
              <a:ext uri="{FF2B5EF4-FFF2-40B4-BE49-F238E27FC236}">
                <a16:creationId xmlns:a16="http://schemas.microsoft.com/office/drawing/2014/main" id="{A7184FD5-44FF-49BA-922A-878AD73F0F49}"/>
              </a:ext>
            </a:extLst>
          </p:cNvPr>
          <p:cNvSpPr/>
          <p:nvPr/>
        </p:nvSpPr>
        <p:spPr>
          <a:xfrm>
            <a:off x="1784703" y="3330302"/>
            <a:ext cx="1944691" cy="530225"/>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 name="connsiteX0" fmla="*/ 0 w 2770414"/>
              <a:gd name="connsiteY0" fmla="*/ 298450 h 298450"/>
              <a:gd name="connsiteX1" fmla="*/ 2770414 w 2770414"/>
              <a:gd name="connsiteY1" fmla="*/ 0 h 298450"/>
              <a:gd name="connsiteX0" fmla="*/ 0 w 2797821"/>
              <a:gd name="connsiteY0" fmla="*/ 530225 h 530225"/>
              <a:gd name="connsiteX1" fmla="*/ 2797821 w 2797821"/>
              <a:gd name="connsiteY1" fmla="*/ 0 h 530225"/>
              <a:gd name="connsiteX0" fmla="*/ 0 w 2797821"/>
              <a:gd name="connsiteY0" fmla="*/ 530225 h 530225"/>
              <a:gd name="connsiteX1" fmla="*/ 2797821 w 2797821"/>
              <a:gd name="connsiteY1" fmla="*/ 0 h 530225"/>
            </a:gdLst>
            <a:ahLst/>
            <a:cxnLst>
              <a:cxn ang="0">
                <a:pos x="connsiteX0" y="connsiteY0"/>
              </a:cxn>
              <a:cxn ang="0">
                <a:pos x="connsiteX1" y="connsiteY1"/>
              </a:cxn>
            </a:cxnLst>
            <a:rect l="l" t="t" r="r" b="b"/>
            <a:pathLst>
              <a:path w="2797821" h="530225">
                <a:moveTo>
                  <a:pt x="0" y="530225"/>
                </a:moveTo>
                <a:cubicBezTo>
                  <a:pt x="932607" y="353483"/>
                  <a:pt x="1814968" y="405342"/>
                  <a:pt x="2797821" y="0"/>
                </a:cubicBezTo>
              </a:path>
            </a:pathLst>
          </a:custGeom>
          <a:noFill/>
          <a:ln w="38100" cap="rnd">
            <a:gradFill>
              <a:gsLst>
                <a:gs pos="10000">
                  <a:schemeClr val="accent4">
                    <a:alpha val="0"/>
                  </a:schemeClr>
                </a:gs>
                <a:gs pos="100000">
                  <a:schemeClr val="accent3"/>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Freeform: Shape 40">
            <a:extLst>
              <a:ext uri="{FF2B5EF4-FFF2-40B4-BE49-F238E27FC236}">
                <a16:creationId xmlns:a16="http://schemas.microsoft.com/office/drawing/2014/main" id="{4A622704-F6D7-4591-80C4-8A62C7498D2A}"/>
              </a:ext>
            </a:extLst>
          </p:cNvPr>
          <p:cNvSpPr/>
          <p:nvPr/>
        </p:nvSpPr>
        <p:spPr>
          <a:xfrm>
            <a:off x="5318143" y="2266151"/>
            <a:ext cx="1925641" cy="472922"/>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Lst>
            <a:ahLst/>
            <a:cxnLst>
              <a:cxn ang="0">
                <a:pos x="connsiteX0" y="connsiteY0"/>
              </a:cxn>
              <a:cxn ang="0">
                <a:pos x="connsiteX1" y="connsiteY1"/>
              </a:cxn>
              <a:cxn ang="0">
                <a:pos x="connsiteX2" y="connsiteY2"/>
              </a:cxn>
            </a:cxnLst>
            <a:rect l="l" t="t" r="r" b="b"/>
            <a:pathLst>
              <a:path w="2770414" h="474270">
                <a:moveTo>
                  <a:pt x="0" y="474270"/>
                </a:moveTo>
                <a:cubicBezTo>
                  <a:pt x="752025" y="87599"/>
                  <a:pt x="797672" y="39598"/>
                  <a:pt x="1318079" y="2555"/>
                </a:cubicBezTo>
                <a:cubicBezTo>
                  <a:pt x="1838486" y="-34488"/>
                  <a:pt x="2035931" y="346362"/>
                  <a:pt x="2770414" y="175820"/>
                </a:cubicBezTo>
              </a:path>
            </a:pathLst>
          </a:custGeom>
          <a:noFill/>
          <a:ln w="38100" cap="rnd">
            <a:gradFill>
              <a:gsLst>
                <a:gs pos="10000">
                  <a:schemeClr val="accent2">
                    <a:alpha val="0"/>
                  </a:schemeClr>
                </a:gs>
                <a:gs pos="100000">
                  <a:schemeClr val="accent1"/>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47" name="Group 46">
            <a:extLst>
              <a:ext uri="{FF2B5EF4-FFF2-40B4-BE49-F238E27FC236}">
                <a16:creationId xmlns:a16="http://schemas.microsoft.com/office/drawing/2014/main" id="{008FD0E9-449A-4E95-80D0-0CD78B47FD28}"/>
              </a:ext>
            </a:extLst>
          </p:cNvPr>
          <p:cNvGrpSpPr/>
          <p:nvPr/>
        </p:nvGrpSpPr>
        <p:grpSpPr>
          <a:xfrm>
            <a:off x="767030" y="1562089"/>
            <a:ext cx="3174750" cy="1165650"/>
            <a:chOff x="894649" y="2318853"/>
            <a:chExt cx="3181350" cy="1113209"/>
          </a:xfrm>
        </p:grpSpPr>
        <p:sp>
          <p:nvSpPr>
            <p:cNvPr id="48" name="Rectangle: Rounded Corners 47">
              <a:extLst>
                <a:ext uri="{FF2B5EF4-FFF2-40B4-BE49-F238E27FC236}">
                  <a16:creationId xmlns:a16="http://schemas.microsoft.com/office/drawing/2014/main" id="{4B772B23-46ED-4C4D-9489-DE7E6C82B704}"/>
                </a:ext>
              </a:extLst>
            </p:cNvPr>
            <p:cNvSpPr/>
            <p:nvPr/>
          </p:nvSpPr>
          <p:spPr>
            <a:xfrm rot="5400000">
              <a:off x="2006352" y="1362415"/>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49" name="Group 48">
              <a:extLst>
                <a:ext uri="{FF2B5EF4-FFF2-40B4-BE49-F238E27FC236}">
                  <a16:creationId xmlns:a16="http://schemas.microsoft.com/office/drawing/2014/main" id="{22839940-ED27-4466-9D99-3BBC9E032577}"/>
                </a:ext>
              </a:extLst>
            </p:cNvPr>
            <p:cNvGrpSpPr/>
            <p:nvPr/>
          </p:nvGrpSpPr>
          <p:grpSpPr>
            <a:xfrm>
              <a:off x="909295" y="2318853"/>
              <a:ext cx="2483943" cy="720653"/>
              <a:chOff x="2453677" y="1700225"/>
              <a:chExt cx="2483943" cy="720653"/>
            </a:xfrm>
          </p:grpSpPr>
          <p:sp>
            <p:nvSpPr>
              <p:cNvPr id="50" name="Rectangle 49">
                <a:extLst>
                  <a:ext uri="{FF2B5EF4-FFF2-40B4-BE49-F238E27FC236}">
                    <a16:creationId xmlns:a16="http://schemas.microsoft.com/office/drawing/2014/main" id="{362C9EA0-22DB-47B3-B736-A3E24ECE8E23}"/>
                  </a:ext>
                </a:extLst>
              </p:cNvPr>
              <p:cNvSpPr/>
              <p:nvPr/>
            </p:nvSpPr>
            <p:spPr>
              <a:xfrm>
                <a:off x="2453677" y="1700225"/>
                <a:ext cx="2483943" cy="533672"/>
              </a:xfrm>
              <a:prstGeom prst="rect">
                <a:avLst/>
              </a:prstGeom>
            </p:spPr>
            <p:txBody>
              <a:bodyPr wrap="square">
                <a:spAutoFit/>
              </a:bodyPr>
              <a:lstStyle/>
              <a:p>
                <a:pPr>
                  <a:lnSpc>
                    <a:spcPct val="130000"/>
                  </a:lnSpc>
                </a:pPr>
                <a:r>
                  <a:rPr lang="en-US" sz="24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Appearance</a:t>
                </a:r>
              </a:p>
            </p:txBody>
          </p:sp>
          <p:sp>
            <p:nvSpPr>
              <p:cNvPr id="51" name="Rectangle 50">
                <a:extLst>
                  <a:ext uri="{FF2B5EF4-FFF2-40B4-BE49-F238E27FC236}">
                    <a16:creationId xmlns:a16="http://schemas.microsoft.com/office/drawing/2014/main" id="{35274E4D-2B3D-4A90-92E8-FC37718232F5}"/>
                  </a:ext>
                </a:extLst>
              </p:cNvPr>
              <p:cNvSpPr/>
              <p:nvPr/>
            </p:nvSpPr>
            <p:spPr>
              <a:xfrm>
                <a:off x="2617191" y="2034362"/>
                <a:ext cx="1684090" cy="386516"/>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54" name="Freeform: Shape 53">
            <a:extLst>
              <a:ext uri="{FF2B5EF4-FFF2-40B4-BE49-F238E27FC236}">
                <a16:creationId xmlns:a16="http://schemas.microsoft.com/office/drawing/2014/main" id="{F8295B12-ED45-43C7-9B72-610A9F2B31EF}"/>
              </a:ext>
            </a:extLst>
          </p:cNvPr>
          <p:cNvSpPr/>
          <p:nvPr/>
        </p:nvSpPr>
        <p:spPr>
          <a:xfrm>
            <a:off x="5251452" y="3571295"/>
            <a:ext cx="1925641" cy="474270"/>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Lst>
            <a:ahLst/>
            <a:cxnLst>
              <a:cxn ang="0">
                <a:pos x="connsiteX0" y="connsiteY0"/>
              </a:cxn>
              <a:cxn ang="0">
                <a:pos x="connsiteX1" y="connsiteY1"/>
              </a:cxn>
              <a:cxn ang="0">
                <a:pos x="connsiteX2" y="connsiteY2"/>
              </a:cxn>
            </a:cxnLst>
            <a:rect l="l" t="t" r="r" b="b"/>
            <a:pathLst>
              <a:path w="2770414" h="474270">
                <a:moveTo>
                  <a:pt x="0" y="474270"/>
                </a:moveTo>
                <a:cubicBezTo>
                  <a:pt x="752025" y="87599"/>
                  <a:pt x="797672" y="39598"/>
                  <a:pt x="1318079" y="2555"/>
                </a:cubicBezTo>
                <a:cubicBezTo>
                  <a:pt x="1838486" y="-34488"/>
                  <a:pt x="2035931" y="346362"/>
                  <a:pt x="2770414" y="175820"/>
                </a:cubicBezTo>
              </a:path>
            </a:pathLst>
          </a:custGeom>
          <a:noFill/>
          <a:ln w="38100" cap="rnd">
            <a:gradFill>
              <a:gsLst>
                <a:gs pos="10000">
                  <a:schemeClr val="accent2">
                    <a:alpha val="0"/>
                  </a:schemeClr>
                </a:gs>
                <a:gs pos="100000">
                  <a:schemeClr val="accent1"/>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7" name="Freeform 427">
            <a:extLst>
              <a:ext uri="{FF2B5EF4-FFF2-40B4-BE49-F238E27FC236}">
                <a16:creationId xmlns:a16="http://schemas.microsoft.com/office/drawing/2014/main" id="{B893D502-ED56-454B-A4AF-878E71A7F9E4}"/>
              </a:ext>
            </a:extLst>
          </p:cNvPr>
          <p:cNvSpPr>
            <a:spLocks noEditPoints="1"/>
          </p:cNvSpPr>
          <p:nvPr/>
        </p:nvSpPr>
        <p:spPr bwMode="auto">
          <a:xfrm>
            <a:off x="10843562" y="42335"/>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58" name="Rectangle 57">
            <a:extLst>
              <a:ext uri="{FF2B5EF4-FFF2-40B4-BE49-F238E27FC236}">
                <a16:creationId xmlns:a16="http://schemas.microsoft.com/office/drawing/2014/main" id="{91F9B33F-99FB-4F06-97DE-6DE5500547B4}"/>
              </a:ext>
            </a:extLst>
          </p:cNvPr>
          <p:cNvSpPr/>
          <p:nvPr/>
        </p:nvSpPr>
        <p:spPr>
          <a:xfrm>
            <a:off x="11295536" y="42335"/>
            <a:ext cx="853119" cy="369332"/>
          </a:xfrm>
          <a:prstGeom prst="rect">
            <a:avLst/>
          </a:prstGeom>
        </p:spPr>
        <p:txBody>
          <a:bodyPr wrap="none">
            <a:spAutoFit/>
          </a:bodyPr>
          <a:lstStyle/>
          <a:p>
            <a:r>
              <a:rPr lang="en-US" dirty="0">
                <a:solidFill>
                  <a:schemeClr val="bg1"/>
                </a:solidFill>
              </a:rPr>
              <a:t>- Nadia</a:t>
            </a:r>
          </a:p>
        </p:txBody>
      </p:sp>
      <p:grpSp>
        <p:nvGrpSpPr>
          <p:cNvPr id="42" name="Group 41">
            <a:extLst>
              <a:ext uri="{FF2B5EF4-FFF2-40B4-BE49-F238E27FC236}">
                <a16:creationId xmlns:a16="http://schemas.microsoft.com/office/drawing/2014/main" id="{332521CC-38B3-427F-853A-790A7A0F2512}"/>
              </a:ext>
            </a:extLst>
          </p:cNvPr>
          <p:cNvGrpSpPr/>
          <p:nvPr/>
        </p:nvGrpSpPr>
        <p:grpSpPr>
          <a:xfrm>
            <a:off x="4296150" y="4225108"/>
            <a:ext cx="3181350" cy="1010915"/>
            <a:chOff x="4505325" y="2410871"/>
            <a:chExt cx="3181350" cy="1010915"/>
          </a:xfrm>
        </p:grpSpPr>
        <p:sp>
          <p:nvSpPr>
            <p:cNvPr id="43" name="Rectangle: Rounded Corners 42">
              <a:extLst>
                <a:ext uri="{FF2B5EF4-FFF2-40B4-BE49-F238E27FC236}">
                  <a16:creationId xmlns:a16="http://schemas.microsoft.com/office/drawing/2014/main" id="{867C6C22-28B0-4511-9F77-183B8ADF1789}"/>
                </a:ext>
              </a:extLst>
            </p:cNvPr>
            <p:cNvSpPr/>
            <p:nvPr/>
          </p:nvSpPr>
          <p:spPr>
            <a:xfrm rot="5400000">
              <a:off x="5617028" y="1352139"/>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44" name="Group 43">
              <a:extLst>
                <a:ext uri="{FF2B5EF4-FFF2-40B4-BE49-F238E27FC236}">
                  <a16:creationId xmlns:a16="http://schemas.microsoft.com/office/drawing/2014/main" id="{10F7DF0D-A2B7-462B-A5AC-F6DA45AD0A54}"/>
                </a:ext>
              </a:extLst>
            </p:cNvPr>
            <p:cNvGrpSpPr/>
            <p:nvPr/>
          </p:nvGrpSpPr>
          <p:grpSpPr>
            <a:xfrm>
              <a:off x="4509180" y="2410871"/>
              <a:ext cx="2016104" cy="839664"/>
              <a:chOff x="2540198" y="1792243"/>
              <a:chExt cx="2016104" cy="839664"/>
            </a:xfrm>
          </p:grpSpPr>
          <p:sp>
            <p:nvSpPr>
              <p:cNvPr id="45" name="Rectangle 44">
                <a:extLst>
                  <a:ext uri="{FF2B5EF4-FFF2-40B4-BE49-F238E27FC236}">
                    <a16:creationId xmlns:a16="http://schemas.microsoft.com/office/drawing/2014/main" id="{9ADCB54F-6D20-4000-833F-B3B084CC2375}"/>
                  </a:ext>
                </a:extLst>
              </p:cNvPr>
              <p:cNvSpPr/>
              <p:nvPr/>
            </p:nvSpPr>
            <p:spPr>
              <a:xfrm>
                <a:off x="2540198" y="1792243"/>
                <a:ext cx="2016104" cy="533672"/>
              </a:xfrm>
              <a:prstGeom prst="rect">
                <a:avLst/>
              </a:prstGeom>
            </p:spPr>
            <p:txBody>
              <a:bodyPr wrap="square">
                <a:spAutoFit/>
              </a:bodyPr>
              <a:lstStyle/>
              <a:p>
                <a:pPr>
                  <a:lnSpc>
                    <a:spcPct val="130000"/>
                  </a:lnSpc>
                </a:pPr>
                <a:r>
                  <a:rPr lang="en-US" sz="2400" b="1" dirty="0">
                    <a:solidFill>
                      <a:schemeClr val="accent2"/>
                    </a:solidFill>
                    <a:latin typeface="Poppins" panose="02000000000000000000" pitchFamily="2" charset="0"/>
                    <a:ea typeface="Open Sans Light" panose="020B0306030504020204" pitchFamily="34" charset="0"/>
                    <a:cs typeface="Poppins" panose="02000000000000000000" pitchFamily="2" charset="0"/>
                  </a:rPr>
                  <a:t>Work</a:t>
                </a:r>
              </a:p>
            </p:txBody>
          </p:sp>
          <p:sp>
            <p:nvSpPr>
              <p:cNvPr id="46" name="Rectangle 45">
                <a:extLst>
                  <a:ext uri="{FF2B5EF4-FFF2-40B4-BE49-F238E27FC236}">
                    <a16:creationId xmlns:a16="http://schemas.microsoft.com/office/drawing/2014/main" id="{B44BBD24-7DB9-4D30-87BB-C659A278B811}"/>
                  </a:ext>
                </a:extLst>
              </p:cNvPr>
              <p:cNvSpPr/>
              <p:nvPr/>
            </p:nvSpPr>
            <p:spPr>
              <a:xfrm>
                <a:off x="2631139" y="2237953"/>
                <a:ext cx="1684090" cy="393954"/>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53" name="Freeform: Shape 52">
            <a:extLst>
              <a:ext uri="{FF2B5EF4-FFF2-40B4-BE49-F238E27FC236}">
                <a16:creationId xmlns:a16="http://schemas.microsoft.com/office/drawing/2014/main" id="{A59260E8-9FED-495A-A14B-84F230CC116B}"/>
              </a:ext>
            </a:extLst>
          </p:cNvPr>
          <p:cNvSpPr/>
          <p:nvPr/>
        </p:nvSpPr>
        <p:spPr>
          <a:xfrm>
            <a:off x="5290271" y="4847379"/>
            <a:ext cx="1925641" cy="474270"/>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Lst>
            <a:ahLst/>
            <a:cxnLst>
              <a:cxn ang="0">
                <a:pos x="connsiteX0" y="connsiteY0"/>
              </a:cxn>
              <a:cxn ang="0">
                <a:pos x="connsiteX1" y="connsiteY1"/>
              </a:cxn>
              <a:cxn ang="0">
                <a:pos x="connsiteX2" y="connsiteY2"/>
              </a:cxn>
            </a:cxnLst>
            <a:rect l="l" t="t" r="r" b="b"/>
            <a:pathLst>
              <a:path w="2770414" h="474270">
                <a:moveTo>
                  <a:pt x="0" y="474270"/>
                </a:moveTo>
                <a:cubicBezTo>
                  <a:pt x="752025" y="87599"/>
                  <a:pt x="797672" y="39598"/>
                  <a:pt x="1318079" y="2555"/>
                </a:cubicBezTo>
                <a:cubicBezTo>
                  <a:pt x="1838486" y="-34488"/>
                  <a:pt x="2035931" y="346362"/>
                  <a:pt x="2770414" y="175820"/>
                </a:cubicBezTo>
              </a:path>
            </a:pathLst>
          </a:custGeom>
          <a:noFill/>
          <a:ln w="38100" cap="rnd">
            <a:gradFill>
              <a:gsLst>
                <a:gs pos="10000">
                  <a:schemeClr val="accent2">
                    <a:alpha val="0"/>
                  </a:schemeClr>
                </a:gs>
                <a:gs pos="100000">
                  <a:schemeClr val="accent1"/>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55" name="Group 54">
            <a:extLst>
              <a:ext uri="{FF2B5EF4-FFF2-40B4-BE49-F238E27FC236}">
                <a16:creationId xmlns:a16="http://schemas.microsoft.com/office/drawing/2014/main" id="{C312EAB7-5DF3-4961-B4F2-FF5612256A6E}"/>
              </a:ext>
            </a:extLst>
          </p:cNvPr>
          <p:cNvGrpSpPr/>
          <p:nvPr/>
        </p:nvGrpSpPr>
        <p:grpSpPr>
          <a:xfrm>
            <a:off x="781171" y="4149349"/>
            <a:ext cx="3181350" cy="1073290"/>
            <a:chOff x="4511465" y="2382823"/>
            <a:chExt cx="3181350" cy="1073290"/>
          </a:xfrm>
        </p:grpSpPr>
        <p:sp>
          <p:nvSpPr>
            <p:cNvPr id="56" name="Rectangle: Rounded Corners 55">
              <a:extLst>
                <a:ext uri="{FF2B5EF4-FFF2-40B4-BE49-F238E27FC236}">
                  <a16:creationId xmlns:a16="http://schemas.microsoft.com/office/drawing/2014/main" id="{ECD5BEC0-110F-41A4-AC72-5C6D779D28DD}"/>
                </a:ext>
              </a:extLst>
            </p:cNvPr>
            <p:cNvSpPr/>
            <p:nvPr/>
          </p:nvSpPr>
          <p:spPr>
            <a:xfrm rot="5400000">
              <a:off x="5623168" y="1386466"/>
              <a:ext cx="957944" cy="3181350"/>
            </a:xfrm>
            <a:prstGeom prst="roundRect">
              <a:avLst>
                <a:gd name="adj" fmla="val 4570"/>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59" name="Group 58">
              <a:extLst>
                <a:ext uri="{FF2B5EF4-FFF2-40B4-BE49-F238E27FC236}">
                  <a16:creationId xmlns:a16="http://schemas.microsoft.com/office/drawing/2014/main" id="{4B017A08-BA78-4F75-A8AA-1FB9A9FA9D56}"/>
                </a:ext>
              </a:extLst>
            </p:cNvPr>
            <p:cNvGrpSpPr/>
            <p:nvPr/>
          </p:nvGrpSpPr>
          <p:grpSpPr>
            <a:xfrm>
              <a:off x="4600121" y="2382823"/>
              <a:ext cx="2672727" cy="867712"/>
              <a:chOff x="2631139" y="1764195"/>
              <a:chExt cx="2672727" cy="867712"/>
            </a:xfrm>
          </p:grpSpPr>
          <p:sp>
            <p:nvSpPr>
              <p:cNvPr id="60" name="Rectangle 59">
                <a:extLst>
                  <a:ext uri="{FF2B5EF4-FFF2-40B4-BE49-F238E27FC236}">
                    <a16:creationId xmlns:a16="http://schemas.microsoft.com/office/drawing/2014/main" id="{477BEE93-D08D-4AFF-A4EE-0072C2B53705}"/>
                  </a:ext>
                </a:extLst>
              </p:cNvPr>
              <p:cNvSpPr/>
              <p:nvPr/>
            </p:nvSpPr>
            <p:spPr>
              <a:xfrm>
                <a:off x="2685256" y="1764195"/>
                <a:ext cx="2618610" cy="533672"/>
              </a:xfrm>
              <a:prstGeom prst="rect">
                <a:avLst/>
              </a:prstGeom>
            </p:spPr>
            <p:txBody>
              <a:bodyPr wrap="square">
                <a:spAutoFit/>
              </a:bodyPr>
              <a:lstStyle/>
              <a:p>
                <a:pPr>
                  <a:lnSpc>
                    <a:spcPct val="130000"/>
                  </a:lnSpc>
                </a:pPr>
                <a:r>
                  <a:rPr lang="en-US" sz="2400" b="1" dirty="0">
                    <a:solidFill>
                      <a:schemeClr val="accent1"/>
                    </a:solidFill>
                    <a:latin typeface="Poppins" panose="02000000000000000000" pitchFamily="2" charset="0"/>
                  </a:rPr>
                  <a:t>Superhero</a:t>
                </a:r>
              </a:p>
            </p:txBody>
          </p:sp>
          <p:sp>
            <p:nvSpPr>
              <p:cNvPr id="61" name="Rectangle 60">
                <a:extLst>
                  <a:ext uri="{FF2B5EF4-FFF2-40B4-BE49-F238E27FC236}">
                    <a16:creationId xmlns:a16="http://schemas.microsoft.com/office/drawing/2014/main" id="{20DEEF93-070D-4ACB-861F-D145C7301A01}"/>
                  </a:ext>
                </a:extLst>
              </p:cNvPr>
              <p:cNvSpPr/>
              <p:nvPr/>
            </p:nvSpPr>
            <p:spPr>
              <a:xfrm>
                <a:off x="2631139" y="2237953"/>
                <a:ext cx="1684090" cy="393954"/>
              </a:xfrm>
              <a:prstGeom prst="rect">
                <a:avLst/>
              </a:prstGeom>
            </p:spPr>
            <p:txBody>
              <a:bodyPr wrap="square">
                <a:spAutoFit/>
              </a:bodyPr>
              <a:lstStyle/>
              <a:p>
                <a:pPr>
                  <a:lnSpc>
                    <a:spcPct val="130000"/>
                  </a:lnSpc>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62" name="Freeform: Shape 61">
            <a:extLst>
              <a:ext uri="{FF2B5EF4-FFF2-40B4-BE49-F238E27FC236}">
                <a16:creationId xmlns:a16="http://schemas.microsoft.com/office/drawing/2014/main" id="{94E7C4F1-AF4D-47A1-8FD3-6FCB3547BFDD}"/>
              </a:ext>
            </a:extLst>
          </p:cNvPr>
          <p:cNvSpPr/>
          <p:nvPr/>
        </p:nvSpPr>
        <p:spPr>
          <a:xfrm>
            <a:off x="1876174" y="4603815"/>
            <a:ext cx="1944691" cy="530225"/>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 name="connsiteX0" fmla="*/ 0 w 2770414"/>
              <a:gd name="connsiteY0" fmla="*/ 298450 h 298450"/>
              <a:gd name="connsiteX1" fmla="*/ 2770414 w 2770414"/>
              <a:gd name="connsiteY1" fmla="*/ 0 h 298450"/>
              <a:gd name="connsiteX0" fmla="*/ 0 w 2797821"/>
              <a:gd name="connsiteY0" fmla="*/ 530225 h 530225"/>
              <a:gd name="connsiteX1" fmla="*/ 2797821 w 2797821"/>
              <a:gd name="connsiteY1" fmla="*/ 0 h 530225"/>
              <a:gd name="connsiteX0" fmla="*/ 0 w 2797821"/>
              <a:gd name="connsiteY0" fmla="*/ 530225 h 530225"/>
              <a:gd name="connsiteX1" fmla="*/ 2797821 w 2797821"/>
              <a:gd name="connsiteY1" fmla="*/ 0 h 530225"/>
            </a:gdLst>
            <a:ahLst/>
            <a:cxnLst>
              <a:cxn ang="0">
                <a:pos x="connsiteX0" y="connsiteY0"/>
              </a:cxn>
              <a:cxn ang="0">
                <a:pos x="connsiteX1" y="connsiteY1"/>
              </a:cxn>
            </a:cxnLst>
            <a:rect l="l" t="t" r="r" b="b"/>
            <a:pathLst>
              <a:path w="2797821" h="530225">
                <a:moveTo>
                  <a:pt x="0" y="530225"/>
                </a:moveTo>
                <a:cubicBezTo>
                  <a:pt x="932607" y="353483"/>
                  <a:pt x="1814968" y="405342"/>
                  <a:pt x="2797821" y="0"/>
                </a:cubicBezTo>
              </a:path>
            </a:pathLst>
          </a:custGeom>
          <a:noFill/>
          <a:ln w="38100" cap="rnd">
            <a:gradFill>
              <a:gsLst>
                <a:gs pos="10000">
                  <a:schemeClr val="accent4">
                    <a:alpha val="0"/>
                  </a:schemeClr>
                </a:gs>
                <a:gs pos="100000">
                  <a:schemeClr val="accent3"/>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2" name="TextBox 51">
            <a:extLst>
              <a:ext uri="{FF2B5EF4-FFF2-40B4-BE49-F238E27FC236}">
                <a16:creationId xmlns:a16="http://schemas.microsoft.com/office/drawing/2014/main" id="{D98F964D-D9EE-4FDF-AE72-890C8863CA34}"/>
              </a:ext>
            </a:extLst>
          </p:cNvPr>
          <p:cNvSpPr txBox="1"/>
          <p:nvPr/>
        </p:nvSpPr>
        <p:spPr>
          <a:xfrm>
            <a:off x="733167" y="2091697"/>
            <a:ext cx="3655539" cy="692497"/>
          </a:xfrm>
          <a:prstGeom prst="rect">
            <a:avLst/>
          </a:prstGeom>
          <a:noFill/>
        </p:spPr>
        <p:txBody>
          <a:bodyPr wrap="square" numCol="3">
            <a:spAutoFit/>
          </a:bodyPr>
          <a:lstStyle/>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SuperHeroId</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Gender</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Race</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Height</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Weight</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EyeColor</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HairColor</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p:txBody>
      </p:sp>
      <p:sp>
        <p:nvSpPr>
          <p:cNvPr id="63" name="TextBox 62">
            <a:extLst>
              <a:ext uri="{FF2B5EF4-FFF2-40B4-BE49-F238E27FC236}">
                <a16:creationId xmlns:a16="http://schemas.microsoft.com/office/drawing/2014/main" id="{089C7CAB-9452-4777-A274-6A7E08218B57}"/>
              </a:ext>
            </a:extLst>
          </p:cNvPr>
          <p:cNvSpPr txBox="1"/>
          <p:nvPr/>
        </p:nvSpPr>
        <p:spPr>
          <a:xfrm>
            <a:off x="754516" y="3330326"/>
            <a:ext cx="3788675" cy="692497"/>
          </a:xfrm>
          <a:prstGeom prst="rect">
            <a:avLst/>
          </a:prstGeom>
          <a:noFill/>
        </p:spPr>
        <p:txBody>
          <a:bodyPr wrap="square" numCol="3">
            <a:spAutoFit/>
          </a:bodyPr>
          <a:lstStyle/>
          <a:p>
            <a:pPr marL="342900" indent="-342900">
              <a:lnSpc>
                <a:spcPct val="130000"/>
              </a:lnSpc>
              <a:buFontTx/>
              <a:buChar char="-"/>
            </a:pPr>
            <a:r>
              <a:rPr lang="en-US" sz="1000" b="1" dirty="0" err="1">
                <a:solidFill>
                  <a:schemeClr val="accent1"/>
                </a:solidFill>
                <a:latin typeface="Poppins" panose="02000000000000000000" pitchFamily="2" charset="0"/>
                <a:ea typeface="Open Sans Light" panose="020B0306030504020204" pitchFamily="34" charset="0"/>
                <a:cs typeface="Poppins" panose="02000000000000000000" pitchFamily="2" charset="0"/>
              </a:rPr>
              <a:t>SuperHeroId</a:t>
            </a:r>
            <a:endPar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a:p>
            <a:pPr marL="342900" indent="-342900">
              <a:lnSpc>
                <a:spcPct val="130000"/>
              </a:lnSpc>
              <a:buFontTx/>
              <a:buChar char="-"/>
            </a:pPr>
            <a:r>
              <a:rPr lang="en-US" sz="1000" b="1" dirty="0" err="1">
                <a:solidFill>
                  <a:schemeClr val="accent1"/>
                </a:solidFill>
                <a:latin typeface="Poppins" panose="02000000000000000000" pitchFamily="2" charset="0"/>
                <a:ea typeface="Open Sans Light" panose="020B0306030504020204" pitchFamily="34" charset="0"/>
                <a:cs typeface="Poppins" panose="02000000000000000000" pitchFamily="2" charset="0"/>
              </a:rPr>
              <a:t>GroupAffiliation</a:t>
            </a:r>
            <a:endPar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a:p>
            <a:pPr marL="342900" indent="-342900">
              <a:lnSpc>
                <a:spcPct val="130000"/>
              </a:lnSpc>
              <a:buFontTx/>
              <a:buChar char="-"/>
            </a:pPr>
            <a:r>
              <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Relatives</a:t>
            </a:r>
          </a:p>
          <a:p>
            <a:pPr>
              <a:lnSpc>
                <a:spcPct val="130000"/>
              </a:lnSpc>
            </a:pPr>
            <a:endPar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p:txBody>
      </p:sp>
      <p:sp>
        <p:nvSpPr>
          <p:cNvPr id="78" name="Freeform: Shape 77">
            <a:extLst>
              <a:ext uri="{FF2B5EF4-FFF2-40B4-BE49-F238E27FC236}">
                <a16:creationId xmlns:a16="http://schemas.microsoft.com/office/drawing/2014/main" id="{66E02126-B9F9-4634-92F8-482146EBAF87}"/>
              </a:ext>
            </a:extLst>
          </p:cNvPr>
          <p:cNvSpPr/>
          <p:nvPr/>
        </p:nvSpPr>
        <p:spPr>
          <a:xfrm>
            <a:off x="1738039" y="2054475"/>
            <a:ext cx="1944691" cy="530225"/>
          </a:xfrm>
          <a:custGeom>
            <a:avLst/>
            <a:gdLst>
              <a:gd name="connsiteX0" fmla="*/ 0 w 2757714"/>
              <a:gd name="connsiteY0" fmla="*/ 420915 h 420915"/>
              <a:gd name="connsiteX1" fmla="*/ 1451429 w 2757714"/>
              <a:gd name="connsiteY1" fmla="*/ 0 h 420915"/>
              <a:gd name="connsiteX2" fmla="*/ 2757714 w 2757714"/>
              <a:gd name="connsiteY2" fmla="*/ 420915 h 420915"/>
              <a:gd name="connsiteX0" fmla="*/ 0 w 2757714"/>
              <a:gd name="connsiteY0" fmla="*/ 435202 h 435202"/>
              <a:gd name="connsiteX1" fmla="*/ 1451429 w 2757714"/>
              <a:gd name="connsiteY1" fmla="*/ 14287 h 435202"/>
              <a:gd name="connsiteX2" fmla="*/ 2757714 w 2757714"/>
              <a:gd name="connsiteY2" fmla="*/ 435202 h 435202"/>
              <a:gd name="connsiteX0" fmla="*/ 0 w 2770414"/>
              <a:gd name="connsiteY0" fmla="*/ 459954 h 459954"/>
              <a:gd name="connsiteX1" fmla="*/ 1451429 w 2770414"/>
              <a:gd name="connsiteY1" fmla="*/ 39039 h 459954"/>
              <a:gd name="connsiteX2" fmla="*/ 2770414 w 2770414"/>
              <a:gd name="connsiteY2" fmla="*/ 161504 h 459954"/>
              <a:gd name="connsiteX0" fmla="*/ 0 w 2770414"/>
              <a:gd name="connsiteY0" fmla="*/ 425904 h 425904"/>
              <a:gd name="connsiteX1" fmla="*/ 1451429 w 2770414"/>
              <a:gd name="connsiteY1" fmla="*/ 4989 h 425904"/>
              <a:gd name="connsiteX2" fmla="*/ 2770414 w 2770414"/>
              <a:gd name="connsiteY2" fmla="*/ 127454 h 425904"/>
              <a:gd name="connsiteX0" fmla="*/ 0 w 2770414"/>
              <a:gd name="connsiteY0" fmla="*/ 476098 h 476098"/>
              <a:gd name="connsiteX1" fmla="*/ 1318079 w 2770414"/>
              <a:gd name="connsiteY1" fmla="*/ 4383 h 476098"/>
              <a:gd name="connsiteX2" fmla="*/ 2770414 w 2770414"/>
              <a:gd name="connsiteY2" fmla="*/ 177648 h 476098"/>
              <a:gd name="connsiteX0" fmla="*/ 0 w 2770414"/>
              <a:gd name="connsiteY0" fmla="*/ 480834 h 480834"/>
              <a:gd name="connsiteX1" fmla="*/ 1318079 w 2770414"/>
              <a:gd name="connsiteY1" fmla="*/ 9119 h 480834"/>
              <a:gd name="connsiteX2" fmla="*/ 2770414 w 2770414"/>
              <a:gd name="connsiteY2" fmla="*/ 182384 h 480834"/>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7158 h 477158"/>
              <a:gd name="connsiteX1" fmla="*/ 1318079 w 2770414"/>
              <a:gd name="connsiteY1" fmla="*/ 5443 h 477158"/>
              <a:gd name="connsiteX2" fmla="*/ 2770414 w 2770414"/>
              <a:gd name="connsiteY2" fmla="*/ 178708 h 477158"/>
              <a:gd name="connsiteX0" fmla="*/ 0 w 2770414"/>
              <a:gd name="connsiteY0" fmla="*/ 472075 h 472075"/>
              <a:gd name="connsiteX1" fmla="*/ 1318079 w 2770414"/>
              <a:gd name="connsiteY1" fmla="*/ 360 h 472075"/>
              <a:gd name="connsiteX2" fmla="*/ 2770414 w 2770414"/>
              <a:gd name="connsiteY2" fmla="*/ 173625 h 472075"/>
              <a:gd name="connsiteX0" fmla="*/ 0 w 2770414"/>
              <a:gd name="connsiteY0" fmla="*/ 476354 h 476354"/>
              <a:gd name="connsiteX1" fmla="*/ 1318079 w 2770414"/>
              <a:gd name="connsiteY1" fmla="*/ 4639 h 476354"/>
              <a:gd name="connsiteX2" fmla="*/ 2770414 w 2770414"/>
              <a:gd name="connsiteY2" fmla="*/ 177904 h 476354"/>
              <a:gd name="connsiteX0" fmla="*/ 0 w 2770414"/>
              <a:gd name="connsiteY0" fmla="*/ 474270 h 474270"/>
              <a:gd name="connsiteX1" fmla="*/ 1318079 w 2770414"/>
              <a:gd name="connsiteY1" fmla="*/ 2555 h 474270"/>
              <a:gd name="connsiteX2" fmla="*/ 2770414 w 2770414"/>
              <a:gd name="connsiteY2" fmla="*/ 175820 h 474270"/>
              <a:gd name="connsiteX0" fmla="*/ 0 w 2770414"/>
              <a:gd name="connsiteY0" fmla="*/ 298450 h 298450"/>
              <a:gd name="connsiteX1" fmla="*/ 2770414 w 2770414"/>
              <a:gd name="connsiteY1" fmla="*/ 0 h 298450"/>
              <a:gd name="connsiteX0" fmla="*/ 0 w 2797821"/>
              <a:gd name="connsiteY0" fmla="*/ 530225 h 530225"/>
              <a:gd name="connsiteX1" fmla="*/ 2797821 w 2797821"/>
              <a:gd name="connsiteY1" fmla="*/ 0 h 530225"/>
              <a:gd name="connsiteX0" fmla="*/ 0 w 2797821"/>
              <a:gd name="connsiteY0" fmla="*/ 530225 h 530225"/>
              <a:gd name="connsiteX1" fmla="*/ 2797821 w 2797821"/>
              <a:gd name="connsiteY1" fmla="*/ 0 h 530225"/>
            </a:gdLst>
            <a:ahLst/>
            <a:cxnLst>
              <a:cxn ang="0">
                <a:pos x="connsiteX0" y="connsiteY0"/>
              </a:cxn>
              <a:cxn ang="0">
                <a:pos x="connsiteX1" y="connsiteY1"/>
              </a:cxn>
            </a:cxnLst>
            <a:rect l="l" t="t" r="r" b="b"/>
            <a:pathLst>
              <a:path w="2797821" h="530225">
                <a:moveTo>
                  <a:pt x="0" y="530225"/>
                </a:moveTo>
                <a:cubicBezTo>
                  <a:pt x="932607" y="353483"/>
                  <a:pt x="1814968" y="405342"/>
                  <a:pt x="2797821" y="0"/>
                </a:cubicBezTo>
              </a:path>
            </a:pathLst>
          </a:custGeom>
          <a:noFill/>
          <a:ln w="38100" cap="rnd">
            <a:gradFill>
              <a:gsLst>
                <a:gs pos="10000">
                  <a:schemeClr val="accent4">
                    <a:alpha val="0"/>
                  </a:schemeClr>
                </a:gs>
                <a:gs pos="100000">
                  <a:schemeClr val="accent3"/>
                </a:gs>
              </a:gsLst>
              <a:lin ang="0" scaled="0"/>
            </a:gra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9" name="TextBox 118">
            <a:extLst>
              <a:ext uri="{FF2B5EF4-FFF2-40B4-BE49-F238E27FC236}">
                <a16:creationId xmlns:a16="http://schemas.microsoft.com/office/drawing/2014/main" id="{E190E768-7AEB-43E1-BCD4-167B37754CB2}"/>
              </a:ext>
            </a:extLst>
          </p:cNvPr>
          <p:cNvSpPr txBox="1"/>
          <p:nvPr/>
        </p:nvSpPr>
        <p:spPr>
          <a:xfrm>
            <a:off x="767030" y="4547361"/>
            <a:ext cx="3788675" cy="692497"/>
          </a:xfrm>
          <a:prstGeom prst="rect">
            <a:avLst/>
          </a:prstGeom>
          <a:noFill/>
        </p:spPr>
        <p:txBody>
          <a:bodyPr wrap="square" numCol="3">
            <a:spAutoFit/>
          </a:bodyPr>
          <a:lstStyle/>
          <a:p>
            <a:pPr marL="342900" indent="-342900">
              <a:lnSpc>
                <a:spcPct val="130000"/>
              </a:lnSpc>
              <a:buFontTx/>
              <a:buChar char="-"/>
            </a:pPr>
            <a:r>
              <a:rPr lang="en-US" sz="1000" b="1" dirty="0" err="1">
                <a:solidFill>
                  <a:schemeClr val="accent1"/>
                </a:solidFill>
                <a:latin typeface="Poppins" panose="02000000000000000000" pitchFamily="2" charset="0"/>
                <a:ea typeface="Open Sans Light" panose="020B0306030504020204" pitchFamily="34" charset="0"/>
                <a:cs typeface="Poppins" panose="02000000000000000000" pitchFamily="2" charset="0"/>
              </a:rPr>
              <a:t>SuperHeroId</a:t>
            </a:r>
            <a:endPar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a:p>
            <a:pPr marL="342900" indent="-342900">
              <a:lnSpc>
                <a:spcPct val="130000"/>
              </a:lnSpc>
              <a:buFontTx/>
              <a:buChar char="-"/>
            </a:pPr>
            <a:r>
              <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Name</a:t>
            </a:r>
          </a:p>
          <a:p>
            <a:pPr marL="342900" indent="-342900">
              <a:lnSpc>
                <a:spcPct val="130000"/>
              </a:lnSpc>
              <a:buFontTx/>
              <a:buChar char="-"/>
            </a:pPr>
            <a:r>
              <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Image</a:t>
            </a:r>
          </a:p>
          <a:p>
            <a:pPr>
              <a:lnSpc>
                <a:spcPct val="130000"/>
              </a:lnSpc>
            </a:pPr>
            <a:endParaRPr lang="en-US" sz="10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p:txBody>
      </p:sp>
      <p:sp>
        <p:nvSpPr>
          <p:cNvPr id="121" name="TextBox 120">
            <a:extLst>
              <a:ext uri="{FF2B5EF4-FFF2-40B4-BE49-F238E27FC236}">
                <a16:creationId xmlns:a16="http://schemas.microsoft.com/office/drawing/2014/main" id="{2424C7B3-BAEB-4B01-9F2B-2D2521CEAA64}"/>
              </a:ext>
            </a:extLst>
          </p:cNvPr>
          <p:cNvSpPr txBox="1"/>
          <p:nvPr/>
        </p:nvSpPr>
        <p:spPr>
          <a:xfrm>
            <a:off x="4093606" y="2038931"/>
            <a:ext cx="3834119" cy="692497"/>
          </a:xfrm>
          <a:prstGeom prst="rect">
            <a:avLst/>
          </a:prstGeom>
          <a:noFill/>
        </p:spPr>
        <p:txBody>
          <a:bodyPr wrap="square" numCol="3">
            <a:spAutoFit/>
          </a:bodyPr>
          <a:lstStyle/>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SuperHeroId</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FullName</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AlterEgoes</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Aliases</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PlaceOfBirth</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FirstAppearance</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Publisher</a:t>
            </a:r>
          </a:p>
          <a:p>
            <a:pPr marR="0" lvl="0" algn="l" defTabSz="914400" rtl="0" eaLnBrk="1" fontAlgn="auto" latinLnBrk="0" hangingPunct="1">
              <a:lnSpc>
                <a:spcPct val="130000"/>
              </a:lnSpc>
              <a:spcBef>
                <a:spcPts val="0"/>
              </a:spcBef>
              <a:spcAft>
                <a:spcPts val="0"/>
              </a:spcAft>
              <a:buClrTx/>
              <a:buSzTx/>
              <a:tabLst/>
              <a:defRPr/>
            </a:pPr>
            <a:r>
              <a:rPr lang="en-US" sz="1000" b="1" dirty="0">
                <a:solidFill>
                  <a:srgbClr val="4BD1FB"/>
                </a:solidFill>
                <a:latin typeface="Poppins" panose="02000000000000000000" pitchFamily="2" charset="0"/>
                <a:ea typeface="Open Sans Light" panose="020B0306030504020204" pitchFamily="34" charset="0"/>
                <a:cs typeface="Poppins" panose="02000000000000000000" pitchFamily="2" charset="0"/>
              </a:rPr>
              <a:t>-           Alignment</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p:txBody>
      </p:sp>
      <p:sp>
        <p:nvSpPr>
          <p:cNvPr id="122" name="TextBox 121">
            <a:extLst>
              <a:ext uri="{FF2B5EF4-FFF2-40B4-BE49-F238E27FC236}">
                <a16:creationId xmlns:a16="http://schemas.microsoft.com/office/drawing/2014/main" id="{31EE0FD4-27B8-4C44-B592-F54FED87ECDE}"/>
              </a:ext>
            </a:extLst>
          </p:cNvPr>
          <p:cNvSpPr txBox="1"/>
          <p:nvPr/>
        </p:nvSpPr>
        <p:spPr>
          <a:xfrm>
            <a:off x="4190239" y="3335724"/>
            <a:ext cx="3655539" cy="692497"/>
          </a:xfrm>
          <a:prstGeom prst="rect">
            <a:avLst/>
          </a:prstGeom>
          <a:noFill/>
        </p:spPr>
        <p:txBody>
          <a:bodyPr wrap="square" numCol="3">
            <a:spAutoFit/>
          </a:bodyPr>
          <a:lstStyle/>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SuperHeroId</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Intelligence</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Strength</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Speed</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Durability</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Power</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Combat</a:t>
            </a:r>
          </a:p>
        </p:txBody>
      </p:sp>
      <p:sp>
        <p:nvSpPr>
          <p:cNvPr id="123" name="TextBox 122">
            <a:extLst>
              <a:ext uri="{FF2B5EF4-FFF2-40B4-BE49-F238E27FC236}">
                <a16:creationId xmlns:a16="http://schemas.microsoft.com/office/drawing/2014/main" id="{7B660986-C3C9-4C48-8EE6-A65A4FDDDD6E}"/>
              </a:ext>
            </a:extLst>
          </p:cNvPr>
          <p:cNvSpPr txBox="1"/>
          <p:nvPr/>
        </p:nvSpPr>
        <p:spPr>
          <a:xfrm>
            <a:off x="4272186" y="4592123"/>
            <a:ext cx="3655539" cy="692497"/>
          </a:xfrm>
          <a:prstGeom prst="rect">
            <a:avLst/>
          </a:prstGeom>
          <a:noFill/>
        </p:spPr>
        <p:txBody>
          <a:bodyPr wrap="square" numCol="3">
            <a:spAutoFit/>
          </a:bodyPr>
          <a:lstStyle/>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err="1">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SuperHeroId</a:t>
            </a: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Occupation</a:t>
            </a:r>
          </a:p>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rPr>
              <a:t>Base</a:t>
            </a:r>
          </a:p>
          <a:p>
            <a:pPr marR="0" lvl="0" algn="l" defTabSz="914400" rtl="0" eaLnBrk="1" fontAlgn="auto" latinLnBrk="0" hangingPunct="1">
              <a:lnSpc>
                <a:spcPct val="130000"/>
              </a:lnSpc>
              <a:spcBef>
                <a:spcPts val="0"/>
              </a:spcBef>
              <a:spcAft>
                <a:spcPts val="0"/>
              </a:spcAft>
              <a:buClrTx/>
              <a:buSzTx/>
              <a:tabLst/>
              <a:defRPr/>
            </a:pPr>
            <a:endParaRPr kumimoji="0" lang="en-US" sz="1000" b="1" i="0" u="none" strike="noStrike" kern="1200" cap="none" spc="0" normalizeH="0" baseline="0" noProof="0" dirty="0">
              <a:ln>
                <a:noFill/>
              </a:ln>
              <a:solidFill>
                <a:srgbClr val="4BD1FB"/>
              </a:solidFill>
              <a:effectLst/>
              <a:uLnTx/>
              <a:uFillTx/>
              <a:latin typeface="Poppins" panose="02000000000000000000" pitchFamily="2" charset="0"/>
              <a:ea typeface="Open Sans Light" panose="020B0306030504020204" pitchFamily="34" charset="0"/>
              <a:cs typeface="Poppins" panose="02000000000000000000" pitchFamily="2" charset="0"/>
            </a:endParaRPr>
          </a:p>
        </p:txBody>
      </p:sp>
    </p:spTree>
    <p:extLst>
      <p:ext uri="{BB962C8B-B14F-4D97-AF65-F5344CB8AC3E}">
        <p14:creationId xmlns:p14="http://schemas.microsoft.com/office/powerpoint/2010/main" val="909961710"/>
      </p:ext>
    </p:extLst>
  </p:cSld>
  <p:clrMapOvr>
    <a:masterClrMapping/>
  </p:clrMapOvr>
  <mc:AlternateContent xmlns:mc="http://schemas.openxmlformats.org/markup-compatibility/2006" xmlns:p14="http://schemas.microsoft.com/office/powerpoint/2010/main">
    <mc:Choice Requires="p14">
      <p:transition spd="slow" p14:dur="2000">
        <p14:flythrough dir="ou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86"/>
                                            </p:tgtEl>
                                            <p:attrNameLst>
                                              <p:attrName>style.visibility</p:attrName>
                                            </p:attrNameLst>
                                          </p:cBhvr>
                                          <p:to>
                                            <p:strVal val="visible"/>
                                          </p:to>
                                        </p:set>
                                        <p:animEffect transition="in" filter="wipe(left)">
                                          <p:cBhvr>
                                            <p:cTn id="10" dur="10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50"/>
                                            <p:tgtEl>
                                              <p:spTgt spid="32"/>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1000"/>
                                            <p:tgtEl>
                                              <p:spTgt spid="3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750"/>
                                            <p:tgtEl>
                                              <p:spTgt spid="47"/>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1000"/>
                                            <p:tgtEl>
                                              <p:spTgt spid="54"/>
                                            </p:tgtEl>
                                          </p:cBhvr>
                                        </p:animEffect>
                                      </p:childTnLst>
                                    </p:cTn>
                                  </p:par>
                                  <p:par>
                                    <p:cTn id="26" presetID="1" presetClass="entr" presetSubtype="0" fill="hold" nodeType="withEffect">
                                      <p:stCondLst>
                                        <p:cond delay="250"/>
                                      </p:stCondLst>
                                      <p:childTnLst>
                                        <p:set>
                                          <p:cBhvr>
                                            <p:cTn id="27" dur="1" fill="hold">
                                              <p:stCondLst>
                                                <p:cond delay="0"/>
                                              </p:stCondLst>
                                            </p:cTn>
                                            <p:tgtEl>
                                              <p:spTgt spid="2"/>
                                            </p:tgtEl>
                                            <p:attrNameLst>
                                              <p:attrName>style.visibility</p:attrName>
                                            </p:attrNameLst>
                                          </p:cBhvr>
                                          <p:to>
                                            <p:strVal val="visible"/>
                                          </p:to>
                                        </p:set>
                                      </p:childTnLst>
                                    </p:cTn>
                                  </p:par>
                                  <p:par>
                                    <p:cTn id="28" presetID="53" presetClass="entr" presetSubtype="16" fill="hold" nodeType="withEffect">
                                      <p:stCondLst>
                                        <p:cond delay="1500"/>
                                      </p:stCondLst>
                                      <p:childTnLst>
                                        <p:set>
                                          <p:cBhvr>
                                            <p:cTn id="29" dur="1" fill="hold">
                                              <p:stCondLst>
                                                <p:cond delay="0"/>
                                              </p:stCondLst>
                                            </p:cTn>
                                            <p:tgtEl>
                                              <p:spTgt spid="102"/>
                                            </p:tgtEl>
                                            <p:attrNameLst>
                                              <p:attrName>style.visibility</p:attrName>
                                            </p:attrNameLst>
                                          </p:cBhvr>
                                          <p:to>
                                            <p:strVal val="visible"/>
                                          </p:to>
                                        </p:set>
                                        <p:anim calcmode="lin" valueType="num">
                                          <p:cBhvr>
                                            <p:cTn id="30" dur="500" fill="hold"/>
                                            <p:tgtEl>
                                              <p:spTgt spid="102"/>
                                            </p:tgtEl>
                                            <p:attrNameLst>
                                              <p:attrName>ppt_w</p:attrName>
                                            </p:attrNameLst>
                                          </p:cBhvr>
                                          <p:tavLst>
                                            <p:tav tm="0">
                                              <p:val>
                                                <p:fltVal val="0"/>
                                              </p:val>
                                            </p:tav>
                                            <p:tav tm="100000">
                                              <p:val>
                                                <p:strVal val="#ppt_w"/>
                                              </p:val>
                                            </p:tav>
                                          </p:tavLst>
                                        </p:anim>
                                        <p:anim calcmode="lin" valueType="num">
                                          <p:cBhvr>
                                            <p:cTn id="31" dur="500" fill="hold"/>
                                            <p:tgtEl>
                                              <p:spTgt spid="102"/>
                                            </p:tgtEl>
                                            <p:attrNameLst>
                                              <p:attrName>ppt_h</p:attrName>
                                            </p:attrNameLst>
                                          </p:cBhvr>
                                          <p:tavLst>
                                            <p:tav tm="0">
                                              <p:val>
                                                <p:fltVal val="0"/>
                                              </p:val>
                                            </p:tav>
                                            <p:tav tm="100000">
                                              <p:val>
                                                <p:strVal val="#ppt_h"/>
                                              </p:val>
                                            </p:tav>
                                          </p:tavLst>
                                        </p:anim>
                                        <p:animEffect transition="in" filter="fade">
                                          <p:cBhvr>
                                            <p:cTn id="32" dur="500"/>
                                            <p:tgtEl>
                                              <p:spTgt spid="102"/>
                                            </p:tgtEl>
                                          </p:cBhvr>
                                        </p:animEffect>
                                      </p:childTnLst>
                                    </p:cTn>
                                  </p:par>
                                  <p:par>
                                    <p:cTn id="33" presetID="2" presetClass="entr" presetSubtype="4" fill="hold" nodeType="withEffect" p14:presetBounceEnd="66667">
                                      <p:stCondLst>
                                        <p:cond delay="1500"/>
                                      </p:stCondLst>
                                      <p:childTnLst>
                                        <p:set>
                                          <p:cBhvr>
                                            <p:cTn id="34" dur="1" fill="hold">
                                              <p:stCondLst>
                                                <p:cond delay="0"/>
                                              </p:stCondLst>
                                            </p:cTn>
                                            <p:tgtEl>
                                              <p:spTgt spid="102"/>
                                            </p:tgtEl>
                                            <p:attrNameLst>
                                              <p:attrName>style.visibility</p:attrName>
                                            </p:attrNameLst>
                                          </p:cBhvr>
                                          <p:to>
                                            <p:strVal val="visible"/>
                                          </p:to>
                                        </p:set>
                                        <p:anim calcmode="lin" valueType="num" p14:bounceEnd="66667">
                                          <p:cBhvr additive="base">
                                            <p:cTn id="35" dur="1000" fill="hold"/>
                                            <p:tgtEl>
                                              <p:spTgt spid="102"/>
                                            </p:tgtEl>
                                            <p:attrNameLst>
                                              <p:attrName>ppt_x</p:attrName>
                                            </p:attrNameLst>
                                          </p:cBhvr>
                                          <p:tavLst>
                                            <p:tav tm="0">
                                              <p:val>
                                                <p:strVal val="#ppt_x"/>
                                              </p:val>
                                            </p:tav>
                                            <p:tav tm="100000">
                                              <p:val>
                                                <p:strVal val="#ppt_x"/>
                                              </p:val>
                                            </p:tav>
                                          </p:tavLst>
                                        </p:anim>
                                        <p:anim calcmode="lin" valueType="num" p14:bounceEnd="66667">
                                          <p:cBhvr additive="base">
                                            <p:cTn id="36" dur="1000" fill="hold"/>
                                            <p:tgtEl>
                                              <p:spTgt spid="102"/>
                                            </p:tgtEl>
                                            <p:attrNameLst>
                                              <p:attrName>ppt_y</p:attrName>
                                            </p:attrNameLst>
                                          </p:cBhvr>
                                          <p:tavLst>
                                            <p:tav tm="0">
                                              <p:val>
                                                <p:strVal val="1+#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1000"/>
                                            <p:tgtEl>
                                              <p:spTgt spid="53"/>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750"/>
                                            <p:tgtEl>
                                              <p:spTgt spid="55"/>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62"/>
                                            </p:tgtEl>
                                            <p:attrNameLst>
                                              <p:attrName>style.visibility</p:attrName>
                                            </p:attrNameLst>
                                          </p:cBhvr>
                                          <p:to>
                                            <p:strVal val="visible"/>
                                          </p:to>
                                        </p:set>
                                        <p:animEffect transition="in" filter="wipe(left)">
                                          <p:cBhvr>
                                            <p:cTn id="48" dur="1000"/>
                                            <p:tgtEl>
                                              <p:spTgt spid="62"/>
                                            </p:tgtEl>
                                          </p:cBhvr>
                                        </p:animEffect>
                                      </p:childTnLst>
                                    </p:cTn>
                                  </p:par>
                                  <p:par>
                                    <p:cTn id="49" presetID="22" presetClass="entr" presetSubtype="8" fill="hold" grpId="0" nodeType="withEffect">
                                      <p:stCondLst>
                                        <p:cond delay="250"/>
                                      </p:stCondLst>
                                      <p:childTnLst>
                                        <p:set>
                                          <p:cBhvr>
                                            <p:cTn id="50" dur="1" fill="hold">
                                              <p:stCondLst>
                                                <p:cond delay="0"/>
                                              </p:stCondLst>
                                            </p:cTn>
                                            <p:tgtEl>
                                              <p:spTgt spid="78"/>
                                            </p:tgtEl>
                                            <p:attrNameLst>
                                              <p:attrName>style.visibility</p:attrName>
                                            </p:attrNameLst>
                                          </p:cBhvr>
                                          <p:to>
                                            <p:strVal val="visible"/>
                                          </p:to>
                                        </p:set>
                                        <p:animEffect transition="in" filter="wipe(left)">
                                          <p:cBhvr>
                                            <p:cTn id="5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38" grpId="0" animBg="1"/>
          <p:bldP spid="41" grpId="0" animBg="1"/>
          <p:bldP spid="54" grpId="0" animBg="1"/>
          <p:bldP spid="53" grpId="0" animBg="1"/>
          <p:bldP spid="62" grpId="0" animBg="1"/>
          <p:bldP spid="7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86"/>
                                            </p:tgtEl>
                                            <p:attrNameLst>
                                              <p:attrName>style.visibility</p:attrName>
                                            </p:attrNameLst>
                                          </p:cBhvr>
                                          <p:to>
                                            <p:strVal val="visible"/>
                                          </p:to>
                                        </p:set>
                                        <p:animEffect transition="in" filter="wipe(left)">
                                          <p:cBhvr>
                                            <p:cTn id="10" dur="10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50"/>
                                            <p:tgtEl>
                                              <p:spTgt spid="32"/>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1000"/>
                                            <p:tgtEl>
                                              <p:spTgt spid="3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750"/>
                                            <p:tgtEl>
                                              <p:spTgt spid="47"/>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1000"/>
                                            <p:tgtEl>
                                              <p:spTgt spid="54"/>
                                            </p:tgtEl>
                                          </p:cBhvr>
                                        </p:animEffect>
                                      </p:childTnLst>
                                    </p:cTn>
                                  </p:par>
                                  <p:par>
                                    <p:cTn id="26" presetID="1" presetClass="entr" presetSubtype="0" fill="hold" nodeType="withEffect">
                                      <p:stCondLst>
                                        <p:cond delay="250"/>
                                      </p:stCondLst>
                                      <p:childTnLst>
                                        <p:set>
                                          <p:cBhvr>
                                            <p:cTn id="27" dur="1" fill="hold">
                                              <p:stCondLst>
                                                <p:cond delay="0"/>
                                              </p:stCondLst>
                                            </p:cTn>
                                            <p:tgtEl>
                                              <p:spTgt spid="2"/>
                                            </p:tgtEl>
                                            <p:attrNameLst>
                                              <p:attrName>style.visibility</p:attrName>
                                            </p:attrNameLst>
                                          </p:cBhvr>
                                          <p:to>
                                            <p:strVal val="visible"/>
                                          </p:to>
                                        </p:set>
                                      </p:childTnLst>
                                    </p:cTn>
                                  </p:par>
                                  <p:par>
                                    <p:cTn id="28" presetID="53" presetClass="entr" presetSubtype="16" fill="hold" nodeType="withEffect">
                                      <p:stCondLst>
                                        <p:cond delay="1500"/>
                                      </p:stCondLst>
                                      <p:childTnLst>
                                        <p:set>
                                          <p:cBhvr>
                                            <p:cTn id="29" dur="1" fill="hold">
                                              <p:stCondLst>
                                                <p:cond delay="0"/>
                                              </p:stCondLst>
                                            </p:cTn>
                                            <p:tgtEl>
                                              <p:spTgt spid="102"/>
                                            </p:tgtEl>
                                            <p:attrNameLst>
                                              <p:attrName>style.visibility</p:attrName>
                                            </p:attrNameLst>
                                          </p:cBhvr>
                                          <p:to>
                                            <p:strVal val="visible"/>
                                          </p:to>
                                        </p:set>
                                        <p:anim calcmode="lin" valueType="num">
                                          <p:cBhvr>
                                            <p:cTn id="30" dur="500" fill="hold"/>
                                            <p:tgtEl>
                                              <p:spTgt spid="102"/>
                                            </p:tgtEl>
                                            <p:attrNameLst>
                                              <p:attrName>ppt_w</p:attrName>
                                            </p:attrNameLst>
                                          </p:cBhvr>
                                          <p:tavLst>
                                            <p:tav tm="0">
                                              <p:val>
                                                <p:fltVal val="0"/>
                                              </p:val>
                                            </p:tav>
                                            <p:tav tm="100000">
                                              <p:val>
                                                <p:strVal val="#ppt_w"/>
                                              </p:val>
                                            </p:tav>
                                          </p:tavLst>
                                        </p:anim>
                                        <p:anim calcmode="lin" valueType="num">
                                          <p:cBhvr>
                                            <p:cTn id="31" dur="500" fill="hold"/>
                                            <p:tgtEl>
                                              <p:spTgt spid="102"/>
                                            </p:tgtEl>
                                            <p:attrNameLst>
                                              <p:attrName>ppt_h</p:attrName>
                                            </p:attrNameLst>
                                          </p:cBhvr>
                                          <p:tavLst>
                                            <p:tav tm="0">
                                              <p:val>
                                                <p:fltVal val="0"/>
                                              </p:val>
                                            </p:tav>
                                            <p:tav tm="100000">
                                              <p:val>
                                                <p:strVal val="#ppt_h"/>
                                              </p:val>
                                            </p:tav>
                                          </p:tavLst>
                                        </p:anim>
                                        <p:animEffect transition="in" filter="fade">
                                          <p:cBhvr>
                                            <p:cTn id="32" dur="500"/>
                                            <p:tgtEl>
                                              <p:spTgt spid="102"/>
                                            </p:tgtEl>
                                          </p:cBhvr>
                                        </p:animEffect>
                                      </p:childTnLst>
                                    </p:cTn>
                                  </p:par>
                                  <p:par>
                                    <p:cTn id="33" presetID="2" presetClass="entr" presetSubtype="4" fill="hold" nodeType="withEffect">
                                      <p:stCondLst>
                                        <p:cond delay="150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1000" fill="hold"/>
                                            <p:tgtEl>
                                              <p:spTgt spid="102"/>
                                            </p:tgtEl>
                                            <p:attrNameLst>
                                              <p:attrName>ppt_x</p:attrName>
                                            </p:attrNameLst>
                                          </p:cBhvr>
                                          <p:tavLst>
                                            <p:tav tm="0">
                                              <p:val>
                                                <p:strVal val="#ppt_x"/>
                                              </p:val>
                                            </p:tav>
                                            <p:tav tm="100000">
                                              <p:val>
                                                <p:strVal val="#ppt_x"/>
                                              </p:val>
                                            </p:tav>
                                          </p:tavLst>
                                        </p:anim>
                                        <p:anim calcmode="lin" valueType="num">
                                          <p:cBhvr additive="base">
                                            <p:cTn id="36" dur="1000" fill="hold"/>
                                            <p:tgtEl>
                                              <p:spTgt spid="102"/>
                                            </p:tgtEl>
                                            <p:attrNameLst>
                                              <p:attrName>ppt_y</p:attrName>
                                            </p:attrNameLst>
                                          </p:cBhvr>
                                          <p:tavLst>
                                            <p:tav tm="0">
                                              <p:val>
                                                <p:strVal val="1+#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1000"/>
                                            <p:tgtEl>
                                              <p:spTgt spid="53"/>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750"/>
                                            <p:tgtEl>
                                              <p:spTgt spid="55"/>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62"/>
                                            </p:tgtEl>
                                            <p:attrNameLst>
                                              <p:attrName>style.visibility</p:attrName>
                                            </p:attrNameLst>
                                          </p:cBhvr>
                                          <p:to>
                                            <p:strVal val="visible"/>
                                          </p:to>
                                        </p:set>
                                        <p:animEffect transition="in" filter="wipe(left)">
                                          <p:cBhvr>
                                            <p:cTn id="48" dur="1000"/>
                                            <p:tgtEl>
                                              <p:spTgt spid="62"/>
                                            </p:tgtEl>
                                          </p:cBhvr>
                                        </p:animEffect>
                                      </p:childTnLst>
                                    </p:cTn>
                                  </p:par>
                                  <p:par>
                                    <p:cTn id="49" presetID="22" presetClass="entr" presetSubtype="8" fill="hold" grpId="0" nodeType="withEffect">
                                      <p:stCondLst>
                                        <p:cond delay="250"/>
                                      </p:stCondLst>
                                      <p:childTnLst>
                                        <p:set>
                                          <p:cBhvr>
                                            <p:cTn id="50" dur="1" fill="hold">
                                              <p:stCondLst>
                                                <p:cond delay="0"/>
                                              </p:stCondLst>
                                            </p:cTn>
                                            <p:tgtEl>
                                              <p:spTgt spid="78"/>
                                            </p:tgtEl>
                                            <p:attrNameLst>
                                              <p:attrName>style.visibility</p:attrName>
                                            </p:attrNameLst>
                                          </p:cBhvr>
                                          <p:to>
                                            <p:strVal val="visible"/>
                                          </p:to>
                                        </p:set>
                                        <p:animEffect transition="in" filter="wipe(left)">
                                          <p:cBhvr>
                                            <p:cTn id="5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38" grpId="0" animBg="1"/>
          <p:bldP spid="41" grpId="0" animBg="1"/>
          <p:bldP spid="54" grpId="0" animBg="1"/>
          <p:bldP spid="53" grpId="0" animBg="1"/>
          <p:bldP spid="62" grpId="0" animBg="1"/>
          <p:bldP spid="78"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8373C5D-102A-4557-91DF-2D9BB6DA81DD}"/>
              </a:ext>
            </a:extLst>
          </p:cNvPr>
          <p:cNvSpPr/>
          <p:nvPr/>
        </p:nvSpPr>
        <p:spPr>
          <a:xfrm>
            <a:off x="2382731" y="2698238"/>
            <a:ext cx="1060450" cy="1060446"/>
          </a:xfrm>
          <a:prstGeom prst="ellipse">
            <a:avLst/>
          </a:prstGeom>
          <a:noFill/>
          <a:ln w="25400" cap="rnd">
            <a:gradFill>
              <a:gsLst>
                <a:gs pos="0">
                  <a:schemeClr val="accent1"/>
                </a:gs>
                <a:gs pos="99000">
                  <a:schemeClr val="accent2">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18054A-B3C3-48BA-8B4E-2C1D6F4E177D}"/>
              </a:ext>
            </a:extLst>
          </p:cNvPr>
          <p:cNvSpPr/>
          <p:nvPr/>
        </p:nvSpPr>
        <p:spPr>
          <a:xfrm>
            <a:off x="5674153" y="2698238"/>
            <a:ext cx="1060450" cy="1060446"/>
          </a:xfrm>
          <a:prstGeom prst="ellipse">
            <a:avLst/>
          </a:prstGeom>
          <a:noFill/>
          <a:ln w="25400" cap="rnd">
            <a:gradFill>
              <a:gsLst>
                <a:gs pos="1000">
                  <a:schemeClr val="accent3"/>
                </a:gs>
                <a:gs pos="100000">
                  <a:schemeClr val="accent4">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3ED2829-D394-49FC-8818-D6D0D4411F7C}"/>
              </a:ext>
            </a:extLst>
          </p:cNvPr>
          <p:cNvSpPr/>
          <p:nvPr/>
        </p:nvSpPr>
        <p:spPr>
          <a:xfrm>
            <a:off x="8963042" y="2698238"/>
            <a:ext cx="1060450" cy="1060446"/>
          </a:xfrm>
          <a:prstGeom prst="ellipse">
            <a:avLst/>
          </a:prstGeom>
          <a:noFill/>
          <a:ln w="25400" cap="rnd">
            <a:gradFill>
              <a:gsLst>
                <a:gs pos="1000">
                  <a:schemeClr val="accent5"/>
                </a:gs>
                <a:gs pos="100000">
                  <a:schemeClr val="accent6">
                    <a:alpha val="0"/>
                  </a:schemeClr>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E0683B02-5E3C-4495-9C4B-E23192C9338E}"/>
              </a:ext>
            </a:extLst>
          </p:cNvPr>
          <p:cNvGrpSpPr/>
          <p:nvPr/>
        </p:nvGrpSpPr>
        <p:grpSpPr>
          <a:xfrm>
            <a:off x="1351362" y="4002949"/>
            <a:ext cx="3207305" cy="860235"/>
            <a:chOff x="1331473" y="3774865"/>
            <a:chExt cx="3207305" cy="860235"/>
          </a:xfrm>
        </p:grpSpPr>
        <p:sp>
          <p:nvSpPr>
            <p:cNvPr id="57" name="Rectangle 56">
              <a:extLst>
                <a:ext uri="{FF2B5EF4-FFF2-40B4-BE49-F238E27FC236}">
                  <a16:creationId xmlns:a16="http://schemas.microsoft.com/office/drawing/2014/main" id="{6021A46A-6981-4BCC-B002-0A32128EA4ED}"/>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58" name="Rectangle 57">
              <a:extLst>
                <a:ext uri="{FF2B5EF4-FFF2-40B4-BE49-F238E27FC236}">
                  <a16:creationId xmlns:a16="http://schemas.microsoft.com/office/drawing/2014/main" id="{32C1A746-AC25-44F2-AA00-4065520AFB38}"/>
                </a:ext>
              </a:extLst>
            </p:cNvPr>
            <p:cNvSpPr/>
            <p:nvPr/>
          </p:nvSpPr>
          <p:spPr>
            <a:xfrm>
              <a:off x="1331473" y="3774865"/>
              <a:ext cx="3207305" cy="860235"/>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API</a:t>
              </a:r>
            </a:p>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https://superheroapi.com/</a:t>
              </a:r>
            </a:p>
          </p:txBody>
        </p:sp>
      </p:grpSp>
      <p:grpSp>
        <p:nvGrpSpPr>
          <p:cNvPr id="60" name="Group 59">
            <a:extLst>
              <a:ext uri="{FF2B5EF4-FFF2-40B4-BE49-F238E27FC236}">
                <a16:creationId xmlns:a16="http://schemas.microsoft.com/office/drawing/2014/main" id="{A0F71B16-54F6-4643-830B-400D26156C17}"/>
              </a:ext>
            </a:extLst>
          </p:cNvPr>
          <p:cNvGrpSpPr/>
          <p:nvPr/>
        </p:nvGrpSpPr>
        <p:grpSpPr>
          <a:xfrm>
            <a:off x="4687140" y="3989860"/>
            <a:ext cx="3034476" cy="860235"/>
            <a:chOff x="1375829" y="3761776"/>
            <a:chExt cx="3034476" cy="860235"/>
          </a:xfrm>
        </p:grpSpPr>
        <p:sp>
          <p:nvSpPr>
            <p:cNvPr id="61" name="Rectangle 60">
              <a:extLst>
                <a:ext uri="{FF2B5EF4-FFF2-40B4-BE49-F238E27FC236}">
                  <a16:creationId xmlns:a16="http://schemas.microsoft.com/office/drawing/2014/main" id="{AB816F3D-6902-4D69-A362-E8611E828C7F}"/>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2" name="Rectangle 61">
              <a:extLst>
                <a:ext uri="{FF2B5EF4-FFF2-40B4-BE49-F238E27FC236}">
                  <a16:creationId xmlns:a16="http://schemas.microsoft.com/office/drawing/2014/main" id="{5BF8D2E9-C65A-41E1-9FBB-82D95CBF30DF}"/>
                </a:ext>
              </a:extLst>
            </p:cNvPr>
            <p:cNvSpPr/>
            <p:nvPr/>
          </p:nvSpPr>
          <p:spPr>
            <a:xfrm>
              <a:off x="1762767" y="3761776"/>
              <a:ext cx="2260600" cy="860235"/>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Authentication</a:t>
              </a:r>
            </a:p>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Facebook Log In</a:t>
              </a:r>
            </a:p>
          </p:txBody>
        </p:sp>
      </p:grpSp>
      <p:grpSp>
        <p:nvGrpSpPr>
          <p:cNvPr id="63" name="Group 62">
            <a:extLst>
              <a:ext uri="{FF2B5EF4-FFF2-40B4-BE49-F238E27FC236}">
                <a16:creationId xmlns:a16="http://schemas.microsoft.com/office/drawing/2014/main" id="{593786CE-FF95-4C4A-A8C4-5D826C583A21}"/>
              </a:ext>
            </a:extLst>
          </p:cNvPr>
          <p:cNvGrpSpPr/>
          <p:nvPr/>
        </p:nvGrpSpPr>
        <p:grpSpPr>
          <a:xfrm>
            <a:off x="7978562" y="3989860"/>
            <a:ext cx="3034476" cy="860235"/>
            <a:chOff x="1375829" y="3761776"/>
            <a:chExt cx="3034476" cy="860235"/>
          </a:xfrm>
        </p:grpSpPr>
        <p:sp>
          <p:nvSpPr>
            <p:cNvPr id="64" name="Rectangle 63">
              <a:extLst>
                <a:ext uri="{FF2B5EF4-FFF2-40B4-BE49-F238E27FC236}">
                  <a16:creationId xmlns:a16="http://schemas.microsoft.com/office/drawing/2014/main" id="{CF323ADA-778A-4A6A-AEA2-AE8375802BB0}"/>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65" name="Rectangle 64">
              <a:extLst>
                <a:ext uri="{FF2B5EF4-FFF2-40B4-BE49-F238E27FC236}">
                  <a16:creationId xmlns:a16="http://schemas.microsoft.com/office/drawing/2014/main" id="{EBE95621-0EAD-465A-BA0F-345B1159EFCB}"/>
                </a:ext>
              </a:extLst>
            </p:cNvPr>
            <p:cNvSpPr/>
            <p:nvPr/>
          </p:nvSpPr>
          <p:spPr>
            <a:xfrm>
              <a:off x="1777589" y="3761776"/>
              <a:ext cx="2230956" cy="860235"/>
            </a:xfrm>
            <a:prstGeom prst="rect">
              <a:avLst/>
            </a:prstGeom>
          </p:spPr>
          <p:txBody>
            <a:bodyPr wrap="square">
              <a:spAutoFit/>
            </a:bodyPr>
            <a:lstStyle/>
            <a:p>
              <a:pPr algn="ctr">
                <a:lnSpc>
                  <a:spcPct val="130000"/>
                </a:lnSpc>
              </a:pP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Data in form of JSON files</a:t>
              </a:r>
            </a:p>
          </p:txBody>
        </p:sp>
      </p:grpSp>
      <p:sp>
        <p:nvSpPr>
          <p:cNvPr id="66" name="Rectangle 65">
            <a:extLst>
              <a:ext uri="{FF2B5EF4-FFF2-40B4-BE49-F238E27FC236}">
                <a16:creationId xmlns:a16="http://schemas.microsoft.com/office/drawing/2014/main" id="{AFE6A67B-7529-4FEE-A76B-52E87DD334AD}"/>
              </a:ext>
            </a:extLst>
          </p:cNvPr>
          <p:cNvSpPr/>
          <p:nvPr/>
        </p:nvSpPr>
        <p:spPr>
          <a:xfrm>
            <a:off x="2455636" y="1155865"/>
            <a:ext cx="7141028" cy="830997"/>
          </a:xfrm>
          <a:prstGeom prst="rect">
            <a:avLst/>
          </a:prstGeom>
          <a:noFill/>
        </p:spPr>
        <p:txBody>
          <a:bodyPr wrap="square">
            <a:spAutoFit/>
          </a:bodyPr>
          <a:lstStyle/>
          <a:p>
            <a:pPr algn="ctr" fontAlgn="base"/>
            <a:r>
              <a:rPr lang="en-US" sz="4800" b="1" dirty="0">
                <a:solidFill>
                  <a:schemeClr val="bg1"/>
                </a:solidFill>
                <a:latin typeface="Poppins" panose="02000000000000000000" pitchFamily="2" charset="0"/>
                <a:ea typeface="Roboto Condensed" panose="02000000000000000000" pitchFamily="2" charset="0"/>
                <a:cs typeface="Poppins" panose="02000000000000000000" pitchFamily="2" charset="0"/>
              </a:rPr>
              <a:t>Data Collection </a:t>
            </a:r>
            <a:endParaRPr lang="en-US" sz="48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endParaRPr>
          </a:p>
        </p:txBody>
      </p:sp>
      <p:sp>
        <p:nvSpPr>
          <p:cNvPr id="70" name="Freeform: Shape 69">
            <a:extLst>
              <a:ext uri="{FF2B5EF4-FFF2-40B4-BE49-F238E27FC236}">
                <a16:creationId xmlns:a16="http://schemas.microsoft.com/office/drawing/2014/main" id="{E1441FEA-CAE5-4A62-A4DE-43D18FE8F4ED}"/>
              </a:ext>
            </a:extLst>
          </p:cNvPr>
          <p:cNvSpPr/>
          <p:nvPr/>
        </p:nvSpPr>
        <p:spPr>
          <a:xfrm>
            <a:off x="1494" y="4983076"/>
            <a:ext cx="620788" cy="131702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Freeform: Shape 70">
            <a:extLst>
              <a:ext uri="{FF2B5EF4-FFF2-40B4-BE49-F238E27FC236}">
                <a16:creationId xmlns:a16="http://schemas.microsoft.com/office/drawing/2014/main" id="{D9653900-A7DB-4F78-B9FE-A18F36C07126}"/>
              </a:ext>
            </a:extLst>
          </p:cNvPr>
          <p:cNvSpPr/>
          <p:nvPr/>
        </p:nvSpPr>
        <p:spPr>
          <a:xfrm flipH="1">
            <a:off x="11131550" y="1145428"/>
            <a:ext cx="1060450" cy="2249791"/>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2000">
                <a:schemeClr val="accent1">
                  <a:alpha val="79000"/>
                </a:schemeClr>
              </a:gs>
              <a:gs pos="100000">
                <a:schemeClr val="accent2">
                  <a:alpha val="50000"/>
                </a:scheme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a:extLst>
              <a:ext uri="{FF2B5EF4-FFF2-40B4-BE49-F238E27FC236}">
                <a16:creationId xmlns:a16="http://schemas.microsoft.com/office/drawing/2014/main" id="{9F1874AE-7E7F-48E2-84CF-F5F3463E0F49}"/>
              </a:ext>
            </a:extLst>
          </p:cNvPr>
          <p:cNvSpPr/>
          <p:nvPr/>
        </p:nvSpPr>
        <p:spPr>
          <a:xfrm>
            <a:off x="11013038" y="1508873"/>
            <a:ext cx="455566" cy="455566"/>
          </a:xfrm>
          <a:prstGeom prst="ellipse">
            <a:avLst/>
          </a:prstGeom>
          <a:gradFill>
            <a:gsLst>
              <a:gs pos="1000">
                <a:schemeClr val="accent1"/>
              </a:gs>
              <a:gs pos="100000">
                <a:schemeClr val="accent2"/>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a:extLst>
              <a:ext uri="{FF2B5EF4-FFF2-40B4-BE49-F238E27FC236}">
                <a16:creationId xmlns:a16="http://schemas.microsoft.com/office/drawing/2014/main" id="{AC4CC2E3-D59A-4E3A-866B-56BE5DF4D7B5}"/>
              </a:ext>
            </a:extLst>
          </p:cNvPr>
          <p:cNvGrpSpPr/>
          <p:nvPr/>
        </p:nvGrpSpPr>
        <p:grpSpPr>
          <a:xfrm>
            <a:off x="2493856" y="2809363"/>
            <a:ext cx="838200" cy="838196"/>
            <a:chOff x="5457825" y="2790828"/>
            <a:chExt cx="1276350" cy="1276344"/>
          </a:xfrm>
        </p:grpSpPr>
        <p:sp>
          <p:nvSpPr>
            <p:cNvPr id="4" name="Oval 3">
              <a:extLst>
                <a:ext uri="{FF2B5EF4-FFF2-40B4-BE49-F238E27FC236}">
                  <a16:creationId xmlns:a16="http://schemas.microsoft.com/office/drawing/2014/main" id="{B6EE63D8-5565-429A-A3DB-5BCDF7F41D2C}"/>
                </a:ext>
              </a:extLst>
            </p:cNvPr>
            <p:cNvSpPr/>
            <p:nvPr/>
          </p:nvSpPr>
          <p:spPr>
            <a:xfrm>
              <a:off x="5457825" y="2790828"/>
              <a:ext cx="1276350" cy="1276344"/>
            </a:xfrm>
            <a:prstGeom prst="ellipse">
              <a:avLst/>
            </a:prstGeom>
            <a:gradFill flip="none" rotWithShape="1">
              <a:gsLst>
                <a:gs pos="99000">
                  <a:schemeClr val="accent1"/>
                </a:gs>
                <a:gs pos="0">
                  <a:schemeClr val="accent2">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13073ABC-A7EA-4126-92E3-6A3C32125ABD}"/>
                </a:ext>
              </a:extLst>
            </p:cNvPr>
            <p:cNvGrpSpPr/>
            <p:nvPr/>
          </p:nvGrpSpPr>
          <p:grpSpPr>
            <a:xfrm>
              <a:off x="5840072" y="3254087"/>
              <a:ext cx="432121" cy="218633"/>
              <a:chOff x="1584326" y="4786313"/>
              <a:chExt cx="266700" cy="134938"/>
            </a:xfrm>
            <a:solidFill>
              <a:schemeClr val="bg1"/>
            </a:solidFill>
          </p:grpSpPr>
          <p:sp>
            <p:nvSpPr>
              <p:cNvPr id="6" name="Freeform 10">
                <a:extLst>
                  <a:ext uri="{FF2B5EF4-FFF2-40B4-BE49-F238E27FC236}">
                    <a16:creationId xmlns:a16="http://schemas.microsoft.com/office/drawing/2014/main" id="{0929ECE6-13E0-4C3C-A42C-4BACBB41A9BD}"/>
                  </a:ext>
                </a:extLst>
              </p:cNvPr>
              <p:cNvSpPr>
                <a:spLocks/>
              </p:cNvSpPr>
              <p:nvPr/>
            </p:nvSpPr>
            <p:spPr bwMode="auto">
              <a:xfrm>
                <a:off x="1836738" y="4883151"/>
                <a:ext cx="14288" cy="15875"/>
              </a:xfrm>
              <a:custGeom>
                <a:avLst/>
                <a:gdLst>
                  <a:gd name="T0" fmla="*/ 14 w 28"/>
                  <a:gd name="T1" fmla="*/ 0 h 30"/>
                  <a:gd name="T2" fmla="*/ 9 w 28"/>
                  <a:gd name="T3" fmla="*/ 1 h 30"/>
                  <a:gd name="T4" fmla="*/ 5 w 28"/>
                  <a:gd name="T5" fmla="*/ 5 h 30"/>
                  <a:gd name="T6" fmla="*/ 1 w 28"/>
                  <a:gd name="T7" fmla="*/ 9 h 30"/>
                  <a:gd name="T8" fmla="*/ 0 w 28"/>
                  <a:gd name="T9" fmla="*/ 14 h 30"/>
                  <a:gd name="T10" fmla="*/ 0 w 28"/>
                  <a:gd name="T11" fmla="*/ 16 h 30"/>
                  <a:gd name="T12" fmla="*/ 1 w 28"/>
                  <a:gd name="T13" fmla="*/ 22 h 30"/>
                  <a:gd name="T14" fmla="*/ 5 w 28"/>
                  <a:gd name="T15" fmla="*/ 26 h 30"/>
                  <a:gd name="T16" fmla="*/ 9 w 28"/>
                  <a:gd name="T17" fmla="*/ 29 h 30"/>
                  <a:gd name="T18" fmla="*/ 14 w 28"/>
                  <a:gd name="T19" fmla="*/ 30 h 30"/>
                  <a:gd name="T20" fmla="*/ 20 w 28"/>
                  <a:gd name="T21" fmla="*/ 29 h 30"/>
                  <a:gd name="T22" fmla="*/ 24 w 28"/>
                  <a:gd name="T23" fmla="*/ 26 h 30"/>
                  <a:gd name="T24" fmla="*/ 27 w 28"/>
                  <a:gd name="T25" fmla="*/ 22 h 30"/>
                  <a:gd name="T26" fmla="*/ 28 w 28"/>
                  <a:gd name="T27" fmla="*/ 16 h 30"/>
                  <a:gd name="T28" fmla="*/ 28 w 28"/>
                  <a:gd name="T29" fmla="*/ 14 h 30"/>
                  <a:gd name="T30" fmla="*/ 27 w 28"/>
                  <a:gd name="T31" fmla="*/ 9 h 30"/>
                  <a:gd name="T32" fmla="*/ 24 w 28"/>
                  <a:gd name="T33" fmla="*/ 5 h 30"/>
                  <a:gd name="T34" fmla="*/ 20 w 28"/>
                  <a:gd name="T35" fmla="*/ 1 h 30"/>
                  <a:gd name="T36" fmla="*/ 14 w 28"/>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0">
                    <a:moveTo>
                      <a:pt x="14" y="0"/>
                    </a:moveTo>
                    <a:lnTo>
                      <a:pt x="9" y="1"/>
                    </a:lnTo>
                    <a:lnTo>
                      <a:pt x="5" y="5"/>
                    </a:lnTo>
                    <a:lnTo>
                      <a:pt x="1" y="9"/>
                    </a:lnTo>
                    <a:lnTo>
                      <a:pt x="0" y="14"/>
                    </a:lnTo>
                    <a:lnTo>
                      <a:pt x="0" y="16"/>
                    </a:lnTo>
                    <a:lnTo>
                      <a:pt x="1" y="22"/>
                    </a:lnTo>
                    <a:lnTo>
                      <a:pt x="5" y="26"/>
                    </a:lnTo>
                    <a:lnTo>
                      <a:pt x="9" y="29"/>
                    </a:lnTo>
                    <a:lnTo>
                      <a:pt x="14" y="30"/>
                    </a:lnTo>
                    <a:lnTo>
                      <a:pt x="20" y="29"/>
                    </a:lnTo>
                    <a:lnTo>
                      <a:pt x="24" y="26"/>
                    </a:lnTo>
                    <a:lnTo>
                      <a:pt x="27" y="22"/>
                    </a:lnTo>
                    <a:lnTo>
                      <a:pt x="28" y="16"/>
                    </a:lnTo>
                    <a:lnTo>
                      <a:pt x="28" y="14"/>
                    </a:lnTo>
                    <a:lnTo>
                      <a:pt x="27" y="9"/>
                    </a:lnTo>
                    <a:lnTo>
                      <a:pt x="24" y="5"/>
                    </a:lnTo>
                    <a:lnTo>
                      <a:pt x="20" y="1"/>
                    </a:lnTo>
                    <a:lnTo>
                      <a:pt x="14"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12">
                <a:extLst>
                  <a:ext uri="{FF2B5EF4-FFF2-40B4-BE49-F238E27FC236}">
                    <a16:creationId xmlns:a16="http://schemas.microsoft.com/office/drawing/2014/main" id="{F627CA6A-2FFE-4766-B1E4-80C45E98A969}"/>
                  </a:ext>
                </a:extLst>
              </p:cNvPr>
              <p:cNvSpPr>
                <a:spLocks/>
              </p:cNvSpPr>
              <p:nvPr/>
            </p:nvSpPr>
            <p:spPr bwMode="auto">
              <a:xfrm>
                <a:off x="1739901" y="478631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8 w 28"/>
                  <a:gd name="T19" fmla="*/ 27 h 28"/>
                  <a:gd name="T20" fmla="*/ 14 w 28"/>
                  <a:gd name="T21" fmla="*/ 28 h 28"/>
                  <a:gd name="T22" fmla="*/ 19 w 28"/>
                  <a:gd name="T23" fmla="*/ 27 h 28"/>
                  <a:gd name="T24" fmla="*/ 23 w 28"/>
                  <a:gd name="T25" fmla="*/ 23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3"/>
                    </a:lnTo>
                    <a:lnTo>
                      <a:pt x="8" y="27"/>
                    </a:lnTo>
                    <a:lnTo>
                      <a:pt x="14" y="28"/>
                    </a:lnTo>
                    <a:lnTo>
                      <a:pt x="19" y="27"/>
                    </a:lnTo>
                    <a:lnTo>
                      <a:pt x="23" y="23"/>
                    </a:lnTo>
                    <a:lnTo>
                      <a:pt x="27" y="19"/>
                    </a:lnTo>
                    <a:lnTo>
                      <a:pt x="28" y="14"/>
                    </a:lnTo>
                    <a:lnTo>
                      <a:pt x="27"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13">
                <a:extLst>
                  <a:ext uri="{FF2B5EF4-FFF2-40B4-BE49-F238E27FC236}">
                    <a16:creationId xmlns:a16="http://schemas.microsoft.com/office/drawing/2014/main" id="{D5567ADB-7554-4780-90AF-202D0F4BFF62}"/>
                  </a:ext>
                </a:extLst>
              </p:cNvPr>
              <p:cNvSpPr>
                <a:spLocks/>
              </p:cNvSpPr>
              <p:nvPr/>
            </p:nvSpPr>
            <p:spPr bwMode="auto">
              <a:xfrm>
                <a:off x="1595438" y="4865688"/>
                <a:ext cx="14288"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9 h 28"/>
                  <a:gd name="T12" fmla="*/ 0 w 28"/>
                  <a:gd name="T13" fmla="*/ 14 h 28"/>
                  <a:gd name="T14" fmla="*/ 1 w 28"/>
                  <a:gd name="T15" fmla="*/ 19 h 28"/>
                  <a:gd name="T16" fmla="*/ 5 w 28"/>
                  <a:gd name="T17" fmla="*/ 24 h 28"/>
                  <a:gd name="T18" fmla="*/ 9 w 28"/>
                  <a:gd name="T19" fmla="*/ 27 h 28"/>
                  <a:gd name="T20" fmla="*/ 14 w 28"/>
                  <a:gd name="T21" fmla="*/ 28 h 28"/>
                  <a:gd name="T22" fmla="*/ 20 w 28"/>
                  <a:gd name="T23" fmla="*/ 27 h 28"/>
                  <a:gd name="T24" fmla="*/ 25 w 28"/>
                  <a:gd name="T25" fmla="*/ 24 h 28"/>
                  <a:gd name="T26" fmla="*/ 27 w 28"/>
                  <a:gd name="T27" fmla="*/ 19 h 28"/>
                  <a:gd name="T28" fmla="*/ 28 w 28"/>
                  <a:gd name="T29" fmla="*/ 14 h 28"/>
                  <a:gd name="T30" fmla="*/ 27 w 28"/>
                  <a:gd name="T31" fmla="*/ 9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9"/>
                    </a:lnTo>
                    <a:lnTo>
                      <a:pt x="0" y="14"/>
                    </a:lnTo>
                    <a:lnTo>
                      <a:pt x="1" y="19"/>
                    </a:lnTo>
                    <a:lnTo>
                      <a:pt x="5" y="24"/>
                    </a:lnTo>
                    <a:lnTo>
                      <a:pt x="9" y="27"/>
                    </a:lnTo>
                    <a:lnTo>
                      <a:pt x="14" y="28"/>
                    </a:lnTo>
                    <a:lnTo>
                      <a:pt x="20" y="27"/>
                    </a:lnTo>
                    <a:lnTo>
                      <a:pt x="25" y="24"/>
                    </a:lnTo>
                    <a:lnTo>
                      <a:pt x="27" y="19"/>
                    </a:lnTo>
                    <a:lnTo>
                      <a:pt x="28" y="14"/>
                    </a:lnTo>
                    <a:lnTo>
                      <a:pt x="27" y="9"/>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4">
                <a:extLst>
                  <a:ext uri="{FF2B5EF4-FFF2-40B4-BE49-F238E27FC236}">
                    <a16:creationId xmlns:a16="http://schemas.microsoft.com/office/drawing/2014/main" id="{15462991-902E-48CA-9CCB-F54A71A404A7}"/>
                  </a:ext>
                </a:extLst>
              </p:cNvPr>
              <p:cNvSpPr>
                <a:spLocks/>
              </p:cNvSpPr>
              <p:nvPr/>
            </p:nvSpPr>
            <p:spPr bwMode="auto">
              <a:xfrm>
                <a:off x="1584326" y="4908551"/>
                <a:ext cx="39688" cy="12700"/>
              </a:xfrm>
              <a:custGeom>
                <a:avLst/>
                <a:gdLst>
                  <a:gd name="T0" fmla="*/ 59 w 73"/>
                  <a:gd name="T1" fmla="*/ 0 h 26"/>
                  <a:gd name="T2" fmla="*/ 14 w 73"/>
                  <a:gd name="T3" fmla="*/ 0 h 26"/>
                  <a:gd name="T4" fmla="*/ 9 w 73"/>
                  <a:gd name="T5" fmla="*/ 1 h 26"/>
                  <a:gd name="T6" fmla="*/ 4 w 73"/>
                  <a:gd name="T7" fmla="*/ 3 h 26"/>
                  <a:gd name="T8" fmla="*/ 1 w 73"/>
                  <a:gd name="T9" fmla="*/ 7 h 26"/>
                  <a:gd name="T10" fmla="*/ 0 w 73"/>
                  <a:gd name="T11" fmla="*/ 12 h 26"/>
                  <a:gd name="T12" fmla="*/ 1 w 73"/>
                  <a:gd name="T13" fmla="*/ 19 h 26"/>
                  <a:gd name="T14" fmla="*/ 4 w 73"/>
                  <a:gd name="T15" fmla="*/ 23 h 26"/>
                  <a:gd name="T16" fmla="*/ 9 w 73"/>
                  <a:gd name="T17" fmla="*/ 25 h 26"/>
                  <a:gd name="T18" fmla="*/ 14 w 73"/>
                  <a:gd name="T19" fmla="*/ 26 h 26"/>
                  <a:gd name="T20" fmla="*/ 59 w 73"/>
                  <a:gd name="T21" fmla="*/ 26 h 26"/>
                  <a:gd name="T22" fmla="*/ 64 w 73"/>
                  <a:gd name="T23" fmla="*/ 25 h 26"/>
                  <a:gd name="T24" fmla="*/ 69 w 73"/>
                  <a:gd name="T25" fmla="*/ 23 h 26"/>
                  <a:gd name="T26" fmla="*/ 72 w 73"/>
                  <a:gd name="T27" fmla="*/ 19 h 26"/>
                  <a:gd name="T28" fmla="*/ 73 w 73"/>
                  <a:gd name="T29" fmla="*/ 12 h 26"/>
                  <a:gd name="T30" fmla="*/ 72 w 73"/>
                  <a:gd name="T31" fmla="*/ 7 h 26"/>
                  <a:gd name="T32" fmla="*/ 69 w 73"/>
                  <a:gd name="T33" fmla="*/ 3 h 26"/>
                  <a:gd name="T34" fmla="*/ 64 w 73"/>
                  <a:gd name="T35" fmla="*/ 1 h 26"/>
                  <a:gd name="T36" fmla="*/ 59 w 73"/>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26">
                    <a:moveTo>
                      <a:pt x="59" y="0"/>
                    </a:moveTo>
                    <a:lnTo>
                      <a:pt x="14" y="0"/>
                    </a:lnTo>
                    <a:lnTo>
                      <a:pt x="9" y="1"/>
                    </a:lnTo>
                    <a:lnTo>
                      <a:pt x="4" y="3"/>
                    </a:lnTo>
                    <a:lnTo>
                      <a:pt x="1" y="7"/>
                    </a:lnTo>
                    <a:lnTo>
                      <a:pt x="0" y="12"/>
                    </a:lnTo>
                    <a:lnTo>
                      <a:pt x="1" y="19"/>
                    </a:lnTo>
                    <a:lnTo>
                      <a:pt x="4" y="23"/>
                    </a:lnTo>
                    <a:lnTo>
                      <a:pt x="9" y="25"/>
                    </a:lnTo>
                    <a:lnTo>
                      <a:pt x="14" y="26"/>
                    </a:lnTo>
                    <a:lnTo>
                      <a:pt x="59" y="26"/>
                    </a:lnTo>
                    <a:lnTo>
                      <a:pt x="64" y="25"/>
                    </a:lnTo>
                    <a:lnTo>
                      <a:pt x="69" y="23"/>
                    </a:lnTo>
                    <a:lnTo>
                      <a:pt x="72" y="19"/>
                    </a:lnTo>
                    <a:lnTo>
                      <a:pt x="73" y="12"/>
                    </a:lnTo>
                    <a:lnTo>
                      <a:pt x="72" y="7"/>
                    </a:lnTo>
                    <a:lnTo>
                      <a:pt x="69" y="3"/>
                    </a:lnTo>
                    <a:lnTo>
                      <a:pt x="64" y="1"/>
                    </a:lnTo>
                    <a:lnTo>
                      <a:pt x="59"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14" name="Group 13">
            <a:extLst>
              <a:ext uri="{FF2B5EF4-FFF2-40B4-BE49-F238E27FC236}">
                <a16:creationId xmlns:a16="http://schemas.microsoft.com/office/drawing/2014/main" id="{7067AF9A-A9FA-4EFD-A671-B3DD48E3717F}"/>
              </a:ext>
            </a:extLst>
          </p:cNvPr>
          <p:cNvGrpSpPr/>
          <p:nvPr/>
        </p:nvGrpSpPr>
        <p:grpSpPr>
          <a:xfrm>
            <a:off x="9074167" y="2809363"/>
            <a:ext cx="838200" cy="838196"/>
            <a:chOff x="8965789" y="3164240"/>
            <a:chExt cx="838200" cy="838196"/>
          </a:xfrm>
        </p:grpSpPr>
        <p:sp>
          <p:nvSpPr>
            <p:cNvPr id="22" name="Oval 21">
              <a:extLst>
                <a:ext uri="{FF2B5EF4-FFF2-40B4-BE49-F238E27FC236}">
                  <a16:creationId xmlns:a16="http://schemas.microsoft.com/office/drawing/2014/main" id="{F52AC550-5524-4A46-A479-DA89392B9377}"/>
                </a:ext>
              </a:extLst>
            </p:cNvPr>
            <p:cNvSpPr/>
            <p:nvPr/>
          </p:nvSpPr>
          <p:spPr>
            <a:xfrm>
              <a:off x="8965789" y="3164240"/>
              <a:ext cx="838200" cy="838196"/>
            </a:xfrm>
            <a:prstGeom prst="ellipse">
              <a:avLst/>
            </a:prstGeom>
            <a:gradFill flip="none" rotWithShape="1">
              <a:gsLst>
                <a:gs pos="99000">
                  <a:schemeClr val="accent5"/>
                </a:gs>
                <a:gs pos="0">
                  <a:schemeClr val="accent6">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38C88F8A-8F58-42EE-8084-F3691176BB8D}"/>
                </a:ext>
              </a:extLst>
            </p:cNvPr>
            <p:cNvGrpSpPr/>
            <p:nvPr/>
          </p:nvGrpSpPr>
          <p:grpSpPr>
            <a:xfrm>
              <a:off x="9250745" y="3630963"/>
              <a:ext cx="234951" cy="14288"/>
              <a:chOff x="10315576" y="3476626"/>
              <a:chExt cx="234951" cy="14288"/>
            </a:xfrm>
            <a:solidFill>
              <a:schemeClr val="bg1"/>
            </a:solidFill>
          </p:grpSpPr>
          <p:sp>
            <p:nvSpPr>
              <p:cNvPr id="37" name="Freeform 244">
                <a:extLst>
                  <a:ext uri="{FF2B5EF4-FFF2-40B4-BE49-F238E27FC236}">
                    <a16:creationId xmlns:a16="http://schemas.microsoft.com/office/drawing/2014/main" id="{788FA155-632E-4B3A-B9B5-6627D3AB25A9}"/>
                  </a:ext>
                </a:extLst>
              </p:cNvPr>
              <p:cNvSpPr>
                <a:spLocks/>
              </p:cNvSpPr>
              <p:nvPr/>
            </p:nvSpPr>
            <p:spPr bwMode="auto">
              <a:xfrm>
                <a:off x="10536239" y="3476626"/>
                <a:ext cx="14288" cy="14288"/>
              </a:xfrm>
              <a:custGeom>
                <a:avLst/>
                <a:gdLst>
                  <a:gd name="T0" fmla="*/ 24 w 27"/>
                  <a:gd name="T1" fmla="*/ 4 h 28"/>
                  <a:gd name="T2" fmla="*/ 18 w 27"/>
                  <a:gd name="T3" fmla="*/ 1 h 28"/>
                  <a:gd name="T4" fmla="*/ 14 w 27"/>
                  <a:gd name="T5" fmla="*/ 0 h 28"/>
                  <a:gd name="T6" fmla="*/ 9 w 27"/>
                  <a:gd name="T7" fmla="*/ 1 h 28"/>
                  <a:gd name="T8" fmla="*/ 3 w 27"/>
                  <a:gd name="T9" fmla="*/ 4 h 28"/>
                  <a:gd name="T10" fmla="*/ 1 w 27"/>
                  <a:gd name="T11" fmla="*/ 9 h 28"/>
                  <a:gd name="T12" fmla="*/ 0 w 27"/>
                  <a:gd name="T13" fmla="*/ 14 h 28"/>
                  <a:gd name="T14" fmla="*/ 1 w 27"/>
                  <a:gd name="T15" fmla="*/ 19 h 28"/>
                  <a:gd name="T16" fmla="*/ 3 w 27"/>
                  <a:gd name="T17" fmla="*/ 24 h 28"/>
                  <a:gd name="T18" fmla="*/ 9 w 27"/>
                  <a:gd name="T19" fmla="*/ 27 h 28"/>
                  <a:gd name="T20" fmla="*/ 14 w 27"/>
                  <a:gd name="T21" fmla="*/ 28 h 28"/>
                  <a:gd name="T22" fmla="*/ 18 w 27"/>
                  <a:gd name="T23" fmla="*/ 27 h 28"/>
                  <a:gd name="T24" fmla="*/ 24 w 27"/>
                  <a:gd name="T25" fmla="*/ 24 h 28"/>
                  <a:gd name="T26" fmla="*/ 26 w 27"/>
                  <a:gd name="T27" fmla="*/ 19 h 28"/>
                  <a:gd name="T28" fmla="*/ 27 w 27"/>
                  <a:gd name="T29" fmla="*/ 14 h 28"/>
                  <a:gd name="T30" fmla="*/ 26 w 27"/>
                  <a:gd name="T31" fmla="*/ 9 h 28"/>
                  <a:gd name="T32" fmla="*/ 24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4" y="4"/>
                    </a:moveTo>
                    <a:lnTo>
                      <a:pt x="18" y="1"/>
                    </a:lnTo>
                    <a:lnTo>
                      <a:pt x="14" y="0"/>
                    </a:lnTo>
                    <a:lnTo>
                      <a:pt x="9" y="1"/>
                    </a:lnTo>
                    <a:lnTo>
                      <a:pt x="3" y="4"/>
                    </a:lnTo>
                    <a:lnTo>
                      <a:pt x="1" y="9"/>
                    </a:lnTo>
                    <a:lnTo>
                      <a:pt x="0" y="14"/>
                    </a:lnTo>
                    <a:lnTo>
                      <a:pt x="1" y="19"/>
                    </a:lnTo>
                    <a:lnTo>
                      <a:pt x="3" y="24"/>
                    </a:lnTo>
                    <a:lnTo>
                      <a:pt x="9" y="27"/>
                    </a:lnTo>
                    <a:lnTo>
                      <a:pt x="14" y="28"/>
                    </a:lnTo>
                    <a:lnTo>
                      <a:pt x="18" y="27"/>
                    </a:lnTo>
                    <a:lnTo>
                      <a:pt x="24" y="24"/>
                    </a:lnTo>
                    <a:lnTo>
                      <a:pt x="26" y="19"/>
                    </a:lnTo>
                    <a:lnTo>
                      <a:pt x="27" y="14"/>
                    </a:lnTo>
                    <a:lnTo>
                      <a:pt x="26" y="9"/>
                    </a:lnTo>
                    <a:lnTo>
                      <a:pt x="24"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246">
                <a:extLst>
                  <a:ext uri="{FF2B5EF4-FFF2-40B4-BE49-F238E27FC236}">
                    <a16:creationId xmlns:a16="http://schemas.microsoft.com/office/drawing/2014/main" id="{12BCF73A-05C2-473F-9DEE-192D0DEEFF87}"/>
                  </a:ext>
                </a:extLst>
              </p:cNvPr>
              <p:cNvSpPr>
                <a:spLocks/>
              </p:cNvSpPr>
              <p:nvPr/>
            </p:nvSpPr>
            <p:spPr bwMode="auto">
              <a:xfrm>
                <a:off x="10315576" y="3476626"/>
                <a:ext cx="15875" cy="14288"/>
              </a:xfrm>
              <a:custGeom>
                <a:avLst/>
                <a:gdLst>
                  <a:gd name="T0" fmla="*/ 15 w 29"/>
                  <a:gd name="T1" fmla="*/ 0 h 28"/>
                  <a:gd name="T2" fmla="*/ 14 w 29"/>
                  <a:gd name="T3" fmla="*/ 0 h 28"/>
                  <a:gd name="T4" fmla="*/ 8 w 29"/>
                  <a:gd name="T5" fmla="*/ 1 h 28"/>
                  <a:gd name="T6" fmla="*/ 4 w 29"/>
                  <a:gd name="T7" fmla="*/ 4 h 28"/>
                  <a:gd name="T8" fmla="*/ 1 w 29"/>
                  <a:gd name="T9" fmla="*/ 9 h 28"/>
                  <a:gd name="T10" fmla="*/ 0 w 29"/>
                  <a:gd name="T11" fmla="*/ 14 h 28"/>
                  <a:gd name="T12" fmla="*/ 1 w 29"/>
                  <a:gd name="T13" fmla="*/ 19 h 28"/>
                  <a:gd name="T14" fmla="*/ 4 w 29"/>
                  <a:gd name="T15" fmla="*/ 24 h 28"/>
                  <a:gd name="T16" fmla="*/ 8 w 29"/>
                  <a:gd name="T17" fmla="*/ 27 h 28"/>
                  <a:gd name="T18" fmla="*/ 14 w 29"/>
                  <a:gd name="T19" fmla="*/ 28 h 28"/>
                  <a:gd name="T20" fmla="*/ 15 w 29"/>
                  <a:gd name="T21" fmla="*/ 28 h 28"/>
                  <a:gd name="T22" fmla="*/ 20 w 29"/>
                  <a:gd name="T23" fmla="*/ 27 h 28"/>
                  <a:gd name="T24" fmla="*/ 24 w 29"/>
                  <a:gd name="T25" fmla="*/ 24 h 28"/>
                  <a:gd name="T26" fmla="*/ 28 w 29"/>
                  <a:gd name="T27" fmla="*/ 19 h 28"/>
                  <a:gd name="T28" fmla="*/ 29 w 29"/>
                  <a:gd name="T29" fmla="*/ 14 h 28"/>
                  <a:gd name="T30" fmla="*/ 28 w 29"/>
                  <a:gd name="T31" fmla="*/ 9 h 28"/>
                  <a:gd name="T32" fmla="*/ 24 w 29"/>
                  <a:gd name="T33" fmla="*/ 4 h 28"/>
                  <a:gd name="T34" fmla="*/ 20 w 29"/>
                  <a:gd name="T35" fmla="*/ 1 h 28"/>
                  <a:gd name="T36" fmla="*/ 15 w 29"/>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8">
                    <a:moveTo>
                      <a:pt x="15" y="0"/>
                    </a:moveTo>
                    <a:lnTo>
                      <a:pt x="14" y="0"/>
                    </a:lnTo>
                    <a:lnTo>
                      <a:pt x="8" y="1"/>
                    </a:lnTo>
                    <a:lnTo>
                      <a:pt x="4" y="4"/>
                    </a:lnTo>
                    <a:lnTo>
                      <a:pt x="1" y="9"/>
                    </a:lnTo>
                    <a:lnTo>
                      <a:pt x="0" y="14"/>
                    </a:lnTo>
                    <a:lnTo>
                      <a:pt x="1" y="19"/>
                    </a:lnTo>
                    <a:lnTo>
                      <a:pt x="4" y="24"/>
                    </a:lnTo>
                    <a:lnTo>
                      <a:pt x="8" y="27"/>
                    </a:lnTo>
                    <a:lnTo>
                      <a:pt x="14" y="28"/>
                    </a:lnTo>
                    <a:lnTo>
                      <a:pt x="15" y="28"/>
                    </a:lnTo>
                    <a:lnTo>
                      <a:pt x="20" y="27"/>
                    </a:lnTo>
                    <a:lnTo>
                      <a:pt x="24" y="24"/>
                    </a:lnTo>
                    <a:lnTo>
                      <a:pt x="28" y="19"/>
                    </a:lnTo>
                    <a:lnTo>
                      <a:pt x="29" y="14"/>
                    </a:lnTo>
                    <a:lnTo>
                      <a:pt x="28" y="9"/>
                    </a:lnTo>
                    <a:lnTo>
                      <a:pt x="24" y="4"/>
                    </a:lnTo>
                    <a:lnTo>
                      <a:pt x="20" y="1"/>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grpSp>
        <p:nvGrpSpPr>
          <p:cNvPr id="12" name="Group 11">
            <a:extLst>
              <a:ext uri="{FF2B5EF4-FFF2-40B4-BE49-F238E27FC236}">
                <a16:creationId xmlns:a16="http://schemas.microsoft.com/office/drawing/2014/main" id="{648412A7-398D-4E16-BE1F-E8C3A7ACE1FE}"/>
              </a:ext>
            </a:extLst>
          </p:cNvPr>
          <p:cNvGrpSpPr/>
          <p:nvPr/>
        </p:nvGrpSpPr>
        <p:grpSpPr>
          <a:xfrm>
            <a:off x="3102361" y="2156923"/>
            <a:ext cx="3521117" cy="1495705"/>
            <a:chOff x="5996781" y="3653981"/>
            <a:chExt cx="3521117" cy="1495705"/>
          </a:xfrm>
        </p:grpSpPr>
        <p:sp>
          <p:nvSpPr>
            <p:cNvPr id="13" name="Oval 12">
              <a:extLst>
                <a:ext uri="{FF2B5EF4-FFF2-40B4-BE49-F238E27FC236}">
                  <a16:creationId xmlns:a16="http://schemas.microsoft.com/office/drawing/2014/main" id="{B63FBC19-BD41-4AEB-A44D-C4C56771E20E}"/>
                </a:ext>
              </a:extLst>
            </p:cNvPr>
            <p:cNvSpPr/>
            <p:nvPr/>
          </p:nvSpPr>
          <p:spPr>
            <a:xfrm>
              <a:off x="8679698" y="4311490"/>
              <a:ext cx="838200" cy="838196"/>
            </a:xfrm>
            <a:prstGeom prst="ellipse">
              <a:avLst/>
            </a:prstGeom>
            <a:gradFill flip="none" rotWithShape="1">
              <a:gsLst>
                <a:gs pos="99000">
                  <a:schemeClr val="accent3"/>
                </a:gs>
                <a:gs pos="0">
                  <a:schemeClr val="accent4">
                    <a:alpha val="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367">
              <a:extLst>
                <a:ext uri="{FF2B5EF4-FFF2-40B4-BE49-F238E27FC236}">
                  <a16:creationId xmlns:a16="http://schemas.microsoft.com/office/drawing/2014/main" id="{1ABBE83A-BF44-4F58-A520-D2FDAC3520FF}"/>
                </a:ext>
              </a:extLst>
            </p:cNvPr>
            <p:cNvSpPr>
              <a:spLocks/>
            </p:cNvSpPr>
            <p:nvPr/>
          </p:nvSpPr>
          <p:spPr bwMode="auto">
            <a:xfrm>
              <a:off x="5996781" y="3653981"/>
              <a:ext cx="15875"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8 h 28"/>
                <a:gd name="T12" fmla="*/ 0 w 28"/>
                <a:gd name="T13" fmla="*/ 14 h 28"/>
                <a:gd name="T14" fmla="*/ 1 w 28"/>
                <a:gd name="T15" fmla="*/ 19 h 28"/>
                <a:gd name="T16" fmla="*/ 5 w 28"/>
                <a:gd name="T17" fmla="*/ 23 h 28"/>
                <a:gd name="T18" fmla="*/ 9 w 28"/>
                <a:gd name="T19" fmla="*/ 27 h 28"/>
                <a:gd name="T20" fmla="*/ 14 w 28"/>
                <a:gd name="T21" fmla="*/ 28 h 28"/>
                <a:gd name="T22" fmla="*/ 20 w 28"/>
                <a:gd name="T23" fmla="*/ 27 h 28"/>
                <a:gd name="T24" fmla="*/ 25 w 28"/>
                <a:gd name="T25" fmla="*/ 23 h 28"/>
                <a:gd name="T26" fmla="*/ 27 w 28"/>
                <a:gd name="T27" fmla="*/ 19 h 28"/>
                <a:gd name="T28" fmla="*/ 28 w 28"/>
                <a:gd name="T29" fmla="*/ 14 h 28"/>
                <a:gd name="T30" fmla="*/ 27 w 28"/>
                <a:gd name="T31" fmla="*/ 8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8"/>
                  </a:lnTo>
                  <a:lnTo>
                    <a:pt x="0" y="14"/>
                  </a:lnTo>
                  <a:lnTo>
                    <a:pt x="1" y="19"/>
                  </a:lnTo>
                  <a:lnTo>
                    <a:pt x="5" y="23"/>
                  </a:lnTo>
                  <a:lnTo>
                    <a:pt x="9" y="27"/>
                  </a:lnTo>
                  <a:lnTo>
                    <a:pt x="14" y="28"/>
                  </a:lnTo>
                  <a:lnTo>
                    <a:pt x="20" y="27"/>
                  </a:lnTo>
                  <a:lnTo>
                    <a:pt x="25" y="23"/>
                  </a:lnTo>
                  <a:lnTo>
                    <a:pt x="27" y="19"/>
                  </a:lnTo>
                  <a:lnTo>
                    <a:pt x="28" y="14"/>
                  </a:lnTo>
                  <a:lnTo>
                    <a:pt x="27" y="8"/>
                  </a:lnTo>
                  <a:lnTo>
                    <a:pt x="25"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7" name="Group 66">
            <a:extLst>
              <a:ext uri="{FF2B5EF4-FFF2-40B4-BE49-F238E27FC236}">
                <a16:creationId xmlns:a16="http://schemas.microsoft.com/office/drawing/2014/main" id="{077177D1-5DF2-408A-A357-63C66D925751}"/>
              </a:ext>
            </a:extLst>
          </p:cNvPr>
          <p:cNvGrpSpPr/>
          <p:nvPr/>
        </p:nvGrpSpPr>
        <p:grpSpPr>
          <a:xfrm>
            <a:off x="268522" y="164392"/>
            <a:ext cx="10863028" cy="6521629"/>
            <a:chOff x="5483226" y="-877773"/>
            <a:chExt cx="9749583" cy="6643574"/>
          </a:xfrm>
          <a:solidFill>
            <a:schemeClr val="bg1"/>
          </a:solidFill>
        </p:grpSpPr>
        <p:sp>
          <p:nvSpPr>
            <p:cNvPr id="68" name="Freeform 426">
              <a:extLst>
                <a:ext uri="{FF2B5EF4-FFF2-40B4-BE49-F238E27FC236}">
                  <a16:creationId xmlns:a16="http://schemas.microsoft.com/office/drawing/2014/main" id="{6BB8F8CB-871A-4573-BCE9-C3D5A0380CDB}"/>
                </a:ext>
              </a:extLst>
            </p:cNvPr>
            <p:cNvSpPr>
              <a:spLocks/>
            </p:cNvSpPr>
            <p:nvPr/>
          </p:nvSpPr>
          <p:spPr bwMode="auto">
            <a:xfrm>
              <a:off x="5734051" y="5692776"/>
              <a:ext cx="14288" cy="14288"/>
            </a:xfrm>
            <a:custGeom>
              <a:avLst/>
              <a:gdLst>
                <a:gd name="T0" fmla="*/ 24 w 28"/>
                <a:gd name="T1" fmla="*/ 5 h 29"/>
                <a:gd name="T2" fmla="*/ 23 w 28"/>
                <a:gd name="T3" fmla="*/ 4 h 29"/>
                <a:gd name="T4" fmla="*/ 19 w 28"/>
                <a:gd name="T5" fmla="*/ 1 h 29"/>
                <a:gd name="T6" fmla="*/ 13 w 28"/>
                <a:gd name="T7" fmla="*/ 0 h 29"/>
                <a:gd name="T8" fmla="*/ 8 w 28"/>
                <a:gd name="T9" fmla="*/ 1 h 29"/>
                <a:gd name="T10" fmla="*/ 4 w 28"/>
                <a:gd name="T11" fmla="*/ 4 h 29"/>
                <a:gd name="T12" fmla="*/ 1 w 28"/>
                <a:gd name="T13" fmla="*/ 9 h 29"/>
                <a:gd name="T14" fmla="*/ 0 w 28"/>
                <a:gd name="T15" fmla="*/ 14 h 29"/>
                <a:gd name="T16" fmla="*/ 1 w 28"/>
                <a:gd name="T17" fmla="*/ 19 h 29"/>
                <a:gd name="T18" fmla="*/ 4 w 28"/>
                <a:gd name="T19" fmla="*/ 24 h 29"/>
                <a:gd name="T20" fmla="*/ 5 w 28"/>
                <a:gd name="T21" fmla="*/ 25 h 29"/>
                <a:gd name="T22" fmla="*/ 7 w 28"/>
                <a:gd name="T23" fmla="*/ 27 h 29"/>
                <a:gd name="T24" fmla="*/ 9 w 28"/>
                <a:gd name="T25" fmla="*/ 28 h 29"/>
                <a:gd name="T26" fmla="*/ 11 w 28"/>
                <a:gd name="T27" fmla="*/ 29 h 29"/>
                <a:gd name="T28" fmla="*/ 15 w 28"/>
                <a:gd name="T29" fmla="*/ 29 h 29"/>
                <a:gd name="T30" fmla="*/ 20 w 28"/>
                <a:gd name="T31" fmla="*/ 28 h 29"/>
                <a:gd name="T32" fmla="*/ 24 w 28"/>
                <a:gd name="T33" fmla="*/ 25 h 29"/>
                <a:gd name="T34" fmla="*/ 27 w 28"/>
                <a:gd name="T35" fmla="*/ 21 h 29"/>
                <a:gd name="T36" fmla="*/ 28 w 28"/>
                <a:gd name="T37" fmla="*/ 15 h 29"/>
                <a:gd name="T38" fmla="*/ 27 w 28"/>
                <a:gd name="T39" fmla="*/ 10 h 29"/>
                <a:gd name="T40" fmla="*/ 24 w 28"/>
                <a:gd name="T4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24" y="5"/>
                  </a:moveTo>
                  <a:lnTo>
                    <a:pt x="23" y="4"/>
                  </a:lnTo>
                  <a:lnTo>
                    <a:pt x="19" y="1"/>
                  </a:lnTo>
                  <a:lnTo>
                    <a:pt x="13" y="0"/>
                  </a:lnTo>
                  <a:lnTo>
                    <a:pt x="8" y="1"/>
                  </a:lnTo>
                  <a:lnTo>
                    <a:pt x="4" y="4"/>
                  </a:lnTo>
                  <a:lnTo>
                    <a:pt x="1" y="9"/>
                  </a:lnTo>
                  <a:lnTo>
                    <a:pt x="0" y="14"/>
                  </a:lnTo>
                  <a:lnTo>
                    <a:pt x="1" y="19"/>
                  </a:lnTo>
                  <a:lnTo>
                    <a:pt x="4" y="24"/>
                  </a:lnTo>
                  <a:lnTo>
                    <a:pt x="5" y="25"/>
                  </a:lnTo>
                  <a:lnTo>
                    <a:pt x="7" y="27"/>
                  </a:lnTo>
                  <a:lnTo>
                    <a:pt x="9" y="28"/>
                  </a:lnTo>
                  <a:lnTo>
                    <a:pt x="11" y="29"/>
                  </a:lnTo>
                  <a:lnTo>
                    <a:pt x="15" y="29"/>
                  </a:lnTo>
                  <a:lnTo>
                    <a:pt x="20" y="28"/>
                  </a:lnTo>
                  <a:lnTo>
                    <a:pt x="24" y="25"/>
                  </a:lnTo>
                  <a:lnTo>
                    <a:pt x="27" y="21"/>
                  </a:lnTo>
                  <a:lnTo>
                    <a:pt x="28" y="15"/>
                  </a:lnTo>
                  <a:lnTo>
                    <a:pt x="27" y="10"/>
                  </a:lnTo>
                  <a:lnTo>
                    <a:pt x="2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69" name="Freeform 427">
              <a:extLst>
                <a:ext uri="{FF2B5EF4-FFF2-40B4-BE49-F238E27FC236}">
                  <a16:creationId xmlns:a16="http://schemas.microsoft.com/office/drawing/2014/main" id="{99D0B686-B1D6-4544-AAF7-44BB28D5B432}"/>
                </a:ext>
              </a:extLst>
            </p:cNvPr>
            <p:cNvSpPr>
              <a:spLocks noEditPoints="1"/>
            </p:cNvSpPr>
            <p:nvPr/>
          </p:nvSpPr>
          <p:spPr bwMode="auto">
            <a:xfrm>
              <a:off x="14856571" y="-877773"/>
              <a:ext cx="376238" cy="376238"/>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73" name="Freeform 428">
              <a:extLst>
                <a:ext uri="{FF2B5EF4-FFF2-40B4-BE49-F238E27FC236}">
                  <a16:creationId xmlns:a16="http://schemas.microsoft.com/office/drawing/2014/main" id="{2FC01EB3-2AB0-40C3-A9DB-755F20052EFE}"/>
                </a:ext>
              </a:extLst>
            </p:cNvPr>
            <p:cNvSpPr>
              <a:spLocks/>
            </p:cNvSpPr>
            <p:nvPr/>
          </p:nvSpPr>
          <p:spPr bwMode="auto">
            <a:xfrm>
              <a:off x="5483226" y="5708651"/>
              <a:ext cx="34925" cy="57150"/>
            </a:xfrm>
            <a:custGeom>
              <a:avLst/>
              <a:gdLst>
                <a:gd name="T0" fmla="*/ 64 w 66"/>
                <a:gd name="T1" fmla="*/ 5 h 106"/>
                <a:gd name="T2" fmla="*/ 59 w 66"/>
                <a:gd name="T3" fmla="*/ 1 h 106"/>
                <a:gd name="T4" fmla="*/ 54 w 66"/>
                <a:gd name="T5" fmla="*/ 0 h 106"/>
                <a:gd name="T6" fmla="*/ 49 w 66"/>
                <a:gd name="T7" fmla="*/ 0 h 106"/>
                <a:gd name="T8" fmla="*/ 43 w 66"/>
                <a:gd name="T9" fmla="*/ 2 h 106"/>
                <a:gd name="T10" fmla="*/ 34 w 66"/>
                <a:gd name="T11" fmla="*/ 11 h 106"/>
                <a:gd name="T12" fmla="*/ 25 w 66"/>
                <a:gd name="T13" fmla="*/ 21 h 106"/>
                <a:gd name="T14" fmla="*/ 19 w 66"/>
                <a:gd name="T15" fmla="*/ 31 h 106"/>
                <a:gd name="T16" fmla="*/ 12 w 66"/>
                <a:gd name="T17" fmla="*/ 42 h 106"/>
                <a:gd name="T18" fmla="*/ 7 w 66"/>
                <a:gd name="T19" fmla="*/ 54 h 106"/>
                <a:gd name="T20" fmla="*/ 4 w 66"/>
                <a:gd name="T21" fmla="*/ 66 h 106"/>
                <a:gd name="T22" fmla="*/ 1 w 66"/>
                <a:gd name="T23" fmla="*/ 79 h 106"/>
                <a:gd name="T24" fmla="*/ 0 w 66"/>
                <a:gd name="T25" fmla="*/ 92 h 106"/>
                <a:gd name="T26" fmla="*/ 1 w 66"/>
                <a:gd name="T27" fmla="*/ 97 h 106"/>
                <a:gd name="T28" fmla="*/ 5 w 66"/>
                <a:gd name="T29" fmla="*/ 101 h 106"/>
                <a:gd name="T30" fmla="*/ 9 w 66"/>
                <a:gd name="T31" fmla="*/ 104 h 106"/>
                <a:gd name="T32" fmla="*/ 14 w 66"/>
                <a:gd name="T33" fmla="*/ 106 h 106"/>
                <a:gd name="T34" fmla="*/ 20 w 66"/>
                <a:gd name="T35" fmla="*/ 104 h 106"/>
                <a:gd name="T36" fmla="*/ 24 w 66"/>
                <a:gd name="T37" fmla="*/ 101 h 106"/>
                <a:gd name="T38" fmla="*/ 27 w 66"/>
                <a:gd name="T39" fmla="*/ 97 h 106"/>
                <a:gd name="T40" fmla="*/ 28 w 66"/>
                <a:gd name="T41" fmla="*/ 92 h 106"/>
                <a:gd name="T42" fmla="*/ 29 w 66"/>
                <a:gd name="T43" fmla="*/ 82 h 106"/>
                <a:gd name="T44" fmla="*/ 30 w 66"/>
                <a:gd name="T45" fmla="*/ 72 h 106"/>
                <a:gd name="T46" fmla="*/ 34 w 66"/>
                <a:gd name="T47" fmla="*/ 63 h 106"/>
                <a:gd name="T48" fmla="*/ 37 w 66"/>
                <a:gd name="T49" fmla="*/ 54 h 106"/>
                <a:gd name="T50" fmla="*/ 41 w 66"/>
                <a:gd name="T51" fmla="*/ 46 h 106"/>
                <a:gd name="T52" fmla="*/ 48 w 66"/>
                <a:gd name="T53" fmla="*/ 38 h 106"/>
                <a:gd name="T54" fmla="*/ 54 w 66"/>
                <a:gd name="T55" fmla="*/ 31 h 106"/>
                <a:gd name="T56" fmla="*/ 60 w 66"/>
                <a:gd name="T57" fmla="*/ 25 h 106"/>
                <a:gd name="T58" fmla="*/ 65 w 66"/>
                <a:gd name="T59" fmla="*/ 21 h 106"/>
                <a:gd name="T60" fmla="*/ 66 w 66"/>
                <a:gd name="T61" fmla="*/ 15 h 106"/>
                <a:gd name="T62" fmla="*/ 66 w 66"/>
                <a:gd name="T63" fmla="*/ 10 h 106"/>
                <a:gd name="T64" fmla="*/ 64 w 66"/>
                <a:gd name="T6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106">
                  <a:moveTo>
                    <a:pt x="64" y="5"/>
                  </a:moveTo>
                  <a:lnTo>
                    <a:pt x="59" y="1"/>
                  </a:lnTo>
                  <a:lnTo>
                    <a:pt x="54" y="0"/>
                  </a:lnTo>
                  <a:lnTo>
                    <a:pt x="49" y="0"/>
                  </a:lnTo>
                  <a:lnTo>
                    <a:pt x="43" y="2"/>
                  </a:lnTo>
                  <a:lnTo>
                    <a:pt x="34" y="11"/>
                  </a:lnTo>
                  <a:lnTo>
                    <a:pt x="25" y="21"/>
                  </a:lnTo>
                  <a:lnTo>
                    <a:pt x="19" y="31"/>
                  </a:lnTo>
                  <a:lnTo>
                    <a:pt x="12" y="42"/>
                  </a:lnTo>
                  <a:lnTo>
                    <a:pt x="7" y="54"/>
                  </a:lnTo>
                  <a:lnTo>
                    <a:pt x="4" y="66"/>
                  </a:lnTo>
                  <a:lnTo>
                    <a:pt x="1" y="79"/>
                  </a:lnTo>
                  <a:lnTo>
                    <a:pt x="0" y="92"/>
                  </a:lnTo>
                  <a:lnTo>
                    <a:pt x="1" y="97"/>
                  </a:lnTo>
                  <a:lnTo>
                    <a:pt x="5" y="101"/>
                  </a:lnTo>
                  <a:lnTo>
                    <a:pt x="9" y="104"/>
                  </a:lnTo>
                  <a:lnTo>
                    <a:pt x="14" y="106"/>
                  </a:lnTo>
                  <a:lnTo>
                    <a:pt x="20" y="104"/>
                  </a:lnTo>
                  <a:lnTo>
                    <a:pt x="24" y="101"/>
                  </a:lnTo>
                  <a:lnTo>
                    <a:pt x="27" y="97"/>
                  </a:lnTo>
                  <a:lnTo>
                    <a:pt x="28" y="92"/>
                  </a:lnTo>
                  <a:lnTo>
                    <a:pt x="29" y="82"/>
                  </a:lnTo>
                  <a:lnTo>
                    <a:pt x="30" y="72"/>
                  </a:lnTo>
                  <a:lnTo>
                    <a:pt x="34" y="63"/>
                  </a:lnTo>
                  <a:lnTo>
                    <a:pt x="37" y="54"/>
                  </a:lnTo>
                  <a:lnTo>
                    <a:pt x="41" y="46"/>
                  </a:lnTo>
                  <a:lnTo>
                    <a:pt x="48" y="38"/>
                  </a:lnTo>
                  <a:lnTo>
                    <a:pt x="54" y="31"/>
                  </a:lnTo>
                  <a:lnTo>
                    <a:pt x="60" y="25"/>
                  </a:lnTo>
                  <a:lnTo>
                    <a:pt x="65" y="21"/>
                  </a:lnTo>
                  <a:lnTo>
                    <a:pt x="66" y="15"/>
                  </a:lnTo>
                  <a:lnTo>
                    <a:pt x="66" y="10"/>
                  </a:lnTo>
                  <a:lnTo>
                    <a:pt x="64" y="5"/>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sp>
          <p:nvSpPr>
            <p:cNvPr id="74" name="Freeform 429">
              <a:extLst>
                <a:ext uri="{FF2B5EF4-FFF2-40B4-BE49-F238E27FC236}">
                  <a16:creationId xmlns:a16="http://schemas.microsoft.com/office/drawing/2014/main" id="{10129E62-B6B7-4BA2-AEBA-37C9F2DF75A9}"/>
                </a:ext>
              </a:extLst>
            </p:cNvPr>
            <p:cNvSpPr>
              <a:spLocks/>
            </p:cNvSpPr>
            <p:nvPr/>
          </p:nvSpPr>
          <p:spPr bwMode="auto">
            <a:xfrm>
              <a:off x="5524501" y="5699126"/>
              <a:ext cx="14288" cy="14288"/>
            </a:xfrm>
            <a:custGeom>
              <a:avLst/>
              <a:gdLst>
                <a:gd name="T0" fmla="*/ 26 w 28"/>
                <a:gd name="T1" fmla="*/ 11 h 28"/>
                <a:gd name="T2" fmla="*/ 24 w 28"/>
                <a:gd name="T3" fmla="*/ 5 h 28"/>
                <a:gd name="T4" fmla="*/ 21 w 28"/>
                <a:gd name="T5" fmla="*/ 2 h 28"/>
                <a:gd name="T6" fmla="*/ 16 w 28"/>
                <a:gd name="T7" fmla="*/ 0 h 28"/>
                <a:gd name="T8" fmla="*/ 10 w 28"/>
                <a:gd name="T9" fmla="*/ 0 h 28"/>
                <a:gd name="T10" fmla="*/ 9 w 28"/>
                <a:gd name="T11" fmla="*/ 0 h 28"/>
                <a:gd name="T12" fmla="*/ 5 w 28"/>
                <a:gd name="T13" fmla="*/ 2 h 28"/>
                <a:gd name="T14" fmla="*/ 1 w 28"/>
                <a:gd name="T15" fmla="*/ 6 h 28"/>
                <a:gd name="T16" fmla="*/ 0 w 28"/>
                <a:gd name="T17" fmla="*/ 12 h 28"/>
                <a:gd name="T18" fmla="*/ 0 w 28"/>
                <a:gd name="T19" fmla="*/ 17 h 28"/>
                <a:gd name="T20" fmla="*/ 1 w 28"/>
                <a:gd name="T21" fmla="*/ 21 h 28"/>
                <a:gd name="T22" fmla="*/ 4 w 28"/>
                <a:gd name="T23" fmla="*/ 25 h 28"/>
                <a:gd name="T24" fmla="*/ 8 w 28"/>
                <a:gd name="T25" fmla="*/ 27 h 28"/>
                <a:gd name="T26" fmla="*/ 12 w 28"/>
                <a:gd name="T27" fmla="*/ 28 h 28"/>
                <a:gd name="T28" fmla="*/ 15 w 28"/>
                <a:gd name="T29" fmla="*/ 28 h 28"/>
                <a:gd name="T30" fmla="*/ 16 w 28"/>
                <a:gd name="T31" fmla="*/ 27 h 28"/>
                <a:gd name="T32" fmla="*/ 17 w 28"/>
                <a:gd name="T33" fmla="*/ 27 h 28"/>
                <a:gd name="T34" fmla="*/ 21 w 28"/>
                <a:gd name="T35" fmla="*/ 25 h 28"/>
                <a:gd name="T36" fmla="*/ 25 w 28"/>
                <a:gd name="T37" fmla="*/ 21 h 28"/>
                <a:gd name="T38" fmla="*/ 28 w 28"/>
                <a:gd name="T39" fmla="*/ 16 h 28"/>
                <a:gd name="T40" fmla="*/ 26 w 28"/>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8">
                  <a:moveTo>
                    <a:pt x="26" y="11"/>
                  </a:moveTo>
                  <a:lnTo>
                    <a:pt x="24" y="5"/>
                  </a:lnTo>
                  <a:lnTo>
                    <a:pt x="21" y="2"/>
                  </a:lnTo>
                  <a:lnTo>
                    <a:pt x="16" y="0"/>
                  </a:lnTo>
                  <a:lnTo>
                    <a:pt x="10" y="0"/>
                  </a:lnTo>
                  <a:lnTo>
                    <a:pt x="9" y="0"/>
                  </a:lnTo>
                  <a:lnTo>
                    <a:pt x="5" y="2"/>
                  </a:lnTo>
                  <a:lnTo>
                    <a:pt x="1" y="6"/>
                  </a:lnTo>
                  <a:lnTo>
                    <a:pt x="0" y="12"/>
                  </a:lnTo>
                  <a:lnTo>
                    <a:pt x="0" y="17"/>
                  </a:lnTo>
                  <a:lnTo>
                    <a:pt x="1" y="21"/>
                  </a:lnTo>
                  <a:lnTo>
                    <a:pt x="4" y="25"/>
                  </a:lnTo>
                  <a:lnTo>
                    <a:pt x="8" y="27"/>
                  </a:lnTo>
                  <a:lnTo>
                    <a:pt x="12" y="28"/>
                  </a:lnTo>
                  <a:lnTo>
                    <a:pt x="15" y="28"/>
                  </a:lnTo>
                  <a:lnTo>
                    <a:pt x="16" y="27"/>
                  </a:lnTo>
                  <a:lnTo>
                    <a:pt x="17" y="27"/>
                  </a:lnTo>
                  <a:lnTo>
                    <a:pt x="21" y="25"/>
                  </a:lnTo>
                  <a:lnTo>
                    <a:pt x="25" y="21"/>
                  </a:lnTo>
                  <a:lnTo>
                    <a:pt x="28" y="16"/>
                  </a:lnTo>
                  <a:lnTo>
                    <a:pt x="26" y="11"/>
                  </a:lnTo>
                  <a:close/>
                </a:path>
              </a:pathLst>
            </a:custGeom>
            <a:grpFill/>
            <a:ln>
              <a:noFill/>
            </a:ln>
          </p:spPr>
          <p:txBody>
            <a:bodyPr vert="horz" wrap="square" lIns="91440" tIns="45720" rIns="91440" bIns="45720" numCol="1" anchor="t" anchorCtr="0" compatLnSpc="1">
              <a:prstTxWarp prst="textNoShape">
                <a:avLst/>
              </a:prstTxWarp>
            </a:bodyPr>
            <a:lstStyle/>
            <a:p>
              <a:endParaRPr lang="id-ID" sz="1600">
                <a:solidFill>
                  <a:schemeClr val="bg1"/>
                </a:solidFill>
              </a:endParaRPr>
            </a:p>
          </p:txBody>
        </p:sp>
      </p:grpSp>
      <p:sp>
        <p:nvSpPr>
          <p:cNvPr id="16" name="TextBox 15">
            <a:extLst>
              <a:ext uri="{FF2B5EF4-FFF2-40B4-BE49-F238E27FC236}">
                <a16:creationId xmlns:a16="http://schemas.microsoft.com/office/drawing/2014/main" id="{40F9CF09-3C7E-41C4-911E-9535023551B8}"/>
              </a:ext>
            </a:extLst>
          </p:cNvPr>
          <p:cNvSpPr txBox="1"/>
          <p:nvPr/>
        </p:nvSpPr>
        <p:spPr>
          <a:xfrm>
            <a:off x="11131550" y="164392"/>
            <a:ext cx="1716818" cy="369332"/>
          </a:xfrm>
          <a:prstGeom prst="rect">
            <a:avLst/>
          </a:prstGeom>
          <a:noFill/>
        </p:spPr>
        <p:txBody>
          <a:bodyPr wrap="square" rtlCol="0">
            <a:spAutoFit/>
          </a:bodyPr>
          <a:lstStyle/>
          <a:p>
            <a:r>
              <a:rPr lang="en-US" dirty="0">
                <a:solidFill>
                  <a:schemeClr val="bg1"/>
                </a:solidFill>
              </a:rPr>
              <a:t>- Nadia</a:t>
            </a:r>
          </a:p>
        </p:txBody>
      </p:sp>
      <p:sp>
        <p:nvSpPr>
          <p:cNvPr id="91" name="Freeform 90">
            <a:extLst>
              <a:ext uri="{FF2B5EF4-FFF2-40B4-BE49-F238E27FC236}">
                <a16:creationId xmlns:a16="http://schemas.microsoft.com/office/drawing/2014/main" id="{AB68D4E8-FDAC-4F2F-BA33-72110FE3740E}"/>
              </a:ext>
            </a:extLst>
          </p:cNvPr>
          <p:cNvSpPr>
            <a:spLocks/>
          </p:cNvSpPr>
          <p:nvPr/>
        </p:nvSpPr>
        <p:spPr bwMode="auto">
          <a:xfrm>
            <a:off x="9462542" y="3235424"/>
            <a:ext cx="14288" cy="14288"/>
          </a:xfrm>
          <a:custGeom>
            <a:avLst/>
            <a:gdLst>
              <a:gd name="T0" fmla="*/ 24 w 28"/>
              <a:gd name="T1" fmla="*/ 3 h 27"/>
              <a:gd name="T2" fmla="*/ 20 w 28"/>
              <a:gd name="T3" fmla="*/ 1 h 27"/>
              <a:gd name="T4" fmla="*/ 14 w 28"/>
              <a:gd name="T5" fmla="*/ 0 h 27"/>
              <a:gd name="T6" fmla="*/ 9 w 28"/>
              <a:gd name="T7" fmla="*/ 1 h 27"/>
              <a:gd name="T8" fmla="*/ 5 w 28"/>
              <a:gd name="T9" fmla="*/ 3 h 27"/>
              <a:gd name="T10" fmla="*/ 2 w 28"/>
              <a:gd name="T11" fmla="*/ 9 h 27"/>
              <a:gd name="T12" fmla="*/ 0 w 28"/>
              <a:gd name="T13" fmla="*/ 13 h 27"/>
              <a:gd name="T14" fmla="*/ 2 w 28"/>
              <a:gd name="T15" fmla="*/ 18 h 27"/>
              <a:gd name="T16" fmla="*/ 5 w 28"/>
              <a:gd name="T17" fmla="*/ 24 h 27"/>
              <a:gd name="T18" fmla="*/ 9 w 28"/>
              <a:gd name="T19" fmla="*/ 26 h 27"/>
              <a:gd name="T20" fmla="*/ 14 w 28"/>
              <a:gd name="T21" fmla="*/ 27 h 27"/>
              <a:gd name="T22" fmla="*/ 20 w 28"/>
              <a:gd name="T23" fmla="*/ 26 h 27"/>
              <a:gd name="T24" fmla="*/ 24 w 28"/>
              <a:gd name="T25" fmla="*/ 24 h 27"/>
              <a:gd name="T26" fmla="*/ 27 w 28"/>
              <a:gd name="T27" fmla="*/ 18 h 27"/>
              <a:gd name="T28" fmla="*/ 28 w 28"/>
              <a:gd name="T29" fmla="*/ 13 h 27"/>
              <a:gd name="T30" fmla="*/ 27 w 28"/>
              <a:gd name="T31" fmla="*/ 9 h 27"/>
              <a:gd name="T32" fmla="*/ 24 w 28"/>
              <a:gd name="T3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7">
                <a:moveTo>
                  <a:pt x="24" y="3"/>
                </a:moveTo>
                <a:lnTo>
                  <a:pt x="20" y="1"/>
                </a:lnTo>
                <a:lnTo>
                  <a:pt x="14" y="0"/>
                </a:lnTo>
                <a:lnTo>
                  <a:pt x="9" y="1"/>
                </a:lnTo>
                <a:lnTo>
                  <a:pt x="5" y="3"/>
                </a:lnTo>
                <a:lnTo>
                  <a:pt x="2" y="9"/>
                </a:lnTo>
                <a:lnTo>
                  <a:pt x="0" y="13"/>
                </a:lnTo>
                <a:lnTo>
                  <a:pt x="2" y="18"/>
                </a:lnTo>
                <a:lnTo>
                  <a:pt x="5" y="24"/>
                </a:lnTo>
                <a:lnTo>
                  <a:pt x="9" y="26"/>
                </a:lnTo>
                <a:lnTo>
                  <a:pt x="14" y="27"/>
                </a:lnTo>
                <a:lnTo>
                  <a:pt x="20" y="26"/>
                </a:lnTo>
                <a:lnTo>
                  <a:pt x="24" y="24"/>
                </a:lnTo>
                <a:lnTo>
                  <a:pt x="27" y="18"/>
                </a:lnTo>
                <a:lnTo>
                  <a:pt x="28" y="13"/>
                </a:lnTo>
                <a:lnTo>
                  <a:pt x="27" y="9"/>
                </a:lnTo>
                <a:lnTo>
                  <a:pt x="24"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1">
            <a:extLst>
              <a:ext uri="{FF2B5EF4-FFF2-40B4-BE49-F238E27FC236}">
                <a16:creationId xmlns:a16="http://schemas.microsoft.com/office/drawing/2014/main" id="{9E082100-DA4E-4552-AE00-F32B0071DB9A}"/>
              </a:ext>
            </a:extLst>
          </p:cNvPr>
          <p:cNvSpPr>
            <a:spLocks noEditPoints="1"/>
          </p:cNvSpPr>
          <p:nvPr/>
        </p:nvSpPr>
        <p:spPr bwMode="auto">
          <a:xfrm>
            <a:off x="9291092" y="3157636"/>
            <a:ext cx="376238" cy="128588"/>
          </a:xfrm>
          <a:custGeom>
            <a:avLst/>
            <a:gdLst>
              <a:gd name="T0" fmla="*/ 617 w 712"/>
              <a:gd name="T1" fmla="*/ 55 h 245"/>
              <a:gd name="T2" fmla="*/ 595 w 712"/>
              <a:gd name="T3" fmla="*/ 30 h 245"/>
              <a:gd name="T4" fmla="*/ 566 w 712"/>
              <a:gd name="T5" fmla="*/ 12 h 245"/>
              <a:gd name="T6" fmla="*/ 533 w 712"/>
              <a:gd name="T7" fmla="*/ 2 h 245"/>
              <a:gd name="T8" fmla="*/ 497 w 712"/>
              <a:gd name="T9" fmla="*/ 2 h 245"/>
              <a:gd name="T10" fmla="*/ 464 w 712"/>
              <a:gd name="T11" fmla="*/ 12 h 245"/>
              <a:gd name="T12" fmla="*/ 436 w 712"/>
              <a:gd name="T13" fmla="*/ 30 h 245"/>
              <a:gd name="T14" fmla="*/ 413 w 712"/>
              <a:gd name="T15" fmla="*/ 55 h 245"/>
              <a:gd name="T16" fmla="*/ 43 w 712"/>
              <a:gd name="T17" fmla="*/ 71 h 245"/>
              <a:gd name="T18" fmla="*/ 10 w 712"/>
              <a:gd name="T19" fmla="*/ 93 h 245"/>
              <a:gd name="T20" fmla="*/ 1 w 712"/>
              <a:gd name="T21" fmla="*/ 133 h 245"/>
              <a:gd name="T22" fmla="*/ 24 w 712"/>
              <a:gd name="T23" fmla="*/ 166 h 245"/>
              <a:gd name="T24" fmla="*/ 276 w 712"/>
              <a:gd name="T25" fmla="*/ 175 h 245"/>
              <a:gd name="T26" fmla="*/ 290 w 712"/>
              <a:gd name="T27" fmla="*/ 161 h 245"/>
              <a:gd name="T28" fmla="*/ 276 w 712"/>
              <a:gd name="T29" fmla="*/ 148 h 245"/>
              <a:gd name="T30" fmla="*/ 39 w 712"/>
              <a:gd name="T31" fmla="*/ 144 h 245"/>
              <a:gd name="T32" fmla="*/ 29 w 712"/>
              <a:gd name="T33" fmla="*/ 128 h 245"/>
              <a:gd name="T34" fmla="*/ 33 w 712"/>
              <a:gd name="T35" fmla="*/ 108 h 245"/>
              <a:gd name="T36" fmla="*/ 49 w 712"/>
              <a:gd name="T37" fmla="*/ 98 h 245"/>
              <a:gd name="T38" fmla="*/ 393 w 712"/>
              <a:gd name="T39" fmla="*/ 122 h 245"/>
              <a:gd name="T40" fmla="*/ 403 w 712"/>
              <a:gd name="T41" fmla="*/ 171 h 245"/>
              <a:gd name="T42" fmla="*/ 428 w 712"/>
              <a:gd name="T43" fmla="*/ 209 h 245"/>
              <a:gd name="T44" fmla="*/ 467 w 712"/>
              <a:gd name="T45" fmla="*/ 235 h 245"/>
              <a:gd name="T46" fmla="*/ 515 w 712"/>
              <a:gd name="T47" fmla="*/ 245 h 245"/>
              <a:gd name="T48" fmla="*/ 550 w 712"/>
              <a:gd name="T49" fmla="*/ 239 h 245"/>
              <a:gd name="T50" fmla="*/ 581 w 712"/>
              <a:gd name="T51" fmla="*/ 225 h 245"/>
              <a:gd name="T52" fmla="*/ 607 w 712"/>
              <a:gd name="T53" fmla="*/ 204 h 245"/>
              <a:gd name="T54" fmla="*/ 625 w 712"/>
              <a:gd name="T55" fmla="*/ 175 h 245"/>
              <a:gd name="T56" fmla="*/ 688 w 712"/>
              <a:gd name="T57" fmla="*/ 166 h 245"/>
              <a:gd name="T58" fmla="*/ 711 w 712"/>
              <a:gd name="T59" fmla="*/ 133 h 245"/>
              <a:gd name="T60" fmla="*/ 702 w 712"/>
              <a:gd name="T61" fmla="*/ 93 h 245"/>
              <a:gd name="T62" fmla="*/ 670 w 712"/>
              <a:gd name="T63" fmla="*/ 71 h 245"/>
              <a:gd name="T64" fmla="*/ 496 w 712"/>
              <a:gd name="T65" fmla="*/ 215 h 245"/>
              <a:gd name="T66" fmla="*/ 463 w 712"/>
              <a:gd name="T67" fmla="*/ 201 h 245"/>
              <a:gd name="T68" fmla="*/ 437 w 712"/>
              <a:gd name="T69" fmla="*/ 175 h 245"/>
              <a:gd name="T70" fmla="*/ 423 w 712"/>
              <a:gd name="T71" fmla="*/ 142 h 245"/>
              <a:gd name="T72" fmla="*/ 423 w 712"/>
              <a:gd name="T73" fmla="*/ 104 h 245"/>
              <a:gd name="T74" fmla="*/ 437 w 712"/>
              <a:gd name="T75" fmla="*/ 70 h 245"/>
              <a:gd name="T76" fmla="*/ 463 w 712"/>
              <a:gd name="T77" fmla="*/ 44 h 245"/>
              <a:gd name="T78" fmla="*/ 496 w 712"/>
              <a:gd name="T79" fmla="*/ 30 h 245"/>
              <a:gd name="T80" fmla="*/ 534 w 712"/>
              <a:gd name="T81" fmla="*/ 30 h 245"/>
              <a:gd name="T82" fmla="*/ 568 w 712"/>
              <a:gd name="T83" fmla="*/ 44 h 245"/>
              <a:gd name="T84" fmla="*/ 594 w 712"/>
              <a:gd name="T85" fmla="*/ 70 h 245"/>
              <a:gd name="T86" fmla="*/ 608 w 712"/>
              <a:gd name="T87" fmla="*/ 104 h 245"/>
              <a:gd name="T88" fmla="*/ 608 w 712"/>
              <a:gd name="T89" fmla="*/ 142 h 245"/>
              <a:gd name="T90" fmla="*/ 594 w 712"/>
              <a:gd name="T91" fmla="*/ 175 h 245"/>
              <a:gd name="T92" fmla="*/ 568 w 712"/>
              <a:gd name="T93" fmla="*/ 201 h 245"/>
              <a:gd name="T94" fmla="*/ 534 w 712"/>
              <a:gd name="T95" fmla="*/ 215 h 245"/>
              <a:gd name="T96" fmla="*/ 634 w 712"/>
              <a:gd name="T97" fmla="*/ 148 h 245"/>
              <a:gd name="T98" fmla="*/ 634 w 712"/>
              <a:gd name="T99" fmla="*/ 98 h 245"/>
              <a:gd name="T100" fmla="*/ 673 w 712"/>
              <a:gd name="T101" fmla="*/ 102 h 245"/>
              <a:gd name="T102" fmla="*/ 683 w 712"/>
              <a:gd name="T103" fmla="*/ 118 h 245"/>
              <a:gd name="T104" fmla="*/ 679 w 712"/>
              <a:gd name="T105" fmla="*/ 136 h 245"/>
              <a:gd name="T106" fmla="*/ 663 w 712"/>
              <a:gd name="T107"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2" h="245">
                <a:moveTo>
                  <a:pt x="659" y="70"/>
                </a:moveTo>
                <a:lnTo>
                  <a:pt x="625" y="70"/>
                </a:lnTo>
                <a:lnTo>
                  <a:pt x="622" y="62"/>
                </a:lnTo>
                <a:lnTo>
                  <a:pt x="617" y="55"/>
                </a:lnTo>
                <a:lnTo>
                  <a:pt x="612" y="48"/>
                </a:lnTo>
                <a:lnTo>
                  <a:pt x="607" y="42"/>
                </a:lnTo>
                <a:lnTo>
                  <a:pt x="601" y="35"/>
                </a:lnTo>
                <a:lnTo>
                  <a:pt x="595" y="30"/>
                </a:lnTo>
                <a:lnTo>
                  <a:pt x="588" y="25"/>
                </a:lnTo>
                <a:lnTo>
                  <a:pt x="581" y="19"/>
                </a:lnTo>
                <a:lnTo>
                  <a:pt x="573" y="15"/>
                </a:lnTo>
                <a:lnTo>
                  <a:pt x="566" y="12"/>
                </a:lnTo>
                <a:lnTo>
                  <a:pt x="558" y="9"/>
                </a:lnTo>
                <a:lnTo>
                  <a:pt x="550" y="5"/>
                </a:lnTo>
                <a:lnTo>
                  <a:pt x="541" y="3"/>
                </a:lnTo>
                <a:lnTo>
                  <a:pt x="533" y="2"/>
                </a:lnTo>
                <a:lnTo>
                  <a:pt x="524" y="1"/>
                </a:lnTo>
                <a:lnTo>
                  <a:pt x="515" y="0"/>
                </a:lnTo>
                <a:lnTo>
                  <a:pt x="506" y="1"/>
                </a:lnTo>
                <a:lnTo>
                  <a:pt x="497" y="2"/>
                </a:lnTo>
                <a:lnTo>
                  <a:pt x="489" y="3"/>
                </a:lnTo>
                <a:lnTo>
                  <a:pt x="480" y="5"/>
                </a:lnTo>
                <a:lnTo>
                  <a:pt x="472" y="9"/>
                </a:lnTo>
                <a:lnTo>
                  <a:pt x="464" y="12"/>
                </a:lnTo>
                <a:lnTo>
                  <a:pt x="456" y="15"/>
                </a:lnTo>
                <a:lnTo>
                  <a:pt x="449" y="19"/>
                </a:lnTo>
                <a:lnTo>
                  <a:pt x="442" y="25"/>
                </a:lnTo>
                <a:lnTo>
                  <a:pt x="436" y="30"/>
                </a:lnTo>
                <a:lnTo>
                  <a:pt x="430" y="35"/>
                </a:lnTo>
                <a:lnTo>
                  <a:pt x="424" y="42"/>
                </a:lnTo>
                <a:lnTo>
                  <a:pt x="419" y="48"/>
                </a:lnTo>
                <a:lnTo>
                  <a:pt x="413" y="55"/>
                </a:lnTo>
                <a:lnTo>
                  <a:pt x="409" y="62"/>
                </a:lnTo>
                <a:lnTo>
                  <a:pt x="405" y="70"/>
                </a:lnTo>
                <a:lnTo>
                  <a:pt x="54" y="70"/>
                </a:lnTo>
                <a:lnTo>
                  <a:pt x="43" y="71"/>
                </a:lnTo>
                <a:lnTo>
                  <a:pt x="33" y="74"/>
                </a:lnTo>
                <a:lnTo>
                  <a:pt x="24" y="78"/>
                </a:lnTo>
                <a:lnTo>
                  <a:pt x="16" y="85"/>
                </a:lnTo>
                <a:lnTo>
                  <a:pt x="10" y="93"/>
                </a:lnTo>
                <a:lnTo>
                  <a:pt x="5" y="102"/>
                </a:lnTo>
                <a:lnTo>
                  <a:pt x="1" y="112"/>
                </a:lnTo>
                <a:lnTo>
                  <a:pt x="0" y="122"/>
                </a:lnTo>
                <a:lnTo>
                  <a:pt x="1" y="133"/>
                </a:lnTo>
                <a:lnTo>
                  <a:pt x="5" y="143"/>
                </a:lnTo>
                <a:lnTo>
                  <a:pt x="10" y="152"/>
                </a:lnTo>
                <a:lnTo>
                  <a:pt x="16" y="160"/>
                </a:lnTo>
                <a:lnTo>
                  <a:pt x="24" y="166"/>
                </a:lnTo>
                <a:lnTo>
                  <a:pt x="33" y="172"/>
                </a:lnTo>
                <a:lnTo>
                  <a:pt x="43" y="174"/>
                </a:lnTo>
                <a:lnTo>
                  <a:pt x="54" y="175"/>
                </a:lnTo>
                <a:lnTo>
                  <a:pt x="276" y="175"/>
                </a:lnTo>
                <a:lnTo>
                  <a:pt x="281" y="174"/>
                </a:lnTo>
                <a:lnTo>
                  <a:pt x="286" y="172"/>
                </a:lnTo>
                <a:lnTo>
                  <a:pt x="289" y="167"/>
                </a:lnTo>
                <a:lnTo>
                  <a:pt x="290" y="161"/>
                </a:lnTo>
                <a:lnTo>
                  <a:pt x="289" y="156"/>
                </a:lnTo>
                <a:lnTo>
                  <a:pt x="286" y="151"/>
                </a:lnTo>
                <a:lnTo>
                  <a:pt x="281" y="149"/>
                </a:lnTo>
                <a:lnTo>
                  <a:pt x="276" y="148"/>
                </a:lnTo>
                <a:lnTo>
                  <a:pt x="54" y="148"/>
                </a:lnTo>
                <a:lnTo>
                  <a:pt x="49" y="147"/>
                </a:lnTo>
                <a:lnTo>
                  <a:pt x="43" y="146"/>
                </a:lnTo>
                <a:lnTo>
                  <a:pt x="39" y="144"/>
                </a:lnTo>
                <a:lnTo>
                  <a:pt x="36" y="141"/>
                </a:lnTo>
                <a:lnTo>
                  <a:pt x="33" y="136"/>
                </a:lnTo>
                <a:lnTo>
                  <a:pt x="30" y="132"/>
                </a:lnTo>
                <a:lnTo>
                  <a:pt x="29" y="128"/>
                </a:lnTo>
                <a:lnTo>
                  <a:pt x="28" y="122"/>
                </a:lnTo>
                <a:lnTo>
                  <a:pt x="29" y="118"/>
                </a:lnTo>
                <a:lnTo>
                  <a:pt x="30" y="113"/>
                </a:lnTo>
                <a:lnTo>
                  <a:pt x="33" y="108"/>
                </a:lnTo>
                <a:lnTo>
                  <a:pt x="36" y="105"/>
                </a:lnTo>
                <a:lnTo>
                  <a:pt x="39" y="102"/>
                </a:lnTo>
                <a:lnTo>
                  <a:pt x="43" y="100"/>
                </a:lnTo>
                <a:lnTo>
                  <a:pt x="49" y="98"/>
                </a:lnTo>
                <a:lnTo>
                  <a:pt x="54" y="98"/>
                </a:lnTo>
                <a:lnTo>
                  <a:pt x="395" y="98"/>
                </a:lnTo>
                <a:lnTo>
                  <a:pt x="394" y="109"/>
                </a:lnTo>
                <a:lnTo>
                  <a:pt x="393" y="122"/>
                </a:lnTo>
                <a:lnTo>
                  <a:pt x="393" y="135"/>
                </a:lnTo>
                <a:lnTo>
                  <a:pt x="395" y="147"/>
                </a:lnTo>
                <a:lnTo>
                  <a:pt x="398" y="159"/>
                </a:lnTo>
                <a:lnTo>
                  <a:pt x="403" y="171"/>
                </a:lnTo>
                <a:lnTo>
                  <a:pt x="408" y="180"/>
                </a:lnTo>
                <a:lnTo>
                  <a:pt x="413" y="191"/>
                </a:lnTo>
                <a:lnTo>
                  <a:pt x="421" y="201"/>
                </a:lnTo>
                <a:lnTo>
                  <a:pt x="428" y="209"/>
                </a:lnTo>
                <a:lnTo>
                  <a:pt x="437" y="217"/>
                </a:lnTo>
                <a:lnTo>
                  <a:pt x="447" y="224"/>
                </a:lnTo>
                <a:lnTo>
                  <a:pt x="457" y="230"/>
                </a:lnTo>
                <a:lnTo>
                  <a:pt x="467" y="235"/>
                </a:lnTo>
                <a:lnTo>
                  <a:pt x="479" y="239"/>
                </a:lnTo>
                <a:lnTo>
                  <a:pt x="491" y="243"/>
                </a:lnTo>
                <a:lnTo>
                  <a:pt x="502" y="245"/>
                </a:lnTo>
                <a:lnTo>
                  <a:pt x="515" y="245"/>
                </a:lnTo>
                <a:lnTo>
                  <a:pt x="524" y="245"/>
                </a:lnTo>
                <a:lnTo>
                  <a:pt x="533" y="244"/>
                </a:lnTo>
                <a:lnTo>
                  <a:pt x="541" y="241"/>
                </a:lnTo>
                <a:lnTo>
                  <a:pt x="550" y="239"/>
                </a:lnTo>
                <a:lnTo>
                  <a:pt x="558" y="237"/>
                </a:lnTo>
                <a:lnTo>
                  <a:pt x="566" y="234"/>
                </a:lnTo>
                <a:lnTo>
                  <a:pt x="573" y="230"/>
                </a:lnTo>
                <a:lnTo>
                  <a:pt x="581" y="225"/>
                </a:lnTo>
                <a:lnTo>
                  <a:pt x="588" y="221"/>
                </a:lnTo>
                <a:lnTo>
                  <a:pt x="595" y="216"/>
                </a:lnTo>
                <a:lnTo>
                  <a:pt x="601" y="209"/>
                </a:lnTo>
                <a:lnTo>
                  <a:pt x="607" y="204"/>
                </a:lnTo>
                <a:lnTo>
                  <a:pt x="612" y="197"/>
                </a:lnTo>
                <a:lnTo>
                  <a:pt x="617" y="190"/>
                </a:lnTo>
                <a:lnTo>
                  <a:pt x="622" y="182"/>
                </a:lnTo>
                <a:lnTo>
                  <a:pt x="625" y="175"/>
                </a:lnTo>
                <a:lnTo>
                  <a:pt x="659" y="175"/>
                </a:lnTo>
                <a:lnTo>
                  <a:pt x="670" y="174"/>
                </a:lnTo>
                <a:lnTo>
                  <a:pt x="679" y="172"/>
                </a:lnTo>
                <a:lnTo>
                  <a:pt x="688" y="166"/>
                </a:lnTo>
                <a:lnTo>
                  <a:pt x="696" y="160"/>
                </a:lnTo>
                <a:lnTo>
                  <a:pt x="702" y="152"/>
                </a:lnTo>
                <a:lnTo>
                  <a:pt x="707" y="143"/>
                </a:lnTo>
                <a:lnTo>
                  <a:pt x="711" y="133"/>
                </a:lnTo>
                <a:lnTo>
                  <a:pt x="712" y="122"/>
                </a:lnTo>
                <a:lnTo>
                  <a:pt x="711" y="112"/>
                </a:lnTo>
                <a:lnTo>
                  <a:pt x="707" y="102"/>
                </a:lnTo>
                <a:lnTo>
                  <a:pt x="702" y="93"/>
                </a:lnTo>
                <a:lnTo>
                  <a:pt x="696" y="85"/>
                </a:lnTo>
                <a:lnTo>
                  <a:pt x="688" y="78"/>
                </a:lnTo>
                <a:lnTo>
                  <a:pt x="679" y="74"/>
                </a:lnTo>
                <a:lnTo>
                  <a:pt x="670" y="71"/>
                </a:lnTo>
                <a:lnTo>
                  <a:pt x="659" y="70"/>
                </a:lnTo>
                <a:close/>
                <a:moveTo>
                  <a:pt x="515" y="217"/>
                </a:moveTo>
                <a:lnTo>
                  <a:pt x="506" y="217"/>
                </a:lnTo>
                <a:lnTo>
                  <a:pt x="496" y="215"/>
                </a:lnTo>
                <a:lnTo>
                  <a:pt x="487" y="212"/>
                </a:lnTo>
                <a:lnTo>
                  <a:pt x="479" y="209"/>
                </a:lnTo>
                <a:lnTo>
                  <a:pt x="470" y="206"/>
                </a:lnTo>
                <a:lnTo>
                  <a:pt x="463" y="201"/>
                </a:lnTo>
                <a:lnTo>
                  <a:pt x="455" y="195"/>
                </a:lnTo>
                <a:lnTo>
                  <a:pt x="449" y="189"/>
                </a:lnTo>
                <a:lnTo>
                  <a:pt x="442" y="182"/>
                </a:lnTo>
                <a:lnTo>
                  <a:pt x="437" y="175"/>
                </a:lnTo>
                <a:lnTo>
                  <a:pt x="432" y="167"/>
                </a:lnTo>
                <a:lnTo>
                  <a:pt x="428" y="159"/>
                </a:lnTo>
                <a:lnTo>
                  <a:pt x="425" y="150"/>
                </a:lnTo>
                <a:lnTo>
                  <a:pt x="423" y="142"/>
                </a:lnTo>
                <a:lnTo>
                  <a:pt x="421" y="132"/>
                </a:lnTo>
                <a:lnTo>
                  <a:pt x="421" y="122"/>
                </a:lnTo>
                <a:lnTo>
                  <a:pt x="421" y="113"/>
                </a:lnTo>
                <a:lnTo>
                  <a:pt x="423" y="104"/>
                </a:lnTo>
                <a:lnTo>
                  <a:pt x="425" y="94"/>
                </a:lnTo>
                <a:lnTo>
                  <a:pt x="428" y="86"/>
                </a:lnTo>
                <a:lnTo>
                  <a:pt x="432" y="77"/>
                </a:lnTo>
                <a:lnTo>
                  <a:pt x="437" y="70"/>
                </a:lnTo>
                <a:lnTo>
                  <a:pt x="442" y="62"/>
                </a:lnTo>
                <a:lnTo>
                  <a:pt x="449" y="56"/>
                </a:lnTo>
                <a:lnTo>
                  <a:pt x="455" y="49"/>
                </a:lnTo>
                <a:lnTo>
                  <a:pt x="463" y="44"/>
                </a:lnTo>
                <a:lnTo>
                  <a:pt x="470" y="40"/>
                </a:lnTo>
                <a:lnTo>
                  <a:pt x="479" y="35"/>
                </a:lnTo>
                <a:lnTo>
                  <a:pt x="487" y="32"/>
                </a:lnTo>
                <a:lnTo>
                  <a:pt x="496" y="30"/>
                </a:lnTo>
                <a:lnTo>
                  <a:pt x="506" y="29"/>
                </a:lnTo>
                <a:lnTo>
                  <a:pt x="515" y="28"/>
                </a:lnTo>
                <a:lnTo>
                  <a:pt x="525" y="29"/>
                </a:lnTo>
                <a:lnTo>
                  <a:pt x="534" y="30"/>
                </a:lnTo>
                <a:lnTo>
                  <a:pt x="543" y="32"/>
                </a:lnTo>
                <a:lnTo>
                  <a:pt x="552" y="35"/>
                </a:lnTo>
                <a:lnTo>
                  <a:pt x="560" y="40"/>
                </a:lnTo>
                <a:lnTo>
                  <a:pt x="568" y="44"/>
                </a:lnTo>
                <a:lnTo>
                  <a:pt x="575" y="49"/>
                </a:lnTo>
                <a:lnTo>
                  <a:pt x="582" y="56"/>
                </a:lnTo>
                <a:lnTo>
                  <a:pt x="588" y="62"/>
                </a:lnTo>
                <a:lnTo>
                  <a:pt x="594" y="70"/>
                </a:lnTo>
                <a:lnTo>
                  <a:pt x="598" y="77"/>
                </a:lnTo>
                <a:lnTo>
                  <a:pt x="602" y="86"/>
                </a:lnTo>
                <a:lnTo>
                  <a:pt x="605" y="94"/>
                </a:lnTo>
                <a:lnTo>
                  <a:pt x="608" y="104"/>
                </a:lnTo>
                <a:lnTo>
                  <a:pt x="609" y="113"/>
                </a:lnTo>
                <a:lnTo>
                  <a:pt x="610" y="122"/>
                </a:lnTo>
                <a:lnTo>
                  <a:pt x="609" y="132"/>
                </a:lnTo>
                <a:lnTo>
                  <a:pt x="608" y="142"/>
                </a:lnTo>
                <a:lnTo>
                  <a:pt x="605" y="150"/>
                </a:lnTo>
                <a:lnTo>
                  <a:pt x="602" y="159"/>
                </a:lnTo>
                <a:lnTo>
                  <a:pt x="598" y="167"/>
                </a:lnTo>
                <a:lnTo>
                  <a:pt x="594" y="175"/>
                </a:lnTo>
                <a:lnTo>
                  <a:pt x="588" y="182"/>
                </a:lnTo>
                <a:lnTo>
                  <a:pt x="582" y="189"/>
                </a:lnTo>
                <a:lnTo>
                  <a:pt x="575" y="195"/>
                </a:lnTo>
                <a:lnTo>
                  <a:pt x="568" y="201"/>
                </a:lnTo>
                <a:lnTo>
                  <a:pt x="560" y="206"/>
                </a:lnTo>
                <a:lnTo>
                  <a:pt x="552" y="209"/>
                </a:lnTo>
                <a:lnTo>
                  <a:pt x="543" y="212"/>
                </a:lnTo>
                <a:lnTo>
                  <a:pt x="534" y="215"/>
                </a:lnTo>
                <a:lnTo>
                  <a:pt x="525" y="217"/>
                </a:lnTo>
                <a:lnTo>
                  <a:pt x="515" y="217"/>
                </a:lnTo>
                <a:close/>
                <a:moveTo>
                  <a:pt x="659" y="148"/>
                </a:moveTo>
                <a:lnTo>
                  <a:pt x="634" y="148"/>
                </a:lnTo>
                <a:lnTo>
                  <a:pt x="637" y="135"/>
                </a:lnTo>
                <a:lnTo>
                  <a:pt x="638" y="122"/>
                </a:lnTo>
                <a:lnTo>
                  <a:pt x="637" y="109"/>
                </a:lnTo>
                <a:lnTo>
                  <a:pt x="634" y="98"/>
                </a:lnTo>
                <a:lnTo>
                  <a:pt x="659" y="98"/>
                </a:lnTo>
                <a:lnTo>
                  <a:pt x="663" y="98"/>
                </a:lnTo>
                <a:lnTo>
                  <a:pt x="669" y="100"/>
                </a:lnTo>
                <a:lnTo>
                  <a:pt x="673" y="102"/>
                </a:lnTo>
                <a:lnTo>
                  <a:pt x="676" y="105"/>
                </a:lnTo>
                <a:lnTo>
                  <a:pt x="679" y="108"/>
                </a:lnTo>
                <a:lnTo>
                  <a:pt x="682" y="113"/>
                </a:lnTo>
                <a:lnTo>
                  <a:pt x="683" y="118"/>
                </a:lnTo>
                <a:lnTo>
                  <a:pt x="684" y="122"/>
                </a:lnTo>
                <a:lnTo>
                  <a:pt x="683" y="128"/>
                </a:lnTo>
                <a:lnTo>
                  <a:pt x="682" y="132"/>
                </a:lnTo>
                <a:lnTo>
                  <a:pt x="679" y="136"/>
                </a:lnTo>
                <a:lnTo>
                  <a:pt x="676" y="141"/>
                </a:lnTo>
                <a:lnTo>
                  <a:pt x="673" y="144"/>
                </a:lnTo>
                <a:lnTo>
                  <a:pt x="669" y="146"/>
                </a:lnTo>
                <a:lnTo>
                  <a:pt x="663" y="147"/>
                </a:lnTo>
                <a:lnTo>
                  <a:pt x="659" y="1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2">
            <a:extLst>
              <a:ext uri="{FF2B5EF4-FFF2-40B4-BE49-F238E27FC236}">
                <a16:creationId xmlns:a16="http://schemas.microsoft.com/office/drawing/2014/main" id="{C1E0123E-54CC-4F59-919E-856B9A92C260}"/>
              </a:ext>
            </a:extLst>
          </p:cNvPr>
          <p:cNvSpPr>
            <a:spLocks noEditPoints="1"/>
          </p:cNvSpPr>
          <p:nvPr/>
        </p:nvSpPr>
        <p:spPr bwMode="auto">
          <a:xfrm>
            <a:off x="9291092" y="3281461"/>
            <a:ext cx="376238" cy="128588"/>
          </a:xfrm>
          <a:custGeom>
            <a:avLst/>
            <a:gdLst>
              <a:gd name="T0" fmla="*/ 333 w 712"/>
              <a:gd name="T1" fmla="*/ 55 h 245"/>
              <a:gd name="T2" fmla="*/ 311 w 712"/>
              <a:gd name="T3" fmla="*/ 29 h 245"/>
              <a:gd name="T4" fmla="*/ 283 w 712"/>
              <a:gd name="T5" fmla="*/ 11 h 245"/>
              <a:gd name="T6" fmla="*/ 249 w 712"/>
              <a:gd name="T7" fmla="*/ 1 h 245"/>
              <a:gd name="T8" fmla="*/ 214 w 712"/>
              <a:gd name="T9" fmla="*/ 1 h 245"/>
              <a:gd name="T10" fmla="*/ 181 w 712"/>
              <a:gd name="T11" fmla="*/ 11 h 245"/>
              <a:gd name="T12" fmla="*/ 152 w 712"/>
              <a:gd name="T13" fmla="*/ 29 h 245"/>
              <a:gd name="T14" fmla="*/ 129 w 712"/>
              <a:gd name="T15" fmla="*/ 55 h 245"/>
              <a:gd name="T16" fmla="*/ 43 w 712"/>
              <a:gd name="T17" fmla="*/ 71 h 245"/>
              <a:gd name="T18" fmla="*/ 10 w 712"/>
              <a:gd name="T19" fmla="*/ 92 h 245"/>
              <a:gd name="T20" fmla="*/ 1 w 712"/>
              <a:gd name="T21" fmla="*/ 133 h 245"/>
              <a:gd name="T22" fmla="*/ 24 w 712"/>
              <a:gd name="T23" fmla="*/ 166 h 245"/>
              <a:gd name="T24" fmla="*/ 122 w 712"/>
              <a:gd name="T25" fmla="*/ 175 h 245"/>
              <a:gd name="T26" fmla="*/ 140 w 712"/>
              <a:gd name="T27" fmla="*/ 203 h 245"/>
              <a:gd name="T28" fmla="*/ 166 w 712"/>
              <a:gd name="T29" fmla="*/ 225 h 245"/>
              <a:gd name="T30" fmla="*/ 197 w 712"/>
              <a:gd name="T31" fmla="*/ 239 h 245"/>
              <a:gd name="T32" fmla="*/ 231 w 712"/>
              <a:gd name="T33" fmla="*/ 245 h 245"/>
              <a:gd name="T34" fmla="*/ 266 w 712"/>
              <a:gd name="T35" fmla="*/ 239 h 245"/>
              <a:gd name="T36" fmla="*/ 298 w 712"/>
              <a:gd name="T37" fmla="*/ 225 h 245"/>
              <a:gd name="T38" fmla="*/ 323 w 712"/>
              <a:gd name="T39" fmla="*/ 203 h 245"/>
              <a:gd name="T40" fmla="*/ 342 w 712"/>
              <a:gd name="T41" fmla="*/ 175 h 245"/>
              <a:gd name="T42" fmla="*/ 688 w 712"/>
              <a:gd name="T43" fmla="*/ 166 h 245"/>
              <a:gd name="T44" fmla="*/ 711 w 712"/>
              <a:gd name="T45" fmla="*/ 133 h 245"/>
              <a:gd name="T46" fmla="*/ 702 w 712"/>
              <a:gd name="T47" fmla="*/ 92 h 245"/>
              <a:gd name="T48" fmla="*/ 670 w 712"/>
              <a:gd name="T49" fmla="*/ 71 h 245"/>
              <a:gd name="T50" fmla="*/ 43 w 712"/>
              <a:gd name="T51" fmla="*/ 145 h 245"/>
              <a:gd name="T52" fmla="*/ 30 w 712"/>
              <a:gd name="T53" fmla="*/ 132 h 245"/>
              <a:gd name="T54" fmla="*/ 30 w 712"/>
              <a:gd name="T55" fmla="*/ 113 h 245"/>
              <a:gd name="T56" fmla="*/ 43 w 712"/>
              <a:gd name="T57" fmla="*/ 99 h 245"/>
              <a:gd name="T58" fmla="*/ 110 w 712"/>
              <a:gd name="T59" fmla="*/ 109 h 245"/>
              <a:gd name="T60" fmla="*/ 54 w 712"/>
              <a:gd name="T61" fmla="*/ 147 h 245"/>
              <a:gd name="T62" fmla="*/ 203 w 712"/>
              <a:gd name="T63" fmla="*/ 213 h 245"/>
              <a:gd name="T64" fmla="*/ 171 w 712"/>
              <a:gd name="T65" fmla="*/ 195 h 245"/>
              <a:gd name="T66" fmla="*/ 148 w 712"/>
              <a:gd name="T67" fmla="*/ 167 h 245"/>
              <a:gd name="T68" fmla="*/ 138 w 712"/>
              <a:gd name="T69" fmla="*/ 132 h 245"/>
              <a:gd name="T70" fmla="*/ 141 w 712"/>
              <a:gd name="T71" fmla="*/ 93 h 245"/>
              <a:gd name="T72" fmla="*/ 159 w 712"/>
              <a:gd name="T73" fmla="*/ 62 h 245"/>
              <a:gd name="T74" fmla="*/ 187 w 712"/>
              <a:gd name="T75" fmla="*/ 39 h 245"/>
              <a:gd name="T76" fmla="*/ 221 w 712"/>
              <a:gd name="T77" fmla="*/ 28 h 245"/>
              <a:gd name="T78" fmla="*/ 260 w 712"/>
              <a:gd name="T79" fmla="*/ 32 h 245"/>
              <a:gd name="T80" fmla="*/ 291 w 712"/>
              <a:gd name="T81" fmla="*/ 49 h 245"/>
              <a:gd name="T82" fmla="*/ 315 w 712"/>
              <a:gd name="T83" fmla="*/ 77 h 245"/>
              <a:gd name="T84" fmla="*/ 325 w 712"/>
              <a:gd name="T85" fmla="*/ 113 h 245"/>
              <a:gd name="T86" fmla="*/ 321 w 712"/>
              <a:gd name="T87" fmla="*/ 150 h 245"/>
              <a:gd name="T88" fmla="*/ 304 w 712"/>
              <a:gd name="T89" fmla="*/ 182 h 245"/>
              <a:gd name="T90" fmla="*/ 276 w 712"/>
              <a:gd name="T91" fmla="*/ 205 h 245"/>
              <a:gd name="T92" fmla="*/ 241 w 712"/>
              <a:gd name="T93" fmla="*/ 216 h 245"/>
              <a:gd name="T94" fmla="*/ 353 w 712"/>
              <a:gd name="T95" fmla="*/ 135 h 245"/>
              <a:gd name="T96" fmla="*/ 659 w 712"/>
              <a:gd name="T97" fmla="*/ 97 h 245"/>
              <a:gd name="T98" fmla="*/ 676 w 712"/>
              <a:gd name="T99" fmla="*/ 104 h 245"/>
              <a:gd name="T100" fmla="*/ 684 w 712"/>
              <a:gd name="T101" fmla="*/ 122 h 245"/>
              <a:gd name="T102" fmla="*/ 676 w 712"/>
              <a:gd name="T103" fmla="*/ 140 h 245"/>
              <a:gd name="T104" fmla="*/ 659 w 712"/>
              <a:gd name="T105"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2" h="245">
                <a:moveTo>
                  <a:pt x="659" y="70"/>
                </a:moveTo>
                <a:lnTo>
                  <a:pt x="342" y="70"/>
                </a:lnTo>
                <a:lnTo>
                  <a:pt x="338" y="62"/>
                </a:lnTo>
                <a:lnTo>
                  <a:pt x="333" y="55"/>
                </a:lnTo>
                <a:lnTo>
                  <a:pt x="329" y="47"/>
                </a:lnTo>
                <a:lnTo>
                  <a:pt x="323" y="41"/>
                </a:lnTo>
                <a:lnTo>
                  <a:pt x="317" y="35"/>
                </a:lnTo>
                <a:lnTo>
                  <a:pt x="311" y="29"/>
                </a:lnTo>
                <a:lnTo>
                  <a:pt x="304" y="24"/>
                </a:lnTo>
                <a:lnTo>
                  <a:pt x="298" y="19"/>
                </a:lnTo>
                <a:lnTo>
                  <a:pt x="290" y="15"/>
                </a:lnTo>
                <a:lnTo>
                  <a:pt x="283" y="11"/>
                </a:lnTo>
                <a:lnTo>
                  <a:pt x="275" y="7"/>
                </a:lnTo>
                <a:lnTo>
                  <a:pt x="266" y="5"/>
                </a:lnTo>
                <a:lnTo>
                  <a:pt x="258" y="2"/>
                </a:lnTo>
                <a:lnTo>
                  <a:pt x="249" y="1"/>
                </a:lnTo>
                <a:lnTo>
                  <a:pt x="241" y="0"/>
                </a:lnTo>
                <a:lnTo>
                  <a:pt x="231" y="0"/>
                </a:lnTo>
                <a:lnTo>
                  <a:pt x="222" y="0"/>
                </a:lnTo>
                <a:lnTo>
                  <a:pt x="214" y="1"/>
                </a:lnTo>
                <a:lnTo>
                  <a:pt x="205" y="2"/>
                </a:lnTo>
                <a:lnTo>
                  <a:pt x="197" y="5"/>
                </a:lnTo>
                <a:lnTo>
                  <a:pt x="188" y="7"/>
                </a:lnTo>
                <a:lnTo>
                  <a:pt x="181" y="11"/>
                </a:lnTo>
                <a:lnTo>
                  <a:pt x="173" y="15"/>
                </a:lnTo>
                <a:lnTo>
                  <a:pt x="166" y="19"/>
                </a:lnTo>
                <a:lnTo>
                  <a:pt x="158" y="24"/>
                </a:lnTo>
                <a:lnTo>
                  <a:pt x="152" y="29"/>
                </a:lnTo>
                <a:lnTo>
                  <a:pt x="146" y="35"/>
                </a:lnTo>
                <a:lnTo>
                  <a:pt x="140" y="41"/>
                </a:lnTo>
                <a:lnTo>
                  <a:pt x="134" y="47"/>
                </a:lnTo>
                <a:lnTo>
                  <a:pt x="129" y="55"/>
                </a:lnTo>
                <a:lnTo>
                  <a:pt x="125" y="62"/>
                </a:lnTo>
                <a:lnTo>
                  <a:pt x="122" y="70"/>
                </a:lnTo>
                <a:lnTo>
                  <a:pt x="54" y="70"/>
                </a:lnTo>
                <a:lnTo>
                  <a:pt x="43" y="71"/>
                </a:lnTo>
                <a:lnTo>
                  <a:pt x="33" y="73"/>
                </a:lnTo>
                <a:lnTo>
                  <a:pt x="24" y="78"/>
                </a:lnTo>
                <a:lnTo>
                  <a:pt x="16" y="85"/>
                </a:lnTo>
                <a:lnTo>
                  <a:pt x="10" y="92"/>
                </a:lnTo>
                <a:lnTo>
                  <a:pt x="5" y="102"/>
                </a:lnTo>
                <a:lnTo>
                  <a:pt x="1" y="112"/>
                </a:lnTo>
                <a:lnTo>
                  <a:pt x="0" y="122"/>
                </a:lnTo>
                <a:lnTo>
                  <a:pt x="1" y="133"/>
                </a:lnTo>
                <a:lnTo>
                  <a:pt x="5" y="143"/>
                </a:lnTo>
                <a:lnTo>
                  <a:pt x="10" y="151"/>
                </a:lnTo>
                <a:lnTo>
                  <a:pt x="16" y="160"/>
                </a:lnTo>
                <a:lnTo>
                  <a:pt x="24" y="166"/>
                </a:lnTo>
                <a:lnTo>
                  <a:pt x="33" y="171"/>
                </a:lnTo>
                <a:lnTo>
                  <a:pt x="43" y="174"/>
                </a:lnTo>
                <a:lnTo>
                  <a:pt x="54" y="175"/>
                </a:lnTo>
                <a:lnTo>
                  <a:pt x="122" y="175"/>
                </a:lnTo>
                <a:lnTo>
                  <a:pt x="125" y="182"/>
                </a:lnTo>
                <a:lnTo>
                  <a:pt x="130" y="190"/>
                </a:lnTo>
                <a:lnTo>
                  <a:pt x="134" y="196"/>
                </a:lnTo>
                <a:lnTo>
                  <a:pt x="140" y="203"/>
                </a:lnTo>
                <a:lnTo>
                  <a:pt x="146" y="209"/>
                </a:lnTo>
                <a:lnTo>
                  <a:pt x="152" y="215"/>
                </a:lnTo>
                <a:lnTo>
                  <a:pt x="159" y="220"/>
                </a:lnTo>
                <a:lnTo>
                  <a:pt x="166" y="225"/>
                </a:lnTo>
                <a:lnTo>
                  <a:pt x="173" y="230"/>
                </a:lnTo>
                <a:lnTo>
                  <a:pt x="181" y="233"/>
                </a:lnTo>
                <a:lnTo>
                  <a:pt x="188" y="236"/>
                </a:lnTo>
                <a:lnTo>
                  <a:pt x="197" y="239"/>
                </a:lnTo>
                <a:lnTo>
                  <a:pt x="205" y="242"/>
                </a:lnTo>
                <a:lnTo>
                  <a:pt x="214" y="243"/>
                </a:lnTo>
                <a:lnTo>
                  <a:pt x="222" y="244"/>
                </a:lnTo>
                <a:lnTo>
                  <a:pt x="231" y="245"/>
                </a:lnTo>
                <a:lnTo>
                  <a:pt x="241" y="244"/>
                </a:lnTo>
                <a:lnTo>
                  <a:pt x="249" y="243"/>
                </a:lnTo>
                <a:lnTo>
                  <a:pt x="258" y="242"/>
                </a:lnTo>
                <a:lnTo>
                  <a:pt x="266" y="239"/>
                </a:lnTo>
                <a:lnTo>
                  <a:pt x="275" y="236"/>
                </a:lnTo>
                <a:lnTo>
                  <a:pt x="283" y="233"/>
                </a:lnTo>
                <a:lnTo>
                  <a:pt x="290" y="230"/>
                </a:lnTo>
                <a:lnTo>
                  <a:pt x="298" y="225"/>
                </a:lnTo>
                <a:lnTo>
                  <a:pt x="304" y="220"/>
                </a:lnTo>
                <a:lnTo>
                  <a:pt x="310" y="215"/>
                </a:lnTo>
                <a:lnTo>
                  <a:pt x="317" y="209"/>
                </a:lnTo>
                <a:lnTo>
                  <a:pt x="323" y="203"/>
                </a:lnTo>
                <a:lnTo>
                  <a:pt x="329" y="196"/>
                </a:lnTo>
                <a:lnTo>
                  <a:pt x="333" y="190"/>
                </a:lnTo>
                <a:lnTo>
                  <a:pt x="337" y="182"/>
                </a:lnTo>
                <a:lnTo>
                  <a:pt x="342" y="175"/>
                </a:lnTo>
                <a:lnTo>
                  <a:pt x="659" y="175"/>
                </a:lnTo>
                <a:lnTo>
                  <a:pt x="670" y="174"/>
                </a:lnTo>
                <a:lnTo>
                  <a:pt x="679" y="171"/>
                </a:lnTo>
                <a:lnTo>
                  <a:pt x="688" y="166"/>
                </a:lnTo>
                <a:lnTo>
                  <a:pt x="696" y="160"/>
                </a:lnTo>
                <a:lnTo>
                  <a:pt x="702" y="151"/>
                </a:lnTo>
                <a:lnTo>
                  <a:pt x="707" y="143"/>
                </a:lnTo>
                <a:lnTo>
                  <a:pt x="711" y="133"/>
                </a:lnTo>
                <a:lnTo>
                  <a:pt x="712" y="122"/>
                </a:lnTo>
                <a:lnTo>
                  <a:pt x="711" y="112"/>
                </a:lnTo>
                <a:lnTo>
                  <a:pt x="707" y="102"/>
                </a:lnTo>
                <a:lnTo>
                  <a:pt x="702" y="92"/>
                </a:lnTo>
                <a:lnTo>
                  <a:pt x="696" y="85"/>
                </a:lnTo>
                <a:lnTo>
                  <a:pt x="688" y="78"/>
                </a:lnTo>
                <a:lnTo>
                  <a:pt x="679" y="73"/>
                </a:lnTo>
                <a:lnTo>
                  <a:pt x="670" y="71"/>
                </a:lnTo>
                <a:lnTo>
                  <a:pt x="659" y="70"/>
                </a:lnTo>
                <a:close/>
                <a:moveTo>
                  <a:pt x="54" y="147"/>
                </a:moveTo>
                <a:lnTo>
                  <a:pt x="49" y="147"/>
                </a:lnTo>
                <a:lnTo>
                  <a:pt x="43" y="145"/>
                </a:lnTo>
                <a:lnTo>
                  <a:pt x="39" y="143"/>
                </a:lnTo>
                <a:lnTo>
                  <a:pt x="36" y="140"/>
                </a:lnTo>
                <a:lnTo>
                  <a:pt x="33" y="136"/>
                </a:lnTo>
                <a:lnTo>
                  <a:pt x="30" y="132"/>
                </a:lnTo>
                <a:lnTo>
                  <a:pt x="29" y="127"/>
                </a:lnTo>
                <a:lnTo>
                  <a:pt x="28" y="122"/>
                </a:lnTo>
                <a:lnTo>
                  <a:pt x="29" y="117"/>
                </a:lnTo>
                <a:lnTo>
                  <a:pt x="30" y="113"/>
                </a:lnTo>
                <a:lnTo>
                  <a:pt x="33" y="108"/>
                </a:lnTo>
                <a:lnTo>
                  <a:pt x="36" y="104"/>
                </a:lnTo>
                <a:lnTo>
                  <a:pt x="39" y="101"/>
                </a:lnTo>
                <a:lnTo>
                  <a:pt x="43" y="99"/>
                </a:lnTo>
                <a:lnTo>
                  <a:pt x="49" y="98"/>
                </a:lnTo>
                <a:lnTo>
                  <a:pt x="54" y="97"/>
                </a:lnTo>
                <a:lnTo>
                  <a:pt x="112" y="97"/>
                </a:lnTo>
                <a:lnTo>
                  <a:pt x="110" y="109"/>
                </a:lnTo>
                <a:lnTo>
                  <a:pt x="110" y="122"/>
                </a:lnTo>
                <a:lnTo>
                  <a:pt x="110" y="135"/>
                </a:lnTo>
                <a:lnTo>
                  <a:pt x="112" y="147"/>
                </a:lnTo>
                <a:lnTo>
                  <a:pt x="54" y="147"/>
                </a:lnTo>
                <a:close/>
                <a:moveTo>
                  <a:pt x="231" y="217"/>
                </a:moveTo>
                <a:lnTo>
                  <a:pt x="221" y="216"/>
                </a:lnTo>
                <a:lnTo>
                  <a:pt x="213" y="215"/>
                </a:lnTo>
                <a:lnTo>
                  <a:pt x="203" y="213"/>
                </a:lnTo>
                <a:lnTo>
                  <a:pt x="195" y="209"/>
                </a:lnTo>
                <a:lnTo>
                  <a:pt x="187" y="205"/>
                </a:lnTo>
                <a:lnTo>
                  <a:pt x="178" y="201"/>
                </a:lnTo>
                <a:lnTo>
                  <a:pt x="171" y="195"/>
                </a:lnTo>
                <a:lnTo>
                  <a:pt x="165" y="189"/>
                </a:lnTo>
                <a:lnTo>
                  <a:pt x="159" y="182"/>
                </a:lnTo>
                <a:lnTo>
                  <a:pt x="153" y="175"/>
                </a:lnTo>
                <a:lnTo>
                  <a:pt x="148" y="167"/>
                </a:lnTo>
                <a:lnTo>
                  <a:pt x="144" y="159"/>
                </a:lnTo>
                <a:lnTo>
                  <a:pt x="141" y="150"/>
                </a:lnTo>
                <a:lnTo>
                  <a:pt x="139" y="141"/>
                </a:lnTo>
                <a:lnTo>
                  <a:pt x="138" y="132"/>
                </a:lnTo>
                <a:lnTo>
                  <a:pt x="137" y="122"/>
                </a:lnTo>
                <a:lnTo>
                  <a:pt x="138" y="113"/>
                </a:lnTo>
                <a:lnTo>
                  <a:pt x="139" y="103"/>
                </a:lnTo>
                <a:lnTo>
                  <a:pt x="141" y="93"/>
                </a:lnTo>
                <a:lnTo>
                  <a:pt x="144" y="85"/>
                </a:lnTo>
                <a:lnTo>
                  <a:pt x="148" y="77"/>
                </a:lnTo>
                <a:lnTo>
                  <a:pt x="153" y="69"/>
                </a:lnTo>
                <a:lnTo>
                  <a:pt x="159" y="62"/>
                </a:lnTo>
                <a:lnTo>
                  <a:pt x="165" y="55"/>
                </a:lnTo>
                <a:lnTo>
                  <a:pt x="171" y="49"/>
                </a:lnTo>
                <a:lnTo>
                  <a:pt x="178" y="44"/>
                </a:lnTo>
                <a:lnTo>
                  <a:pt x="187" y="39"/>
                </a:lnTo>
                <a:lnTo>
                  <a:pt x="195" y="35"/>
                </a:lnTo>
                <a:lnTo>
                  <a:pt x="203" y="32"/>
                </a:lnTo>
                <a:lnTo>
                  <a:pt x="213" y="29"/>
                </a:lnTo>
                <a:lnTo>
                  <a:pt x="221" y="28"/>
                </a:lnTo>
                <a:lnTo>
                  <a:pt x="231" y="28"/>
                </a:lnTo>
                <a:lnTo>
                  <a:pt x="241" y="28"/>
                </a:lnTo>
                <a:lnTo>
                  <a:pt x="250" y="29"/>
                </a:lnTo>
                <a:lnTo>
                  <a:pt x="260" y="32"/>
                </a:lnTo>
                <a:lnTo>
                  <a:pt x="269" y="35"/>
                </a:lnTo>
                <a:lnTo>
                  <a:pt x="276" y="39"/>
                </a:lnTo>
                <a:lnTo>
                  <a:pt x="285" y="44"/>
                </a:lnTo>
                <a:lnTo>
                  <a:pt x="291" y="49"/>
                </a:lnTo>
                <a:lnTo>
                  <a:pt x="299" y="55"/>
                </a:lnTo>
                <a:lnTo>
                  <a:pt x="304" y="62"/>
                </a:lnTo>
                <a:lnTo>
                  <a:pt x="309" y="69"/>
                </a:lnTo>
                <a:lnTo>
                  <a:pt x="315" y="77"/>
                </a:lnTo>
                <a:lnTo>
                  <a:pt x="318" y="85"/>
                </a:lnTo>
                <a:lnTo>
                  <a:pt x="321" y="93"/>
                </a:lnTo>
                <a:lnTo>
                  <a:pt x="324" y="103"/>
                </a:lnTo>
                <a:lnTo>
                  <a:pt x="325" y="113"/>
                </a:lnTo>
                <a:lnTo>
                  <a:pt x="325" y="122"/>
                </a:lnTo>
                <a:lnTo>
                  <a:pt x="325" y="132"/>
                </a:lnTo>
                <a:lnTo>
                  <a:pt x="324" y="141"/>
                </a:lnTo>
                <a:lnTo>
                  <a:pt x="321" y="150"/>
                </a:lnTo>
                <a:lnTo>
                  <a:pt x="318" y="159"/>
                </a:lnTo>
                <a:lnTo>
                  <a:pt x="315" y="167"/>
                </a:lnTo>
                <a:lnTo>
                  <a:pt x="309" y="175"/>
                </a:lnTo>
                <a:lnTo>
                  <a:pt x="304" y="182"/>
                </a:lnTo>
                <a:lnTo>
                  <a:pt x="299" y="189"/>
                </a:lnTo>
                <a:lnTo>
                  <a:pt x="291" y="195"/>
                </a:lnTo>
                <a:lnTo>
                  <a:pt x="285" y="201"/>
                </a:lnTo>
                <a:lnTo>
                  <a:pt x="276" y="205"/>
                </a:lnTo>
                <a:lnTo>
                  <a:pt x="269" y="209"/>
                </a:lnTo>
                <a:lnTo>
                  <a:pt x="260" y="213"/>
                </a:lnTo>
                <a:lnTo>
                  <a:pt x="250" y="215"/>
                </a:lnTo>
                <a:lnTo>
                  <a:pt x="241" y="216"/>
                </a:lnTo>
                <a:lnTo>
                  <a:pt x="231" y="217"/>
                </a:lnTo>
                <a:close/>
                <a:moveTo>
                  <a:pt x="659" y="147"/>
                </a:moveTo>
                <a:lnTo>
                  <a:pt x="351" y="147"/>
                </a:lnTo>
                <a:lnTo>
                  <a:pt x="353" y="135"/>
                </a:lnTo>
                <a:lnTo>
                  <a:pt x="353" y="122"/>
                </a:lnTo>
                <a:lnTo>
                  <a:pt x="353" y="109"/>
                </a:lnTo>
                <a:lnTo>
                  <a:pt x="351" y="97"/>
                </a:lnTo>
                <a:lnTo>
                  <a:pt x="659" y="97"/>
                </a:lnTo>
                <a:lnTo>
                  <a:pt x="663" y="98"/>
                </a:lnTo>
                <a:lnTo>
                  <a:pt x="669" y="99"/>
                </a:lnTo>
                <a:lnTo>
                  <a:pt x="673" y="101"/>
                </a:lnTo>
                <a:lnTo>
                  <a:pt x="676" y="104"/>
                </a:lnTo>
                <a:lnTo>
                  <a:pt x="679" y="108"/>
                </a:lnTo>
                <a:lnTo>
                  <a:pt x="682" y="113"/>
                </a:lnTo>
                <a:lnTo>
                  <a:pt x="683" y="117"/>
                </a:lnTo>
                <a:lnTo>
                  <a:pt x="684" y="122"/>
                </a:lnTo>
                <a:lnTo>
                  <a:pt x="683" y="127"/>
                </a:lnTo>
                <a:lnTo>
                  <a:pt x="682" y="132"/>
                </a:lnTo>
                <a:lnTo>
                  <a:pt x="679" y="136"/>
                </a:lnTo>
                <a:lnTo>
                  <a:pt x="676" y="140"/>
                </a:lnTo>
                <a:lnTo>
                  <a:pt x="673" y="143"/>
                </a:lnTo>
                <a:lnTo>
                  <a:pt x="669" y="145"/>
                </a:lnTo>
                <a:lnTo>
                  <a:pt x="663" y="147"/>
                </a:lnTo>
                <a:lnTo>
                  <a:pt x="659" y="1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3">
            <a:extLst>
              <a:ext uri="{FF2B5EF4-FFF2-40B4-BE49-F238E27FC236}">
                <a16:creationId xmlns:a16="http://schemas.microsoft.com/office/drawing/2014/main" id="{17135162-B732-4EE6-8E31-8E3CE91119AC}"/>
              </a:ext>
            </a:extLst>
          </p:cNvPr>
          <p:cNvSpPr>
            <a:spLocks/>
          </p:cNvSpPr>
          <p:nvPr/>
        </p:nvSpPr>
        <p:spPr bwMode="auto">
          <a:xfrm>
            <a:off x="9540329" y="3070324"/>
            <a:ext cx="14288" cy="15875"/>
          </a:xfrm>
          <a:custGeom>
            <a:avLst/>
            <a:gdLst>
              <a:gd name="T0" fmla="*/ 24 w 28"/>
              <a:gd name="T1" fmla="*/ 3 h 28"/>
              <a:gd name="T2" fmla="*/ 20 w 28"/>
              <a:gd name="T3" fmla="*/ 1 h 28"/>
              <a:gd name="T4" fmla="*/ 14 w 28"/>
              <a:gd name="T5" fmla="*/ 0 h 28"/>
              <a:gd name="T6" fmla="*/ 9 w 28"/>
              <a:gd name="T7" fmla="*/ 1 h 28"/>
              <a:gd name="T8" fmla="*/ 5 w 28"/>
              <a:gd name="T9" fmla="*/ 3 h 28"/>
              <a:gd name="T10" fmla="*/ 1 w 28"/>
              <a:gd name="T11" fmla="*/ 8 h 28"/>
              <a:gd name="T12" fmla="*/ 0 w 28"/>
              <a:gd name="T13" fmla="*/ 14 h 28"/>
              <a:gd name="T14" fmla="*/ 1 w 28"/>
              <a:gd name="T15" fmla="*/ 19 h 28"/>
              <a:gd name="T16" fmla="*/ 5 w 28"/>
              <a:gd name="T17" fmla="*/ 23 h 28"/>
              <a:gd name="T18" fmla="*/ 9 w 28"/>
              <a:gd name="T19" fmla="*/ 27 h 28"/>
              <a:gd name="T20" fmla="*/ 14 w 28"/>
              <a:gd name="T21" fmla="*/ 28 h 28"/>
              <a:gd name="T22" fmla="*/ 20 w 28"/>
              <a:gd name="T23" fmla="*/ 27 h 28"/>
              <a:gd name="T24" fmla="*/ 24 w 28"/>
              <a:gd name="T25" fmla="*/ 23 h 28"/>
              <a:gd name="T26" fmla="*/ 27 w 28"/>
              <a:gd name="T27" fmla="*/ 19 h 28"/>
              <a:gd name="T28" fmla="*/ 28 w 28"/>
              <a:gd name="T29" fmla="*/ 14 h 28"/>
              <a:gd name="T30" fmla="*/ 27 w 28"/>
              <a:gd name="T31" fmla="*/ 8 h 28"/>
              <a:gd name="T32" fmla="*/ 24 w 2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3"/>
                </a:moveTo>
                <a:lnTo>
                  <a:pt x="20" y="1"/>
                </a:lnTo>
                <a:lnTo>
                  <a:pt x="14" y="0"/>
                </a:lnTo>
                <a:lnTo>
                  <a:pt x="9" y="1"/>
                </a:lnTo>
                <a:lnTo>
                  <a:pt x="5" y="3"/>
                </a:lnTo>
                <a:lnTo>
                  <a:pt x="1" y="8"/>
                </a:lnTo>
                <a:lnTo>
                  <a:pt x="0" y="14"/>
                </a:lnTo>
                <a:lnTo>
                  <a:pt x="1" y="19"/>
                </a:lnTo>
                <a:lnTo>
                  <a:pt x="5" y="23"/>
                </a:lnTo>
                <a:lnTo>
                  <a:pt x="9" y="27"/>
                </a:lnTo>
                <a:lnTo>
                  <a:pt x="14" y="28"/>
                </a:lnTo>
                <a:lnTo>
                  <a:pt x="20" y="27"/>
                </a:lnTo>
                <a:lnTo>
                  <a:pt x="24" y="23"/>
                </a:lnTo>
                <a:lnTo>
                  <a:pt x="27" y="19"/>
                </a:lnTo>
                <a:lnTo>
                  <a:pt x="28" y="14"/>
                </a:lnTo>
                <a:lnTo>
                  <a:pt x="27" y="8"/>
                </a:lnTo>
                <a:lnTo>
                  <a:pt x="24"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4">
            <a:extLst>
              <a:ext uri="{FF2B5EF4-FFF2-40B4-BE49-F238E27FC236}">
                <a16:creationId xmlns:a16="http://schemas.microsoft.com/office/drawing/2014/main" id="{D6FCB03D-E2DA-4D8E-9A4A-CAFC5A2FD31F}"/>
              </a:ext>
            </a:extLst>
          </p:cNvPr>
          <p:cNvSpPr>
            <a:spLocks noEditPoints="1"/>
          </p:cNvSpPr>
          <p:nvPr/>
        </p:nvSpPr>
        <p:spPr bwMode="auto">
          <a:xfrm>
            <a:off x="9291092" y="3033811"/>
            <a:ext cx="376238" cy="130175"/>
          </a:xfrm>
          <a:custGeom>
            <a:avLst/>
            <a:gdLst>
              <a:gd name="T0" fmla="*/ 526 w 712"/>
              <a:gd name="T1" fmla="*/ 73 h 245"/>
              <a:gd name="T2" fmla="*/ 526 w 712"/>
              <a:gd name="T3" fmla="*/ 93 h 245"/>
              <a:gd name="T4" fmla="*/ 663 w 712"/>
              <a:gd name="T5" fmla="*/ 98 h 245"/>
              <a:gd name="T6" fmla="*/ 679 w 712"/>
              <a:gd name="T7" fmla="*/ 108 h 245"/>
              <a:gd name="T8" fmla="*/ 683 w 712"/>
              <a:gd name="T9" fmla="*/ 128 h 245"/>
              <a:gd name="T10" fmla="*/ 673 w 712"/>
              <a:gd name="T11" fmla="*/ 143 h 245"/>
              <a:gd name="T12" fmla="*/ 351 w 712"/>
              <a:gd name="T13" fmla="*/ 147 h 245"/>
              <a:gd name="T14" fmla="*/ 351 w 712"/>
              <a:gd name="T15" fmla="*/ 98 h 245"/>
              <a:gd name="T16" fmla="*/ 440 w 712"/>
              <a:gd name="T17" fmla="*/ 89 h 245"/>
              <a:gd name="T18" fmla="*/ 433 w 712"/>
              <a:gd name="T19" fmla="*/ 71 h 245"/>
              <a:gd name="T20" fmla="*/ 333 w 712"/>
              <a:gd name="T21" fmla="*/ 55 h 245"/>
              <a:gd name="T22" fmla="*/ 310 w 712"/>
              <a:gd name="T23" fmla="*/ 29 h 245"/>
              <a:gd name="T24" fmla="*/ 283 w 712"/>
              <a:gd name="T25" fmla="*/ 11 h 245"/>
              <a:gd name="T26" fmla="*/ 249 w 712"/>
              <a:gd name="T27" fmla="*/ 1 h 245"/>
              <a:gd name="T28" fmla="*/ 214 w 712"/>
              <a:gd name="T29" fmla="*/ 1 h 245"/>
              <a:gd name="T30" fmla="*/ 181 w 712"/>
              <a:gd name="T31" fmla="*/ 11 h 245"/>
              <a:gd name="T32" fmla="*/ 152 w 712"/>
              <a:gd name="T33" fmla="*/ 29 h 245"/>
              <a:gd name="T34" fmla="*/ 130 w 712"/>
              <a:gd name="T35" fmla="*/ 55 h 245"/>
              <a:gd name="T36" fmla="*/ 43 w 712"/>
              <a:gd name="T37" fmla="*/ 71 h 245"/>
              <a:gd name="T38" fmla="*/ 10 w 712"/>
              <a:gd name="T39" fmla="*/ 92 h 245"/>
              <a:gd name="T40" fmla="*/ 1 w 712"/>
              <a:gd name="T41" fmla="*/ 133 h 245"/>
              <a:gd name="T42" fmla="*/ 24 w 712"/>
              <a:gd name="T43" fmla="*/ 166 h 245"/>
              <a:gd name="T44" fmla="*/ 122 w 712"/>
              <a:gd name="T45" fmla="*/ 175 h 245"/>
              <a:gd name="T46" fmla="*/ 140 w 712"/>
              <a:gd name="T47" fmla="*/ 203 h 245"/>
              <a:gd name="T48" fmla="*/ 166 w 712"/>
              <a:gd name="T49" fmla="*/ 225 h 245"/>
              <a:gd name="T50" fmla="*/ 197 w 712"/>
              <a:gd name="T51" fmla="*/ 239 h 245"/>
              <a:gd name="T52" fmla="*/ 231 w 712"/>
              <a:gd name="T53" fmla="*/ 245 h 245"/>
              <a:gd name="T54" fmla="*/ 266 w 712"/>
              <a:gd name="T55" fmla="*/ 239 h 245"/>
              <a:gd name="T56" fmla="*/ 298 w 712"/>
              <a:gd name="T57" fmla="*/ 225 h 245"/>
              <a:gd name="T58" fmla="*/ 323 w 712"/>
              <a:gd name="T59" fmla="*/ 203 h 245"/>
              <a:gd name="T60" fmla="*/ 342 w 712"/>
              <a:gd name="T61" fmla="*/ 175 h 245"/>
              <a:gd name="T62" fmla="*/ 688 w 712"/>
              <a:gd name="T63" fmla="*/ 166 h 245"/>
              <a:gd name="T64" fmla="*/ 711 w 712"/>
              <a:gd name="T65" fmla="*/ 133 h 245"/>
              <a:gd name="T66" fmla="*/ 702 w 712"/>
              <a:gd name="T67" fmla="*/ 92 h 245"/>
              <a:gd name="T68" fmla="*/ 670 w 712"/>
              <a:gd name="T69" fmla="*/ 71 h 245"/>
              <a:gd name="T70" fmla="*/ 49 w 712"/>
              <a:gd name="T71" fmla="*/ 147 h 245"/>
              <a:gd name="T72" fmla="*/ 33 w 712"/>
              <a:gd name="T73" fmla="*/ 136 h 245"/>
              <a:gd name="T74" fmla="*/ 29 w 712"/>
              <a:gd name="T75" fmla="*/ 117 h 245"/>
              <a:gd name="T76" fmla="*/ 39 w 712"/>
              <a:gd name="T77" fmla="*/ 102 h 245"/>
              <a:gd name="T78" fmla="*/ 112 w 712"/>
              <a:gd name="T79" fmla="*/ 98 h 245"/>
              <a:gd name="T80" fmla="*/ 112 w 712"/>
              <a:gd name="T81" fmla="*/ 147 h 245"/>
              <a:gd name="T82" fmla="*/ 203 w 712"/>
              <a:gd name="T83" fmla="*/ 213 h 245"/>
              <a:gd name="T84" fmla="*/ 171 w 712"/>
              <a:gd name="T85" fmla="*/ 195 h 245"/>
              <a:gd name="T86" fmla="*/ 148 w 712"/>
              <a:gd name="T87" fmla="*/ 167 h 245"/>
              <a:gd name="T88" fmla="*/ 138 w 712"/>
              <a:gd name="T89" fmla="*/ 132 h 245"/>
              <a:gd name="T90" fmla="*/ 141 w 712"/>
              <a:gd name="T91" fmla="*/ 94 h 245"/>
              <a:gd name="T92" fmla="*/ 159 w 712"/>
              <a:gd name="T93" fmla="*/ 62 h 245"/>
              <a:gd name="T94" fmla="*/ 187 w 712"/>
              <a:gd name="T95" fmla="*/ 40 h 245"/>
              <a:gd name="T96" fmla="*/ 221 w 712"/>
              <a:gd name="T97" fmla="*/ 28 h 245"/>
              <a:gd name="T98" fmla="*/ 260 w 712"/>
              <a:gd name="T99" fmla="*/ 32 h 245"/>
              <a:gd name="T100" fmla="*/ 291 w 712"/>
              <a:gd name="T101" fmla="*/ 49 h 245"/>
              <a:gd name="T102" fmla="*/ 315 w 712"/>
              <a:gd name="T103" fmla="*/ 77 h 245"/>
              <a:gd name="T104" fmla="*/ 325 w 712"/>
              <a:gd name="T105" fmla="*/ 113 h 245"/>
              <a:gd name="T106" fmla="*/ 321 w 712"/>
              <a:gd name="T107" fmla="*/ 150 h 245"/>
              <a:gd name="T108" fmla="*/ 304 w 712"/>
              <a:gd name="T109" fmla="*/ 182 h 245"/>
              <a:gd name="T110" fmla="*/ 276 w 712"/>
              <a:gd name="T111" fmla="*/ 205 h 245"/>
              <a:gd name="T112" fmla="*/ 241 w 712"/>
              <a:gd name="T113" fmla="*/ 21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2" h="245">
                <a:moveTo>
                  <a:pt x="659" y="70"/>
                </a:moveTo>
                <a:lnTo>
                  <a:pt x="536" y="70"/>
                </a:lnTo>
                <a:lnTo>
                  <a:pt x="530" y="71"/>
                </a:lnTo>
                <a:lnTo>
                  <a:pt x="526" y="73"/>
                </a:lnTo>
                <a:lnTo>
                  <a:pt x="523" y="78"/>
                </a:lnTo>
                <a:lnTo>
                  <a:pt x="522" y="84"/>
                </a:lnTo>
                <a:lnTo>
                  <a:pt x="523" y="89"/>
                </a:lnTo>
                <a:lnTo>
                  <a:pt x="526" y="93"/>
                </a:lnTo>
                <a:lnTo>
                  <a:pt x="530" y="97"/>
                </a:lnTo>
                <a:lnTo>
                  <a:pt x="536" y="98"/>
                </a:lnTo>
                <a:lnTo>
                  <a:pt x="659" y="98"/>
                </a:lnTo>
                <a:lnTo>
                  <a:pt x="663" y="98"/>
                </a:lnTo>
                <a:lnTo>
                  <a:pt x="669" y="99"/>
                </a:lnTo>
                <a:lnTo>
                  <a:pt x="673" y="102"/>
                </a:lnTo>
                <a:lnTo>
                  <a:pt x="676" y="104"/>
                </a:lnTo>
                <a:lnTo>
                  <a:pt x="679" y="108"/>
                </a:lnTo>
                <a:lnTo>
                  <a:pt x="682" y="113"/>
                </a:lnTo>
                <a:lnTo>
                  <a:pt x="683" y="117"/>
                </a:lnTo>
                <a:lnTo>
                  <a:pt x="684" y="122"/>
                </a:lnTo>
                <a:lnTo>
                  <a:pt x="683" y="128"/>
                </a:lnTo>
                <a:lnTo>
                  <a:pt x="682" y="132"/>
                </a:lnTo>
                <a:lnTo>
                  <a:pt x="679" y="136"/>
                </a:lnTo>
                <a:lnTo>
                  <a:pt x="676" y="140"/>
                </a:lnTo>
                <a:lnTo>
                  <a:pt x="673" y="143"/>
                </a:lnTo>
                <a:lnTo>
                  <a:pt x="669" y="145"/>
                </a:lnTo>
                <a:lnTo>
                  <a:pt x="663" y="147"/>
                </a:lnTo>
                <a:lnTo>
                  <a:pt x="659" y="147"/>
                </a:lnTo>
                <a:lnTo>
                  <a:pt x="351" y="147"/>
                </a:lnTo>
                <a:lnTo>
                  <a:pt x="353" y="135"/>
                </a:lnTo>
                <a:lnTo>
                  <a:pt x="353" y="122"/>
                </a:lnTo>
                <a:lnTo>
                  <a:pt x="353" y="109"/>
                </a:lnTo>
                <a:lnTo>
                  <a:pt x="351" y="98"/>
                </a:lnTo>
                <a:lnTo>
                  <a:pt x="427" y="98"/>
                </a:lnTo>
                <a:lnTo>
                  <a:pt x="433" y="97"/>
                </a:lnTo>
                <a:lnTo>
                  <a:pt x="437" y="93"/>
                </a:lnTo>
                <a:lnTo>
                  <a:pt x="440" y="89"/>
                </a:lnTo>
                <a:lnTo>
                  <a:pt x="441" y="84"/>
                </a:lnTo>
                <a:lnTo>
                  <a:pt x="440" y="78"/>
                </a:lnTo>
                <a:lnTo>
                  <a:pt x="437" y="73"/>
                </a:lnTo>
                <a:lnTo>
                  <a:pt x="433" y="71"/>
                </a:lnTo>
                <a:lnTo>
                  <a:pt x="427" y="70"/>
                </a:lnTo>
                <a:lnTo>
                  <a:pt x="342" y="70"/>
                </a:lnTo>
                <a:lnTo>
                  <a:pt x="337" y="62"/>
                </a:lnTo>
                <a:lnTo>
                  <a:pt x="333" y="55"/>
                </a:lnTo>
                <a:lnTo>
                  <a:pt x="329" y="48"/>
                </a:lnTo>
                <a:lnTo>
                  <a:pt x="323" y="41"/>
                </a:lnTo>
                <a:lnTo>
                  <a:pt x="317" y="35"/>
                </a:lnTo>
                <a:lnTo>
                  <a:pt x="310" y="29"/>
                </a:lnTo>
                <a:lnTo>
                  <a:pt x="304" y="24"/>
                </a:lnTo>
                <a:lnTo>
                  <a:pt x="298" y="19"/>
                </a:lnTo>
                <a:lnTo>
                  <a:pt x="290" y="15"/>
                </a:lnTo>
                <a:lnTo>
                  <a:pt x="283" y="11"/>
                </a:lnTo>
                <a:lnTo>
                  <a:pt x="275" y="7"/>
                </a:lnTo>
                <a:lnTo>
                  <a:pt x="266" y="5"/>
                </a:lnTo>
                <a:lnTo>
                  <a:pt x="258" y="3"/>
                </a:lnTo>
                <a:lnTo>
                  <a:pt x="249" y="1"/>
                </a:lnTo>
                <a:lnTo>
                  <a:pt x="241" y="0"/>
                </a:lnTo>
                <a:lnTo>
                  <a:pt x="231" y="0"/>
                </a:lnTo>
                <a:lnTo>
                  <a:pt x="222" y="0"/>
                </a:lnTo>
                <a:lnTo>
                  <a:pt x="214" y="1"/>
                </a:lnTo>
                <a:lnTo>
                  <a:pt x="205" y="3"/>
                </a:lnTo>
                <a:lnTo>
                  <a:pt x="197" y="5"/>
                </a:lnTo>
                <a:lnTo>
                  <a:pt x="188" y="7"/>
                </a:lnTo>
                <a:lnTo>
                  <a:pt x="181" y="11"/>
                </a:lnTo>
                <a:lnTo>
                  <a:pt x="173" y="15"/>
                </a:lnTo>
                <a:lnTo>
                  <a:pt x="166" y="19"/>
                </a:lnTo>
                <a:lnTo>
                  <a:pt x="159" y="24"/>
                </a:lnTo>
                <a:lnTo>
                  <a:pt x="152" y="29"/>
                </a:lnTo>
                <a:lnTo>
                  <a:pt x="146" y="35"/>
                </a:lnTo>
                <a:lnTo>
                  <a:pt x="140" y="41"/>
                </a:lnTo>
                <a:lnTo>
                  <a:pt x="134" y="48"/>
                </a:lnTo>
                <a:lnTo>
                  <a:pt x="130" y="55"/>
                </a:lnTo>
                <a:lnTo>
                  <a:pt x="125" y="62"/>
                </a:lnTo>
                <a:lnTo>
                  <a:pt x="122" y="70"/>
                </a:lnTo>
                <a:lnTo>
                  <a:pt x="54" y="70"/>
                </a:lnTo>
                <a:lnTo>
                  <a:pt x="43" y="71"/>
                </a:lnTo>
                <a:lnTo>
                  <a:pt x="33" y="74"/>
                </a:lnTo>
                <a:lnTo>
                  <a:pt x="24" y="78"/>
                </a:lnTo>
                <a:lnTo>
                  <a:pt x="16" y="85"/>
                </a:lnTo>
                <a:lnTo>
                  <a:pt x="10" y="92"/>
                </a:lnTo>
                <a:lnTo>
                  <a:pt x="5" y="102"/>
                </a:lnTo>
                <a:lnTo>
                  <a:pt x="1" y="112"/>
                </a:lnTo>
                <a:lnTo>
                  <a:pt x="0" y="122"/>
                </a:lnTo>
                <a:lnTo>
                  <a:pt x="1" y="133"/>
                </a:lnTo>
                <a:lnTo>
                  <a:pt x="5" y="143"/>
                </a:lnTo>
                <a:lnTo>
                  <a:pt x="10" y="151"/>
                </a:lnTo>
                <a:lnTo>
                  <a:pt x="16" y="160"/>
                </a:lnTo>
                <a:lnTo>
                  <a:pt x="24" y="166"/>
                </a:lnTo>
                <a:lnTo>
                  <a:pt x="33" y="171"/>
                </a:lnTo>
                <a:lnTo>
                  <a:pt x="43" y="174"/>
                </a:lnTo>
                <a:lnTo>
                  <a:pt x="54" y="175"/>
                </a:lnTo>
                <a:lnTo>
                  <a:pt x="122" y="175"/>
                </a:lnTo>
                <a:lnTo>
                  <a:pt x="125" y="182"/>
                </a:lnTo>
                <a:lnTo>
                  <a:pt x="130" y="190"/>
                </a:lnTo>
                <a:lnTo>
                  <a:pt x="134" y="196"/>
                </a:lnTo>
                <a:lnTo>
                  <a:pt x="140" y="203"/>
                </a:lnTo>
                <a:lnTo>
                  <a:pt x="146" y="209"/>
                </a:lnTo>
                <a:lnTo>
                  <a:pt x="152" y="215"/>
                </a:lnTo>
                <a:lnTo>
                  <a:pt x="159" y="220"/>
                </a:lnTo>
                <a:lnTo>
                  <a:pt x="166" y="225"/>
                </a:lnTo>
                <a:lnTo>
                  <a:pt x="173" y="230"/>
                </a:lnTo>
                <a:lnTo>
                  <a:pt x="181" y="233"/>
                </a:lnTo>
                <a:lnTo>
                  <a:pt x="188" y="236"/>
                </a:lnTo>
                <a:lnTo>
                  <a:pt x="197" y="239"/>
                </a:lnTo>
                <a:lnTo>
                  <a:pt x="205" y="242"/>
                </a:lnTo>
                <a:lnTo>
                  <a:pt x="214" y="244"/>
                </a:lnTo>
                <a:lnTo>
                  <a:pt x="222" y="244"/>
                </a:lnTo>
                <a:lnTo>
                  <a:pt x="231" y="245"/>
                </a:lnTo>
                <a:lnTo>
                  <a:pt x="241" y="244"/>
                </a:lnTo>
                <a:lnTo>
                  <a:pt x="249" y="244"/>
                </a:lnTo>
                <a:lnTo>
                  <a:pt x="258" y="242"/>
                </a:lnTo>
                <a:lnTo>
                  <a:pt x="266" y="239"/>
                </a:lnTo>
                <a:lnTo>
                  <a:pt x="275" y="236"/>
                </a:lnTo>
                <a:lnTo>
                  <a:pt x="283" y="233"/>
                </a:lnTo>
                <a:lnTo>
                  <a:pt x="290" y="230"/>
                </a:lnTo>
                <a:lnTo>
                  <a:pt x="298" y="225"/>
                </a:lnTo>
                <a:lnTo>
                  <a:pt x="304" y="220"/>
                </a:lnTo>
                <a:lnTo>
                  <a:pt x="310" y="215"/>
                </a:lnTo>
                <a:lnTo>
                  <a:pt x="317" y="209"/>
                </a:lnTo>
                <a:lnTo>
                  <a:pt x="323" y="203"/>
                </a:lnTo>
                <a:lnTo>
                  <a:pt x="329" y="196"/>
                </a:lnTo>
                <a:lnTo>
                  <a:pt x="333" y="190"/>
                </a:lnTo>
                <a:lnTo>
                  <a:pt x="337" y="182"/>
                </a:lnTo>
                <a:lnTo>
                  <a:pt x="342" y="175"/>
                </a:lnTo>
                <a:lnTo>
                  <a:pt x="659" y="175"/>
                </a:lnTo>
                <a:lnTo>
                  <a:pt x="670" y="174"/>
                </a:lnTo>
                <a:lnTo>
                  <a:pt x="679" y="171"/>
                </a:lnTo>
                <a:lnTo>
                  <a:pt x="688" y="166"/>
                </a:lnTo>
                <a:lnTo>
                  <a:pt x="696" y="160"/>
                </a:lnTo>
                <a:lnTo>
                  <a:pt x="702" y="151"/>
                </a:lnTo>
                <a:lnTo>
                  <a:pt x="707" y="143"/>
                </a:lnTo>
                <a:lnTo>
                  <a:pt x="711" y="133"/>
                </a:lnTo>
                <a:lnTo>
                  <a:pt x="712" y="122"/>
                </a:lnTo>
                <a:lnTo>
                  <a:pt x="711" y="112"/>
                </a:lnTo>
                <a:lnTo>
                  <a:pt x="707" y="102"/>
                </a:lnTo>
                <a:lnTo>
                  <a:pt x="702" y="92"/>
                </a:lnTo>
                <a:lnTo>
                  <a:pt x="696" y="85"/>
                </a:lnTo>
                <a:lnTo>
                  <a:pt x="688" y="78"/>
                </a:lnTo>
                <a:lnTo>
                  <a:pt x="679" y="74"/>
                </a:lnTo>
                <a:lnTo>
                  <a:pt x="670" y="71"/>
                </a:lnTo>
                <a:lnTo>
                  <a:pt x="659" y="70"/>
                </a:lnTo>
                <a:close/>
                <a:moveTo>
                  <a:pt x="112" y="147"/>
                </a:moveTo>
                <a:lnTo>
                  <a:pt x="54" y="147"/>
                </a:lnTo>
                <a:lnTo>
                  <a:pt x="49" y="147"/>
                </a:lnTo>
                <a:lnTo>
                  <a:pt x="43" y="145"/>
                </a:lnTo>
                <a:lnTo>
                  <a:pt x="39" y="143"/>
                </a:lnTo>
                <a:lnTo>
                  <a:pt x="36" y="140"/>
                </a:lnTo>
                <a:lnTo>
                  <a:pt x="33" y="136"/>
                </a:lnTo>
                <a:lnTo>
                  <a:pt x="30" y="132"/>
                </a:lnTo>
                <a:lnTo>
                  <a:pt x="29" y="128"/>
                </a:lnTo>
                <a:lnTo>
                  <a:pt x="28" y="122"/>
                </a:lnTo>
                <a:lnTo>
                  <a:pt x="29" y="117"/>
                </a:lnTo>
                <a:lnTo>
                  <a:pt x="30" y="113"/>
                </a:lnTo>
                <a:lnTo>
                  <a:pt x="33" y="108"/>
                </a:lnTo>
                <a:lnTo>
                  <a:pt x="36" y="104"/>
                </a:lnTo>
                <a:lnTo>
                  <a:pt x="39" y="102"/>
                </a:lnTo>
                <a:lnTo>
                  <a:pt x="43" y="99"/>
                </a:lnTo>
                <a:lnTo>
                  <a:pt x="49" y="98"/>
                </a:lnTo>
                <a:lnTo>
                  <a:pt x="54" y="98"/>
                </a:lnTo>
                <a:lnTo>
                  <a:pt x="112" y="98"/>
                </a:lnTo>
                <a:lnTo>
                  <a:pt x="110" y="109"/>
                </a:lnTo>
                <a:lnTo>
                  <a:pt x="110" y="122"/>
                </a:lnTo>
                <a:lnTo>
                  <a:pt x="110" y="135"/>
                </a:lnTo>
                <a:lnTo>
                  <a:pt x="112" y="147"/>
                </a:lnTo>
                <a:close/>
                <a:moveTo>
                  <a:pt x="231" y="217"/>
                </a:moveTo>
                <a:lnTo>
                  <a:pt x="221" y="216"/>
                </a:lnTo>
                <a:lnTo>
                  <a:pt x="213" y="215"/>
                </a:lnTo>
                <a:lnTo>
                  <a:pt x="203" y="213"/>
                </a:lnTo>
                <a:lnTo>
                  <a:pt x="195" y="209"/>
                </a:lnTo>
                <a:lnTo>
                  <a:pt x="187" y="205"/>
                </a:lnTo>
                <a:lnTo>
                  <a:pt x="178" y="201"/>
                </a:lnTo>
                <a:lnTo>
                  <a:pt x="171" y="195"/>
                </a:lnTo>
                <a:lnTo>
                  <a:pt x="165" y="189"/>
                </a:lnTo>
                <a:lnTo>
                  <a:pt x="159" y="182"/>
                </a:lnTo>
                <a:lnTo>
                  <a:pt x="153" y="175"/>
                </a:lnTo>
                <a:lnTo>
                  <a:pt x="148" y="167"/>
                </a:lnTo>
                <a:lnTo>
                  <a:pt x="144" y="159"/>
                </a:lnTo>
                <a:lnTo>
                  <a:pt x="141" y="150"/>
                </a:lnTo>
                <a:lnTo>
                  <a:pt x="139" y="142"/>
                </a:lnTo>
                <a:lnTo>
                  <a:pt x="138" y="132"/>
                </a:lnTo>
                <a:lnTo>
                  <a:pt x="137" y="122"/>
                </a:lnTo>
                <a:lnTo>
                  <a:pt x="138" y="113"/>
                </a:lnTo>
                <a:lnTo>
                  <a:pt x="139" y="103"/>
                </a:lnTo>
                <a:lnTo>
                  <a:pt x="141" y="94"/>
                </a:lnTo>
                <a:lnTo>
                  <a:pt x="144" y="86"/>
                </a:lnTo>
                <a:lnTo>
                  <a:pt x="148" y="77"/>
                </a:lnTo>
                <a:lnTo>
                  <a:pt x="153" y="70"/>
                </a:lnTo>
                <a:lnTo>
                  <a:pt x="159" y="62"/>
                </a:lnTo>
                <a:lnTo>
                  <a:pt x="165" y="56"/>
                </a:lnTo>
                <a:lnTo>
                  <a:pt x="171" y="49"/>
                </a:lnTo>
                <a:lnTo>
                  <a:pt x="178" y="44"/>
                </a:lnTo>
                <a:lnTo>
                  <a:pt x="187" y="40"/>
                </a:lnTo>
                <a:lnTo>
                  <a:pt x="195" y="35"/>
                </a:lnTo>
                <a:lnTo>
                  <a:pt x="203" y="32"/>
                </a:lnTo>
                <a:lnTo>
                  <a:pt x="213" y="30"/>
                </a:lnTo>
                <a:lnTo>
                  <a:pt x="221" y="28"/>
                </a:lnTo>
                <a:lnTo>
                  <a:pt x="231" y="28"/>
                </a:lnTo>
                <a:lnTo>
                  <a:pt x="241" y="28"/>
                </a:lnTo>
                <a:lnTo>
                  <a:pt x="250" y="30"/>
                </a:lnTo>
                <a:lnTo>
                  <a:pt x="260" y="32"/>
                </a:lnTo>
                <a:lnTo>
                  <a:pt x="269" y="35"/>
                </a:lnTo>
                <a:lnTo>
                  <a:pt x="276" y="40"/>
                </a:lnTo>
                <a:lnTo>
                  <a:pt x="285" y="44"/>
                </a:lnTo>
                <a:lnTo>
                  <a:pt x="291" y="49"/>
                </a:lnTo>
                <a:lnTo>
                  <a:pt x="299" y="56"/>
                </a:lnTo>
                <a:lnTo>
                  <a:pt x="304" y="62"/>
                </a:lnTo>
                <a:lnTo>
                  <a:pt x="309" y="70"/>
                </a:lnTo>
                <a:lnTo>
                  <a:pt x="315" y="77"/>
                </a:lnTo>
                <a:lnTo>
                  <a:pt x="318" y="86"/>
                </a:lnTo>
                <a:lnTo>
                  <a:pt x="321" y="94"/>
                </a:lnTo>
                <a:lnTo>
                  <a:pt x="324" y="103"/>
                </a:lnTo>
                <a:lnTo>
                  <a:pt x="325" y="113"/>
                </a:lnTo>
                <a:lnTo>
                  <a:pt x="325" y="122"/>
                </a:lnTo>
                <a:lnTo>
                  <a:pt x="325" y="132"/>
                </a:lnTo>
                <a:lnTo>
                  <a:pt x="324" y="142"/>
                </a:lnTo>
                <a:lnTo>
                  <a:pt x="321" y="150"/>
                </a:lnTo>
                <a:lnTo>
                  <a:pt x="318" y="159"/>
                </a:lnTo>
                <a:lnTo>
                  <a:pt x="315" y="167"/>
                </a:lnTo>
                <a:lnTo>
                  <a:pt x="309" y="175"/>
                </a:lnTo>
                <a:lnTo>
                  <a:pt x="304" y="182"/>
                </a:lnTo>
                <a:lnTo>
                  <a:pt x="299" y="189"/>
                </a:lnTo>
                <a:lnTo>
                  <a:pt x="291" y="195"/>
                </a:lnTo>
                <a:lnTo>
                  <a:pt x="285" y="201"/>
                </a:lnTo>
                <a:lnTo>
                  <a:pt x="276" y="205"/>
                </a:lnTo>
                <a:lnTo>
                  <a:pt x="269" y="209"/>
                </a:lnTo>
                <a:lnTo>
                  <a:pt x="260" y="213"/>
                </a:lnTo>
                <a:lnTo>
                  <a:pt x="250" y="215"/>
                </a:lnTo>
                <a:lnTo>
                  <a:pt x="241" y="216"/>
                </a:lnTo>
                <a:lnTo>
                  <a:pt x="231" y="2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97" name="Group 96">
            <a:extLst>
              <a:ext uri="{FF2B5EF4-FFF2-40B4-BE49-F238E27FC236}">
                <a16:creationId xmlns:a16="http://schemas.microsoft.com/office/drawing/2014/main" id="{1E943AAF-AD33-453E-8A6E-C01A761CE30C}"/>
              </a:ext>
            </a:extLst>
          </p:cNvPr>
          <p:cNvGrpSpPr/>
          <p:nvPr/>
        </p:nvGrpSpPr>
        <p:grpSpPr>
          <a:xfrm>
            <a:off x="6026150" y="3091755"/>
            <a:ext cx="376238" cy="315913"/>
            <a:chOff x="9294814" y="1087438"/>
            <a:chExt cx="376238" cy="315913"/>
          </a:xfrm>
          <a:solidFill>
            <a:schemeClr val="bg1"/>
          </a:solidFill>
        </p:grpSpPr>
        <p:sp>
          <p:nvSpPr>
            <p:cNvPr id="98" name="Freeform 207">
              <a:extLst>
                <a:ext uri="{FF2B5EF4-FFF2-40B4-BE49-F238E27FC236}">
                  <a16:creationId xmlns:a16="http://schemas.microsoft.com/office/drawing/2014/main" id="{CBECE611-A6E5-4DFB-9254-BF0197757EFC}"/>
                </a:ext>
              </a:extLst>
            </p:cNvPr>
            <p:cNvSpPr>
              <a:spLocks noEditPoints="1"/>
            </p:cNvSpPr>
            <p:nvPr/>
          </p:nvSpPr>
          <p:spPr bwMode="auto">
            <a:xfrm>
              <a:off x="9323389" y="1225551"/>
              <a:ext cx="111125" cy="73025"/>
            </a:xfrm>
            <a:custGeom>
              <a:avLst/>
              <a:gdLst>
                <a:gd name="T0" fmla="*/ 123 w 211"/>
                <a:gd name="T1" fmla="*/ 2 h 139"/>
                <a:gd name="T2" fmla="*/ 98 w 211"/>
                <a:gd name="T3" fmla="*/ 5 h 139"/>
                <a:gd name="T4" fmla="*/ 71 w 211"/>
                <a:gd name="T5" fmla="*/ 0 h 139"/>
                <a:gd name="T6" fmla="*/ 50 w 211"/>
                <a:gd name="T7" fmla="*/ 3 h 139"/>
                <a:gd name="T8" fmla="*/ 31 w 211"/>
                <a:gd name="T9" fmla="*/ 11 h 139"/>
                <a:gd name="T10" fmla="*/ 16 w 211"/>
                <a:gd name="T11" fmla="*/ 24 h 139"/>
                <a:gd name="T12" fmla="*/ 7 w 211"/>
                <a:gd name="T13" fmla="*/ 43 h 139"/>
                <a:gd name="T14" fmla="*/ 1 w 211"/>
                <a:gd name="T15" fmla="*/ 62 h 139"/>
                <a:gd name="T16" fmla="*/ 2 w 211"/>
                <a:gd name="T17" fmla="*/ 83 h 139"/>
                <a:gd name="T18" fmla="*/ 9 w 211"/>
                <a:gd name="T19" fmla="*/ 103 h 139"/>
                <a:gd name="T20" fmla="*/ 22 w 211"/>
                <a:gd name="T21" fmla="*/ 119 h 139"/>
                <a:gd name="T22" fmla="*/ 38 w 211"/>
                <a:gd name="T23" fmla="*/ 131 h 139"/>
                <a:gd name="T24" fmla="*/ 57 w 211"/>
                <a:gd name="T25" fmla="*/ 138 h 139"/>
                <a:gd name="T26" fmla="*/ 80 w 211"/>
                <a:gd name="T27" fmla="*/ 139 h 139"/>
                <a:gd name="T28" fmla="*/ 105 w 211"/>
                <a:gd name="T29" fmla="*/ 130 h 139"/>
                <a:gd name="T30" fmla="*/ 131 w 211"/>
                <a:gd name="T31" fmla="*/ 139 h 139"/>
                <a:gd name="T32" fmla="*/ 155 w 211"/>
                <a:gd name="T33" fmla="*/ 138 h 139"/>
                <a:gd name="T34" fmla="*/ 174 w 211"/>
                <a:gd name="T35" fmla="*/ 131 h 139"/>
                <a:gd name="T36" fmla="*/ 190 w 211"/>
                <a:gd name="T37" fmla="*/ 119 h 139"/>
                <a:gd name="T38" fmla="*/ 202 w 211"/>
                <a:gd name="T39" fmla="*/ 103 h 139"/>
                <a:gd name="T40" fmla="*/ 210 w 211"/>
                <a:gd name="T41" fmla="*/ 83 h 139"/>
                <a:gd name="T42" fmla="*/ 211 w 211"/>
                <a:gd name="T43" fmla="*/ 62 h 139"/>
                <a:gd name="T44" fmla="*/ 205 w 211"/>
                <a:gd name="T45" fmla="*/ 43 h 139"/>
                <a:gd name="T46" fmla="*/ 194 w 211"/>
                <a:gd name="T47" fmla="*/ 24 h 139"/>
                <a:gd name="T48" fmla="*/ 179 w 211"/>
                <a:gd name="T49" fmla="*/ 11 h 139"/>
                <a:gd name="T50" fmla="*/ 161 w 211"/>
                <a:gd name="T51" fmla="*/ 3 h 139"/>
                <a:gd name="T52" fmla="*/ 141 w 211"/>
                <a:gd name="T53" fmla="*/ 0 h 139"/>
                <a:gd name="T54" fmla="*/ 71 w 211"/>
                <a:gd name="T55" fmla="*/ 111 h 139"/>
                <a:gd name="T56" fmla="*/ 48 w 211"/>
                <a:gd name="T57" fmla="*/ 105 h 139"/>
                <a:gd name="T58" fmla="*/ 31 w 211"/>
                <a:gd name="T59" fmla="*/ 86 h 139"/>
                <a:gd name="T60" fmla="*/ 29 w 211"/>
                <a:gd name="T61" fmla="*/ 61 h 139"/>
                <a:gd name="T62" fmla="*/ 41 w 211"/>
                <a:gd name="T63" fmla="*/ 39 h 139"/>
                <a:gd name="T64" fmla="*/ 63 w 211"/>
                <a:gd name="T65" fmla="*/ 28 h 139"/>
                <a:gd name="T66" fmla="*/ 84 w 211"/>
                <a:gd name="T67" fmla="*/ 29 h 139"/>
                <a:gd name="T68" fmla="*/ 72 w 211"/>
                <a:gd name="T69" fmla="*/ 59 h 139"/>
                <a:gd name="T70" fmla="*/ 74 w 211"/>
                <a:gd name="T71" fmla="*/ 91 h 139"/>
                <a:gd name="T72" fmla="*/ 105 w 211"/>
                <a:gd name="T73" fmla="*/ 93 h 139"/>
                <a:gd name="T74" fmla="*/ 99 w 211"/>
                <a:gd name="T75" fmla="*/ 76 h 139"/>
                <a:gd name="T76" fmla="*/ 100 w 211"/>
                <a:gd name="T77" fmla="*/ 57 h 139"/>
                <a:gd name="T78" fmla="*/ 109 w 211"/>
                <a:gd name="T79" fmla="*/ 51 h 139"/>
                <a:gd name="T80" fmla="*/ 113 w 211"/>
                <a:gd name="T81" fmla="*/ 69 h 139"/>
                <a:gd name="T82" fmla="*/ 109 w 211"/>
                <a:gd name="T83" fmla="*/ 88 h 139"/>
                <a:gd name="T84" fmla="*/ 134 w 211"/>
                <a:gd name="T85" fmla="*/ 111 h 139"/>
                <a:gd name="T86" fmla="*/ 138 w 211"/>
                <a:gd name="T87" fmla="*/ 91 h 139"/>
                <a:gd name="T88" fmla="*/ 140 w 211"/>
                <a:gd name="T89" fmla="*/ 59 h 139"/>
                <a:gd name="T90" fmla="*/ 128 w 211"/>
                <a:gd name="T91" fmla="*/ 29 h 139"/>
                <a:gd name="T92" fmla="*/ 149 w 211"/>
                <a:gd name="T93" fmla="*/ 28 h 139"/>
                <a:gd name="T94" fmla="*/ 171 w 211"/>
                <a:gd name="T95" fmla="*/ 39 h 139"/>
                <a:gd name="T96" fmla="*/ 183 w 211"/>
                <a:gd name="T97" fmla="*/ 61 h 139"/>
                <a:gd name="T98" fmla="*/ 179 w 211"/>
                <a:gd name="T99" fmla="*/ 86 h 139"/>
                <a:gd name="T100" fmla="*/ 164 w 211"/>
                <a:gd name="T101" fmla="*/ 105 h 139"/>
                <a:gd name="T102" fmla="*/ 141 w 211"/>
                <a:gd name="T103" fmla="*/ 1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 h="139">
                  <a:moveTo>
                    <a:pt x="141" y="0"/>
                  </a:moveTo>
                  <a:lnTo>
                    <a:pt x="131" y="0"/>
                  </a:lnTo>
                  <a:lnTo>
                    <a:pt x="123" y="2"/>
                  </a:lnTo>
                  <a:lnTo>
                    <a:pt x="114" y="5"/>
                  </a:lnTo>
                  <a:lnTo>
                    <a:pt x="105" y="8"/>
                  </a:lnTo>
                  <a:lnTo>
                    <a:pt x="98" y="5"/>
                  </a:lnTo>
                  <a:lnTo>
                    <a:pt x="89" y="2"/>
                  </a:lnTo>
                  <a:lnTo>
                    <a:pt x="80" y="0"/>
                  </a:lnTo>
                  <a:lnTo>
                    <a:pt x="71" y="0"/>
                  </a:lnTo>
                  <a:lnTo>
                    <a:pt x="64" y="0"/>
                  </a:lnTo>
                  <a:lnTo>
                    <a:pt x="57" y="1"/>
                  </a:lnTo>
                  <a:lnTo>
                    <a:pt x="50" y="3"/>
                  </a:lnTo>
                  <a:lnTo>
                    <a:pt x="43" y="5"/>
                  </a:lnTo>
                  <a:lnTo>
                    <a:pt x="38" y="8"/>
                  </a:lnTo>
                  <a:lnTo>
                    <a:pt x="31" y="11"/>
                  </a:lnTo>
                  <a:lnTo>
                    <a:pt x="26" y="16"/>
                  </a:lnTo>
                  <a:lnTo>
                    <a:pt x="22" y="20"/>
                  </a:lnTo>
                  <a:lnTo>
                    <a:pt x="16" y="24"/>
                  </a:lnTo>
                  <a:lnTo>
                    <a:pt x="13" y="30"/>
                  </a:lnTo>
                  <a:lnTo>
                    <a:pt x="9" y="36"/>
                  </a:lnTo>
                  <a:lnTo>
                    <a:pt x="7" y="43"/>
                  </a:lnTo>
                  <a:lnTo>
                    <a:pt x="4" y="49"/>
                  </a:lnTo>
                  <a:lnTo>
                    <a:pt x="2" y="55"/>
                  </a:lnTo>
                  <a:lnTo>
                    <a:pt x="1" y="62"/>
                  </a:lnTo>
                  <a:lnTo>
                    <a:pt x="0" y="69"/>
                  </a:lnTo>
                  <a:lnTo>
                    <a:pt x="1" y="77"/>
                  </a:lnTo>
                  <a:lnTo>
                    <a:pt x="2" y="83"/>
                  </a:lnTo>
                  <a:lnTo>
                    <a:pt x="4" y="90"/>
                  </a:lnTo>
                  <a:lnTo>
                    <a:pt x="7" y="96"/>
                  </a:lnTo>
                  <a:lnTo>
                    <a:pt x="9" y="103"/>
                  </a:lnTo>
                  <a:lnTo>
                    <a:pt x="13" y="108"/>
                  </a:lnTo>
                  <a:lnTo>
                    <a:pt x="16" y="113"/>
                  </a:lnTo>
                  <a:lnTo>
                    <a:pt x="22" y="119"/>
                  </a:lnTo>
                  <a:lnTo>
                    <a:pt x="26" y="123"/>
                  </a:lnTo>
                  <a:lnTo>
                    <a:pt x="31" y="127"/>
                  </a:lnTo>
                  <a:lnTo>
                    <a:pt x="38" y="131"/>
                  </a:lnTo>
                  <a:lnTo>
                    <a:pt x="43" y="134"/>
                  </a:lnTo>
                  <a:lnTo>
                    <a:pt x="50" y="136"/>
                  </a:lnTo>
                  <a:lnTo>
                    <a:pt x="57" y="138"/>
                  </a:lnTo>
                  <a:lnTo>
                    <a:pt x="64" y="139"/>
                  </a:lnTo>
                  <a:lnTo>
                    <a:pt x="71" y="139"/>
                  </a:lnTo>
                  <a:lnTo>
                    <a:pt x="80" y="139"/>
                  </a:lnTo>
                  <a:lnTo>
                    <a:pt x="89" y="137"/>
                  </a:lnTo>
                  <a:lnTo>
                    <a:pt x="98" y="134"/>
                  </a:lnTo>
                  <a:lnTo>
                    <a:pt x="105" y="130"/>
                  </a:lnTo>
                  <a:lnTo>
                    <a:pt x="114" y="134"/>
                  </a:lnTo>
                  <a:lnTo>
                    <a:pt x="123" y="137"/>
                  </a:lnTo>
                  <a:lnTo>
                    <a:pt x="131" y="139"/>
                  </a:lnTo>
                  <a:lnTo>
                    <a:pt x="141" y="139"/>
                  </a:lnTo>
                  <a:lnTo>
                    <a:pt x="148" y="139"/>
                  </a:lnTo>
                  <a:lnTo>
                    <a:pt x="155" y="138"/>
                  </a:lnTo>
                  <a:lnTo>
                    <a:pt x="161" y="136"/>
                  </a:lnTo>
                  <a:lnTo>
                    <a:pt x="168" y="134"/>
                  </a:lnTo>
                  <a:lnTo>
                    <a:pt x="174" y="131"/>
                  </a:lnTo>
                  <a:lnTo>
                    <a:pt x="179" y="127"/>
                  </a:lnTo>
                  <a:lnTo>
                    <a:pt x="185" y="123"/>
                  </a:lnTo>
                  <a:lnTo>
                    <a:pt x="190" y="119"/>
                  </a:lnTo>
                  <a:lnTo>
                    <a:pt x="194" y="113"/>
                  </a:lnTo>
                  <a:lnTo>
                    <a:pt x="199" y="108"/>
                  </a:lnTo>
                  <a:lnTo>
                    <a:pt x="202" y="103"/>
                  </a:lnTo>
                  <a:lnTo>
                    <a:pt x="205" y="96"/>
                  </a:lnTo>
                  <a:lnTo>
                    <a:pt x="207" y="90"/>
                  </a:lnTo>
                  <a:lnTo>
                    <a:pt x="210" y="83"/>
                  </a:lnTo>
                  <a:lnTo>
                    <a:pt x="211" y="77"/>
                  </a:lnTo>
                  <a:lnTo>
                    <a:pt x="211" y="69"/>
                  </a:lnTo>
                  <a:lnTo>
                    <a:pt x="211" y="62"/>
                  </a:lnTo>
                  <a:lnTo>
                    <a:pt x="210" y="55"/>
                  </a:lnTo>
                  <a:lnTo>
                    <a:pt x="207" y="49"/>
                  </a:lnTo>
                  <a:lnTo>
                    <a:pt x="205" y="43"/>
                  </a:lnTo>
                  <a:lnTo>
                    <a:pt x="202" y="36"/>
                  </a:lnTo>
                  <a:lnTo>
                    <a:pt x="199" y="30"/>
                  </a:lnTo>
                  <a:lnTo>
                    <a:pt x="194" y="24"/>
                  </a:lnTo>
                  <a:lnTo>
                    <a:pt x="190" y="20"/>
                  </a:lnTo>
                  <a:lnTo>
                    <a:pt x="185" y="16"/>
                  </a:lnTo>
                  <a:lnTo>
                    <a:pt x="179" y="11"/>
                  </a:lnTo>
                  <a:lnTo>
                    <a:pt x="174" y="8"/>
                  </a:lnTo>
                  <a:lnTo>
                    <a:pt x="168" y="5"/>
                  </a:lnTo>
                  <a:lnTo>
                    <a:pt x="161" y="3"/>
                  </a:lnTo>
                  <a:lnTo>
                    <a:pt x="155" y="1"/>
                  </a:lnTo>
                  <a:lnTo>
                    <a:pt x="148" y="0"/>
                  </a:lnTo>
                  <a:lnTo>
                    <a:pt x="141" y="0"/>
                  </a:lnTo>
                  <a:close/>
                  <a:moveTo>
                    <a:pt x="84" y="109"/>
                  </a:moveTo>
                  <a:lnTo>
                    <a:pt x="78" y="111"/>
                  </a:lnTo>
                  <a:lnTo>
                    <a:pt x="71" y="111"/>
                  </a:lnTo>
                  <a:lnTo>
                    <a:pt x="63" y="110"/>
                  </a:lnTo>
                  <a:lnTo>
                    <a:pt x="54" y="108"/>
                  </a:lnTo>
                  <a:lnTo>
                    <a:pt x="48" y="105"/>
                  </a:lnTo>
                  <a:lnTo>
                    <a:pt x="41" y="99"/>
                  </a:lnTo>
                  <a:lnTo>
                    <a:pt x="36" y="93"/>
                  </a:lnTo>
                  <a:lnTo>
                    <a:pt x="31" y="86"/>
                  </a:lnTo>
                  <a:lnTo>
                    <a:pt x="29" y="78"/>
                  </a:lnTo>
                  <a:lnTo>
                    <a:pt x="28" y="69"/>
                  </a:lnTo>
                  <a:lnTo>
                    <a:pt x="29" y="61"/>
                  </a:lnTo>
                  <a:lnTo>
                    <a:pt x="31" y="53"/>
                  </a:lnTo>
                  <a:lnTo>
                    <a:pt x="36" y="46"/>
                  </a:lnTo>
                  <a:lnTo>
                    <a:pt x="41" y="39"/>
                  </a:lnTo>
                  <a:lnTo>
                    <a:pt x="48" y="34"/>
                  </a:lnTo>
                  <a:lnTo>
                    <a:pt x="54" y="31"/>
                  </a:lnTo>
                  <a:lnTo>
                    <a:pt x="63" y="28"/>
                  </a:lnTo>
                  <a:lnTo>
                    <a:pt x="71" y="28"/>
                  </a:lnTo>
                  <a:lnTo>
                    <a:pt x="78" y="28"/>
                  </a:lnTo>
                  <a:lnTo>
                    <a:pt x="84" y="29"/>
                  </a:lnTo>
                  <a:lnTo>
                    <a:pt x="79" y="38"/>
                  </a:lnTo>
                  <a:lnTo>
                    <a:pt x="74" y="48"/>
                  </a:lnTo>
                  <a:lnTo>
                    <a:pt x="72" y="59"/>
                  </a:lnTo>
                  <a:lnTo>
                    <a:pt x="71" y="69"/>
                  </a:lnTo>
                  <a:lnTo>
                    <a:pt x="72" y="80"/>
                  </a:lnTo>
                  <a:lnTo>
                    <a:pt x="74" y="91"/>
                  </a:lnTo>
                  <a:lnTo>
                    <a:pt x="79" y="101"/>
                  </a:lnTo>
                  <a:lnTo>
                    <a:pt x="84" y="109"/>
                  </a:lnTo>
                  <a:close/>
                  <a:moveTo>
                    <a:pt x="105" y="93"/>
                  </a:moveTo>
                  <a:lnTo>
                    <a:pt x="102" y="88"/>
                  </a:lnTo>
                  <a:lnTo>
                    <a:pt x="100" y="82"/>
                  </a:lnTo>
                  <a:lnTo>
                    <a:pt x="99" y="76"/>
                  </a:lnTo>
                  <a:lnTo>
                    <a:pt x="99" y="69"/>
                  </a:lnTo>
                  <a:lnTo>
                    <a:pt x="99" y="63"/>
                  </a:lnTo>
                  <a:lnTo>
                    <a:pt x="100" y="57"/>
                  </a:lnTo>
                  <a:lnTo>
                    <a:pt x="102" y="51"/>
                  </a:lnTo>
                  <a:lnTo>
                    <a:pt x="105" y="46"/>
                  </a:lnTo>
                  <a:lnTo>
                    <a:pt x="109" y="51"/>
                  </a:lnTo>
                  <a:lnTo>
                    <a:pt x="111" y="57"/>
                  </a:lnTo>
                  <a:lnTo>
                    <a:pt x="113" y="63"/>
                  </a:lnTo>
                  <a:lnTo>
                    <a:pt x="113" y="69"/>
                  </a:lnTo>
                  <a:lnTo>
                    <a:pt x="113" y="76"/>
                  </a:lnTo>
                  <a:lnTo>
                    <a:pt x="111" y="82"/>
                  </a:lnTo>
                  <a:lnTo>
                    <a:pt x="109" y="88"/>
                  </a:lnTo>
                  <a:lnTo>
                    <a:pt x="105" y="93"/>
                  </a:lnTo>
                  <a:close/>
                  <a:moveTo>
                    <a:pt x="141" y="111"/>
                  </a:moveTo>
                  <a:lnTo>
                    <a:pt x="134" y="111"/>
                  </a:lnTo>
                  <a:lnTo>
                    <a:pt x="128" y="109"/>
                  </a:lnTo>
                  <a:lnTo>
                    <a:pt x="133" y="101"/>
                  </a:lnTo>
                  <a:lnTo>
                    <a:pt x="138" y="91"/>
                  </a:lnTo>
                  <a:lnTo>
                    <a:pt x="140" y="80"/>
                  </a:lnTo>
                  <a:lnTo>
                    <a:pt x="141" y="69"/>
                  </a:lnTo>
                  <a:lnTo>
                    <a:pt x="140" y="59"/>
                  </a:lnTo>
                  <a:lnTo>
                    <a:pt x="138" y="48"/>
                  </a:lnTo>
                  <a:lnTo>
                    <a:pt x="133" y="38"/>
                  </a:lnTo>
                  <a:lnTo>
                    <a:pt x="128" y="29"/>
                  </a:lnTo>
                  <a:lnTo>
                    <a:pt x="134" y="28"/>
                  </a:lnTo>
                  <a:lnTo>
                    <a:pt x="141" y="28"/>
                  </a:lnTo>
                  <a:lnTo>
                    <a:pt x="149" y="28"/>
                  </a:lnTo>
                  <a:lnTo>
                    <a:pt x="157" y="31"/>
                  </a:lnTo>
                  <a:lnTo>
                    <a:pt x="164" y="34"/>
                  </a:lnTo>
                  <a:lnTo>
                    <a:pt x="171" y="39"/>
                  </a:lnTo>
                  <a:lnTo>
                    <a:pt x="176" y="46"/>
                  </a:lnTo>
                  <a:lnTo>
                    <a:pt x="179" y="53"/>
                  </a:lnTo>
                  <a:lnTo>
                    <a:pt x="183" y="61"/>
                  </a:lnTo>
                  <a:lnTo>
                    <a:pt x="183" y="69"/>
                  </a:lnTo>
                  <a:lnTo>
                    <a:pt x="183" y="78"/>
                  </a:lnTo>
                  <a:lnTo>
                    <a:pt x="179" y="86"/>
                  </a:lnTo>
                  <a:lnTo>
                    <a:pt x="176" y="93"/>
                  </a:lnTo>
                  <a:lnTo>
                    <a:pt x="171" y="99"/>
                  </a:lnTo>
                  <a:lnTo>
                    <a:pt x="164" y="105"/>
                  </a:lnTo>
                  <a:lnTo>
                    <a:pt x="157" y="108"/>
                  </a:lnTo>
                  <a:lnTo>
                    <a:pt x="149" y="110"/>
                  </a:lnTo>
                  <a:lnTo>
                    <a:pt x="1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08">
              <a:extLst>
                <a:ext uri="{FF2B5EF4-FFF2-40B4-BE49-F238E27FC236}">
                  <a16:creationId xmlns:a16="http://schemas.microsoft.com/office/drawing/2014/main" id="{416826B5-D76A-4A14-8B7C-C16E43B1FD6E}"/>
                </a:ext>
              </a:extLst>
            </p:cNvPr>
            <p:cNvSpPr>
              <a:spLocks noEditPoints="1"/>
            </p:cNvSpPr>
            <p:nvPr/>
          </p:nvSpPr>
          <p:spPr bwMode="auto">
            <a:xfrm>
              <a:off x="9294814" y="1087438"/>
              <a:ext cx="376238" cy="311150"/>
            </a:xfrm>
            <a:custGeom>
              <a:avLst/>
              <a:gdLst>
                <a:gd name="T0" fmla="*/ 655 w 711"/>
                <a:gd name="T1" fmla="*/ 57 h 587"/>
                <a:gd name="T2" fmla="*/ 651 w 711"/>
                <a:gd name="T3" fmla="*/ 35 h 587"/>
                <a:gd name="T4" fmla="*/ 620 w 711"/>
                <a:gd name="T5" fmla="*/ 4 h 587"/>
                <a:gd name="T6" fmla="*/ 598 w 711"/>
                <a:gd name="T7" fmla="*/ 0 h 587"/>
                <a:gd name="T8" fmla="*/ 373 w 711"/>
                <a:gd name="T9" fmla="*/ 8 h 587"/>
                <a:gd name="T10" fmla="*/ 380 w 711"/>
                <a:gd name="T11" fmla="*/ 27 h 587"/>
                <a:gd name="T12" fmla="*/ 609 w 711"/>
                <a:gd name="T13" fmla="*/ 30 h 587"/>
                <a:gd name="T14" fmla="*/ 625 w 711"/>
                <a:gd name="T15" fmla="*/ 46 h 587"/>
                <a:gd name="T16" fmla="*/ 27 w 711"/>
                <a:gd name="T17" fmla="*/ 86 h 587"/>
                <a:gd name="T18" fmla="*/ 33 w 711"/>
                <a:gd name="T19" fmla="*/ 41 h 587"/>
                <a:gd name="T20" fmla="*/ 51 w 711"/>
                <a:gd name="T21" fmla="*/ 28 h 587"/>
                <a:gd name="T22" fmla="*/ 280 w 711"/>
                <a:gd name="T23" fmla="*/ 23 h 587"/>
                <a:gd name="T24" fmla="*/ 280 w 711"/>
                <a:gd name="T25" fmla="*/ 4 h 587"/>
                <a:gd name="T26" fmla="*/ 51 w 711"/>
                <a:gd name="T27" fmla="*/ 0 h 587"/>
                <a:gd name="T28" fmla="*/ 25 w 711"/>
                <a:gd name="T29" fmla="*/ 9 h 587"/>
                <a:gd name="T30" fmla="*/ 3 w 711"/>
                <a:gd name="T31" fmla="*/ 40 h 587"/>
                <a:gd name="T32" fmla="*/ 0 w 711"/>
                <a:gd name="T33" fmla="*/ 409 h 587"/>
                <a:gd name="T34" fmla="*/ 5 w 711"/>
                <a:gd name="T35" fmla="*/ 431 h 587"/>
                <a:gd name="T36" fmla="*/ 35 w 711"/>
                <a:gd name="T37" fmla="*/ 463 h 587"/>
                <a:gd name="T38" fmla="*/ 57 w 711"/>
                <a:gd name="T39" fmla="*/ 467 h 587"/>
                <a:gd name="T40" fmla="*/ 373 w 711"/>
                <a:gd name="T41" fmla="*/ 496 h 587"/>
                <a:gd name="T42" fmla="*/ 395 w 711"/>
                <a:gd name="T43" fmla="*/ 531 h 587"/>
                <a:gd name="T44" fmla="*/ 425 w 711"/>
                <a:gd name="T45" fmla="*/ 560 h 587"/>
                <a:gd name="T46" fmla="*/ 462 w 711"/>
                <a:gd name="T47" fmla="*/ 583 h 587"/>
                <a:gd name="T48" fmla="*/ 481 w 711"/>
                <a:gd name="T49" fmla="*/ 586 h 587"/>
                <a:gd name="T50" fmla="*/ 491 w 711"/>
                <a:gd name="T51" fmla="*/ 572 h 587"/>
                <a:gd name="T52" fmla="*/ 470 w 711"/>
                <a:gd name="T53" fmla="*/ 556 h 587"/>
                <a:gd name="T54" fmla="*/ 433 w 711"/>
                <a:gd name="T55" fmla="*/ 530 h 587"/>
                <a:gd name="T56" fmla="*/ 404 w 711"/>
                <a:gd name="T57" fmla="*/ 496 h 587"/>
                <a:gd name="T58" fmla="*/ 387 w 711"/>
                <a:gd name="T59" fmla="*/ 454 h 587"/>
                <a:gd name="T60" fmla="*/ 384 w 711"/>
                <a:gd name="T61" fmla="*/ 403 h 587"/>
                <a:gd name="T62" fmla="*/ 401 w 711"/>
                <a:gd name="T63" fmla="*/ 348 h 587"/>
                <a:gd name="T64" fmla="*/ 437 w 711"/>
                <a:gd name="T65" fmla="*/ 304 h 587"/>
                <a:gd name="T66" fmla="*/ 489 w 711"/>
                <a:gd name="T67" fmla="*/ 276 h 587"/>
                <a:gd name="T68" fmla="*/ 548 w 711"/>
                <a:gd name="T69" fmla="*/ 270 h 587"/>
                <a:gd name="T70" fmla="*/ 605 w 711"/>
                <a:gd name="T71" fmla="*/ 288 h 587"/>
                <a:gd name="T72" fmla="*/ 649 w 711"/>
                <a:gd name="T73" fmla="*/ 324 h 587"/>
                <a:gd name="T74" fmla="*/ 676 w 711"/>
                <a:gd name="T75" fmla="*/ 374 h 587"/>
                <a:gd name="T76" fmla="*/ 683 w 711"/>
                <a:gd name="T77" fmla="*/ 430 h 587"/>
                <a:gd name="T78" fmla="*/ 672 w 711"/>
                <a:gd name="T79" fmla="*/ 474 h 587"/>
                <a:gd name="T80" fmla="*/ 651 w 711"/>
                <a:gd name="T81" fmla="*/ 512 h 587"/>
                <a:gd name="T82" fmla="*/ 619 w 711"/>
                <a:gd name="T83" fmla="*/ 542 h 587"/>
                <a:gd name="T84" fmla="*/ 584 w 711"/>
                <a:gd name="T85" fmla="*/ 561 h 587"/>
                <a:gd name="T86" fmla="*/ 584 w 711"/>
                <a:gd name="T87" fmla="*/ 582 h 587"/>
                <a:gd name="T88" fmla="*/ 611 w 711"/>
                <a:gd name="T89" fmla="*/ 580 h 587"/>
                <a:gd name="T90" fmla="*/ 654 w 711"/>
                <a:gd name="T91" fmla="*/ 549 h 587"/>
                <a:gd name="T92" fmla="*/ 686 w 711"/>
                <a:gd name="T93" fmla="*/ 509 h 587"/>
                <a:gd name="T94" fmla="*/ 707 w 711"/>
                <a:gd name="T95" fmla="*/ 459 h 587"/>
                <a:gd name="T96" fmla="*/ 710 w 711"/>
                <a:gd name="T97" fmla="*/ 400 h 587"/>
                <a:gd name="T98" fmla="*/ 687 w 711"/>
                <a:gd name="T99" fmla="*/ 332 h 587"/>
                <a:gd name="T100" fmla="*/ 627 w 711"/>
                <a:gd name="T101" fmla="*/ 268 h 587"/>
                <a:gd name="T102" fmla="*/ 583 w 711"/>
                <a:gd name="T103" fmla="*/ 249 h 587"/>
                <a:gd name="T104" fmla="*/ 533 w 711"/>
                <a:gd name="T105" fmla="*/ 241 h 587"/>
                <a:gd name="T106" fmla="*/ 464 w 711"/>
                <a:gd name="T107" fmla="*/ 255 h 587"/>
                <a:gd name="T108" fmla="*/ 407 w 711"/>
                <a:gd name="T109" fmla="*/ 294 h 587"/>
                <a:gd name="T110" fmla="*/ 370 w 711"/>
                <a:gd name="T111" fmla="*/ 350 h 587"/>
                <a:gd name="T112" fmla="*/ 356 w 711"/>
                <a:gd name="T113" fmla="*/ 420 h 587"/>
                <a:gd name="T114" fmla="*/ 51 w 711"/>
                <a:gd name="T115" fmla="*/ 438 h 587"/>
                <a:gd name="T116" fmla="*/ 33 w 711"/>
                <a:gd name="T117" fmla="*/ 426 h 587"/>
                <a:gd name="T118" fmla="*/ 27 w 711"/>
                <a:gd name="T119" fmla="*/ 221 h 587"/>
                <a:gd name="T120" fmla="*/ 27 w 711"/>
                <a:gd name="T121" fmla="*/ 19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1" h="587">
                  <a:moveTo>
                    <a:pt x="655" y="290"/>
                  </a:moveTo>
                  <a:lnTo>
                    <a:pt x="655" y="290"/>
                  </a:lnTo>
                  <a:lnTo>
                    <a:pt x="655" y="289"/>
                  </a:lnTo>
                  <a:lnTo>
                    <a:pt x="655" y="57"/>
                  </a:lnTo>
                  <a:lnTo>
                    <a:pt x="655" y="51"/>
                  </a:lnTo>
                  <a:lnTo>
                    <a:pt x="654" y="46"/>
                  </a:lnTo>
                  <a:lnTo>
                    <a:pt x="653" y="40"/>
                  </a:lnTo>
                  <a:lnTo>
                    <a:pt x="651" y="35"/>
                  </a:lnTo>
                  <a:lnTo>
                    <a:pt x="645" y="25"/>
                  </a:lnTo>
                  <a:lnTo>
                    <a:pt x="638" y="17"/>
                  </a:lnTo>
                  <a:lnTo>
                    <a:pt x="630" y="9"/>
                  </a:lnTo>
                  <a:lnTo>
                    <a:pt x="620" y="4"/>
                  </a:lnTo>
                  <a:lnTo>
                    <a:pt x="615" y="2"/>
                  </a:lnTo>
                  <a:lnTo>
                    <a:pt x="609" y="1"/>
                  </a:lnTo>
                  <a:lnTo>
                    <a:pt x="604" y="0"/>
                  </a:lnTo>
                  <a:lnTo>
                    <a:pt x="598" y="0"/>
                  </a:lnTo>
                  <a:lnTo>
                    <a:pt x="386" y="0"/>
                  </a:lnTo>
                  <a:lnTo>
                    <a:pt x="380" y="1"/>
                  </a:lnTo>
                  <a:lnTo>
                    <a:pt x="375" y="4"/>
                  </a:lnTo>
                  <a:lnTo>
                    <a:pt x="373" y="8"/>
                  </a:lnTo>
                  <a:lnTo>
                    <a:pt x="372" y="14"/>
                  </a:lnTo>
                  <a:lnTo>
                    <a:pt x="373" y="19"/>
                  </a:lnTo>
                  <a:lnTo>
                    <a:pt x="375" y="23"/>
                  </a:lnTo>
                  <a:lnTo>
                    <a:pt x="380" y="27"/>
                  </a:lnTo>
                  <a:lnTo>
                    <a:pt x="386" y="28"/>
                  </a:lnTo>
                  <a:lnTo>
                    <a:pt x="598" y="28"/>
                  </a:lnTo>
                  <a:lnTo>
                    <a:pt x="604" y="28"/>
                  </a:lnTo>
                  <a:lnTo>
                    <a:pt x="609" y="30"/>
                  </a:lnTo>
                  <a:lnTo>
                    <a:pt x="614" y="33"/>
                  </a:lnTo>
                  <a:lnTo>
                    <a:pt x="619" y="36"/>
                  </a:lnTo>
                  <a:lnTo>
                    <a:pt x="623" y="41"/>
                  </a:lnTo>
                  <a:lnTo>
                    <a:pt x="625" y="46"/>
                  </a:lnTo>
                  <a:lnTo>
                    <a:pt x="627" y="51"/>
                  </a:lnTo>
                  <a:lnTo>
                    <a:pt x="627" y="57"/>
                  </a:lnTo>
                  <a:lnTo>
                    <a:pt x="627" y="86"/>
                  </a:lnTo>
                  <a:lnTo>
                    <a:pt x="27" y="86"/>
                  </a:lnTo>
                  <a:lnTo>
                    <a:pt x="27" y="57"/>
                  </a:lnTo>
                  <a:lnTo>
                    <a:pt x="28" y="51"/>
                  </a:lnTo>
                  <a:lnTo>
                    <a:pt x="30" y="46"/>
                  </a:lnTo>
                  <a:lnTo>
                    <a:pt x="33" y="41"/>
                  </a:lnTo>
                  <a:lnTo>
                    <a:pt x="36" y="36"/>
                  </a:lnTo>
                  <a:lnTo>
                    <a:pt x="40" y="33"/>
                  </a:lnTo>
                  <a:lnTo>
                    <a:pt x="46" y="30"/>
                  </a:lnTo>
                  <a:lnTo>
                    <a:pt x="51" y="28"/>
                  </a:lnTo>
                  <a:lnTo>
                    <a:pt x="57" y="28"/>
                  </a:lnTo>
                  <a:lnTo>
                    <a:pt x="269" y="28"/>
                  </a:lnTo>
                  <a:lnTo>
                    <a:pt x="274" y="27"/>
                  </a:lnTo>
                  <a:lnTo>
                    <a:pt x="280" y="23"/>
                  </a:lnTo>
                  <a:lnTo>
                    <a:pt x="282" y="19"/>
                  </a:lnTo>
                  <a:lnTo>
                    <a:pt x="283" y="14"/>
                  </a:lnTo>
                  <a:lnTo>
                    <a:pt x="282" y="8"/>
                  </a:lnTo>
                  <a:lnTo>
                    <a:pt x="280" y="4"/>
                  </a:lnTo>
                  <a:lnTo>
                    <a:pt x="274" y="1"/>
                  </a:lnTo>
                  <a:lnTo>
                    <a:pt x="269" y="0"/>
                  </a:lnTo>
                  <a:lnTo>
                    <a:pt x="57" y="0"/>
                  </a:lnTo>
                  <a:lnTo>
                    <a:pt x="51" y="0"/>
                  </a:lnTo>
                  <a:lnTo>
                    <a:pt x="46" y="1"/>
                  </a:lnTo>
                  <a:lnTo>
                    <a:pt x="40" y="2"/>
                  </a:lnTo>
                  <a:lnTo>
                    <a:pt x="35" y="4"/>
                  </a:lnTo>
                  <a:lnTo>
                    <a:pt x="25" y="9"/>
                  </a:lnTo>
                  <a:lnTo>
                    <a:pt x="17" y="17"/>
                  </a:lnTo>
                  <a:lnTo>
                    <a:pt x="9" y="25"/>
                  </a:lnTo>
                  <a:lnTo>
                    <a:pt x="5" y="35"/>
                  </a:lnTo>
                  <a:lnTo>
                    <a:pt x="3" y="40"/>
                  </a:lnTo>
                  <a:lnTo>
                    <a:pt x="1" y="46"/>
                  </a:lnTo>
                  <a:lnTo>
                    <a:pt x="1" y="51"/>
                  </a:lnTo>
                  <a:lnTo>
                    <a:pt x="0" y="57"/>
                  </a:lnTo>
                  <a:lnTo>
                    <a:pt x="0" y="409"/>
                  </a:lnTo>
                  <a:lnTo>
                    <a:pt x="1" y="415"/>
                  </a:lnTo>
                  <a:lnTo>
                    <a:pt x="1" y="421"/>
                  </a:lnTo>
                  <a:lnTo>
                    <a:pt x="3" y="426"/>
                  </a:lnTo>
                  <a:lnTo>
                    <a:pt x="5" y="431"/>
                  </a:lnTo>
                  <a:lnTo>
                    <a:pt x="9" y="441"/>
                  </a:lnTo>
                  <a:lnTo>
                    <a:pt x="17" y="450"/>
                  </a:lnTo>
                  <a:lnTo>
                    <a:pt x="25" y="457"/>
                  </a:lnTo>
                  <a:lnTo>
                    <a:pt x="35" y="463"/>
                  </a:lnTo>
                  <a:lnTo>
                    <a:pt x="40" y="464"/>
                  </a:lnTo>
                  <a:lnTo>
                    <a:pt x="46" y="466"/>
                  </a:lnTo>
                  <a:lnTo>
                    <a:pt x="51" y="466"/>
                  </a:lnTo>
                  <a:lnTo>
                    <a:pt x="57" y="467"/>
                  </a:lnTo>
                  <a:lnTo>
                    <a:pt x="362" y="467"/>
                  </a:lnTo>
                  <a:lnTo>
                    <a:pt x="365" y="476"/>
                  </a:lnTo>
                  <a:lnTo>
                    <a:pt x="369" y="486"/>
                  </a:lnTo>
                  <a:lnTo>
                    <a:pt x="373" y="496"/>
                  </a:lnTo>
                  <a:lnTo>
                    <a:pt x="377" y="505"/>
                  </a:lnTo>
                  <a:lnTo>
                    <a:pt x="383" y="514"/>
                  </a:lnTo>
                  <a:lnTo>
                    <a:pt x="389" y="523"/>
                  </a:lnTo>
                  <a:lnTo>
                    <a:pt x="395" y="531"/>
                  </a:lnTo>
                  <a:lnTo>
                    <a:pt x="402" y="540"/>
                  </a:lnTo>
                  <a:lnTo>
                    <a:pt x="409" y="547"/>
                  </a:lnTo>
                  <a:lnTo>
                    <a:pt x="417" y="554"/>
                  </a:lnTo>
                  <a:lnTo>
                    <a:pt x="425" y="560"/>
                  </a:lnTo>
                  <a:lnTo>
                    <a:pt x="434" y="567"/>
                  </a:lnTo>
                  <a:lnTo>
                    <a:pt x="443" y="572"/>
                  </a:lnTo>
                  <a:lnTo>
                    <a:pt x="452" y="577"/>
                  </a:lnTo>
                  <a:lnTo>
                    <a:pt x="462" y="583"/>
                  </a:lnTo>
                  <a:lnTo>
                    <a:pt x="472" y="586"/>
                  </a:lnTo>
                  <a:lnTo>
                    <a:pt x="474" y="587"/>
                  </a:lnTo>
                  <a:lnTo>
                    <a:pt x="477" y="587"/>
                  </a:lnTo>
                  <a:lnTo>
                    <a:pt x="481" y="586"/>
                  </a:lnTo>
                  <a:lnTo>
                    <a:pt x="484" y="585"/>
                  </a:lnTo>
                  <a:lnTo>
                    <a:pt x="488" y="582"/>
                  </a:lnTo>
                  <a:lnTo>
                    <a:pt x="490" y="578"/>
                  </a:lnTo>
                  <a:lnTo>
                    <a:pt x="491" y="572"/>
                  </a:lnTo>
                  <a:lnTo>
                    <a:pt x="489" y="568"/>
                  </a:lnTo>
                  <a:lnTo>
                    <a:pt x="487" y="563"/>
                  </a:lnTo>
                  <a:lnTo>
                    <a:pt x="481" y="560"/>
                  </a:lnTo>
                  <a:lnTo>
                    <a:pt x="470" y="556"/>
                  </a:lnTo>
                  <a:lnTo>
                    <a:pt x="460" y="551"/>
                  </a:lnTo>
                  <a:lnTo>
                    <a:pt x="450" y="544"/>
                  </a:lnTo>
                  <a:lnTo>
                    <a:pt x="442" y="538"/>
                  </a:lnTo>
                  <a:lnTo>
                    <a:pt x="433" y="530"/>
                  </a:lnTo>
                  <a:lnTo>
                    <a:pt x="424" y="523"/>
                  </a:lnTo>
                  <a:lnTo>
                    <a:pt x="417" y="514"/>
                  </a:lnTo>
                  <a:lnTo>
                    <a:pt x="410" y="505"/>
                  </a:lnTo>
                  <a:lnTo>
                    <a:pt x="404" y="496"/>
                  </a:lnTo>
                  <a:lnTo>
                    <a:pt x="399" y="486"/>
                  </a:lnTo>
                  <a:lnTo>
                    <a:pt x="394" y="475"/>
                  </a:lnTo>
                  <a:lnTo>
                    <a:pt x="390" y="465"/>
                  </a:lnTo>
                  <a:lnTo>
                    <a:pt x="387" y="454"/>
                  </a:lnTo>
                  <a:lnTo>
                    <a:pt x="385" y="442"/>
                  </a:lnTo>
                  <a:lnTo>
                    <a:pt x="384" y="431"/>
                  </a:lnTo>
                  <a:lnTo>
                    <a:pt x="383" y="420"/>
                  </a:lnTo>
                  <a:lnTo>
                    <a:pt x="384" y="403"/>
                  </a:lnTo>
                  <a:lnTo>
                    <a:pt x="386" y="390"/>
                  </a:lnTo>
                  <a:lnTo>
                    <a:pt x="390" y="374"/>
                  </a:lnTo>
                  <a:lnTo>
                    <a:pt x="394" y="361"/>
                  </a:lnTo>
                  <a:lnTo>
                    <a:pt x="401" y="348"/>
                  </a:lnTo>
                  <a:lnTo>
                    <a:pt x="408" y="336"/>
                  </a:lnTo>
                  <a:lnTo>
                    <a:pt x="417" y="324"/>
                  </a:lnTo>
                  <a:lnTo>
                    <a:pt x="427" y="313"/>
                  </a:lnTo>
                  <a:lnTo>
                    <a:pt x="437" y="304"/>
                  </a:lnTo>
                  <a:lnTo>
                    <a:pt x="449" y="295"/>
                  </a:lnTo>
                  <a:lnTo>
                    <a:pt x="462" y="288"/>
                  </a:lnTo>
                  <a:lnTo>
                    <a:pt x="475" y="281"/>
                  </a:lnTo>
                  <a:lnTo>
                    <a:pt x="489" y="276"/>
                  </a:lnTo>
                  <a:lnTo>
                    <a:pt x="503" y="272"/>
                  </a:lnTo>
                  <a:lnTo>
                    <a:pt x="518" y="270"/>
                  </a:lnTo>
                  <a:lnTo>
                    <a:pt x="533" y="269"/>
                  </a:lnTo>
                  <a:lnTo>
                    <a:pt x="548" y="270"/>
                  </a:lnTo>
                  <a:lnTo>
                    <a:pt x="563" y="272"/>
                  </a:lnTo>
                  <a:lnTo>
                    <a:pt x="578" y="276"/>
                  </a:lnTo>
                  <a:lnTo>
                    <a:pt x="592" y="281"/>
                  </a:lnTo>
                  <a:lnTo>
                    <a:pt x="605" y="288"/>
                  </a:lnTo>
                  <a:lnTo>
                    <a:pt x="616" y="295"/>
                  </a:lnTo>
                  <a:lnTo>
                    <a:pt x="628" y="304"/>
                  </a:lnTo>
                  <a:lnTo>
                    <a:pt x="639" y="313"/>
                  </a:lnTo>
                  <a:lnTo>
                    <a:pt x="649" y="324"/>
                  </a:lnTo>
                  <a:lnTo>
                    <a:pt x="657" y="336"/>
                  </a:lnTo>
                  <a:lnTo>
                    <a:pt x="665" y="348"/>
                  </a:lnTo>
                  <a:lnTo>
                    <a:pt x="671" y="361"/>
                  </a:lnTo>
                  <a:lnTo>
                    <a:pt x="676" y="374"/>
                  </a:lnTo>
                  <a:lnTo>
                    <a:pt x="680" y="390"/>
                  </a:lnTo>
                  <a:lnTo>
                    <a:pt x="682" y="403"/>
                  </a:lnTo>
                  <a:lnTo>
                    <a:pt x="683" y="420"/>
                  </a:lnTo>
                  <a:lnTo>
                    <a:pt x="683" y="430"/>
                  </a:lnTo>
                  <a:lnTo>
                    <a:pt x="681" y="442"/>
                  </a:lnTo>
                  <a:lnTo>
                    <a:pt x="679" y="453"/>
                  </a:lnTo>
                  <a:lnTo>
                    <a:pt x="676" y="464"/>
                  </a:lnTo>
                  <a:lnTo>
                    <a:pt x="672" y="474"/>
                  </a:lnTo>
                  <a:lnTo>
                    <a:pt x="668" y="484"/>
                  </a:lnTo>
                  <a:lnTo>
                    <a:pt x="663" y="494"/>
                  </a:lnTo>
                  <a:lnTo>
                    <a:pt x="657" y="503"/>
                  </a:lnTo>
                  <a:lnTo>
                    <a:pt x="651" y="512"/>
                  </a:lnTo>
                  <a:lnTo>
                    <a:pt x="643" y="520"/>
                  </a:lnTo>
                  <a:lnTo>
                    <a:pt x="636" y="528"/>
                  </a:lnTo>
                  <a:lnTo>
                    <a:pt x="627" y="536"/>
                  </a:lnTo>
                  <a:lnTo>
                    <a:pt x="619" y="542"/>
                  </a:lnTo>
                  <a:lnTo>
                    <a:pt x="609" y="548"/>
                  </a:lnTo>
                  <a:lnTo>
                    <a:pt x="599" y="554"/>
                  </a:lnTo>
                  <a:lnTo>
                    <a:pt x="589" y="558"/>
                  </a:lnTo>
                  <a:lnTo>
                    <a:pt x="584" y="561"/>
                  </a:lnTo>
                  <a:lnTo>
                    <a:pt x="581" y="566"/>
                  </a:lnTo>
                  <a:lnTo>
                    <a:pt x="580" y="571"/>
                  </a:lnTo>
                  <a:lnTo>
                    <a:pt x="581" y="576"/>
                  </a:lnTo>
                  <a:lnTo>
                    <a:pt x="584" y="582"/>
                  </a:lnTo>
                  <a:lnTo>
                    <a:pt x="589" y="584"/>
                  </a:lnTo>
                  <a:lnTo>
                    <a:pt x="594" y="585"/>
                  </a:lnTo>
                  <a:lnTo>
                    <a:pt x="599" y="584"/>
                  </a:lnTo>
                  <a:lnTo>
                    <a:pt x="611" y="580"/>
                  </a:lnTo>
                  <a:lnTo>
                    <a:pt x="623" y="573"/>
                  </a:lnTo>
                  <a:lnTo>
                    <a:pt x="634" y="566"/>
                  </a:lnTo>
                  <a:lnTo>
                    <a:pt x="644" y="558"/>
                  </a:lnTo>
                  <a:lnTo>
                    <a:pt x="654" y="549"/>
                  </a:lnTo>
                  <a:lnTo>
                    <a:pt x="663" y="541"/>
                  </a:lnTo>
                  <a:lnTo>
                    <a:pt x="671" y="530"/>
                  </a:lnTo>
                  <a:lnTo>
                    <a:pt x="680" y="520"/>
                  </a:lnTo>
                  <a:lnTo>
                    <a:pt x="686" y="509"/>
                  </a:lnTo>
                  <a:lnTo>
                    <a:pt x="693" y="497"/>
                  </a:lnTo>
                  <a:lnTo>
                    <a:pt x="698" y="485"/>
                  </a:lnTo>
                  <a:lnTo>
                    <a:pt x="702" y="472"/>
                  </a:lnTo>
                  <a:lnTo>
                    <a:pt x="707" y="459"/>
                  </a:lnTo>
                  <a:lnTo>
                    <a:pt x="709" y="446"/>
                  </a:lnTo>
                  <a:lnTo>
                    <a:pt x="710" y="432"/>
                  </a:lnTo>
                  <a:lnTo>
                    <a:pt x="711" y="420"/>
                  </a:lnTo>
                  <a:lnTo>
                    <a:pt x="710" y="400"/>
                  </a:lnTo>
                  <a:lnTo>
                    <a:pt x="707" y="382"/>
                  </a:lnTo>
                  <a:lnTo>
                    <a:pt x="702" y="365"/>
                  </a:lnTo>
                  <a:lnTo>
                    <a:pt x="696" y="348"/>
                  </a:lnTo>
                  <a:lnTo>
                    <a:pt x="687" y="332"/>
                  </a:lnTo>
                  <a:lnTo>
                    <a:pt x="679" y="317"/>
                  </a:lnTo>
                  <a:lnTo>
                    <a:pt x="667" y="303"/>
                  </a:lnTo>
                  <a:lnTo>
                    <a:pt x="655" y="290"/>
                  </a:lnTo>
                  <a:close/>
                  <a:moveTo>
                    <a:pt x="627" y="268"/>
                  </a:moveTo>
                  <a:lnTo>
                    <a:pt x="616" y="263"/>
                  </a:lnTo>
                  <a:lnTo>
                    <a:pt x="606" y="257"/>
                  </a:lnTo>
                  <a:lnTo>
                    <a:pt x="595" y="252"/>
                  </a:lnTo>
                  <a:lnTo>
                    <a:pt x="583" y="249"/>
                  </a:lnTo>
                  <a:lnTo>
                    <a:pt x="571" y="246"/>
                  </a:lnTo>
                  <a:lnTo>
                    <a:pt x="558" y="244"/>
                  </a:lnTo>
                  <a:lnTo>
                    <a:pt x="546" y="242"/>
                  </a:lnTo>
                  <a:lnTo>
                    <a:pt x="533" y="241"/>
                  </a:lnTo>
                  <a:lnTo>
                    <a:pt x="514" y="242"/>
                  </a:lnTo>
                  <a:lnTo>
                    <a:pt x="497" y="245"/>
                  </a:lnTo>
                  <a:lnTo>
                    <a:pt x="480" y="250"/>
                  </a:lnTo>
                  <a:lnTo>
                    <a:pt x="464" y="255"/>
                  </a:lnTo>
                  <a:lnTo>
                    <a:pt x="448" y="263"/>
                  </a:lnTo>
                  <a:lnTo>
                    <a:pt x="434" y="271"/>
                  </a:lnTo>
                  <a:lnTo>
                    <a:pt x="420" y="282"/>
                  </a:lnTo>
                  <a:lnTo>
                    <a:pt x="407" y="294"/>
                  </a:lnTo>
                  <a:lnTo>
                    <a:pt x="395" y="306"/>
                  </a:lnTo>
                  <a:lnTo>
                    <a:pt x="386" y="320"/>
                  </a:lnTo>
                  <a:lnTo>
                    <a:pt x="377" y="335"/>
                  </a:lnTo>
                  <a:lnTo>
                    <a:pt x="370" y="350"/>
                  </a:lnTo>
                  <a:lnTo>
                    <a:pt x="363" y="367"/>
                  </a:lnTo>
                  <a:lnTo>
                    <a:pt x="359" y="383"/>
                  </a:lnTo>
                  <a:lnTo>
                    <a:pt x="356" y="401"/>
                  </a:lnTo>
                  <a:lnTo>
                    <a:pt x="356" y="420"/>
                  </a:lnTo>
                  <a:lnTo>
                    <a:pt x="356" y="429"/>
                  </a:lnTo>
                  <a:lnTo>
                    <a:pt x="357" y="439"/>
                  </a:lnTo>
                  <a:lnTo>
                    <a:pt x="57" y="439"/>
                  </a:lnTo>
                  <a:lnTo>
                    <a:pt x="51" y="438"/>
                  </a:lnTo>
                  <a:lnTo>
                    <a:pt x="46" y="437"/>
                  </a:lnTo>
                  <a:lnTo>
                    <a:pt x="40" y="434"/>
                  </a:lnTo>
                  <a:lnTo>
                    <a:pt x="36" y="430"/>
                  </a:lnTo>
                  <a:lnTo>
                    <a:pt x="33" y="426"/>
                  </a:lnTo>
                  <a:lnTo>
                    <a:pt x="30" y="421"/>
                  </a:lnTo>
                  <a:lnTo>
                    <a:pt x="28" y="415"/>
                  </a:lnTo>
                  <a:lnTo>
                    <a:pt x="27" y="409"/>
                  </a:lnTo>
                  <a:lnTo>
                    <a:pt x="27" y="221"/>
                  </a:lnTo>
                  <a:lnTo>
                    <a:pt x="627" y="221"/>
                  </a:lnTo>
                  <a:lnTo>
                    <a:pt x="627" y="268"/>
                  </a:lnTo>
                  <a:close/>
                  <a:moveTo>
                    <a:pt x="627" y="193"/>
                  </a:moveTo>
                  <a:lnTo>
                    <a:pt x="27" y="193"/>
                  </a:lnTo>
                  <a:lnTo>
                    <a:pt x="27" y="114"/>
                  </a:lnTo>
                  <a:lnTo>
                    <a:pt x="627" y="114"/>
                  </a:lnTo>
                  <a:lnTo>
                    <a:pt x="627"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09">
              <a:extLst>
                <a:ext uri="{FF2B5EF4-FFF2-40B4-BE49-F238E27FC236}">
                  <a16:creationId xmlns:a16="http://schemas.microsoft.com/office/drawing/2014/main" id="{9B7DF52E-9921-4B0D-9A2F-69CD128E7EB9}"/>
                </a:ext>
              </a:extLst>
            </p:cNvPr>
            <p:cNvSpPr>
              <a:spLocks/>
            </p:cNvSpPr>
            <p:nvPr/>
          </p:nvSpPr>
          <p:spPr bwMode="auto">
            <a:xfrm>
              <a:off x="9544051" y="1244601"/>
              <a:ext cx="63500" cy="130175"/>
            </a:xfrm>
            <a:custGeom>
              <a:avLst/>
              <a:gdLst>
                <a:gd name="T0" fmla="*/ 47 w 120"/>
                <a:gd name="T1" fmla="*/ 109 h 246"/>
                <a:gd name="T2" fmla="*/ 33 w 120"/>
                <a:gd name="T3" fmla="*/ 98 h 246"/>
                <a:gd name="T4" fmla="*/ 28 w 120"/>
                <a:gd name="T5" fmla="*/ 83 h 246"/>
                <a:gd name="T6" fmla="*/ 33 w 120"/>
                <a:gd name="T7" fmla="*/ 67 h 246"/>
                <a:gd name="T8" fmla="*/ 47 w 120"/>
                <a:gd name="T9" fmla="*/ 57 h 246"/>
                <a:gd name="T10" fmla="*/ 66 w 120"/>
                <a:gd name="T11" fmla="*/ 55 h 246"/>
                <a:gd name="T12" fmla="*/ 83 w 120"/>
                <a:gd name="T13" fmla="*/ 62 h 246"/>
                <a:gd name="T14" fmla="*/ 92 w 120"/>
                <a:gd name="T15" fmla="*/ 76 h 246"/>
                <a:gd name="T16" fmla="*/ 96 w 120"/>
                <a:gd name="T17" fmla="*/ 92 h 246"/>
                <a:gd name="T18" fmla="*/ 111 w 120"/>
                <a:gd name="T19" fmla="*/ 96 h 246"/>
                <a:gd name="T20" fmla="*/ 120 w 120"/>
                <a:gd name="T21" fmla="*/ 83 h 246"/>
                <a:gd name="T22" fmla="*/ 112 w 120"/>
                <a:gd name="T23" fmla="*/ 55 h 246"/>
                <a:gd name="T24" fmla="*/ 92 w 120"/>
                <a:gd name="T25" fmla="*/ 36 h 246"/>
                <a:gd name="T26" fmla="*/ 74 w 120"/>
                <a:gd name="T27" fmla="*/ 14 h 246"/>
                <a:gd name="T28" fmla="*/ 65 w 120"/>
                <a:gd name="T29" fmla="*/ 1 h 246"/>
                <a:gd name="T30" fmla="*/ 50 w 120"/>
                <a:gd name="T31" fmla="*/ 4 h 246"/>
                <a:gd name="T32" fmla="*/ 46 w 120"/>
                <a:gd name="T33" fmla="*/ 28 h 246"/>
                <a:gd name="T34" fmla="*/ 20 w 120"/>
                <a:gd name="T35" fmla="*/ 41 h 246"/>
                <a:gd name="T36" fmla="*/ 3 w 120"/>
                <a:gd name="T37" fmla="*/ 63 h 246"/>
                <a:gd name="T38" fmla="*/ 0 w 120"/>
                <a:gd name="T39" fmla="*/ 88 h 246"/>
                <a:gd name="T40" fmla="*/ 4 w 120"/>
                <a:gd name="T41" fmla="*/ 104 h 246"/>
                <a:gd name="T42" fmla="*/ 14 w 120"/>
                <a:gd name="T43" fmla="*/ 118 h 246"/>
                <a:gd name="T44" fmla="*/ 36 w 120"/>
                <a:gd name="T45" fmla="*/ 134 h 246"/>
                <a:gd name="T46" fmla="*/ 53 w 120"/>
                <a:gd name="T47" fmla="*/ 139 h 246"/>
                <a:gd name="T48" fmla="*/ 73 w 120"/>
                <a:gd name="T49" fmla="*/ 141 h 246"/>
                <a:gd name="T50" fmla="*/ 87 w 120"/>
                <a:gd name="T51" fmla="*/ 150 h 246"/>
                <a:gd name="T52" fmla="*/ 92 w 120"/>
                <a:gd name="T53" fmla="*/ 167 h 246"/>
                <a:gd name="T54" fmla="*/ 87 w 120"/>
                <a:gd name="T55" fmla="*/ 183 h 246"/>
                <a:gd name="T56" fmla="*/ 73 w 120"/>
                <a:gd name="T57" fmla="*/ 192 h 246"/>
                <a:gd name="T58" fmla="*/ 53 w 120"/>
                <a:gd name="T59" fmla="*/ 194 h 246"/>
                <a:gd name="T60" fmla="*/ 37 w 120"/>
                <a:gd name="T61" fmla="*/ 187 h 246"/>
                <a:gd name="T62" fmla="*/ 29 w 120"/>
                <a:gd name="T63" fmla="*/ 172 h 246"/>
                <a:gd name="T64" fmla="*/ 23 w 120"/>
                <a:gd name="T65" fmla="*/ 157 h 246"/>
                <a:gd name="T66" fmla="*/ 8 w 120"/>
                <a:gd name="T67" fmla="*/ 154 h 246"/>
                <a:gd name="T68" fmla="*/ 0 w 120"/>
                <a:gd name="T69" fmla="*/ 167 h 246"/>
                <a:gd name="T70" fmla="*/ 7 w 120"/>
                <a:gd name="T71" fmla="*/ 194 h 246"/>
                <a:gd name="T72" fmla="*/ 28 w 120"/>
                <a:gd name="T73" fmla="*/ 214 h 246"/>
                <a:gd name="T74" fmla="*/ 46 w 120"/>
                <a:gd name="T75" fmla="*/ 232 h 246"/>
                <a:gd name="T76" fmla="*/ 54 w 120"/>
                <a:gd name="T77" fmla="*/ 245 h 246"/>
                <a:gd name="T78" fmla="*/ 69 w 120"/>
                <a:gd name="T79" fmla="*/ 242 h 246"/>
                <a:gd name="T80" fmla="*/ 74 w 120"/>
                <a:gd name="T81" fmla="*/ 221 h 246"/>
                <a:gd name="T82" fmla="*/ 100 w 120"/>
                <a:gd name="T83" fmla="*/ 208 h 246"/>
                <a:gd name="T84" fmla="*/ 117 w 120"/>
                <a:gd name="T85" fmla="*/ 186 h 246"/>
                <a:gd name="T86" fmla="*/ 120 w 120"/>
                <a:gd name="T87" fmla="*/ 161 h 246"/>
                <a:gd name="T88" fmla="*/ 116 w 120"/>
                <a:gd name="T89" fmla="*/ 145 h 246"/>
                <a:gd name="T90" fmla="*/ 107 w 120"/>
                <a:gd name="T91" fmla="*/ 131 h 246"/>
                <a:gd name="T92" fmla="*/ 83 w 120"/>
                <a:gd name="T93" fmla="*/ 115 h 246"/>
                <a:gd name="T94" fmla="*/ 66 w 120"/>
                <a:gd name="T95" fmla="*/ 1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246">
                  <a:moveTo>
                    <a:pt x="60" y="111"/>
                  </a:moveTo>
                  <a:lnTo>
                    <a:pt x="53" y="110"/>
                  </a:lnTo>
                  <a:lnTo>
                    <a:pt x="47" y="109"/>
                  </a:lnTo>
                  <a:lnTo>
                    <a:pt x="41" y="105"/>
                  </a:lnTo>
                  <a:lnTo>
                    <a:pt x="37" y="102"/>
                  </a:lnTo>
                  <a:lnTo>
                    <a:pt x="33" y="98"/>
                  </a:lnTo>
                  <a:lnTo>
                    <a:pt x="30" y="94"/>
                  </a:lnTo>
                  <a:lnTo>
                    <a:pt x="29" y="88"/>
                  </a:lnTo>
                  <a:lnTo>
                    <a:pt x="28" y="83"/>
                  </a:lnTo>
                  <a:lnTo>
                    <a:pt x="29" y="76"/>
                  </a:lnTo>
                  <a:lnTo>
                    <a:pt x="30" y="72"/>
                  </a:lnTo>
                  <a:lnTo>
                    <a:pt x="33" y="67"/>
                  </a:lnTo>
                  <a:lnTo>
                    <a:pt x="37" y="62"/>
                  </a:lnTo>
                  <a:lnTo>
                    <a:pt x="41" y="59"/>
                  </a:lnTo>
                  <a:lnTo>
                    <a:pt x="47" y="57"/>
                  </a:lnTo>
                  <a:lnTo>
                    <a:pt x="53" y="55"/>
                  </a:lnTo>
                  <a:lnTo>
                    <a:pt x="60" y="54"/>
                  </a:lnTo>
                  <a:lnTo>
                    <a:pt x="66" y="55"/>
                  </a:lnTo>
                  <a:lnTo>
                    <a:pt x="73" y="57"/>
                  </a:lnTo>
                  <a:lnTo>
                    <a:pt x="78" y="59"/>
                  </a:lnTo>
                  <a:lnTo>
                    <a:pt x="83" y="62"/>
                  </a:lnTo>
                  <a:lnTo>
                    <a:pt x="87" y="67"/>
                  </a:lnTo>
                  <a:lnTo>
                    <a:pt x="90" y="72"/>
                  </a:lnTo>
                  <a:lnTo>
                    <a:pt x="92" y="76"/>
                  </a:lnTo>
                  <a:lnTo>
                    <a:pt x="92" y="83"/>
                  </a:lnTo>
                  <a:lnTo>
                    <a:pt x="93" y="88"/>
                  </a:lnTo>
                  <a:lnTo>
                    <a:pt x="96" y="92"/>
                  </a:lnTo>
                  <a:lnTo>
                    <a:pt x="100" y="96"/>
                  </a:lnTo>
                  <a:lnTo>
                    <a:pt x="106" y="97"/>
                  </a:lnTo>
                  <a:lnTo>
                    <a:pt x="111" y="96"/>
                  </a:lnTo>
                  <a:lnTo>
                    <a:pt x="117" y="92"/>
                  </a:lnTo>
                  <a:lnTo>
                    <a:pt x="119" y="88"/>
                  </a:lnTo>
                  <a:lnTo>
                    <a:pt x="120" y="83"/>
                  </a:lnTo>
                  <a:lnTo>
                    <a:pt x="119" y="73"/>
                  </a:lnTo>
                  <a:lnTo>
                    <a:pt x="117" y="63"/>
                  </a:lnTo>
                  <a:lnTo>
                    <a:pt x="112" y="55"/>
                  </a:lnTo>
                  <a:lnTo>
                    <a:pt x="107" y="47"/>
                  </a:lnTo>
                  <a:lnTo>
                    <a:pt x="100" y="41"/>
                  </a:lnTo>
                  <a:lnTo>
                    <a:pt x="92" y="36"/>
                  </a:lnTo>
                  <a:lnTo>
                    <a:pt x="83" y="31"/>
                  </a:lnTo>
                  <a:lnTo>
                    <a:pt x="74" y="28"/>
                  </a:lnTo>
                  <a:lnTo>
                    <a:pt x="74" y="14"/>
                  </a:lnTo>
                  <a:lnTo>
                    <a:pt x="73" y="9"/>
                  </a:lnTo>
                  <a:lnTo>
                    <a:pt x="69" y="4"/>
                  </a:lnTo>
                  <a:lnTo>
                    <a:pt x="65" y="1"/>
                  </a:lnTo>
                  <a:lnTo>
                    <a:pt x="60" y="0"/>
                  </a:lnTo>
                  <a:lnTo>
                    <a:pt x="54" y="1"/>
                  </a:lnTo>
                  <a:lnTo>
                    <a:pt x="50" y="4"/>
                  </a:lnTo>
                  <a:lnTo>
                    <a:pt x="47" y="9"/>
                  </a:lnTo>
                  <a:lnTo>
                    <a:pt x="46" y="14"/>
                  </a:lnTo>
                  <a:lnTo>
                    <a:pt x="46" y="28"/>
                  </a:lnTo>
                  <a:lnTo>
                    <a:pt x="36" y="31"/>
                  </a:lnTo>
                  <a:lnTo>
                    <a:pt x="28" y="36"/>
                  </a:lnTo>
                  <a:lnTo>
                    <a:pt x="20" y="41"/>
                  </a:lnTo>
                  <a:lnTo>
                    <a:pt x="13" y="47"/>
                  </a:lnTo>
                  <a:lnTo>
                    <a:pt x="7" y="55"/>
                  </a:lnTo>
                  <a:lnTo>
                    <a:pt x="3" y="63"/>
                  </a:lnTo>
                  <a:lnTo>
                    <a:pt x="1" y="73"/>
                  </a:lnTo>
                  <a:lnTo>
                    <a:pt x="0" y="83"/>
                  </a:lnTo>
                  <a:lnTo>
                    <a:pt x="0" y="88"/>
                  </a:lnTo>
                  <a:lnTo>
                    <a:pt x="1" y="94"/>
                  </a:lnTo>
                  <a:lnTo>
                    <a:pt x="3" y="99"/>
                  </a:lnTo>
                  <a:lnTo>
                    <a:pt x="4" y="104"/>
                  </a:lnTo>
                  <a:lnTo>
                    <a:pt x="7" y="110"/>
                  </a:lnTo>
                  <a:lnTo>
                    <a:pt x="10" y="114"/>
                  </a:lnTo>
                  <a:lnTo>
                    <a:pt x="14" y="118"/>
                  </a:lnTo>
                  <a:lnTo>
                    <a:pt x="18" y="123"/>
                  </a:lnTo>
                  <a:lnTo>
                    <a:pt x="26" y="129"/>
                  </a:lnTo>
                  <a:lnTo>
                    <a:pt x="36" y="134"/>
                  </a:lnTo>
                  <a:lnTo>
                    <a:pt x="43" y="136"/>
                  </a:lnTo>
                  <a:lnTo>
                    <a:pt x="48" y="138"/>
                  </a:lnTo>
                  <a:lnTo>
                    <a:pt x="53" y="139"/>
                  </a:lnTo>
                  <a:lnTo>
                    <a:pt x="60" y="139"/>
                  </a:lnTo>
                  <a:lnTo>
                    <a:pt x="66" y="139"/>
                  </a:lnTo>
                  <a:lnTo>
                    <a:pt x="73" y="141"/>
                  </a:lnTo>
                  <a:lnTo>
                    <a:pt x="78" y="143"/>
                  </a:lnTo>
                  <a:lnTo>
                    <a:pt x="83" y="147"/>
                  </a:lnTo>
                  <a:lnTo>
                    <a:pt x="87" y="150"/>
                  </a:lnTo>
                  <a:lnTo>
                    <a:pt x="90" y="156"/>
                  </a:lnTo>
                  <a:lnTo>
                    <a:pt x="92" y="161"/>
                  </a:lnTo>
                  <a:lnTo>
                    <a:pt x="92" y="167"/>
                  </a:lnTo>
                  <a:lnTo>
                    <a:pt x="92" y="172"/>
                  </a:lnTo>
                  <a:lnTo>
                    <a:pt x="90" y="177"/>
                  </a:lnTo>
                  <a:lnTo>
                    <a:pt x="87" y="183"/>
                  </a:lnTo>
                  <a:lnTo>
                    <a:pt x="83" y="187"/>
                  </a:lnTo>
                  <a:lnTo>
                    <a:pt x="78" y="190"/>
                  </a:lnTo>
                  <a:lnTo>
                    <a:pt x="73" y="192"/>
                  </a:lnTo>
                  <a:lnTo>
                    <a:pt x="66" y="194"/>
                  </a:lnTo>
                  <a:lnTo>
                    <a:pt x="60" y="194"/>
                  </a:lnTo>
                  <a:lnTo>
                    <a:pt x="53" y="194"/>
                  </a:lnTo>
                  <a:lnTo>
                    <a:pt x="47" y="192"/>
                  </a:lnTo>
                  <a:lnTo>
                    <a:pt x="41" y="190"/>
                  </a:lnTo>
                  <a:lnTo>
                    <a:pt x="37" y="187"/>
                  </a:lnTo>
                  <a:lnTo>
                    <a:pt x="33" y="183"/>
                  </a:lnTo>
                  <a:lnTo>
                    <a:pt x="30" y="177"/>
                  </a:lnTo>
                  <a:lnTo>
                    <a:pt x="29" y="172"/>
                  </a:lnTo>
                  <a:lnTo>
                    <a:pt x="28" y="167"/>
                  </a:lnTo>
                  <a:lnTo>
                    <a:pt x="26" y="161"/>
                  </a:lnTo>
                  <a:lnTo>
                    <a:pt x="23" y="157"/>
                  </a:lnTo>
                  <a:lnTo>
                    <a:pt x="19" y="154"/>
                  </a:lnTo>
                  <a:lnTo>
                    <a:pt x="14" y="153"/>
                  </a:lnTo>
                  <a:lnTo>
                    <a:pt x="8" y="154"/>
                  </a:lnTo>
                  <a:lnTo>
                    <a:pt x="4" y="157"/>
                  </a:lnTo>
                  <a:lnTo>
                    <a:pt x="1" y="161"/>
                  </a:lnTo>
                  <a:lnTo>
                    <a:pt x="0" y="167"/>
                  </a:lnTo>
                  <a:lnTo>
                    <a:pt x="1" y="176"/>
                  </a:lnTo>
                  <a:lnTo>
                    <a:pt x="3" y="186"/>
                  </a:lnTo>
                  <a:lnTo>
                    <a:pt x="7" y="194"/>
                  </a:lnTo>
                  <a:lnTo>
                    <a:pt x="13" y="202"/>
                  </a:lnTo>
                  <a:lnTo>
                    <a:pt x="20" y="208"/>
                  </a:lnTo>
                  <a:lnTo>
                    <a:pt x="28" y="214"/>
                  </a:lnTo>
                  <a:lnTo>
                    <a:pt x="36" y="218"/>
                  </a:lnTo>
                  <a:lnTo>
                    <a:pt x="46" y="221"/>
                  </a:lnTo>
                  <a:lnTo>
                    <a:pt x="46" y="232"/>
                  </a:lnTo>
                  <a:lnTo>
                    <a:pt x="47" y="237"/>
                  </a:lnTo>
                  <a:lnTo>
                    <a:pt x="50" y="242"/>
                  </a:lnTo>
                  <a:lnTo>
                    <a:pt x="54" y="245"/>
                  </a:lnTo>
                  <a:lnTo>
                    <a:pt x="60" y="246"/>
                  </a:lnTo>
                  <a:lnTo>
                    <a:pt x="65" y="245"/>
                  </a:lnTo>
                  <a:lnTo>
                    <a:pt x="69" y="242"/>
                  </a:lnTo>
                  <a:lnTo>
                    <a:pt x="73" y="237"/>
                  </a:lnTo>
                  <a:lnTo>
                    <a:pt x="74" y="232"/>
                  </a:lnTo>
                  <a:lnTo>
                    <a:pt x="74" y="221"/>
                  </a:lnTo>
                  <a:lnTo>
                    <a:pt x="83" y="218"/>
                  </a:lnTo>
                  <a:lnTo>
                    <a:pt x="92" y="214"/>
                  </a:lnTo>
                  <a:lnTo>
                    <a:pt x="100" y="208"/>
                  </a:lnTo>
                  <a:lnTo>
                    <a:pt x="107" y="202"/>
                  </a:lnTo>
                  <a:lnTo>
                    <a:pt x="112" y="194"/>
                  </a:lnTo>
                  <a:lnTo>
                    <a:pt x="117" y="186"/>
                  </a:lnTo>
                  <a:lnTo>
                    <a:pt x="119" y="176"/>
                  </a:lnTo>
                  <a:lnTo>
                    <a:pt x="120" y="167"/>
                  </a:lnTo>
                  <a:lnTo>
                    <a:pt x="120" y="161"/>
                  </a:lnTo>
                  <a:lnTo>
                    <a:pt x="119" y="156"/>
                  </a:lnTo>
                  <a:lnTo>
                    <a:pt x="118" y="150"/>
                  </a:lnTo>
                  <a:lnTo>
                    <a:pt x="116" y="145"/>
                  </a:lnTo>
                  <a:lnTo>
                    <a:pt x="113" y="140"/>
                  </a:lnTo>
                  <a:lnTo>
                    <a:pt x="110" y="135"/>
                  </a:lnTo>
                  <a:lnTo>
                    <a:pt x="107" y="131"/>
                  </a:lnTo>
                  <a:lnTo>
                    <a:pt x="103" y="127"/>
                  </a:lnTo>
                  <a:lnTo>
                    <a:pt x="94" y="120"/>
                  </a:lnTo>
                  <a:lnTo>
                    <a:pt x="83" y="115"/>
                  </a:lnTo>
                  <a:lnTo>
                    <a:pt x="78" y="113"/>
                  </a:lnTo>
                  <a:lnTo>
                    <a:pt x="73" y="112"/>
                  </a:lnTo>
                  <a:lnTo>
                    <a:pt x="66" y="111"/>
                  </a:lnTo>
                  <a:lnTo>
                    <a:pt x="6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10">
              <a:extLst>
                <a:ext uri="{FF2B5EF4-FFF2-40B4-BE49-F238E27FC236}">
                  <a16:creationId xmlns:a16="http://schemas.microsoft.com/office/drawing/2014/main" id="{CCFA7EB7-6430-4DC5-8924-3D975F4EACC3}"/>
                </a:ext>
              </a:extLst>
            </p:cNvPr>
            <p:cNvSpPr>
              <a:spLocks/>
            </p:cNvSpPr>
            <p:nvPr/>
          </p:nvSpPr>
          <p:spPr bwMode="auto">
            <a:xfrm>
              <a:off x="9569451" y="138906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4"/>
                  </a:lnTo>
                  <a:lnTo>
                    <a:pt x="8" y="27"/>
                  </a:lnTo>
                  <a:lnTo>
                    <a:pt x="14" y="28"/>
                  </a:lnTo>
                  <a:lnTo>
                    <a:pt x="19" y="27"/>
                  </a:lnTo>
                  <a:lnTo>
                    <a:pt x="23" y="24"/>
                  </a:lnTo>
                  <a:lnTo>
                    <a:pt x="27" y="19"/>
                  </a:lnTo>
                  <a:lnTo>
                    <a:pt x="28" y="14"/>
                  </a:lnTo>
                  <a:lnTo>
                    <a:pt x="27" y="8"/>
                  </a:lnTo>
                  <a:lnTo>
                    <a:pt x="2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211">
              <a:extLst>
                <a:ext uri="{FF2B5EF4-FFF2-40B4-BE49-F238E27FC236}">
                  <a16:creationId xmlns:a16="http://schemas.microsoft.com/office/drawing/2014/main" id="{0F59E378-AC4F-459D-8BFD-E35457235FCF}"/>
                </a:ext>
              </a:extLst>
            </p:cNvPr>
            <p:cNvSpPr>
              <a:spLocks/>
            </p:cNvSpPr>
            <p:nvPr/>
          </p:nvSpPr>
          <p:spPr bwMode="auto">
            <a:xfrm>
              <a:off x="9461501" y="1087438"/>
              <a:ext cx="15875" cy="15875"/>
            </a:xfrm>
            <a:custGeom>
              <a:avLst/>
              <a:gdLst>
                <a:gd name="T0" fmla="*/ 24 w 28"/>
                <a:gd name="T1" fmla="*/ 4 h 28"/>
                <a:gd name="T2" fmla="*/ 19 w 28"/>
                <a:gd name="T3" fmla="*/ 1 h 28"/>
                <a:gd name="T4" fmla="*/ 14 w 28"/>
                <a:gd name="T5" fmla="*/ 0 h 28"/>
                <a:gd name="T6" fmla="*/ 9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9 w 28"/>
                <a:gd name="T19" fmla="*/ 27 h 28"/>
                <a:gd name="T20" fmla="*/ 14 w 28"/>
                <a:gd name="T21" fmla="*/ 28 h 28"/>
                <a:gd name="T22" fmla="*/ 19 w 28"/>
                <a:gd name="T23" fmla="*/ 27 h 28"/>
                <a:gd name="T24" fmla="*/ 24 w 28"/>
                <a:gd name="T25" fmla="*/ 23 h 28"/>
                <a:gd name="T26" fmla="*/ 27 w 28"/>
                <a:gd name="T27" fmla="*/ 19 h 28"/>
                <a:gd name="T28" fmla="*/ 28 w 28"/>
                <a:gd name="T29" fmla="*/ 14 h 28"/>
                <a:gd name="T30" fmla="*/ 27 w 28"/>
                <a:gd name="T31" fmla="*/ 8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19" y="1"/>
                  </a:lnTo>
                  <a:lnTo>
                    <a:pt x="14" y="0"/>
                  </a:lnTo>
                  <a:lnTo>
                    <a:pt x="9" y="1"/>
                  </a:lnTo>
                  <a:lnTo>
                    <a:pt x="4" y="4"/>
                  </a:lnTo>
                  <a:lnTo>
                    <a:pt x="1" y="8"/>
                  </a:lnTo>
                  <a:lnTo>
                    <a:pt x="0" y="14"/>
                  </a:lnTo>
                  <a:lnTo>
                    <a:pt x="1" y="19"/>
                  </a:lnTo>
                  <a:lnTo>
                    <a:pt x="4" y="23"/>
                  </a:lnTo>
                  <a:lnTo>
                    <a:pt x="9" y="27"/>
                  </a:lnTo>
                  <a:lnTo>
                    <a:pt x="14" y="28"/>
                  </a:lnTo>
                  <a:lnTo>
                    <a:pt x="19" y="27"/>
                  </a:lnTo>
                  <a:lnTo>
                    <a:pt x="24" y="23"/>
                  </a:lnTo>
                  <a:lnTo>
                    <a:pt x="27" y="19"/>
                  </a:lnTo>
                  <a:lnTo>
                    <a:pt x="28" y="14"/>
                  </a:lnTo>
                  <a:lnTo>
                    <a:pt x="27" y="8"/>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3" name="Group 102">
            <a:extLst>
              <a:ext uri="{FF2B5EF4-FFF2-40B4-BE49-F238E27FC236}">
                <a16:creationId xmlns:a16="http://schemas.microsoft.com/office/drawing/2014/main" id="{57DAAE23-D004-4E54-AF74-35BC0CFD7EEA}"/>
              </a:ext>
            </a:extLst>
          </p:cNvPr>
          <p:cNvGrpSpPr/>
          <p:nvPr/>
        </p:nvGrpSpPr>
        <p:grpSpPr>
          <a:xfrm>
            <a:off x="2752466" y="3038719"/>
            <a:ext cx="315913" cy="376238"/>
            <a:chOff x="10291764" y="2508251"/>
            <a:chExt cx="315913" cy="376238"/>
          </a:xfrm>
        </p:grpSpPr>
        <p:sp>
          <p:nvSpPr>
            <p:cNvPr id="104" name="Freeform 247">
              <a:extLst>
                <a:ext uri="{FF2B5EF4-FFF2-40B4-BE49-F238E27FC236}">
                  <a16:creationId xmlns:a16="http://schemas.microsoft.com/office/drawing/2014/main" id="{DA4175D6-4E24-4C8D-AADC-18723E5C2FE6}"/>
                </a:ext>
              </a:extLst>
            </p:cNvPr>
            <p:cNvSpPr>
              <a:spLocks/>
            </p:cNvSpPr>
            <p:nvPr/>
          </p:nvSpPr>
          <p:spPr bwMode="auto">
            <a:xfrm>
              <a:off x="10291764" y="2508251"/>
              <a:ext cx="315913" cy="376238"/>
            </a:xfrm>
            <a:custGeom>
              <a:avLst/>
              <a:gdLst>
                <a:gd name="T0" fmla="*/ 305 w 597"/>
                <a:gd name="T1" fmla="*/ 2 h 712"/>
                <a:gd name="T2" fmla="*/ 299 w 597"/>
                <a:gd name="T3" fmla="*/ 0 h 712"/>
                <a:gd name="T4" fmla="*/ 299 w 597"/>
                <a:gd name="T5" fmla="*/ 0 h 712"/>
                <a:gd name="T6" fmla="*/ 295 w 597"/>
                <a:gd name="T7" fmla="*/ 1 h 712"/>
                <a:gd name="T8" fmla="*/ 7 w 597"/>
                <a:gd name="T9" fmla="*/ 146 h 712"/>
                <a:gd name="T10" fmla="*/ 2 w 597"/>
                <a:gd name="T11" fmla="*/ 150 h 712"/>
                <a:gd name="T12" fmla="*/ 0 w 597"/>
                <a:gd name="T13" fmla="*/ 158 h 712"/>
                <a:gd name="T14" fmla="*/ 1 w 597"/>
                <a:gd name="T15" fmla="*/ 437 h 712"/>
                <a:gd name="T16" fmla="*/ 6 w 597"/>
                <a:gd name="T17" fmla="*/ 472 h 712"/>
                <a:gd name="T18" fmla="*/ 18 w 597"/>
                <a:gd name="T19" fmla="*/ 504 h 712"/>
                <a:gd name="T20" fmla="*/ 36 w 597"/>
                <a:gd name="T21" fmla="*/ 534 h 712"/>
                <a:gd name="T22" fmla="*/ 57 w 597"/>
                <a:gd name="T23" fmla="*/ 561 h 712"/>
                <a:gd name="T24" fmla="*/ 82 w 597"/>
                <a:gd name="T25" fmla="*/ 584 h 712"/>
                <a:gd name="T26" fmla="*/ 123 w 597"/>
                <a:gd name="T27" fmla="*/ 613 h 712"/>
                <a:gd name="T28" fmla="*/ 201 w 597"/>
                <a:gd name="T29" fmla="*/ 659 h 712"/>
                <a:gd name="T30" fmla="*/ 280 w 597"/>
                <a:gd name="T31" fmla="*/ 703 h 712"/>
                <a:gd name="T32" fmla="*/ 295 w 597"/>
                <a:gd name="T33" fmla="*/ 710 h 712"/>
                <a:gd name="T34" fmla="*/ 299 w 597"/>
                <a:gd name="T35" fmla="*/ 712 h 712"/>
                <a:gd name="T36" fmla="*/ 305 w 597"/>
                <a:gd name="T37" fmla="*/ 709 h 712"/>
                <a:gd name="T38" fmla="*/ 350 w 597"/>
                <a:gd name="T39" fmla="*/ 685 h 712"/>
                <a:gd name="T40" fmla="*/ 448 w 597"/>
                <a:gd name="T41" fmla="*/ 629 h 712"/>
                <a:gd name="T42" fmla="*/ 454 w 597"/>
                <a:gd name="T43" fmla="*/ 620 h 712"/>
                <a:gd name="T44" fmla="*/ 453 w 597"/>
                <a:gd name="T45" fmla="*/ 611 h 712"/>
                <a:gd name="T46" fmla="*/ 445 w 597"/>
                <a:gd name="T47" fmla="*/ 604 h 712"/>
                <a:gd name="T48" fmla="*/ 434 w 597"/>
                <a:gd name="T49" fmla="*/ 605 h 712"/>
                <a:gd name="T50" fmla="*/ 351 w 597"/>
                <a:gd name="T51" fmla="*/ 652 h 712"/>
                <a:gd name="T52" fmla="*/ 299 w 597"/>
                <a:gd name="T53" fmla="*/ 681 h 712"/>
                <a:gd name="T54" fmla="*/ 245 w 597"/>
                <a:gd name="T55" fmla="*/ 652 h 712"/>
                <a:gd name="T56" fmla="*/ 163 w 597"/>
                <a:gd name="T57" fmla="*/ 605 h 712"/>
                <a:gd name="T58" fmla="*/ 114 w 597"/>
                <a:gd name="T59" fmla="*/ 574 h 712"/>
                <a:gd name="T60" fmla="*/ 92 w 597"/>
                <a:gd name="T61" fmla="*/ 555 h 712"/>
                <a:gd name="T62" fmla="*/ 70 w 597"/>
                <a:gd name="T63" fmla="*/ 534 h 712"/>
                <a:gd name="T64" fmla="*/ 53 w 597"/>
                <a:gd name="T65" fmla="*/ 511 h 712"/>
                <a:gd name="T66" fmla="*/ 39 w 597"/>
                <a:gd name="T67" fmla="*/ 484 h 712"/>
                <a:gd name="T68" fmla="*/ 31 w 597"/>
                <a:gd name="T69" fmla="*/ 453 h 712"/>
                <a:gd name="T70" fmla="*/ 27 w 597"/>
                <a:gd name="T71" fmla="*/ 418 h 712"/>
                <a:gd name="T72" fmla="*/ 299 w 597"/>
                <a:gd name="T73" fmla="*/ 30 h 712"/>
                <a:gd name="T74" fmla="*/ 569 w 597"/>
                <a:gd name="T75" fmla="*/ 418 h 712"/>
                <a:gd name="T76" fmla="*/ 566 w 597"/>
                <a:gd name="T77" fmla="*/ 454 h 712"/>
                <a:gd name="T78" fmla="*/ 556 w 597"/>
                <a:gd name="T79" fmla="*/ 487 h 712"/>
                <a:gd name="T80" fmla="*/ 539 w 597"/>
                <a:gd name="T81" fmla="*/ 518 h 712"/>
                <a:gd name="T82" fmla="*/ 516 w 597"/>
                <a:gd name="T83" fmla="*/ 546 h 712"/>
                <a:gd name="T84" fmla="*/ 511 w 597"/>
                <a:gd name="T85" fmla="*/ 556 h 712"/>
                <a:gd name="T86" fmla="*/ 516 w 597"/>
                <a:gd name="T87" fmla="*/ 566 h 712"/>
                <a:gd name="T88" fmla="*/ 525 w 597"/>
                <a:gd name="T89" fmla="*/ 570 h 712"/>
                <a:gd name="T90" fmla="*/ 535 w 597"/>
                <a:gd name="T91" fmla="*/ 566 h 712"/>
                <a:gd name="T92" fmla="*/ 563 w 597"/>
                <a:gd name="T93" fmla="*/ 533 h 712"/>
                <a:gd name="T94" fmla="*/ 582 w 597"/>
                <a:gd name="T95" fmla="*/ 498 h 712"/>
                <a:gd name="T96" fmla="*/ 594 w 597"/>
                <a:gd name="T97" fmla="*/ 459 h 712"/>
                <a:gd name="T98" fmla="*/ 597 w 597"/>
                <a:gd name="T99" fmla="*/ 418 h 712"/>
                <a:gd name="T100" fmla="*/ 597 w 597"/>
                <a:gd name="T101" fmla="*/ 154 h 712"/>
                <a:gd name="T102" fmla="*/ 593 w 597"/>
                <a:gd name="T103" fmla="*/ 1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7" h="712">
                  <a:moveTo>
                    <a:pt x="590" y="146"/>
                  </a:moveTo>
                  <a:lnTo>
                    <a:pt x="305" y="2"/>
                  </a:lnTo>
                  <a:lnTo>
                    <a:pt x="302" y="1"/>
                  </a:lnTo>
                  <a:lnTo>
                    <a:pt x="299" y="0"/>
                  </a:lnTo>
                  <a:lnTo>
                    <a:pt x="299" y="0"/>
                  </a:lnTo>
                  <a:lnTo>
                    <a:pt x="299" y="0"/>
                  </a:lnTo>
                  <a:lnTo>
                    <a:pt x="299" y="0"/>
                  </a:lnTo>
                  <a:lnTo>
                    <a:pt x="295" y="1"/>
                  </a:lnTo>
                  <a:lnTo>
                    <a:pt x="292" y="2"/>
                  </a:lnTo>
                  <a:lnTo>
                    <a:pt x="7" y="146"/>
                  </a:lnTo>
                  <a:lnTo>
                    <a:pt x="4" y="148"/>
                  </a:lnTo>
                  <a:lnTo>
                    <a:pt x="2" y="150"/>
                  </a:lnTo>
                  <a:lnTo>
                    <a:pt x="1" y="154"/>
                  </a:lnTo>
                  <a:lnTo>
                    <a:pt x="0" y="158"/>
                  </a:lnTo>
                  <a:lnTo>
                    <a:pt x="0" y="418"/>
                  </a:lnTo>
                  <a:lnTo>
                    <a:pt x="1" y="437"/>
                  </a:lnTo>
                  <a:lnTo>
                    <a:pt x="3" y="455"/>
                  </a:lnTo>
                  <a:lnTo>
                    <a:pt x="6" y="472"/>
                  </a:lnTo>
                  <a:lnTo>
                    <a:pt x="11" y="488"/>
                  </a:lnTo>
                  <a:lnTo>
                    <a:pt x="18" y="504"/>
                  </a:lnTo>
                  <a:lnTo>
                    <a:pt x="26" y="519"/>
                  </a:lnTo>
                  <a:lnTo>
                    <a:pt x="36" y="534"/>
                  </a:lnTo>
                  <a:lnTo>
                    <a:pt x="47" y="549"/>
                  </a:lnTo>
                  <a:lnTo>
                    <a:pt x="57" y="561"/>
                  </a:lnTo>
                  <a:lnTo>
                    <a:pt x="70" y="573"/>
                  </a:lnTo>
                  <a:lnTo>
                    <a:pt x="82" y="584"/>
                  </a:lnTo>
                  <a:lnTo>
                    <a:pt x="96" y="594"/>
                  </a:lnTo>
                  <a:lnTo>
                    <a:pt x="123" y="613"/>
                  </a:lnTo>
                  <a:lnTo>
                    <a:pt x="149" y="629"/>
                  </a:lnTo>
                  <a:lnTo>
                    <a:pt x="201" y="659"/>
                  </a:lnTo>
                  <a:lnTo>
                    <a:pt x="247" y="685"/>
                  </a:lnTo>
                  <a:lnTo>
                    <a:pt x="280" y="703"/>
                  </a:lnTo>
                  <a:lnTo>
                    <a:pt x="292" y="709"/>
                  </a:lnTo>
                  <a:lnTo>
                    <a:pt x="295" y="710"/>
                  </a:lnTo>
                  <a:lnTo>
                    <a:pt x="299" y="712"/>
                  </a:lnTo>
                  <a:lnTo>
                    <a:pt x="299" y="712"/>
                  </a:lnTo>
                  <a:lnTo>
                    <a:pt x="302" y="710"/>
                  </a:lnTo>
                  <a:lnTo>
                    <a:pt x="305" y="709"/>
                  </a:lnTo>
                  <a:lnTo>
                    <a:pt x="318" y="703"/>
                  </a:lnTo>
                  <a:lnTo>
                    <a:pt x="350" y="685"/>
                  </a:lnTo>
                  <a:lnTo>
                    <a:pt x="395" y="659"/>
                  </a:lnTo>
                  <a:lnTo>
                    <a:pt x="448" y="629"/>
                  </a:lnTo>
                  <a:lnTo>
                    <a:pt x="452" y="626"/>
                  </a:lnTo>
                  <a:lnTo>
                    <a:pt x="454" y="620"/>
                  </a:lnTo>
                  <a:lnTo>
                    <a:pt x="454" y="615"/>
                  </a:lnTo>
                  <a:lnTo>
                    <a:pt x="453" y="611"/>
                  </a:lnTo>
                  <a:lnTo>
                    <a:pt x="449" y="606"/>
                  </a:lnTo>
                  <a:lnTo>
                    <a:pt x="445" y="604"/>
                  </a:lnTo>
                  <a:lnTo>
                    <a:pt x="439" y="603"/>
                  </a:lnTo>
                  <a:lnTo>
                    <a:pt x="434" y="605"/>
                  </a:lnTo>
                  <a:lnTo>
                    <a:pt x="391" y="630"/>
                  </a:lnTo>
                  <a:lnTo>
                    <a:pt x="351" y="652"/>
                  </a:lnTo>
                  <a:lnTo>
                    <a:pt x="319" y="670"/>
                  </a:lnTo>
                  <a:lnTo>
                    <a:pt x="299" y="681"/>
                  </a:lnTo>
                  <a:lnTo>
                    <a:pt x="277" y="670"/>
                  </a:lnTo>
                  <a:lnTo>
                    <a:pt x="245" y="652"/>
                  </a:lnTo>
                  <a:lnTo>
                    <a:pt x="207" y="630"/>
                  </a:lnTo>
                  <a:lnTo>
                    <a:pt x="163" y="605"/>
                  </a:lnTo>
                  <a:lnTo>
                    <a:pt x="139" y="590"/>
                  </a:lnTo>
                  <a:lnTo>
                    <a:pt x="114" y="574"/>
                  </a:lnTo>
                  <a:lnTo>
                    <a:pt x="103" y="564"/>
                  </a:lnTo>
                  <a:lnTo>
                    <a:pt x="92" y="555"/>
                  </a:lnTo>
                  <a:lnTo>
                    <a:pt x="81" y="545"/>
                  </a:lnTo>
                  <a:lnTo>
                    <a:pt x="70" y="534"/>
                  </a:lnTo>
                  <a:lnTo>
                    <a:pt x="62" y="523"/>
                  </a:lnTo>
                  <a:lnTo>
                    <a:pt x="53" y="511"/>
                  </a:lnTo>
                  <a:lnTo>
                    <a:pt x="46" y="498"/>
                  </a:lnTo>
                  <a:lnTo>
                    <a:pt x="39" y="484"/>
                  </a:lnTo>
                  <a:lnTo>
                    <a:pt x="35" y="469"/>
                  </a:lnTo>
                  <a:lnTo>
                    <a:pt x="31" y="453"/>
                  </a:lnTo>
                  <a:lnTo>
                    <a:pt x="29" y="436"/>
                  </a:lnTo>
                  <a:lnTo>
                    <a:pt x="27" y="418"/>
                  </a:lnTo>
                  <a:lnTo>
                    <a:pt x="27" y="166"/>
                  </a:lnTo>
                  <a:lnTo>
                    <a:pt x="299" y="30"/>
                  </a:lnTo>
                  <a:lnTo>
                    <a:pt x="569" y="166"/>
                  </a:lnTo>
                  <a:lnTo>
                    <a:pt x="569" y="418"/>
                  </a:lnTo>
                  <a:lnTo>
                    <a:pt x="569" y="437"/>
                  </a:lnTo>
                  <a:lnTo>
                    <a:pt x="566" y="454"/>
                  </a:lnTo>
                  <a:lnTo>
                    <a:pt x="562" y="471"/>
                  </a:lnTo>
                  <a:lnTo>
                    <a:pt x="556" y="487"/>
                  </a:lnTo>
                  <a:lnTo>
                    <a:pt x="549" y="503"/>
                  </a:lnTo>
                  <a:lnTo>
                    <a:pt x="539" y="518"/>
                  </a:lnTo>
                  <a:lnTo>
                    <a:pt x="528" y="532"/>
                  </a:lnTo>
                  <a:lnTo>
                    <a:pt x="516" y="546"/>
                  </a:lnTo>
                  <a:lnTo>
                    <a:pt x="512" y="550"/>
                  </a:lnTo>
                  <a:lnTo>
                    <a:pt x="511" y="556"/>
                  </a:lnTo>
                  <a:lnTo>
                    <a:pt x="512" y="561"/>
                  </a:lnTo>
                  <a:lnTo>
                    <a:pt x="516" y="566"/>
                  </a:lnTo>
                  <a:lnTo>
                    <a:pt x="520" y="569"/>
                  </a:lnTo>
                  <a:lnTo>
                    <a:pt x="525" y="570"/>
                  </a:lnTo>
                  <a:lnTo>
                    <a:pt x="531" y="569"/>
                  </a:lnTo>
                  <a:lnTo>
                    <a:pt x="535" y="566"/>
                  </a:lnTo>
                  <a:lnTo>
                    <a:pt x="550" y="550"/>
                  </a:lnTo>
                  <a:lnTo>
                    <a:pt x="563" y="533"/>
                  </a:lnTo>
                  <a:lnTo>
                    <a:pt x="574" y="516"/>
                  </a:lnTo>
                  <a:lnTo>
                    <a:pt x="582" y="498"/>
                  </a:lnTo>
                  <a:lnTo>
                    <a:pt x="589" y="480"/>
                  </a:lnTo>
                  <a:lnTo>
                    <a:pt x="594" y="459"/>
                  </a:lnTo>
                  <a:lnTo>
                    <a:pt x="596" y="439"/>
                  </a:lnTo>
                  <a:lnTo>
                    <a:pt x="597" y="418"/>
                  </a:lnTo>
                  <a:lnTo>
                    <a:pt x="597" y="158"/>
                  </a:lnTo>
                  <a:lnTo>
                    <a:pt x="597" y="154"/>
                  </a:lnTo>
                  <a:lnTo>
                    <a:pt x="595" y="150"/>
                  </a:lnTo>
                  <a:lnTo>
                    <a:pt x="593" y="148"/>
                  </a:lnTo>
                  <a:lnTo>
                    <a:pt x="590" y="1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248">
              <a:extLst>
                <a:ext uri="{FF2B5EF4-FFF2-40B4-BE49-F238E27FC236}">
                  <a16:creationId xmlns:a16="http://schemas.microsoft.com/office/drawing/2014/main" id="{DDE18DF2-5BFD-497B-A89D-C50E5B149168}"/>
                </a:ext>
              </a:extLst>
            </p:cNvPr>
            <p:cNvSpPr>
              <a:spLocks noEditPoints="1"/>
            </p:cNvSpPr>
            <p:nvPr/>
          </p:nvSpPr>
          <p:spPr bwMode="auto">
            <a:xfrm>
              <a:off x="10320339" y="2541588"/>
              <a:ext cx="257175" cy="309563"/>
            </a:xfrm>
            <a:custGeom>
              <a:avLst/>
              <a:gdLst>
                <a:gd name="T0" fmla="*/ 486 w 486"/>
                <a:gd name="T1" fmla="*/ 126 h 586"/>
                <a:gd name="T2" fmla="*/ 482 w 486"/>
                <a:gd name="T3" fmla="*/ 120 h 586"/>
                <a:gd name="T4" fmla="*/ 250 w 486"/>
                <a:gd name="T5" fmla="*/ 1 h 586"/>
                <a:gd name="T6" fmla="*/ 244 w 486"/>
                <a:gd name="T7" fmla="*/ 0 h 586"/>
                <a:gd name="T8" fmla="*/ 237 w 486"/>
                <a:gd name="T9" fmla="*/ 1 h 586"/>
                <a:gd name="T10" fmla="*/ 5 w 486"/>
                <a:gd name="T11" fmla="*/ 119 h 586"/>
                <a:gd name="T12" fmla="*/ 1 w 486"/>
                <a:gd name="T13" fmla="*/ 126 h 586"/>
                <a:gd name="T14" fmla="*/ 0 w 486"/>
                <a:gd name="T15" fmla="*/ 356 h 586"/>
                <a:gd name="T16" fmla="*/ 2 w 486"/>
                <a:gd name="T17" fmla="*/ 382 h 586"/>
                <a:gd name="T18" fmla="*/ 9 w 486"/>
                <a:gd name="T19" fmla="*/ 407 h 586"/>
                <a:gd name="T20" fmla="*/ 19 w 486"/>
                <a:gd name="T21" fmla="*/ 429 h 586"/>
                <a:gd name="T22" fmla="*/ 34 w 486"/>
                <a:gd name="T23" fmla="*/ 451 h 586"/>
                <a:gd name="T24" fmla="*/ 50 w 486"/>
                <a:gd name="T25" fmla="*/ 467 h 586"/>
                <a:gd name="T26" fmla="*/ 69 w 486"/>
                <a:gd name="T27" fmla="*/ 484 h 586"/>
                <a:gd name="T28" fmla="*/ 123 w 486"/>
                <a:gd name="T29" fmla="*/ 520 h 586"/>
                <a:gd name="T30" fmla="*/ 185 w 486"/>
                <a:gd name="T31" fmla="*/ 555 h 586"/>
                <a:gd name="T32" fmla="*/ 237 w 486"/>
                <a:gd name="T33" fmla="*/ 584 h 586"/>
                <a:gd name="T34" fmla="*/ 244 w 486"/>
                <a:gd name="T35" fmla="*/ 586 h 586"/>
                <a:gd name="T36" fmla="*/ 250 w 486"/>
                <a:gd name="T37" fmla="*/ 584 h 586"/>
                <a:gd name="T38" fmla="*/ 302 w 486"/>
                <a:gd name="T39" fmla="*/ 555 h 586"/>
                <a:gd name="T40" fmla="*/ 365 w 486"/>
                <a:gd name="T41" fmla="*/ 520 h 586"/>
                <a:gd name="T42" fmla="*/ 419 w 486"/>
                <a:gd name="T43" fmla="*/ 484 h 586"/>
                <a:gd name="T44" fmla="*/ 438 w 486"/>
                <a:gd name="T45" fmla="*/ 467 h 586"/>
                <a:gd name="T46" fmla="*/ 453 w 486"/>
                <a:gd name="T47" fmla="*/ 451 h 586"/>
                <a:gd name="T48" fmla="*/ 468 w 486"/>
                <a:gd name="T49" fmla="*/ 429 h 586"/>
                <a:gd name="T50" fmla="*/ 479 w 486"/>
                <a:gd name="T51" fmla="*/ 407 h 586"/>
                <a:gd name="T52" fmla="*/ 485 w 486"/>
                <a:gd name="T53" fmla="*/ 382 h 586"/>
                <a:gd name="T54" fmla="*/ 486 w 486"/>
                <a:gd name="T55" fmla="*/ 356 h 586"/>
                <a:gd name="T56" fmla="*/ 460 w 486"/>
                <a:gd name="T57" fmla="*/ 356 h 586"/>
                <a:gd name="T58" fmla="*/ 457 w 486"/>
                <a:gd name="T59" fmla="*/ 379 h 586"/>
                <a:gd name="T60" fmla="*/ 452 w 486"/>
                <a:gd name="T61" fmla="*/ 399 h 586"/>
                <a:gd name="T62" fmla="*/ 443 w 486"/>
                <a:gd name="T63" fmla="*/ 418 h 586"/>
                <a:gd name="T64" fmla="*/ 432 w 486"/>
                <a:gd name="T65" fmla="*/ 434 h 586"/>
                <a:gd name="T66" fmla="*/ 416 w 486"/>
                <a:gd name="T67" fmla="*/ 450 h 586"/>
                <a:gd name="T68" fmla="*/ 397 w 486"/>
                <a:gd name="T69" fmla="*/ 465 h 586"/>
                <a:gd name="T70" fmla="*/ 351 w 486"/>
                <a:gd name="T71" fmla="*/ 495 h 586"/>
                <a:gd name="T72" fmla="*/ 293 w 486"/>
                <a:gd name="T73" fmla="*/ 528 h 586"/>
                <a:gd name="T74" fmla="*/ 244 w 486"/>
                <a:gd name="T75" fmla="*/ 556 h 586"/>
                <a:gd name="T76" fmla="*/ 195 w 486"/>
                <a:gd name="T77" fmla="*/ 528 h 586"/>
                <a:gd name="T78" fmla="*/ 137 w 486"/>
                <a:gd name="T79" fmla="*/ 495 h 586"/>
                <a:gd name="T80" fmla="*/ 89 w 486"/>
                <a:gd name="T81" fmla="*/ 465 h 586"/>
                <a:gd name="T82" fmla="*/ 71 w 486"/>
                <a:gd name="T83" fmla="*/ 450 h 586"/>
                <a:gd name="T84" fmla="*/ 56 w 486"/>
                <a:gd name="T85" fmla="*/ 434 h 586"/>
                <a:gd name="T86" fmla="*/ 44 w 486"/>
                <a:gd name="T87" fmla="*/ 418 h 586"/>
                <a:gd name="T88" fmla="*/ 36 w 486"/>
                <a:gd name="T89" fmla="*/ 399 h 586"/>
                <a:gd name="T90" fmla="*/ 30 w 486"/>
                <a:gd name="T91" fmla="*/ 379 h 586"/>
                <a:gd name="T92" fmla="*/ 28 w 486"/>
                <a:gd name="T93" fmla="*/ 356 h 586"/>
                <a:gd name="T94" fmla="*/ 244 w 486"/>
                <a:gd name="T95" fmla="*/ 30 h 586"/>
                <a:gd name="T96" fmla="*/ 460 w 486"/>
                <a:gd name="T97" fmla="*/ 35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6" h="586">
                  <a:moveTo>
                    <a:pt x="486" y="130"/>
                  </a:moveTo>
                  <a:lnTo>
                    <a:pt x="486" y="126"/>
                  </a:lnTo>
                  <a:lnTo>
                    <a:pt x="484" y="122"/>
                  </a:lnTo>
                  <a:lnTo>
                    <a:pt x="482" y="120"/>
                  </a:lnTo>
                  <a:lnTo>
                    <a:pt x="479" y="117"/>
                  </a:lnTo>
                  <a:lnTo>
                    <a:pt x="250" y="1"/>
                  </a:lnTo>
                  <a:lnTo>
                    <a:pt x="247" y="0"/>
                  </a:lnTo>
                  <a:lnTo>
                    <a:pt x="244" y="0"/>
                  </a:lnTo>
                  <a:lnTo>
                    <a:pt x="241" y="0"/>
                  </a:lnTo>
                  <a:lnTo>
                    <a:pt x="237" y="1"/>
                  </a:lnTo>
                  <a:lnTo>
                    <a:pt x="8" y="117"/>
                  </a:lnTo>
                  <a:lnTo>
                    <a:pt x="5" y="119"/>
                  </a:lnTo>
                  <a:lnTo>
                    <a:pt x="2" y="122"/>
                  </a:lnTo>
                  <a:lnTo>
                    <a:pt x="1" y="126"/>
                  </a:lnTo>
                  <a:lnTo>
                    <a:pt x="0" y="130"/>
                  </a:lnTo>
                  <a:lnTo>
                    <a:pt x="0" y="356"/>
                  </a:lnTo>
                  <a:lnTo>
                    <a:pt x="1" y="369"/>
                  </a:lnTo>
                  <a:lnTo>
                    <a:pt x="2" y="382"/>
                  </a:lnTo>
                  <a:lnTo>
                    <a:pt x="5" y="395"/>
                  </a:lnTo>
                  <a:lnTo>
                    <a:pt x="9" y="407"/>
                  </a:lnTo>
                  <a:lnTo>
                    <a:pt x="13" y="419"/>
                  </a:lnTo>
                  <a:lnTo>
                    <a:pt x="19" y="429"/>
                  </a:lnTo>
                  <a:lnTo>
                    <a:pt x="26" y="440"/>
                  </a:lnTo>
                  <a:lnTo>
                    <a:pt x="34" y="451"/>
                  </a:lnTo>
                  <a:lnTo>
                    <a:pt x="41" y="459"/>
                  </a:lnTo>
                  <a:lnTo>
                    <a:pt x="50" y="467"/>
                  </a:lnTo>
                  <a:lnTo>
                    <a:pt x="58" y="476"/>
                  </a:lnTo>
                  <a:lnTo>
                    <a:pt x="69" y="484"/>
                  </a:lnTo>
                  <a:lnTo>
                    <a:pt x="93" y="501"/>
                  </a:lnTo>
                  <a:lnTo>
                    <a:pt x="123" y="520"/>
                  </a:lnTo>
                  <a:lnTo>
                    <a:pt x="155" y="538"/>
                  </a:lnTo>
                  <a:lnTo>
                    <a:pt x="185" y="555"/>
                  </a:lnTo>
                  <a:lnTo>
                    <a:pt x="213" y="571"/>
                  </a:lnTo>
                  <a:lnTo>
                    <a:pt x="237" y="584"/>
                  </a:lnTo>
                  <a:lnTo>
                    <a:pt x="241" y="585"/>
                  </a:lnTo>
                  <a:lnTo>
                    <a:pt x="244" y="586"/>
                  </a:lnTo>
                  <a:lnTo>
                    <a:pt x="247" y="585"/>
                  </a:lnTo>
                  <a:lnTo>
                    <a:pt x="250" y="584"/>
                  </a:lnTo>
                  <a:lnTo>
                    <a:pt x="274" y="571"/>
                  </a:lnTo>
                  <a:lnTo>
                    <a:pt x="302" y="555"/>
                  </a:lnTo>
                  <a:lnTo>
                    <a:pt x="333" y="538"/>
                  </a:lnTo>
                  <a:lnTo>
                    <a:pt x="365" y="520"/>
                  </a:lnTo>
                  <a:lnTo>
                    <a:pt x="394" y="501"/>
                  </a:lnTo>
                  <a:lnTo>
                    <a:pt x="419" y="484"/>
                  </a:lnTo>
                  <a:lnTo>
                    <a:pt x="428" y="476"/>
                  </a:lnTo>
                  <a:lnTo>
                    <a:pt x="438" y="467"/>
                  </a:lnTo>
                  <a:lnTo>
                    <a:pt x="446" y="459"/>
                  </a:lnTo>
                  <a:lnTo>
                    <a:pt x="453" y="451"/>
                  </a:lnTo>
                  <a:lnTo>
                    <a:pt x="462" y="440"/>
                  </a:lnTo>
                  <a:lnTo>
                    <a:pt x="468" y="429"/>
                  </a:lnTo>
                  <a:lnTo>
                    <a:pt x="473" y="419"/>
                  </a:lnTo>
                  <a:lnTo>
                    <a:pt x="479" y="407"/>
                  </a:lnTo>
                  <a:lnTo>
                    <a:pt x="482" y="395"/>
                  </a:lnTo>
                  <a:lnTo>
                    <a:pt x="485" y="382"/>
                  </a:lnTo>
                  <a:lnTo>
                    <a:pt x="486" y="369"/>
                  </a:lnTo>
                  <a:lnTo>
                    <a:pt x="486" y="356"/>
                  </a:lnTo>
                  <a:lnTo>
                    <a:pt x="486" y="130"/>
                  </a:lnTo>
                  <a:close/>
                  <a:moveTo>
                    <a:pt x="460" y="356"/>
                  </a:moveTo>
                  <a:lnTo>
                    <a:pt x="458" y="367"/>
                  </a:lnTo>
                  <a:lnTo>
                    <a:pt x="457" y="379"/>
                  </a:lnTo>
                  <a:lnTo>
                    <a:pt x="455" y="389"/>
                  </a:lnTo>
                  <a:lnTo>
                    <a:pt x="452" y="399"/>
                  </a:lnTo>
                  <a:lnTo>
                    <a:pt x="448" y="408"/>
                  </a:lnTo>
                  <a:lnTo>
                    <a:pt x="443" y="418"/>
                  </a:lnTo>
                  <a:lnTo>
                    <a:pt x="438" y="426"/>
                  </a:lnTo>
                  <a:lnTo>
                    <a:pt x="432" y="434"/>
                  </a:lnTo>
                  <a:lnTo>
                    <a:pt x="424" y="442"/>
                  </a:lnTo>
                  <a:lnTo>
                    <a:pt x="416" y="450"/>
                  </a:lnTo>
                  <a:lnTo>
                    <a:pt x="407" y="457"/>
                  </a:lnTo>
                  <a:lnTo>
                    <a:pt x="397" y="465"/>
                  </a:lnTo>
                  <a:lnTo>
                    <a:pt x="376" y="480"/>
                  </a:lnTo>
                  <a:lnTo>
                    <a:pt x="351" y="495"/>
                  </a:lnTo>
                  <a:lnTo>
                    <a:pt x="321" y="512"/>
                  </a:lnTo>
                  <a:lnTo>
                    <a:pt x="293" y="528"/>
                  </a:lnTo>
                  <a:lnTo>
                    <a:pt x="266" y="543"/>
                  </a:lnTo>
                  <a:lnTo>
                    <a:pt x="244" y="556"/>
                  </a:lnTo>
                  <a:lnTo>
                    <a:pt x="220" y="543"/>
                  </a:lnTo>
                  <a:lnTo>
                    <a:pt x="195" y="528"/>
                  </a:lnTo>
                  <a:lnTo>
                    <a:pt x="166" y="512"/>
                  </a:lnTo>
                  <a:lnTo>
                    <a:pt x="137" y="495"/>
                  </a:lnTo>
                  <a:lnTo>
                    <a:pt x="112" y="480"/>
                  </a:lnTo>
                  <a:lnTo>
                    <a:pt x="89" y="465"/>
                  </a:lnTo>
                  <a:lnTo>
                    <a:pt x="80" y="457"/>
                  </a:lnTo>
                  <a:lnTo>
                    <a:pt x="71" y="450"/>
                  </a:lnTo>
                  <a:lnTo>
                    <a:pt x="64" y="442"/>
                  </a:lnTo>
                  <a:lnTo>
                    <a:pt x="56" y="434"/>
                  </a:lnTo>
                  <a:lnTo>
                    <a:pt x="50" y="426"/>
                  </a:lnTo>
                  <a:lnTo>
                    <a:pt x="44" y="418"/>
                  </a:lnTo>
                  <a:lnTo>
                    <a:pt x="39" y="408"/>
                  </a:lnTo>
                  <a:lnTo>
                    <a:pt x="36" y="399"/>
                  </a:lnTo>
                  <a:lnTo>
                    <a:pt x="33" y="389"/>
                  </a:lnTo>
                  <a:lnTo>
                    <a:pt x="30" y="379"/>
                  </a:lnTo>
                  <a:lnTo>
                    <a:pt x="28" y="367"/>
                  </a:lnTo>
                  <a:lnTo>
                    <a:pt x="28" y="356"/>
                  </a:lnTo>
                  <a:lnTo>
                    <a:pt x="28" y="138"/>
                  </a:lnTo>
                  <a:lnTo>
                    <a:pt x="244" y="30"/>
                  </a:lnTo>
                  <a:lnTo>
                    <a:pt x="460" y="138"/>
                  </a:lnTo>
                  <a:lnTo>
                    <a:pt x="460" y="3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249">
              <a:extLst>
                <a:ext uri="{FF2B5EF4-FFF2-40B4-BE49-F238E27FC236}">
                  <a16:creationId xmlns:a16="http://schemas.microsoft.com/office/drawing/2014/main" id="{56405CD2-56EB-4D34-80C9-D21A7F49E3C2}"/>
                </a:ext>
              </a:extLst>
            </p:cNvPr>
            <p:cNvSpPr>
              <a:spLocks noEditPoints="1"/>
            </p:cNvSpPr>
            <p:nvPr/>
          </p:nvSpPr>
          <p:spPr bwMode="auto">
            <a:xfrm>
              <a:off x="10374314" y="2587626"/>
              <a:ext cx="150813" cy="182563"/>
            </a:xfrm>
            <a:custGeom>
              <a:avLst/>
              <a:gdLst>
                <a:gd name="T0" fmla="*/ 189 w 283"/>
                <a:gd name="T1" fmla="*/ 199 h 344"/>
                <a:gd name="T2" fmla="*/ 200 w 283"/>
                <a:gd name="T3" fmla="*/ 180 h 344"/>
                <a:gd name="T4" fmla="*/ 217 w 283"/>
                <a:gd name="T5" fmla="*/ 148 h 344"/>
                <a:gd name="T6" fmla="*/ 219 w 283"/>
                <a:gd name="T7" fmla="*/ 70 h 344"/>
                <a:gd name="T8" fmla="*/ 209 w 283"/>
                <a:gd name="T9" fmla="*/ 41 h 344"/>
                <a:gd name="T10" fmla="*/ 191 w 283"/>
                <a:gd name="T11" fmla="*/ 17 h 344"/>
                <a:gd name="T12" fmla="*/ 164 w 283"/>
                <a:gd name="T13" fmla="*/ 3 h 344"/>
                <a:gd name="T14" fmla="*/ 133 w 283"/>
                <a:gd name="T15" fmla="*/ 0 h 344"/>
                <a:gd name="T16" fmla="*/ 104 w 283"/>
                <a:gd name="T17" fmla="*/ 9 h 344"/>
                <a:gd name="T18" fmla="*/ 82 w 283"/>
                <a:gd name="T19" fmla="*/ 28 h 344"/>
                <a:gd name="T20" fmla="*/ 68 w 283"/>
                <a:gd name="T21" fmla="*/ 55 h 344"/>
                <a:gd name="T22" fmla="*/ 64 w 283"/>
                <a:gd name="T23" fmla="*/ 129 h 344"/>
                <a:gd name="T24" fmla="*/ 73 w 283"/>
                <a:gd name="T25" fmla="*/ 165 h 344"/>
                <a:gd name="T26" fmla="*/ 98 w 283"/>
                <a:gd name="T27" fmla="*/ 192 h 344"/>
                <a:gd name="T28" fmla="*/ 87 w 283"/>
                <a:gd name="T29" fmla="*/ 202 h 344"/>
                <a:gd name="T30" fmla="*/ 45 w 283"/>
                <a:gd name="T31" fmla="*/ 214 h 344"/>
                <a:gd name="T32" fmla="*/ 23 w 283"/>
                <a:gd name="T33" fmla="*/ 231 h 344"/>
                <a:gd name="T34" fmla="*/ 8 w 283"/>
                <a:gd name="T35" fmla="*/ 253 h 344"/>
                <a:gd name="T36" fmla="*/ 0 w 283"/>
                <a:gd name="T37" fmla="*/ 280 h 344"/>
                <a:gd name="T38" fmla="*/ 5 w 283"/>
                <a:gd name="T39" fmla="*/ 339 h 344"/>
                <a:gd name="T40" fmla="*/ 275 w 283"/>
                <a:gd name="T41" fmla="*/ 343 h 344"/>
                <a:gd name="T42" fmla="*/ 283 w 283"/>
                <a:gd name="T43" fmla="*/ 288 h 344"/>
                <a:gd name="T44" fmla="*/ 278 w 283"/>
                <a:gd name="T45" fmla="*/ 260 h 344"/>
                <a:gd name="T46" fmla="*/ 265 w 283"/>
                <a:gd name="T47" fmla="*/ 236 h 344"/>
                <a:gd name="T48" fmla="*/ 245 w 283"/>
                <a:gd name="T49" fmla="*/ 218 h 344"/>
                <a:gd name="T50" fmla="*/ 218 w 283"/>
                <a:gd name="T51" fmla="*/ 207 h 344"/>
                <a:gd name="T52" fmla="*/ 100 w 283"/>
                <a:gd name="T53" fmla="*/ 49 h 344"/>
                <a:gd name="T54" fmla="*/ 131 w 283"/>
                <a:gd name="T55" fmla="*/ 29 h 344"/>
                <a:gd name="T56" fmla="*/ 164 w 283"/>
                <a:gd name="T57" fmla="*/ 32 h 344"/>
                <a:gd name="T58" fmla="*/ 185 w 283"/>
                <a:gd name="T59" fmla="*/ 53 h 344"/>
                <a:gd name="T60" fmla="*/ 173 w 283"/>
                <a:gd name="T61" fmla="*/ 73 h 344"/>
                <a:gd name="T62" fmla="*/ 139 w 283"/>
                <a:gd name="T63" fmla="*/ 87 h 344"/>
                <a:gd name="T64" fmla="*/ 91 w 283"/>
                <a:gd name="T65" fmla="*/ 77 h 344"/>
                <a:gd name="T66" fmla="*/ 129 w 283"/>
                <a:gd name="T67" fmla="*/ 116 h 344"/>
                <a:gd name="T68" fmla="*/ 167 w 283"/>
                <a:gd name="T69" fmla="*/ 107 h 344"/>
                <a:gd name="T70" fmla="*/ 191 w 283"/>
                <a:gd name="T71" fmla="*/ 129 h 344"/>
                <a:gd name="T72" fmla="*/ 177 w 283"/>
                <a:gd name="T73" fmla="*/ 164 h 344"/>
                <a:gd name="T74" fmla="*/ 142 w 283"/>
                <a:gd name="T75" fmla="*/ 178 h 344"/>
                <a:gd name="T76" fmla="*/ 106 w 283"/>
                <a:gd name="T77" fmla="*/ 164 h 344"/>
                <a:gd name="T78" fmla="*/ 91 w 283"/>
                <a:gd name="T79" fmla="*/ 129 h 344"/>
                <a:gd name="T80" fmla="*/ 149 w 283"/>
                <a:gd name="T81" fmla="*/ 228 h 344"/>
                <a:gd name="T82" fmla="*/ 119 w 283"/>
                <a:gd name="T83" fmla="*/ 223 h 344"/>
                <a:gd name="T84" fmla="*/ 132 w 283"/>
                <a:gd name="T85" fmla="*/ 206 h 344"/>
                <a:gd name="T86" fmla="*/ 164 w 283"/>
                <a:gd name="T87" fmla="*/ 213 h 344"/>
                <a:gd name="T88" fmla="*/ 28 w 283"/>
                <a:gd name="T89" fmla="*/ 288 h 344"/>
                <a:gd name="T90" fmla="*/ 40 w 283"/>
                <a:gd name="T91" fmla="*/ 253 h 344"/>
                <a:gd name="T92" fmla="*/ 71 w 283"/>
                <a:gd name="T93" fmla="*/ 234 h 344"/>
                <a:gd name="T94" fmla="*/ 91 w 283"/>
                <a:gd name="T95" fmla="*/ 238 h 344"/>
                <a:gd name="T96" fmla="*/ 119 w 283"/>
                <a:gd name="T97" fmla="*/ 252 h 344"/>
                <a:gd name="T98" fmla="*/ 149 w 283"/>
                <a:gd name="T99" fmla="*/ 256 h 344"/>
                <a:gd name="T100" fmla="*/ 178 w 283"/>
                <a:gd name="T101" fmla="*/ 247 h 344"/>
                <a:gd name="T102" fmla="*/ 198 w 283"/>
                <a:gd name="T103" fmla="*/ 232 h 344"/>
                <a:gd name="T104" fmla="*/ 230 w 283"/>
                <a:gd name="T105" fmla="*/ 242 h 344"/>
                <a:gd name="T106" fmla="*/ 252 w 283"/>
                <a:gd name="T107" fmla="*/ 27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3" h="344">
                  <a:moveTo>
                    <a:pt x="218" y="207"/>
                  </a:moveTo>
                  <a:lnTo>
                    <a:pt x="196" y="202"/>
                  </a:lnTo>
                  <a:lnTo>
                    <a:pt x="192" y="201"/>
                  </a:lnTo>
                  <a:lnTo>
                    <a:pt x="189" y="199"/>
                  </a:lnTo>
                  <a:lnTo>
                    <a:pt x="187" y="197"/>
                  </a:lnTo>
                  <a:lnTo>
                    <a:pt x="186" y="193"/>
                  </a:lnTo>
                  <a:lnTo>
                    <a:pt x="192" y="187"/>
                  </a:lnTo>
                  <a:lnTo>
                    <a:pt x="200" y="180"/>
                  </a:lnTo>
                  <a:lnTo>
                    <a:pt x="205" y="173"/>
                  </a:lnTo>
                  <a:lnTo>
                    <a:pt x="211" y="165"/>
                  </a:lnTo>
                  <a:lnTo>
                    <a:pt x="214" y="157"/>
                  </a:lnTo>
                  <a:lnTo>
                    <a:pt x="217" y="148"/>
                  </a:lnTo>
                  <a:lnTo>
                    <a:pt x="219" y="139"/>
                  </a:lnTo>
                  <a:lnTo>
                    <a:pt x="219" y="129"/>
                  </a:lnTo>
                  <a:lnTo>
                    <a:pt x="219" y="77"/>
                  </a:lnTo>
                  <a:lnTo>
                    <a:pt x="219" y="70"/>
                  </a:lnTo>
                  <a:lnTo>
                    <a:pt x="218" y="62"/>
                  </a:lnTo>
                  <a:lnTo>
                    <a:pt x="216" y="55"/>
                  </a:lnTo>
                  <a:lnTo>
                    <a:pt x="214" y="47"/>
                  </a:lnTo>
                  <a:lnTo>
                    <a:pt x="209" y="41"/>
                  </a:lnTo>
                  <a:lnTo>
                    <a:pt x="206" y="34"/>
                  </a:lnTo>
                  <a:lnTo>
                    <a:pt x="202" y="28"/>
                  </a:lnTo>
                  <a:lnTo>
                    <a:pt x="197" y="23"/>
                  </a:lnTo>
                  <a:lnTo>
                    <a:pt x="191" y="17"/>
                  </a:lnTo>
                  <a:lnTo>
                    <a:pt x="185" y="13"/>
                  </a:lnTo>
                  <a:lnTo>
                    <a:pt x="178" y="9"/>
                  </a:lnTo>
                  <a:lnTo>
                    <a:pt x="172" y="5"/>
                  </a:lnTo>
                  <a:lnTo>
                    <a:pt x="164" y="3"/>
                  </a:lnTo>
                  <a:lnTo>
                    <a:pt x="157" y="1"/>
                  </a:lnTo>
                  <a:lnTo>
                    <a:pt x="149" y="0"/>
                  </a:lnTo>
                  <a:lnTo>
                    <a:pt x="142" y="0"/>
                  </a:lnTo>
                  <a:lnTo>
                    <a:pt x="133" y="0"/>
                  </a:lnTo>
                  <a:lnTo>
                    <a:pt x="126" y="1"/>
                  </a:lnTo>
                  <a:lnTo>
                    <a:pt x="118" y="3"/>
                  </a:lnTo>
                  <a:lnTo>
                    <a:pt x="112" y="5"/>
                  </a:lnTo>
                  <a:lnTo>
                    <a:pt x="104" y="9"/>
                  </a:lnTo>
                  <a:lnTo>
                    <a:pt x="98" y="13"/>
                  </a:lnTo>
                  <a:lnTo>
                    <a:pt x="93" y="17"/>
                  </a:lnTo>
                  <a:lnTo>
                    <a:pt x="87" y="23"/>
                  </a:lnTo>
                  <a:lnTo>
                    <a:pt x="82" y="28"/>
                  </a:lnTo>
                  <a:lnTo>
                    <a:pt x="78" y="34"/>
                  </a:lnTo>
                  <a:lnTo>
                    <a:pt x="73" y="41"/>
                  </a:lnTo>
                  <a:lnTo>
                    <a:pt x="70" y="47"/>
                  </a:lnTo>
                  <a:lnTo>
                    <a:pt x="68" y="55"/>
                  </a:lnTo>
                  <a:lnTo>
                    <a:pt x="66" y="62"/>
                  </a:lnTo>
                  <a:lnTo>
                    <a:pt x="65" y="70"/>
                  </a:lnTo>
                  <a:lnTo>
                    <a:pt x="64" y="77"/>
                  </a:lnTo>
                  <a:lnTo>
                    <a:pt x="64" y="129"/>
                  </a:lnTo>
                  <a:lnTo>
                    <a:pt x="65" y="139"/>
                  </a:lnTo>
                  <a:lnTo>
                    <a:pt x="67" y="148"/>
                  </a:lnTo>
                  <a:lnTo>
                    <a:pt x="69" y="157"/>
                  </a:lnTo>
                  <a:lnTo>
                    <a:pt x="73" y="165"/>
                  </a:lnTo>
                  <a:lnTo>
                    <a:pt x="78" y="173"/>
                  </a:lnTo>
                  <a:lnTo>
                    <a:pt x="84" y="180"/>
                  </a:lnTo>
                  <a:lnTo>
                    <a:pt x="90" y="187"/>
                  </a:lnTo>
                  <a:lnTo>
                    <a:pt x="98" y="192"/>
                  </a:lnTo>
                  <a:lnTo>
                    <a:pt x="96" y="196"/>
                  </a:lnTo>
                  <a:lnTo>
                    <a:pt x="94" y="199"/>
                  </a:lnTo>
                  <a:lnTo>
                    <a:pt x="90" y="201"/>
                  </a:lnTo>
                  <a:lnTo>
                    <a:pt x="87" y="202"/>
                  </a:lnTo>
                  <a:lnTo>
                    <a:pt x="65" y="207"/>
                  </a:lnTo>
                  <a:lnTo>
                    <a:pt x="58" y="209"/>
                  </a:lnTo>
                  <a:lnTo>
                    <a:pt x="52" y="212"/>
                  </a:lnTo>
                  <a:lnTo>
                    <a:pt x="45" y="214"/>
                  </a:lnTo>
                  <a:lnTo>
                    <a:pt x="39" y="218"/>
                  </a:lnTo>
                  <a:lnTo>
                    <a:pt x="34" y="221"/>
                  </a:lnTo>
                  <a:lnTo>
                    <a:pt x="28" y="226"/>
                  </a:lnTo>
                  <a:lnTo>
                    <a:pt x="23" y="231"/>
                  </a:lnTo>
                  <a:lnTo>
                    <a:pt x="18" y="236"/>
                  </a:lnTo>
                  <a:lnTo>
                    <a:pt x="14" y="242"/>
                  </a:lnTo>
                  <a:lnTo>
                    <a:pt x="10" y="248"/>
                  </a:lnTo>
                  <a:lnTo>
                    <a:pt x="8" y="253"/>
                  </a:lnTo>
                  <a:lnTo>
                    <a:pt x="5" y="260"/>
                  </a:lnTo>
                  <a:lnTo>
                    <a:pt x="2" y="267"/>
                  </a:lnTo>
                  <a:lnTo>
                    <a:pt x="1" y="274"/>
                  </a:lnTo>
                  <a:lnTo>
                    <a:pt x="0" y="280"/>
                  </a:lnTo>
                  <a:lnTo>
                    <a:pt x="0" y="288"/>
                  </a:lnTo>
                  <a:lnTo>
                    <a:pt x="0" y="330"/>
                  </a:lnTo>
                  <a:lnTo>
                    <a:pt x="1" y="335"/>
                  </a:lnTo>
                  <a:lnTo>
                    <a:pt x="5" y="339"/>
                  </a:lnTo>
                  <a:lnTo>
                    <a:pt x="9" y="343"/>
                  </a:lnTo>
                  <a:lnTo>
                    <a:pt x="14" y="344"/>
                  </a:lnTo>
                  <a:lnTo>
                    <a:pt x="270" y="344"/>
                  </a:lnTo>
                  <a:lnTo>
                    <a:pt x="275" y="343"/>
                  </a:lnTo>
                  <a:lnTo>
                    <a:pt x="279" y="339"/>
                  </a:lnTo>
                  <a:lnTo>
                    <a:pt x="282" y="335"/>
                  </a:lnTo>
                  <a:lnTo>
                    <a:pt x="283" y="330"/>
                  </a:lnTo>
                  <a:lnTo>
                    <a:pt x="283" y="288"/>
                  </a:lnTo>
                  <a:lnTo>
                    <a:pt x="282" y="280"/>
                  </a:lnTo>
                  <a:lnTo>
                    <a:pt x="282" y="274"/>
                  </a:lnTo>
                  <a:lnTo>
                    <a:pt x="280" y="266"/>
                  </a:lnTo>
                  <a:lnTo>
                    <a:pt x="278" y="260"/>
                  </a:lnTo>
                  <a:lnTo>
                    <a:pt x="276" y="253"/>
                  </a:lnTo>
                  <a:lnTo>
                    <a:pt x="273" y="247"/>
                  </a:lnTo>
                  <a:lnTo>
                    <a:pt x="268" y="242"/>
                  </a:lnTo>
                  <a:lnTo>
                    <a:pt x="265" y="236"/>
                  </a:lnTo>
                  <a:lnTo>
                    <a:pt x="260" y="231"/>
                  </a:lnTo>
                  <a:lnTo>
                    <a:pt x="256" y="227"/>
                  </a:lnTo>
                  <a:lnTo>
                    <a:pt x="250" y="221"/>
                  </a:lnTo>
                  <a:lnTo>
                    <a:pt x="245" y="218"/>
                  </a:lnTo>
                  <a:lnTo>
                    <a:pt x="238" y="215"/>
                  </a:lnTo>
                  <a:lnTo>
                    <a:pt x="232" y="212"/>
                  </a:lnTo>
                  <a:lnTo>
                    <a:pt x="226" y="209"/>
                  </a:lnTo>
                  <a:lnTo>
                    <a:pt x="218" y="207"/>
                  </a:lnTo>
                  <a:close/>
                  <a:moveTo>
                    <a:pt x="91" y="77"/>
                  </a:moveTo>
                  <a:lnTo>
                    <a:pt x="93" y="68"/>
                  </a:lnTo>
                  <a:lnTo>
                    <a:pt x="96" y="58"/>
                  </a:lnTo>
                  <a:lnTo>
                    <a:pt x="100" y="49"/>
                  </a:lnTo>
                  <a:lnTo>
                    <a:pt x="106" y="42"/>
                  </a:lnTo>
                  <a:lnTo>
                    <a:pt x="114" y="37"/>
                  </a:lnTo>
                  <a:lnTo>
                    <a:pt x="123" y="31"/>
                  </a:lnTo>
                  <a:lnTo>
                    <a:pt x="131" y="29"/>
                  </a:lnTo>
                  <a:lnTo>
                    <a:pt x="142" y="28"/>
                  </a:lnTo>
                  <a:lnTo>
                    <a:pt x="149" y="28"/>
                  </a:lnTo>
                  <a:lnTo>
                    <a:pt x="157" y="30"/>
                  </a:lnTo>
                  <a:lnTo>
                    <a:pt x="164" y="32"/>
                  </a:lnTo>
                  <a:lnTo>
                    <a:pt x="171" y="37"/>
                  </a:lnTo>
                  <a:lnTo>
                    <a:pt x="176" y="41"/>
                  </a:lnTo>
                  <a:lnTo>
                    <a:pt x="182" y="47"/>
                  </a:lnTo>
                  <a:lnTo>
                    <a:pt x="185" y="53"/>
                  </a:lnTo>
                  <a:lnTo>
                    <a:pt x="188" y="60"/>
                  </a:lnTo>
                  <a:lnTo>
                    <a:pt x="187" y="61"/>
                  </a:lnTo>
                  <a:lnTo>
                    <a:pt x="181" y="68"/>
                  </a:lnTo>
                  <a:lnTo>
                    <a:pt x="173" y="73"/>
                  </a:lnTo>
                  <a:lnTo>
                    <a:pt x="164" y="77"/>
                  </a:lnTo>
                  <a:lnTo>
                    <a:pt x="156" y="82"/>
                  </a:lnTo>
                  <a:lnTo>
                    <a:pt x="147" y="85"/>
                  </a:lnTo>
                  <a:lnTo>
                    <a:pt x="139" y="87"/>
                  </a:lnTo>
                  <a:lnTo>
                    <a:pt x="129" y="88"/>
                  </a:lnTo>
                  <a:lnTo>
                    <a:pt x="119" y="89"/>
                  </a:lnTo>
                  <a:lnTo>
                    <a:pt x="91" y="89"/>
                  </a:lnTo>
                  <a:lnTo>
                    <a:pt x="91" y="77"/>
                  </a:lnTo>
                  <a:close/>
                  <a:moveTo>
                    <a:pt x="91" y="129"/>
                  </a:moveTo>
                  <a:lnTo>
                    <a:pt x="91" y="117"/>
                  </a:lnTo>
                  <a:lnTo>
                    <a:pt x="119" y="117"/>
                  </a:lnTo>
                  <a:lnTo>
                    <a:pt x="129" y="116"/>
                  </a:lnTo>
                  <a:lnTo>
                    <a:pt x="139" y="115"/>
                  </a:lnTo>
                  <a:lnTo>
                    <a:pt x="148" y="114"/>
                  </a:lnTo>
                  <a:lnTo>
                    <a:pt x="158" y="111"/>
                  </a:lnTo>
                  <a:lnTo>
                    <a:pt x="167" y="107"/>
                  </a:lnTo>
                  <a:lnTo>
                    <a:pt x="175" y="103"/>
                  </a:lnTo>
                  <a:lnTo>
                    <a:pt x="184" y="99"/>
                  </a:lnTo>
                  <a:lnTo>
                    <a:pt x="191" y="94"/>
                  </a:lnTo>
                  <a:lnTo>
                    <a:pt x="191" y="129"/>
                  </a:lnTo>
                  <a:lnTo>
                    <a:pt x="190" y="139"/>
                  </a:lnTo>
                  <a:lnTo>
                    <a:pt x="188" y="148"/>
                  </a:lnTo>
                  <a:lnTo>
                    <a:pt x="183" y="157"/>
                  </a:lnTo>
                  <a:lnTo>
                    <a:pt x="177" y="164"/>
                  </a:lnTo>
                  <a:lnTo>
                    <a:pt x="170" y="170"/>
                  </a:lnTo>
                  <a:lnTo>
                    <a:pt x="161" y="175"/>
                  </a:lnTo>
                  <a:lnTo>
                    <a:pt x="152" y="177"/>
                  </a:lnTo>
                  <a:lnTo>
                    <a:pt x="142" y="178"/>
                  </a:lnTo>
                  <a:lnTo>
                    <a:pt x="131" y="177"/>
                  </a:lnTo>
                  <a:lnTo>
                    <a:pt x="123" y="175"/>
                  </a:lnTo>
                  <a:lnTo>
                    <a:pt x="114" y="170"/>
                  </a:lnTo>
                  <a:lnTo>
                    <a:pt x="106" y="164"/>
                  </a:lnTo>
                  <a:lnTo>
                    <a:pt x="100" y="157"/>
                  </a:lnTo>
                  <a:lnTo>
                    <a:pt x="96" y="148"/>
                  </a:lnTo>
                  <a:lnTo>
                    <a:pt x="93" y="139"/>
                  </a:lnTo>
                  <a:lnTo>
                    <a:pt x="91" y="129"/>
                  </a:lnTo>
                  <a:close/>
                  <a:moveTo>
                    <a:pt x="171" y="219"/>
                  </a:moveTo>
                  <a:lnTo>
                    <a:pt x="163" y="223"/>
                  </a:lnTo>
                  <a:lnTo>
                    <a:pt x="157" y="226"/>
                  </a:lnTo>
                  <a:lnTo>
                    <a:pt x="149" y="228"/>
                  </a:lnTo>
                  <a:lnTo>
                    <a:pt x="142" y="228"/>
                  </a:lnTo>
                  <a:lnTo>
                    <a:pt x="134" y="228"/>
                  </a:lnTo>
                  <a:lnTo>
                    <a:pt x="127" y="226"/>
                  </a:lnTo>
                  <a:lnTo>
                    <a:pt x="119" y="223"/>
                  </a:lnTo>
                  <a:lnTo>
                    <a:pt x="113" y="219"/>
                  </a:lnTo>
                  <a:lnTo>
                    <a:pt x="118" y="213"/>
                  </a:lnTo>
                  <a:lnTo>
                    <a:pt x="123" y="204"/>
                  </a:lnTo>
                  <a:lnTo>
                    <a:pt x="132" y="206"/>
                  </a:lnTo>
                  <a:lnTo>
                    <a:pt x="142" y="206"/>
                  </a:lnTo>
                  <a:lnTo>
                    <a:pt x="150" y="206"/>
                  </a:lnTo>
                  <a:lnTo>
                    <a:pt x="160" y="204"/>
                  </a:lnTo>
                  <a:lnTo>
                    <a:pt x="164" y="213"/>
                  </a:lnTo>
                  <a:lnTo>
                    <a:pt x="171" y="219"/>
                  </a:lnTo>
                  <a:close/>
                  <a:moveTo>
                    <a:pt x="256" y="316"/>
                  </a:moveTo>
                  <a:lnTo>
                    <a:pt x="28" y="316"/>
                  </a:lnTo>
                  <a:lnTo>
                    <a:pt x="28" y="288"/>
                  </a:lnTo>
                  <a:lnTo>
                    <a:pt x="28" y="278"/>
                  </a:lnTo>
                  <a:lnTo>
                    <a:pt x="31" y="270"/>
                  </a:lnTo>
                  <a:lnTo>
                    <a:pt x="35" y="261"/>
                  </a:lnTo>
                  <a:lnTo>
                    <a:pt x="40" y="253"/>
                  </a:lnTo>
                  <a:lnTo>
                    <a:pt x="46" y="247"/>
                  </a:lnTo>
                  <a:lnTo>
                    <a:pt x="54" y="242"/>
                  </a:lnTo>
                  <a:lnTo>
                    <a:pt x="61" y="237"/>
                  </a:lnTo>
                  <a:lnTo>
                    <a:pt x="71" y="234"/>
                  </a:lnTo>
                  <a:lnTo>
                    <a:pt x="84" y="231"/>
                  </a:lnTo>
                  <a:lnTo>
                    <a:pt x="85" y="232"/>
                  </a:lnTo>
                  <a:lnTo>
                    <a:pt x="86" y="233"/>
                  </a:lnTo>
                  <a:lnTo>
                    <a:pt x="91" y="238"/>
                  </a:lnTo>
                  <a:lnTo>
                    <a:pt x="98" y="243"/>
                  </a:lnTo>
                  <a:lnTo>
                    <a:pt x="104" y="247"/>
                  </a:lnTo>
                  <a:lnTo>
                    <a:pt x="112" y="250"/>
                  </a:lnTo>
                  <a:lnTo>
                    <a:pt x="119" y="252"/>
                  </a:lnTo>
                  <a:lnTo>
                    <a:pt x="127" y="255"/>
                  </a:lnTo>
                  <a:lnTo>
                    <a:pt x="134" y="256"/>
                  </a:lnTo>
                  <a:lnTo>
                    <a:pt x="142" y="256"/>
                  </a:lnTo>
                  <a:lnTo>
                    <a:pt x="149" y="256"/>
                  </a:lnTo>
                  <a:lnTo>
                    <a:pt x="157" y="255"/>
                  </a:lnTo>
                  <a:lnTo>
                    <a:pt x="164" y="252"/>
                  </a:lnTo>
                  <a:lnTo>
                    <a:pt x="171" y="250"/>
                  </a:lnTo>
                  <a:lnTo>
                    <a:pt x="178" y="247"/>
                  </a:lnTo>
                  <a:lnTo>
                    <a:pt x="185" y="243"/>
                  </a:lnTo>
                  <a:lnTo>
                    <a:pt x="191" y="238"/>
                  </a:lnTo>
                  <a:lnTo>
                    <a:pt x="198" y="233"/>
                  </a:lnTo>
                  <a:lnTo>
                    <a:pt x="198" y="232"/>
                  </a:lnTo>
                  <a:lnTo>
                    <a:pt x="199" y="231"/>
                  </a:lnTo>
                  <a:lnTo>
                    <a:pt x="213" y="234"/>
                  </a:lnTo>
                  <a:lnTo>
                    <a:pt x="221" y="237"/>
                  </a:lnTo>
                  <a:lnTo>
                    <a:pt x="230" y="242"/>
                  </a:lnTo>
                  <a:lnTo>
                    <a:pt x="237" y="247"/>
                  </a:lnTo>
                  <a:lnTo>
                    <a:pt x="244" y="253"/>
                  </a:lnTo>
                  <a:lnTo>
                    <a:pt x="248" y="261"/>
                  </a:lnTo>
                  <a:lnTo>
                    <a:pt x="252" y="270"/>
                  </a:lnTo>
                  <a:lnTo>
                    <a:pt x="255" y="278"/>
                  </a:lnTo>
                  <a:lnTo>
                    <a:pt x="256" y="288"/>
                  </a:lnTo>
                  <a:lnTo>
                    <a:pt x="256" y="3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250">
              <a:extLst>
                <a:ext uri="{FF2B5EF4-FFF2-40B4-BE49-F238E27FC236}">
                  <a16:creationId xmlns:a16="http://schemas.microsoft.com/office/drawing/2014/main" id="{92ED5205-CCFE-4415-B3F8-63726185D6FF}"/>
                </a:ext>
              </a:extLst>
            </p:cNvPr>
            <p:cNvSpPr>
              <a:spLocks/>
            </p:cNvSpPr>
            <p:nvPr/>
          </p:nvSpPr>
          <p:spPr bwMode="auto">
            <a:xfrm>
              <a:off x="10541001" y="2813051"/>
              <a:ext cx="15875"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9 h 28"/>
                <a:gd name="T12" fmla="*/ 0 w 28"/>
                <a:gd name="T13" fmla="*/ 14 h 28"/>
                <a:gd name="T14" fmla="*/ 1 w 28"/>
                <a:gd name="T15" fmla="*/ 19 h 28"/>
                <a:gd name="T16" fmla="*/ 4 w 28"/>
                <a:gd name="T17" fmla="*/ 24 h 28"/>
                <a:gd name="T18" fmla="*/ 8 w 28"/>
                <a:gd name="T19" fmla="*/ 27 h 28"/>
                <a:gd name="T20" fmla="*/ 14 w 28"/>
                <a:gd name="T21" fmla="*/ 28 h 28"/>
                <a:gd name="T22" fmla="*/ 19 w 28"/>
                <a:gd name="T23" fmla="*/ 27 h 28"/>
                <a:gd name="T24" fmla="*/ 23 w 28"/>
                <a:gd name="T25" fmla="*/ 24 h 28"/>
                <a:gd name="T26" fmla="*/ 26 w 28"/>
                <a:gd name="T27" fmla="*/ 19 h 28"/>
                <a:gd name="T28" fmla="*/ 28 w 28"/>
                <a:gd name="T29" fmla="*/ 14 h 28"/>
                <a:gd name="T30" fmla="*/ 26 w 28"/>
                <a:gd name="T31" fmla="*/ 9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9"/>
                  </a:lnTo>
                  <a:lnTo>
                    <a:pt x="0" y="14"/>
                  </a:lnTo>
                  <a:lnTo>
                    <a:pt x="1" y="19"/>
                  </a:lnTo>
                  <a:lnTo>
                    <a:pt x="4" y="24"/>
                  </a:lnTo>
                  <a:lnTo>
                    <a:pt x="8" y="27"/>
                  </a:lnTo>
                  <a:lnTo>
                    <a:pt x="14" y="28"/>
                  </a:lnTo>
                  <a:lnTo>
                    <a:pt x="19" y="27"/>
                  </a:lnTo>
                  <a:lnTo>
                    <a:pt x="23" y="24"/>
                  </a:lnTo>
                  <a:lnTo>
                    <a:pt x="26" y="19"/>
                  </a:lnTo>
                  <a:lnTo>
                    <a:pt x="28" y="14"/>
                  </a:lnTo>
                  <a:lnTo>
                    <a:pt x="26" y="9"/>
                  </a:lnTo>
                  <a:lnTo>
                    <a:pt x="23"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251">
              <a:extLst>
                <a:ext uri="{FF2B5EF4-FFF2-40B4-BE49-F238E27FC236}">
                  <a16:creationId xmlns:a16="http://schemas.microsoft.com/office/drawing/2014/main" id="{69B26885-D695-4576-B30E-38E2EE9096C6}"/>
                </a:ext>
              </a:extLst>
            </p:cNvPr>
            <p:cNvSpPr>
              <a:spLocks/>
            </p:cNvSpPr>
            <p:nvPr/>
          </p:nvSpPr>
          <p:spPr bwMode="auto">
            <a:xfrm>
              <a:off x="10350501" y="2625726"/>
              <a:ext cx="14288" cy="14288"/>
            </a:xfrm>
            <a:custGeom>
              <a:avLst/>
              <a:gdLst>
                <a:gd name="T0" fmla="*/ 24 w 28"/>
                <a:gd name="T1" fmla="*/ 4 h 28"/>
                <a:gd name="T2" fmla="*/ 19 w 28"/>
                <a:gd name="T3" fmla="*/ 1 h 28"/>
                <a:gd name="T4" fmla="*/ 14 w 28"/>
                <a:gd name="T5" fmla="*/ 0 h 28"/>
                <a:gd name="T6" fmla="*/ 9 w 28"/>
                <a:gd name="T7" fmla="*/ 1 h 28"/>
                <a:gd name="T8" fmla="*/ 4 w 28"/>
                <a:gd name="T9" fmla="*/ 4 h 28"/>
                <a:gd name="T10" fmla="*/ 1 w 28"/>
                <a:gd name="T11" fmla="*/ 8 h 28"/>
                <a:gd name="T12" fmla="*/ 0 w 28"/>
                <a:gd name="T13" fmla="*/ 14 h 28"/>
                <a:gd name="T14" fmla="*/ 1 w 28"/>
                <a:gd name="T15" fmla="*/ 19 h 28"/>
                <a:gd name="T16" fmla="*/ 4 w 28"/>
                <a:gd name="T17" fmla="*/ 24 h 28"/>
                <a:gd name="T18" fmla="*/ 9 w 28"/>
                <a:gd name="T19" fmla="*/ 27 h 28"/>
                <a:gd name="T20" fmla="*/ 14 w 28"/>
                <a:gd name="T21" fmla="*/ 28 h 28"/>
                <a:gd name="T22" fmla="*/ 19 w 28"/>
                <a:gd name="T23" fmla="*/ 27 h 28"/>
                <a:gd name="T24" fmla="*/ 24 w 28"/>
                <a:gd name="T25" fmla="*/ 24 h 28"/>
                <a:gd name="T26" fmla="*/ 27 w 28"/>
                <a:gd name="T27" fmla="*/ 19 h 28"/>
                <a:gd name="T28" fmla="*/ 28 w 28"/>
                <a:gd name="T29" fmla="*/ 14 h 28"/>
                <a:gd name="T30" fmla="*/ 27 w 28"/>
                <a:gd name="T31" fmla="*/ 8 h 28"/>
                <a:gd name="T32" fmla="*/ 24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4"/>
                  </a:moveTo>
                  <a:lnTo>
                    <a:pt x="19" y="1"/>
                  </a:lnTo>
                  <a:lnTo>
                    <a:pt x="14" y="0"/>
                  </a:lnTo>
                  <a:lnTo>
                    <a:pt x="9" y="1"/>
                  </a:lnTo>
                  <a:lnTo>
                    <a:pt x="4" y="4"/>
                  </a:lnTo>
                  <a:lnTo>
                    <a:pt x="1" y="8"/>
                  </a:lnTo>
                  <a:lnTo>
                    <a:pt x="0" y="14"/>
                  </a:lnTo>
                  <a:lnTo>
                    <a:pt x="1" y="19"/>
                  </a:lnTo>
                  <a:lnTo>
                    <a:pt x="4" y="24"/>
                  </a:lnTo>
                  <a:lnTo>
                    <a:pt x="9" y="27"/>
                  </a:lnTo>
                  <a:lnTo>
                    <a:pt x="14" y="28"/>
                  </a:lnTo>
                  <a:lnTo>
                    <a:pt x="19" y="27"/>
                  </a:lnTo>
                  <a:lnTo>
                    <a:pt x="24" y="24"/>
                  </a:lnTo>
                  <a:lnTo>
                    <a:pt x="27" y="19"/>
                  </a:lnTo>
                  <a:lnTo>
                    <a:pt x="28" y="14"/>
                  </a:lnTo>
                  <a:lnTo>
                    <a:pt x="27" y="8"/>
                  </a:lnTo>
                  <a:lnTo>
                    <a:pt x="24"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252">
              <a:extLst>
                <a:ext uri="{FF2B5EF4-FFF2-40B4-BE49-F238E27FC236}">
                  <a16:creationId xmlns:a16="http://schemas.microsoft.com/office/drawing/2014/main" id="{324D7EF8-1633-440C-A907-69B6BCA384D1}"/>
                </a:ext>
              </a:extLst>
            </p:cNvPr>
            <p:cNvSpPr>
              <a:spLocks/>
            </p:cNvSpPr>
            <p:nvPr/>
          </p:nvSpPr>
          <p:spPr bwMode="auto">
            <a:xfrm>
              <a:off x="10350501" y="2649538"/>
              <a:ext cx="14288" cy="53975"/>
            </a:xfrm>
            <a:custGeom>
              <a:avLst/>
              <a:gdLst>
                <a:gd name="T0" fmla="*/ 14 w 28"/>
                <a:gd name="T1" fmla="*/ 0 h 102"/>
                <a:gd name="T2" fmla="*/ 9 w 28"/>
                <a:gd name="T3" fmla="*/ 1 h 102"/>
                <a:gd name="T4" fmla="*/ 4 w 28"/>
                <a:gd name="T5" fmla="*/ 4 h 102"/>
                <a:gd name="T6" fmla="*/ 1 w 28"/>
                <a:gd name="T7" fmla="*/ 9 h 102"/>
                <a:gd name="T8" fmla="*/ 0 w 28"/>
                <a:gd name="T9" fmla="*/ 14 h 102"/>
                <a:gd name="T10" fmla="*/ 0 w 28"/>
                <a:gd name="T11" fmla="*/ 88 h 102"/>
                <a:gd name="T12" fmla="*/ 1 w 28"/>
                <a:gd name="T13" fmla="*/ 93 h 102"/>
                <a:gd name="T14" fmla="*/ 4 w 28"/>
                <a:gd name="T15" fmla="*/ 99 h 102"/>
                <a:gd name="T16" fmla="*/ 9 w 28"/>
                <a:gd name="T17" fmla="*/ 101 h 102"/>
                <a:gd name="T18" fmla="*/ 14 w 28"/>
                <a:gd name="T19" fmla="*/ 102 h 102"/>
                <a:gd name="T20" fmla="*/ 19 w 28"/>
                <a:gd name="T21" fmla="*/ 101 h 102"/>
                <a:gd name="T22" fmla="*/ 24 w 28"/>
                <a:gd name="T23" fmla="*/ 99 h 102"/>
                <a:gd name="T24" fmla="*/ 27 w 28"/>
                <a:gd name="T25" fmla="*/ 93 h 102"/>
                <a:gd name="T26" fmla="*/ 28 w 28"/>
                <a:gd name="T27" fmla="*/ 88 h 102"/>
                <a:gd name="T28" fmla="*/ 28 w 28"/>
                <a:gd name="T29" fmla="*/ 14 h 102"/>
                <a:gd name="T30" fmla="*/ 27 w 28"/>
                <a:gd name="T31" fmla="*/ 9 h 102"/>
                <a:gd name="T32" fmla="*/ 24 w 28"/>
                <a:gd name="T33" fmla="*/ 4 h 102"/>
                <a:gd name="T34" fmla="*/ 19 w 28"/>
                <a:gd name="T35" fmla="*/ 1 h 102"/>
                <a:gd name="T36" fmla="*/ 14 w 28"/>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2">
                  <a:moveTo>
                    <a:pt x="14" y="0"/>
                  </a:moveTo>
                  <a:lnTo>
                    <a:pt x="9" y="1"/>
                  </a:lnTo>
                  <a:lnTo>
                    <a:pt x="4" y="4"/>
                  </a:lnTo>
                  <a:lnTo>
                    <a:pt x="1" y="9"/>
                  </a:lnTo>
                  <a:lnTo>
                    <a:pt x="0" y="14"/>
                  </a:lnTo>
                  <a:lnTo>
                    <a:pt x="0" y="88"/>
                  </a:lnTo>
                  <a:lnTo>
                    <a:pt x="1" y="93"/>
                  </a:lnTo>
                  <a:lnTo>
                    <a:pt x="4" y="99"/>
                  </a:lnTo>
                  <a:lnTo>
                    <a:pt x="9" y="101"/>
                  </a:lnTo>
                  <a:lnTo>
                    <a:pt x="14" y="102"/>
                  </a:lnTo>
                  <a:lnTo>
                    <a:pt x="19" y="101"/>
                  </a:lnTo>
                  <a:lnTo>
                    <a:pt x="24" y="99"/>
                  </a:lnTo>
                  <a:lnTo>
                    <a:pt x="27" y="93"/>
                  </a:lnTo>
                  <a:lnTo>
                    <a:pt x="28" y="88"/>
                  </a:lnTo>
                  <a:lnTo>
                    <a:pt x="28" y="14"/>
                  </a:lnTo>
                  <a:lnTo>
                    <a:pt x="27" y="9"/>
                  </a:lnTo>
                  <a:lnTo>
                    <a:pt x="24" y="4"/>
                  </a:lnTo>
                  <a:lnTo>
                    <a:pt x="19" y="1"/>
                  </a:lnTo>
                  <a:lnTo>
                    <a:pt x="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Rectangle 1">
            <a:extLst>
              <a:ext uri="{FF2B5EF4-FFF2-40B4-BE49-F238E27FC236}">
                <a16:creationId xmlns:a16="http://schemas.microsoft.com/office/drawing/2014/main" id="{53C3903B-DF88-4662-90C3-2431D28C35B7}"/>
              </a:ext>
            </a:extLst>
          </p:cNvPr>
          <p:cNvSpPr>
            <a:spLocks noChangeArrowheads="1"/>
          </p:cNvSpPr>
          <p:nvPr/>
        </p:nvSpPr>
        <p:spPr bwMode="auto">
          <a:xfrm>
            <a:off x="0" y="901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5049728"/>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6" presetClass="emph" presetSubtype="0" repeatCount="indefinite" autoRev="1" fill="hold" nodeType="withEffect">
                                      <p:stCondLst>
                                        <p:cond delay="500"/>
                                      </p:stCondLst>
                                      <p:childTnLst>
                                        <p:animScale>
                                          <p:cBhvr>
                                            <p:cTn id="18" dur="500" fill="hold"/>
                                            <p:tgtEl>
                                              <p:spTgt spid="3"/>
                                            </p:tgtEl>
                                          </p:cBhvr>
                                          <p:by x="105000" y="105000"/>
                                        </p:animScale>
                                      </p:childTnLst>
                                    </p:cTn>
                                  </p:par>
                                  <p:par>
                                    <p:cTn id="19" presetID="6" presetClass="emph" presetSubtype="0" repeatCount="indefinite" autoRev="1" fill="hold" nodeType="withEffect">
                                      <p:stCondLst>
                                        <p:cond delay="500"/>
                                      </p:stCondLst>
                                      <p:childTnLst>
                                        <p:animScale>
                                          <p:cBhvr>
                                            <p:cTn id="20" dur="500" fill="hold"/>
                                            <p:tgtEl>
                                              <p:spTgt spid="12"/>
                                            </p:tgtEl>
                                          </p:cBhvr>
                                          <p:by x="105000" y="105000"/>
                                        </p:animScale>
                                      </p:childTnLst>
                                    </p:cTn>
                                  </p:par>
                                  <p:par>
                                    <p:cTn id="21" presetID="6" presetClass="emph" presetSubtype="0" repeatCount="indefinite" autoRev="1" fill="hold" nodeType="withEffect">
                                      <p:stCondLst>
                                        <p:cond delay="500"/>
                                      </p:stCondLst>
                                      <p:childTnLst>
                                        <p:animScale>
                                          <p:cBhvr>
                                            <p:cTn id="22" dur="500" fill="hold"/>
                                            <p:tgtEl>
                                              <p:spTgt spid="14"/>
                                            </p:tgtEl>
                                          </p:cBhvr>
                                          <p:by x="105000" y="105000"/>
                                        </p:animScale>
                                      </p:childTnLst>
                                    </p:cTn>
                                  </p:par>
                                  <p:par>
                                    <p:cTn id="23" presetID="49" presetClass="entr" presetSubtype="0" decel="100000" fill="hold" grpId="1" nodeType="withEffect">
                                      <p:stCondLst>
                                        <p:cond delay="175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 calcmode="lin" valueType="num">
                                          <p:cBhvr>
                                            <p:cTn id="27" dur="750" fill="hold"/>
                                            <p:tgtEl>
                                              <p:spTgt spid="2"/>
                                            </p:tgtEl>
                                            <p:attrNameLst>
                                              <p:attrName>style.rotation</p:attrName>
                                            </p:attrNameLst>
                                          </p:cBhvr>
                                          <p:tavLst>
                                            <p:tav tm="0">
                                              <p:val>
                                                <p:fltVal val="360"/>
                                              </p:val>
                                            </p:tav>
                                            <p:tav tm="100000">
                                              <p:val>
                                                <p:fltVal val="0"/>
                                              </p:val>
                                            </p:tav>
                                          </p:tavLst>
                                        </p:anim>
                                        <p:animEffect transition="in" filter="fade">
                                          <p:cBhvr>
                                            <p:cTn id="28" dur="750"/>
                                            <p:tgtEl>
                                              <p:spTgt spid="2"/>
                                            </p:tgtEl>
                                          </p:cBhvr>
                                        </p:animEffect>
                                      </p:childTnLst>
                                    </p:cTn>
                                  </p:par>
                                  <p:par>
                                    <p:cTn id="29" presetID="49" presetClass="entr" presetSubtype="0" decel="100000" fill="hold" grpId="1" nodeType="withEffect">
                                      <p:stCondLst>
                                        <p:cond delay="17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 calcmode="lin" valueType="num">
                                          <p:cBhvr>
                                            <p:cTn id="33" dur="750" fill="hold"/>
                                            <p:tgtEl>
                                              <p:spTgt spid="11"/>
                                            </p:tgtEl>
                                            <p:attrNameLst>
                                              <p:attrName>style.rotation</p:attrName>
                                            </p:attrNameLst>
                                          </p:cBhvr>
                                          <p:tavLst>
                                            <p:tav tm="0">
                                              <p:val>
                                                <p:fltVal val="360"/>
                                              </p:val>
                                            </p:tav>
                                            <p:tav tm="100000">
                                              <p:val>
                                                <p:fltVal val="0"/>
                                              </p:val>
                                            </p:tav>
                                          </p:tavLst>
                                        </p:anim>
                                        <p:animEffect transition="in" filter="fade">
                                          <p:cBhvr>
                                            <p:cTn id="34" dur="750"/>
                                            <p:tgtEl>
                                              <p:spTgt spid="11"/>
                                            </p:tgtEl>
                                          </p:cBhvr>
                                        </p:animEffect>
                                      </p:childTnLst>
                                    </p:cTn>
                                  </p:par>
                                  <p:par>
                                    <p:cTn id="35" presetID="49" presetClass="entr" presetSubtype="0" decel="100000" fill="hold" grpId="1" nodeType="withEffect">
                                      <p:stCondLst>
                                        <p:cond delay="17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750" fill="hold"/>
                                            <p:tgtEl>
                                              <p:spTgt spid="20"/>
                                            </p:tgtEl>
                                            <p:attrNameLst>
                                              <p:attrName>ppt_w</p:attrName>
                                            </p:attrNameLst>
                                          </p:cBhvr>
                                          <p:tavLst>
                                            <p:tav tm="0">
                                              <p:val>
                                                <p:fltVal val="0"/>
                                              </p:val>
                                            </p:tav>
                                            <p:tav tm="100000">
                                              <p:val>
                                                <p:strVal val="#ppt_w"/>
                                              </p:val>
                                            </p:tav>
                                          </p:tavLst>
                                        </p:anim>
                                        <p:anim calcmode="lin" valueType="num">
                                          <p:cBhvr>
                                            <p:cTn id="38" dur="750" fill="hold"/>
                                            <p:tgtEl>
                                              <p:spTgt spid="20"/>
                                            </p:tgtEl>
                                            <p:attrNameLst>
                                              <p:attrName>ppt_h</p:attrName>
                                            </p:attrNameLst>
                                          </p:cBhvr>
                                          <p:tavLst>
                                            <p:tav tm="0">
                                              <p:val>
                                                <p:fltVal val="0"/>
                                              </p:val>
                                            </p:tav>
                                            <p:tav tm="100000">
                                              <p:val>
                                                <p:strVal val="#ppt_h"/>
                                              </p:val>
                                            </p:tav>
                                          </p:tavLst>
                                        </p:anim>
                                        <p:anim calcmode="lin" valueType="num">
                                          <p:cBhvr>
                                            <p:cTn id="39" dur="750" fill="hold"/>
                                            <p:tgtEl>
                                              <p:spTgt spid="20"/>
                                            </p:tgtEl>
                                            <p:attrNameLst>
                                              <p:attrName>style.rotation</p:attrName>
                                            </p:attrNameLst>
                                          </p:cBhvr>
                                          <p:tavLst>
                                            <p:tav tm="0">
                                              <p:val>
                                                <p:fltVal val="360"/>
                                              </p:val>
                                            </p:tav>
                                            <p:tav tm="100000">
                                              <p:val>
                                                <p:fltVal val="0"/>
                                              </p:val>
                                            </p:tav>
                                          </p:tavLst>
                                        </p:anim>
                                        <p:animEffect transition="in" filter="fade">
                                          <p:cBhvr>
                                            <p:cTn id="40" dur="750"/>
                                            <p:tgtEl>
                                              <p:spTgt spid="20"/>
                                            </p:tgtEl>
                                          </p:cBhvr>
                                        </p:animEffect>
                                      </p:childTnLst>
                                    </p:cTn>
                                  </p:par>
                                  <p:par>
                                    <p:cTn id="41" presetID="8" presetClass="emph" presetSubtype="0" repeatCount="indefinite" fill="hold" grpId="0" nodeType="withEffect">
                                      <p:stCondLst>
                                        <p:cond delay="2250"/>
                                      </p:stCondLst>
                                      <p:childTnLst>
                                        <p:animRot by="-21600000">
                                          <p:cBhvr>
                                            <p:cTn id="42" dur="2000" fill="hold"/>
                                            <p:tgtEl>
                                              <p:spTgt spid="2"/>
                                            </p:tgtEl>
                                            <p:attrNameLst>
                                              <p:attrName>r</p:attrName>
                                            </p:attrNameLst>
                                          </p:cBhvr>
                                        </p:animRot>
                                      </p:childTnLst>
                                    </p:cTn>
                                  </p:par>
                                  <p:par>
                                    <p:cTn id="43" presetID="8" presetClass="emph" presetSubtype="0" repeatCount="indefinite" fill="hold" grpId="0" nodeType="withEffect">
                                      <p:stCondLst>
                                        <p:cond delay="2250"/>
                                      </p:stCondLst>
                                      <p:childTnLst>
                                        <p:animRot by="-21600000">
                                          <p:cBhvr>
                                            <p:cTn id="44" dur="2000" fill="hold"/>
                                            <p:tgtEl>
                                              <p:spTgt spid="11"/>
                                            </p:tgtEl>
                                            <p:attrNameLst>
                                              <p:attrName>r</p:attrName>
                                            </p:attrNameLst>
                                          </p:cBhvr>
                                        </p:animRot>
                                      </p:childTnLst>
                                    </p:cTn>
                                  </p:par>
                                  <p:par>
                                    <p:cTn id="45" presetID="8" presetClass="emph" presetSubtype="0" repeatCount="indefinite" fill="hold" grpId="0" nodeType="withEffect">
                                      <p:stCondLst>
                                        <p:cond delay="2250"/>
                                      </p:stCondLst>
                                      <p:childTnLst>
                                        <p:animRot by="-21600000">
                                          <p:cBhvr>
                                            <p:cTn id="46" dur="2000" fill="hold"/>
                                            <p:tgtEl>
                                              <p:spTgt spid="20"/>
                                            </p:tgtEl>
                                            <p:attrNameLst>
                                              <p:attrName>r</p:attrName>
                                            </p:attrNameLst>
                                          </p:cBhvr>
                                        </p:animRot>
                                      </p:childTnLst>
                                    </p:cTn>
                                  </p:par>
                                  <p:par>
                                    <p:cTn id="47" presetID="10" presetClass="entr" presetSubtype="0" fill="hold" nodeType="withEffect">
                                      <p:stCondLst>
                                        <p:cond delay="50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par>
                                    <p:cTn id="50" presetID="10" presetClass="entr" presetSubtype="0" fill="hold" nodeType="withEffect">
                                      <p:stCondLst>
                                        <p:cond delay="5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250"/>
                                            <p:tgtEl>
                                              <p:spTgt spid="60"/>
                                            </p:tgtEl>
                                          </p:cBhvr>
                                        </p:animEffect>
                                      </p:childTnLst>
                                    </p:cTn>
                                  </p:par>
                                  <p:par>
                                    <p:cTn id="53" presetID="10" presetClass="entr" presetSubtype="0" fill="hold" nodeType="withEffect">
                                      <p:stCondLst>
                                        <p:cond delay="50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250"/>
                                            <p:tgtEl>
                                              <p:spTgt spid="6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2" presetClass="entr" presetSubtype="4" fill="hold" grpId="1" nodeType="withEffect" p14:presetBounceEnd="66667">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14:bounceEnd="66667">
                                          <p:cBhvr additive="base">
                                            <p:cTn id="63" dur="1000" fill="hold"/>
                                            <p:tgtEl>
                                              <p:spTgt spid="66"/>
                                            </p:tgtEl>
                                            <p:attrNameLst>
                                              <p:attrName>ppt_x</p:attrName>
                                            </p:attrNameLst>
                                          </p:cBhvr>
                                          <p:tavLst>
                                            <p:tav tm="0">
                                              <p:val>
                                                <p:strVal val="#ppt_x"/>
                                              </p:val>
                                            </p:tav>
                                            <p:tav tm="100000">
                                              <p:val>
                                                <p:strVal val="#ppt_x"/>
                                              </p:val>
                                            </p:tav>
                                          </p:tavLst>
                                        </p:anim>
                                        <p:anim calcmode="lin" valueType="num" p14:bounceEnd="66667">
                                          <p:cBhvr additive="base">
                                            <p:cTn id="64" dur="1000" fill="hold"/>
                                            <p:tgtEl>
                                              <p:spTgt spid="66"/>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325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1000" fill="hold"/>
                                            <p:tgtEl>
                                              <p:spTgt spid="71"/>
                                            </p:tgtEl>
                                            <p:attrNameLst>
                                              <p:attrName>ppt_x</p:attrName>
                                            </p:attrNameLst>
                                          </p:cBhvr>
                                          <p:tavLst>
                                            <p:tav tm="0">
                                              <p:val>
                                                <p:strVal val="#ppt_x"/>
                                              </p:val>
                                            </p:tav>
                                            <p:tav tm="100000">
                                              <p:val>
                                                <p:strVal val="#ppt_x"/>
                                              </p:val>
                                            </p:tav>
                                          </p:tavLst>
                                        </p:anim>
                                        <p:anim calcmode="lin" valueType="num">
                                          <p:cBhvr additive="base">
                                            <p:cTn id="68" dur="1000" fill="hold"/>
                                            <p:tgtEl>
                                              <p:spTgt spid="71"/>
                                            </p:tgtEl>
                                            <p:attrNameLst>
                                              <p:attrName>ppt_y</p:attrName>
                                            </p:attrNameLst>
                                          </p:cBhvr>
                                          <p:tavLst>
                                            <p:tav tm="0">
                                              <p:val>
                                                <p:strVal val="1+#ppt_h/2"/>
                                              </p:val>
                                            </p:tav>
                                            <p:tav tm="100000">
                                              <p:val>
                                                <p:strVal val="#ppt_y"/>
                                              </p:val>
                                            </p:tav>
                                          </p:tavLst>
                                        </p:anim>
                                      </p:childTnLst>
                                    </p:cTn>
                                  </p:par>
                                  <p:par>
                                    <p:cTn id="69" presetID="42" presetClass="path" presetSubtype="0" repeatCount="indefinite" accel="50000" decel="50000" autoRev="1" fill="hold" grpId="1" nodeType="withEffect">
                                      <p:stCondLst>
                                        <p:cond delay="4500"/>
                                      </p:stCondLst>
                                      <p:childTnLst>
                                        <p:animMotion origin="layout" path="M 1.66667E-6 2.96296E-6 L 1.66667E-6 0.02847 " pathEditMode="relative" rAng="0" ptsTypes="AA">
                                          <p:cBhvr>
                                            <p:cTn id="70" dur="1000" fill="hold"/>
                                            <p:tgtEl>
                                              <p:spTgt spid="71"/>
                                            </p:tgtEl>
                                            <p:attrNameLst>
                                              <p:attrName>ppt_x</p:attrName>
                                              <p:attrName>ppt_y</p:attrName>
                                            </p:attrNameLst>
                                          </p:cBhvr>
                                          <p:rCtr x="0" y="1412"/>
                                        </p:animMotion>
                                      </p:childTnLst>
                                    </p:cTn>
                                  </p:par>
                                  <p:par>
                                    <p:cTn id="71" presetID="2" presetClass="entr" presetSubtype="4" decel="100000" fill="hold" grpId="0" nodeType="withEffect">
                                      <p:stCondLst>
                                        <p:cond delay="300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1000" fill="hold"/>
                                            <p:tgtEl>
                                              <p:spTgt spid="72"/>
                                            </p:tgtEl>
                                            <p:attrNameLst>
                                              <p:attrName>ppt_x</p:attrName>
                                            </p:attrNameLst>
                                          </p:cBhvr>
                                          <p:tavLst>
                                            <p:tav tm="0">
                                              <p:val>
                                                <p:strVal val="#ppt_x"/>
                                              </p:val>
                                            </p:tav>
                                            <p:tav tm="100000">
                                              <p:val>
                                                <p:strVal val="#ppt_x"/>
                                              </p:val>
                                            </p:tav>
                                          </p:tavLst>
                                        </p:anim>
                                        <p:anim calcmode="lin" valueType="num">
                                          <p:cBhvr additive="base">
                                            <p:cTn id="74" dur="1000" fill="hold"/>
                                            <p:tgtEl>
                                              <p:spTgt spid="72"/>
                                            </p:tgtEl>
                                            <p:attrNameLst>
                                              <p:attrName>ppt_y</p:attrName>
                                            </p:attrNameLst>
                                          </p:cBhvr>
                                          <p:tavLst>
                                            <p:tav tm="0">
                                              <p:val>
                                                <p:strVal val="1+#ppt_h/2"/>
                                              </p:val>
                                            </p:tav>
                                            <p:tav tm="100000">
                                              <p:val>
                                                <p:strVal val="#ppt_y"/>
                                              </p:val>
                                            </p:tav>
                                          </p:tavLst>
                                        </p:anim>
                                      </p:childTnLst>
                                    </p:cTn>
                                  </p:par>
                                  <p:par>
                                    <p:cTn id="75" presetID="42" presetClass="path" presetSubtype="0" repeatCount="indefinite" accel="50000" decel="50000" autoRev="1" fill="hold" grpId="1" nodeType="withEffect">
                                      <p:stCondLst>
                                        <p:cond delay="4000"/>
                                      </p:stCondLst>
                                      <p:childTnLst>
                                        <p:animMotion origin="layout" path="M 1.66667E-6 2.96296E-6 L 1.66667E-6 0.02847 " pathEditMode="relative" rAng="0" ptsTypes="AA">
                                          <p:cBhvr>
                                            <p:cTn id="76" dur="1000" fill="hold"/>
                                            <p:tgtEl>
                                              <p:spTgt spid="72"/>
                                            </p:tgtEl>
                                            <p:attrNameLst>
                                              <p:attrName>ppt_x</p:attrName>
                                              <p:attrName>ppt_y</p:attrName>
                                            </p:attrNameLst>
                                          </p:cBhvr>
                                          <p:rCtr x="0" y="1412"/>
                                        </p:animMotion>
                                      </p:childTnLst>
                                    </p:cTn>
                                  </p:par>
                                  <p:par>
                                    <p:cTn id="77" presetID="2" presetClass="entr" presetSubtype="4" decel="100000" fill="hold" grpId="0" nodeType="withEffect">
                                      <p:stCondLst>
                                        <p:cond delay="325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1000" fill="hold"/>
                                            <p:tgtEl>
                                              <p:spTgt spid="70"/>
                                            </p:tgtEl>
                                            <p:attrNameLst>
                                              <p:attrName>ppt_x</p:attrName>
                                            </p:attrNameLst>
                                          </p:cBhvr>
                                          <p:tavLst>
                                            <p:tav tm="0">
                                              <p:val>
                                                <p:strVal val="#ppt_x"/>
                                              </p:val>
                                            </p:tav>
                                            <p:tav tm="100000">
                                              <p:val>
                                                <p:strVal val="#ppt_x"/>
                                              </p:val>
                                            </p:tav>
                                          </p:tavLst>
                                        </p:anim>
                                        <p:anim calcmode="lin" valueType="num">
                                          <p:cBhvr additive="base">
                                            <p:cTn id="80" dur="1000" fill="hold"/>
                                            <p:tgtEl>
                                              <p:spTgt spid="70"/>
                                            </p:tgtEl>
                                            <p:attrNameLst>
                                              <p:attrName>ppt_y</p:attrName>
                                            </p:attrNameLst>
                                          </p:cBhvr>
                                          <p:tavLst>
                                            <p:tav tm="0">
                                              <p:val>
                                                <p:strVal val="1+#ppt_h/2"/>
                                              </p:val>
                                            </p:tav>
                                            <p:tav tm="100000">
                                              <p:val>
                                                <p:strVal val="#ppt_y"/>
                                              </p:val>
                                            </p:tav>
                                          </p:tavLst>
                                        </p:anim>
                                      </p:childTnLst>
                                    </p:cTn>
                                  </p:par>
                                  <p:par>
                                    <p:cTn id="81" presetID="42" presetClass="path" presetSubtype="0" repeatCount="indefinite" accel="50000" decel="50000" autoRev="1" fill="hold" grpId="1" nodeType="withEffect">
                                      <p:stCondLst>
                                        <p:cond delay="4250"/>
                                      </p:stCondLst>
                                      <p:childTnLst>
                                        <p:animMotion origin="layout" path="M 1.66667E-6 2.96296E-6 L 1.66667E-6 0.02847 " pathEditMode="relative" rAng="0" ptsTypes="AA">
                                          <p:cBhvr>
                                            <p:cTn id="82" dur="1000" fill="hold"/>
                                            <p:tgtEl>
                                              <p:spTgt spid="70"/>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20" grpId="0" animBg="1"/>
          <p:bldP spid="20" grpId="1" animBg="1"/>
          <p:bldP spid="66" grpId="0"/>
          <p:bldP spid="66" grpId="1"/>
          <p:bldP spid="70" grpId="0" animBg="1"/>
          <p:bldP spid="70" grpId="1" animBg="1"/>
          <p:bldP spid="71" grpId="0" animBg="1"/>
          <p:bldP spid="71" grpId="1" animBg="1"/>
          <p:bldP spid="72" grpId="0" animBg="1"/>
          <p:bldP spid="7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6" presetClass="emph" presetSubtype="0" repeatCount="indefinite" autoRev="1" fill="hold" nodeType="withEffect">
                                      <p:stCondLst>
                                        <p:cond delay="500"/>
                                      </p:stCondLst>
                                      <p:childTnLst>
                                        <p:animScale>
                                          <p:cBhvr>
                                            <p:cTn id="18" dur="500" fill="hold"/>
                                            <p:tgtEl>
                                              <p:spTgt spid="3"/>
                                            </p:tgtEl>
                                          </p:cBhvr>
                                          <p:by x="105000" y="105000"/>
                                        </p:animScale>
                                      </p:childTnLst>
                                    </p:cTn>
                                  </p:par>
                                  <p:par>
                                    <p:cTn id="19" presetID="6" presetClass="emph" presetSubtype="0" repeatCount="indefinite" autoRev="1" fill="hold" nodeType="withEffect">
                                      <p:stCondLst>
                                        <p:cond delay="500"/>
                                      </p:stCondLst>
                                      <p:childTnLst>
                                        <p:animScale>
                                          <p:cBhvr>
                                            <p:cTn id="20" dur="500" fill="hold"/>
                                            <p:tgtEl>
                                              <p:spTgt spid="12"/>
                                            </p:tgtEl>
                                          </p:cBhvr>
                                          <p:by x="105000" y="105000"/>
                                        </p:animScale>
                                      </p:childTnLst>
                                    </p:cTn>
                                  </p:par>
                                  <p:par>
                                    <p:cTn id="21" presetID="6" presetClass="emph" presetSubtype="0" repeatCount="indefinite" autoRev="1" fill="hold" nodeType="withEffect">
                                      <p:stCondLst>
                                        <p:cond delay="500"/>
                                      </p:stCondLst>
                                      <p:childTnLst>
                                        <p:animScale>
                                          <p:cBhvr>
                                            <p:cTn id="22" dur="500" fill="hold"/>
                                            <p:tgtEl>
                                              <p:spTgt spid="14"/>
                                            </p:tgtEl>
                                          </p:cBhvr>
                                          <p:by x="105000" y="105000"/>
                                        </p:animScale>
                                      </p:childTnLst>
                                    </p:cTn>
                                  </p:par>
                                  <p:par>
                                    <p:cTn id="23" presetID="49" presetClass="entr" presetSubtype="0" decel="100000" fill="hold" grpId="1" nodeType="withEffect">
                                      <p:stCondLst>
                                        <p:cond delay="175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 calcmode="lin" valueType="num">
                                          <p:cBhvr>
                                            <p:cTn id="27" dur="750" fill="hold"/>
                                            <p:tgtEl>
                                              <p:spTgt spid="2"/>
                                            </p:tgtEl>
                                            <p:attrNameLst>
                                              <p:attrName>style.rotation</p:attrName>
                                            </p:attrNameLst>
                                          </p:cBhvr>
                                          <p:tavLst>
                                            <p:tav tm="0">
                                              <p:val>
                                                <p:fltVal val="360"/>
                                              </p:val>
                                            </p:tav>
                                            <p:tav tm="100000">
                                              <p:val>
                                                <p:fltVal val="0"/>
                                              </p:val>
                                            </p:tav>
                                          </p:tavLst>
                                        </p:anim>
                                        <p:animEffect transition="in" filter="fade">
                                          <p:cBhvr>
                                            <p:cTn id="28" dur="750"/>
                                            <p:tgtEl>
                                              <p:spTgt spid="2"/>
                                            </p:tgtEl>
                                          </p:cBhvr>
                                        </p:animEffect>
                                      </p:childTnLst>
                                    </p:cTn>
                                  </p:par>
                                  <p:par>
                                    <p:cTn id="29" presetID="49" presetClass="entr" presetSubtype="0" decel="100000" fill="hold" grpId="1" nodeType="withEffect">
                                      <p:stCondLst>
                                        <p:cond delay="17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 calcmode="lin" valueType="num">
                                          <p:cBhvr>
                                            <p:cTn id="33" dur="750" fill="hold"/>
                                            <p:tgtEl>
                                              <p:spTgt spid="11"/>
                                            </p:tgtEl>
                                            <p:attrNameLst>
                                              <p:attrName>style.rotation</p:attrName>
                                            </p:attrNameLst>
                                          </p:cBhvr>
                                          <p:tavLst>
                                            <p:tav tm="0">
                                              <p:val>
                                                <p:fltVal val="360"/>
                                              </p:val>
                                            </p:tav>
                                            <p:tav tm="100000">
                                              <p:val>
                                                <p:fltVal val="0"/>
                                              </p:val>
                                            </p:tav>
                                          </p:tavLst>
                                        </p:anim>
                                        <p:animEffect transition="in" filter="fade">
                                          <p:cBhvr>
                                            <p:cTn id="34" dur="750"/>
                                            <p:tgtEl>
                                              <p:spTgt spid="11"/>
                                            </p:tgtEl>
                                          </p:cBhvr>
                                        </p:animEffect>
                                      </p:childTnLst>
                                    </p:cTn>
                                  </p:par>
                                  <p:par>
                                    <p:cTn id="35" presetID="49" presetClass="entr" presetSubtype="0" decel="100000" fill="hold" grpId="1" nodeType="withEffect">
                                      <p:stCondLst>
                                        <p:cond delay="17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750" fill="hold"/>
                                            <p:tgtEl>
                                              <p:spTgt spid="20"/>
                                            </p:tgtEl>
                                            <p:attrNameLst>
                                              <p:attrName>ppt_w</p:attrName>
                                            </p:attrNameLst>
                                          </p:cBhvr>
                                          <p:tavLst>
                                            <p:tav tm="0">
                                              <p:val>
                                                <p:fltVal val="0"/>
                                              </p:val>
                                            </p:tav>
                                            <p:tav tm="100000">
                                              <p:val>
                                                <p:strVal val="#ppt_w"/>
                                              </p:val>
                                            </p:tav>
                                          </p:tavLst>
                                        </p:anim>
                                        <p:anim calcmode="lin" valueType="num">
                                          <p:cBhvr>
                                            <p:cTn id="38" dur="750" fill="hold"/>
                                            <p:tgtEl>
                                              <p:spTgt spid="20"/>
                                            </p:tgtEl>
                                            <p:attrNameLst>
                                              <p:attrName>ppt_h</p:attrName>
                                            </p:attrNameLst>
                                          </p:cBhvr>
                                          <p:tavLst>
                                            <p:tav tm="0">
                                              <p:val>
                                                <p:fltVal val="0"/>
                                              </p:val>
                                            </p:tav>
                                            <p:tav tm="100000">
                                              <p:val>
                                                <p:strVal val="#ppt_h"/>
                                              </p:val>
                                            </p:tav>
                                          </p:tavLst>
                                        </p:anim>
                                        <p:anim calcmode="lin" valueType="num">
                                          <p:cBhvr>
                                            <p:cTn id="39" dur="750" fill="hold"/>
                                            <p:tgtEl>
                                              <p:spTgt spid="20"/>
                                            </p:tgtEl>
                                            <p:attrNameLst>
                                              <p:attrName>style.rotation</p:attrName>
                                            </p:attrNameLst>
                                          </p:cBhvr>
                                          <p:tavLst>
                                            <p:tav tm="0">
                                              <p:val>
                                                <p:fltVal val="360"/>
                                              </p:val>
                                            </p:tav>
                                            <p:tav tm="100000">
                                              <p:val>
                                                <p:fltVal val="0"/>
                                              </p:val>
                                            </p:tav>
                                          </p:tavLst>
                                        </p:anim>
                                        <p:animEffect transition="in" filter="fade">
                                          <p:cBhvr>
                                            <p:cTn id="40" dur="750"/>
                                            <p:tgtEl>
                                              <p:spTgt spid="20"/>
                                            </p:tgtEl>
                                          </p:cBhvr>
                                        </p:animEffect>
                                      </p:childTnLst>
                                    </p:cTn>
                                  </p:par>
                                  <p:par>
                                    <p:cTn id="41" presetID="8" presetClass="emph" presetSubtype="0" repeatCount="indefinite" fill="hold" grpId="0" nodeType="withEffect">
                                      <p:stCondLst>
                                        <p:cond delay="2250"/>
                                      </p:stCondLst>
                                      <p:childTnLst>
                                        <p:animRot by="-21600000">
                                          <p:cBhvr>
                                            <p:cTn id="42" dur="2000" fill="hold"/>
                                            <p:tgtEl>
                                              <p:spTgt spid="2"/>
                                            </p:tgtEl>
                                            <p:attrNameLst>
                                              <p:attrName>r</p:attrName>
                                            </p:attrNameLst>
                                          </p:cBhvr>
                                        </p:animRot>
                                      </p:childTnLst>
                                    </p:cTn>
                                  </p:par>
                                  <p:par>
                                    <p:cTn id="43" presetID="8" presetClass="emph" presetSubtype="0" repeatCount="indefinite" fill="hold" grpId="0" nodeType="withEffect">
                                      <p:stCondLst>
                                        <p:cond delay="2250"/>
                                      </p:stCondLst>
                                      <p:childTnLst>
                                        <p:animRot by="-21600000">
                                          <p:cBhvr>
                                            <p:cTn id="44" dur="2000" fill="hold"/>
                                            <p:tgtEl>
                                              <p:spTgt spid="11"/>
                                            </p:tgtEl>
                                            <p:attrNameLst>
                                              <p:attrName>r</p:attrName>
                                            </p:attrNameLst>
                                          </p:cBhvr>
                                        </p:animRot>
                                      </p:childTnLst>
                                    </p:cTn>
                                  </p:par>
                                  <p:par>
                                    <p:cTn id="45" presetID="8" presetClass="emph" presetSubtype="0" repeatCount="indefinite" fill="hold" grpId="0" nodeType="withEffect">
                                      <p:stCondLst>
                                        <p:cond delay="2250"/>
                                      </p:stCondLst>
                                      <p:childTnLst>
                                        <p:animRot by="-21600000">
                                          <p:cBhvr>
                                            <p:cTn id="46" dur="2000" fill="hold"/>
                                            <p:tgtEl>
                                              <p:spTgt spid="20"/>
                                            </p:tgtEl>
                                            <p:attrNameLst>
                                              <p:attrName>r</p:attrName>
                                            </p:attrNameLst>
                                          </p:cBhvr>
                                        </p:animRot>
                                      </p:childTnLst>
                                    </p:cTn>
                                  </p:par>
                                  <p:par>
                                    <p:cTn id="47" presetID="10" presetClass="entr" presetSubtype="0" fill="hold" nodeType="withEffect">
                                      <p:stCondLst>
                                        <p:cond delay="50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par>
                                    <p:cTn id="50" presetID="10" presetClass="entr" presetSubtype="0" fill="hold" nodeType="withEffect">
                                      <p:stCondLst>
                                        <p:cond delay="5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250"/>
                                            <p:tgtEl>
                                              <p:spTgt spid="60"/>
                                            </p:tgtEl>
                                          </p:cBhvr>
                                        </p:animEffect>
                                      </p:childTnLst>
                                    </p:cTn>
                                  </p:par>
                                  <p:par>
                                    <p:cTn id="53" presetID="10" presetClass="entr" presetSubtype="0" fill="hold" nodeType="withEffect">
                                      <p:stCondLst>
                                        <p:cond delay="50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250"/>
                                            <p:tgtEl>
                                              <p:spTgt spid="6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2" presetClass="entr" presetSubtype="4" fill="hold" grpId="1"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1000" fill="hold"/>
                                            <p:tgtEl>
                                              <p:spTgt spid="66"/>
                                            </p:tgtEl>
                                            <p:attrNameLst>
                                              <p:attrName>ppt_x</p:attrName>
                                            </p:attrNameLst>
                                          </p:cBhvr>
                                          <p:tavLst>
                                            <p:tav tm="0">
                                              <p:val>
                                                <p:strVal val="#ppt_x"/>
                                              </p:val>
                                            </p:tav>
                                            <p:tav tm="100000">
                                              <p:val>
                                                <p:strVal val="#ppt_x"/>
                                              </p:val>
                                            </p:tav>
                                          </p:tavLst>
                                        </p:anim>
                                        <p:anim calcmode="lin" valueType="num">
                                          <p:cBhvr additive="base">
                                            <p:cTn id="64" dur="1000" fill="hold"/>
                                            <p:tgtEl>
                                              <p:spTgt spid="66"/>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325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1000" fill="hold"/>
                                            <p:tgtEl>
                                              <p:spTgt spid="71"/>
                                            </p:tgtEl>
                                            <p:attrNameLst>
                                              <p:attrName>ppt_x</p:attrName>
                                            </p:attrNameLst>
                                          </p:cBhvr>
                                          <p:tavLst>
                                            <p:tav tm="0">
                                              <p:val>
                                                <p:strVal val="#ppt_x"/>
                                              </p:val>
                                            </p:tav>
                                            <p:tav tm="100000">
                                              <p:val>
                                                <p:strVal val="#ppt_x"/>
                                              </p:val>
                                            </p:tav>
                                          </p:tavLst>
                                        </p:anim>
                                        <p:anim calcmode="lin" valueType="num">
                                          <p:cBhvr additive="base">
                                            <p:cTn id="68" dur="1000" fill="hold"/>
                                            <p:tgtEl>
                                              <p:spTgt spid="71"/>
                                            </p:tgtEl>
                                            <p:attrNameLst>
                                              <p:attrName>ppt_y</p:attrName>
                                            </p:attrNameLst>
                                          </p:cBhvr>
                                          <p:tavLst>
                                            <p:tav tm="0">
                                              <p:val>
                                                <p:strVal val="1+#ppt_h/2"/>
                                              </p:val>
                                            </p:tav>
                                            <p:tav tm="100000">
                                              <p:val>
                                                <p:strVal val="#ppt_y"/>
                                              </p:val>
                                            </p:tav>
                                          </p:tavLst>
                                        </p:anim>
                                      </p:childTnLst>
                                    </p:cTn>
                                  </p:par>
                                  <p:par>
                                    <p:cTn id="69" presetID="42" presetClass="path" presetSubtype="0" repeatCount="indefinite" accel="50000" decel="50000" autoRev="1" fill="hold" grpId="1" nodeType="withEffect">
                                      <p:stCondLst>
                                        <p:cond delay="4500"/>
                                      </p:stCondLst>
                                      <p:childTnLst>
                                        <p:animMotion origin="layout" path="M 1.66667E-6 2.96296E-6 L 1.66667E-6 0.02847 " pathEditMode="relative" rAng="0" ptsTypes="AA">
                                          <p:cBhvr>
                                            <p:cTn id="70" dur="1000" fill="hold"/>
                                            <p:tgtEl>
                                              <p:spTgt spid="71"/>
                                            </p:tgtEl>
                                            <p:attrNameLst>
                                              <p:attrName>ppt_x</p:attrName>
                                              <p:attrName>ppt_y</p:attrName>
                                            </p:attrNameLst>
                                          </p:cBhvr>
                                          <p:rCtr x="0" y="1412"/>
                                        </p:animMotion>
                                      </p:childTnLst>
                                    </p:cTn>
                                  </p:par>
                                  <p:par>
                                    <p:cTn id="71" presetID="2" presetClass="entr" presetSubtype="4" decel="100000" fill="hold" grpId="0" nodeType="withEffect">
                                      <p:stCondLst>
                                        <p:cond delay="300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1000" fill="hold"/>
                                            <p:tgtEl>
                                              <p:spTgt spid="72"/>
                                            </p:tgtEl>
                                            <p:attrNameLst>
                                              <p:attrName>ppt_x</p:attrName>
                                            </p:attrNameLst>
                                          </p:cBhvr>
                                          <p:tavLst>
                                            <p:tav tm="0">
                                              <p:val>
                                                <p:strVal val="#ppt_x"/>
                                              </p:val>
                                            </p:tav>
                                            <p:tav tm="100000">
                                              <p:val>
                                                <p:strVal val="#ppt_x"/>
                                              </p:val>
                                            </p:tav>
                                          </p:tavLst>
                                        </p:anim>
                                        <p:anim calcmode="lin" valueType="num">
                                          <p:cBhvr additive="base">
                                            <p:cTn id="74" dur="1000" fill="hold"/>
                                            <p:tgtEl>
                                              <p:spTgt spid="72"/>
                                            </p:tgtEl>
                                            <p:attrNameLst>
                                              <p:attrName>ppt_y</p:attrName>
                                            </p:attrNameLst>
                                          </p:cBhvr>
                                          <p:tavLst>
                                            <p:tav tm="0">
                                              <p:val>
                                                <p:strVal val="1+#ppt_h/2"/>
                                              </p:val>
                                            </p:tav>
                                            <p:tav tm="100000">
                                              <p:val>
                                                <p:strVal val="#ppt_y"/>
                                              </p:val>
                                            </p:tav>
                                          </p:tavLst>
                                        </p:anim>
                                      </p:childTnLst>
                                    </p:cTn>
                                  </p:par>
                                  <p:par>
                                    <p:cTn id="75" presetID="42" presetClass="path" presetSubtype="0" repeatCount="indefinite" accel="50000" decel="50000" autoRev="1" fill="hold" grpId="1" nodeType="withEffect">
                                      <p:stCondLst>
                                        <p:cond delay="4000"/>
                                      </p:stCondLst>
                                      <p:childTnLst>
                                        <p:animMotion origin="layout" path="M 1.66667E-6 2.96296E-6 L 1.66667E-6 0.02847 " pathEditMode="relative" rAng="0" ptsTypes="AA">
                                          <p:cBhvr>
                                            <p:cTn id="76" dur="1000" fill="hold"/>
                                            <p:tgtEl>
                                              <p:spTgt spid="72"/>
                                            </p:tgtEl>
                                            <p:attrNameLst>
                                              <p:attrName>ppt_x</p:attrName>
                                              <p:attrName>ppt_y</p:attrName>
                                            </p:attrNameLst>
                                          </p:cBhvr>
                                          <p:rCtr x="0" y="1412"/>
                                        </p:animMotion>
                                      </p:childTnLst>
                                    </p:cTn>
                                  </p:par>
                                  <p:par>
                                    <p:cTn id="77" presetID="2" presetClass="entr" presetSubtype="4" decel="100000" fill="hold" grpId="0" nodeType="withEffect">
                                      <p:stCondLst>
                                        <p:cond delay="325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1000" fill="hold"/>
                                            <p:tgtEl>
                                              <p:spTgt spid="70"/>
                                            </p:tgtEl>
                                            <p:attrNameLst>
                                              <p:attrName>ppt_x</p:attrName>
                                            </p:attrNameLst>
                                          </p:cBhvr>
                                          <p:tavLst>
                                            <p:tav tm="0">
                                              <p:val>
                                                <p:strVal val="#ppt_x"/>
                                              </p:val>
                                            </p:tav>
                                            <p:tav tm="100000">
                                              <p:val>
                                                <p:strVal val="#ppt_x"/>
                                              </p:val>
                                            </p:tav>
                                          </p:tavLst>
                                        </p:anim>
                                        <p:anim calcmode="lin" valueType="num">
                                          <p:cBhvr additive="base">
                                            <p:cTn id="80" dur="1000" fill="hold"/>
                                            <p:tgtEl>
                                              <p:spTgt spid="70"/>
                                            </p:tgtEl>
                                            <p:attrNameLst>
                                              <p:attrName>ppt_y</p:attrName>
                                            </p:attrNameLst>
                                          </p:cBhvr>
                                          <p:tavLst>
                                            <p:tav tm="0">
                                              <p:val>
                                                <p:strVal val="1+#ppt_h/2"/>
                                              </p:val>
                                            </p:tav>
                                            <p:tav tm="100000">
                                              <p:val>
                                                <p:strVal val="#ppt_y"/>
                                              </p:val>
                                            </p:tav>
                                          </p:tavLst>
                                        </p:anim>
                                      </p:childTnLst>
                                    </p:cTn>
                                  </p:par>
                                  <p:par>
                                    <p:cTn id="81" presetID="42" presetClass="path" presetSubtype="0" repeatCount="indefinite" accel="50000" decel="50000" autoRev="1" fill="hold" grpId="1" nodeType="withEffect">
                                      <p:stCondLst>
                                        <p:cond delay="4250"/>
                                      </p:stCondLst>
                                      <p:childTnLst>
                                        <p:animMotion origin="layout" path="M 1.66667E-6 2.96296E-6 L 1.66667E-6 0.02847 " pathEditMode="relative" rAng="0" ptsTypes="AA">
                                          <p:cBhvr>
                                            <p:cTn id="82" dur="1000" fill="hold"/>
                                            <p:tgtEl>
                                              <p:spTgt spid="70"/>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20" grpId="0" animBg="1"/>
          <p:bldP spid="20" grpId="1" animBg="1"/>
          <p:bldP spid="66" grpId="0"/>
          <p:bldP spid="66" grpId="1"/>
          <p:bldP spid="70" grpId="0" animBg="1"/>
          <p:bldP spid="70" grpId="1" animBg="1"/>
          <p:bldP spid="71" grpId="0" animBg="1"/>
          <p:bldP spid="71" grpId="1" animBg="1"/>
          <p:bldP spid="72" grpId="0" animBg="1"/>
          <p:bldP spid="72"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B2167CD-8EC1-42DF-9A08-74DF2A32560F}"/>
              </a:ext>
            </a:extLst>
          </p:cNvPr>
          <p:cNvSpPr/>
          <p:nvPr/>
        </p:nvSpPr>
        <p:spPr>
          <a:xfrm>
            <a:off x="6963725" y="2203040"/>
            <a:ext cx="3120959" cy="2451919"/>
          </a:xfrm>
          <a:prstGeom prst="roundRect">
            <a:avLst>
              <a:gd name="adj" fmla="val 6234"/>
            </a:avLst>
          </a:prstGeom>
          <a:gradFill flip="none" rotWithShape="1">
            <a:gsLst>
              <a:gs pos="100000">
                <a:schemeClr val="accent1">
                  <a:alpha val="75000"/>
                </a:schemeClr>
              </a:gs>
              <a:gs pos="0">
                <a:schemeClr val="accent2">
                  <a:alpha val="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anose="05000000000000000000" pitchFamily="2" charset="2"/>
              </a:rPr>
              <a:t> Sample Response Received for Iron Man</a:t>
            </a:r>
            <a:endParaRPr lang="id-ID" dirty="0"/>
          </a:p>
        </p:txBody>
      </p:sp>
      <p:sp>
        <p:nvSpPr>
          <p:cNvPr id="35" name="Oval 34">
            <a:extLst>
              <a:ext uri="{FF2B5EF4-FFF2-40B4-BE49-F238E27FC236}">
                <a16:creationId xmlns:a16="http://schemas.microsoft.com/office/drawing/2014/main" id="{9860EEC2-9C71-40FE-A710-FF62409D387A}"/>
              </a:ext>
            </a:extLst>
          </p:cNvPr>
          <p:cNvSpPr/>
          <p:nvPr/>
        </p:nvSpPr>
        <p:spPr>
          <a:xfrm>
            <a:off x="5875095" y="5823210"/>
            <a:ext cx="112500" cy="112500"/>
          </a:xfrm>
          <a:prstGeom prst="ellipse">
            <a:avLst/>
          </a:prstGeom>
          <a:gradFill>
            <a:gsLst>
              <a:gs pos="89000">
                <a:schemeClr val="accent1"/>
              </a:gs>
              <a:gs pos="5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36" name="Oval 35">
            <a:extLst>
              <a:ext uri="{FF2B5EF4-FFF2-40B4-BE49-F238E27FC236}">
                <a16:creationId xmlns:a16="http://schemas.microsoft.com/office/drawing/2014/main" id="{8DEF7195-18EA-4DD1-A67B-86695DE6692A}"/>
              </a:ext>
            </a:extLst>
          </p:cNvPr>
          <p:cNvSpPr/>
          <p:nvPr/>
        </p:nvSpPr>
        <p:spPr>
          <a:xfrm>
            <a:off x="6069209" y="5837196"/>
            <a:ext cx="84529" cy="84529"/>
          </a:xfrm>
          <a:prstGeom prst="ellipse">
            <a:avLst/>
          </a:prstGeom>
          <a:noFill/>
          <a:ln>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37" name="Oval 36">
            <a:extLst>
              <a:ext uri="{FF2B5EF4-FFF2-40B4-BE49-F238E27FC236}">
                <a16:creationId xmlns:a16="http://schemas.microsoft.com/office/drawing/2014/main" id="{9C1468D5-57C7-4A18-9A71-E603BA6A8D2B}"/>
              </a:ext>
            </a:extLst>
          </p:cNvPr>
          <p:cNvSpPr/>
          <p:nvPr/>
        </p:nvSpPr>
        <p:spPr>
          <a:xfrm>
            <a:off x="6232377" y="5837196"/>
            <a:ext cx="84529" cy="84529"/>
          </a:xfrm>
          <a:prstGeom prst="ellipse">
            <a:avLst/>
          </a:prstGeom>
          <a:noFill/>
          <a:ln>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40" name="Oval 39">
            <a:extLst>
              <a:ext uri="{FF2B5EF4-FFF2-40B4-BE49-F238E27FC236}">
                <a16:creationId xmlns:a16="http://schemas.microsoft.com/office/drawing/2014/main" id="{952493D9-6016-412C-B89E-4528AE8DAB75}"/>
              </a:ext>
            </a:extLst>
          </p:cNvPr>
          <p:cNvSpPr/>
          <p:nvPr/>
        </p:nvSpPr>
        <p:spPr>
          <a:xfrm>
            <a:off x="8284422" y="3786015"/>
            <a:ext cx="762002" cy="762000"/>
          </a:xfrm>
          <a:prstGeom prst="ellipse">
            <a:avLst/>
          </a:prstGeom>
          <a:noFill/>
          <a:ln w="25400" cap="rnd">
            <a:gradFill>
              <a:gsLst>
                <a:gs pos="0">
                  <a:schemeClr val="accent1"/>
                </a:gs>
                <a:gs pos="56000">
                  <a:schemeClr val="accent2"/>
                </a:gs>
                <a:gs pos="100000">
                  <a:srgbClr val="3D1E66"/>
                </a:gs>
              </a:gsLst>
              <a:lin ang="2700000" scaled="0"/>
            </a:gradFill>
            <a:prstDash val="dashDot"/>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B3E69E10-BD07-4FD5-B092-EB274F902401}"/>
              </a:ext>
            </a:extLst>
          </p:cNvPr>
          <p:cNvGrpSpPr/>
          <p:nvPr/>
        </p:nvGrpSpPr>
        <p:grpSpPr>
          <a:xfrm>
            <a:off x="8355169" y="3876789"/>
            <a:ext cx="602301" cy="602299"/>
            <a:chOff x="5457825" y="2790828"/>
            <a:chExt cx="1276350" cy="1276344"/>
          </a:xfrm>
        </p:grpSpPr>
        <p:sp>
          <p:nvSpPr>
            <p:cNvPr id="42" name="Oval 41">
              <a:extLst>
                <a:ext uri="{FF2B5EF4-FFF2-40B4-BE49-F238E27FC236}">
                  <a16:creationId xmlns:a16="http://schemas.microsoft.com/office/drawing/2014/main" id="{77CB3399-D18A-44DC-BDDB-FFF16B796D00}"/>
                </a:ext>
              </a:extLst>
            </p:cNvPr>
            <p:cNvSpPr/>
            <p:nvPr/>
          </p:nvSpPr>
          <p:spPr>
            <a:xfrm>
              <a:off x="5457825" y="2790828"/>
              <a:ext cx="1276350" cy="1276344"/>
            </a:xfrm>
            <a:prstGeom prst="ellipse">
              <a:avLst/>
            </a:prstGeom>
            <a:gradFill flip="none" rotWithShape="1">
              <a:gsLst>
                <a:gs pos="89000">
                  <a:schemeClr val="accent1"/>
                </a:gs>
                <a:gs pos="50000">
                  <a:schemeClr val="accent2"/>
                </a:gs>
                <a:gs pos="0">
                  <a:srgbClr val="3D1E66"/>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63BE283B-BE0D-460D-B719-E0A1AB3B2D06}"/>
                </a:ext>
              </a:extLst>
            </p:cNvPr>
            <p:cNvGrpSpPr/>
            <p:nvPr/>
          </p:nvGrpSpPr>
          <p:grpSpPr>
            <a:xfrm>
              <a:off x="5791200" y="3182074"/>
              <a:ext cx="609600" cy="493852"/>
              <a:chOff x="1554163" y="4741863"/>
              <a:chExt cx="376238" cy="304800"/>
            </a:xfrm>
            <a:solidFill>
              <a:schemeClr val="bg1"/>
            </a:solidFill>
          </p:grpSpPr>
          <p:sp>
            <p:nvSpPr>
              <p:cNvPr id="44" name="Freeform 10">
                <a:extLst>
                  <a:ext uri="{FF2B5EF4-FFF2-40B4-BE49-F238E27FC236}">
                    <a16:creationId xmlns:a16="http://schemas.microsoft.com/office/drawing/2014/main" id="{49B2819D-EB21-4321-8D99-7C116FF79636}"/>
                  </a:ext>
                </a:extLst>
              </p:cNvPr>
              <p:cNvSpPr>
                <a:spLocks/>
              </p:cNvSpPr>
              <p:nvPr/>
            </p:nvSpPr>
            <p:spPr bwMode="auto">
              <a:xfrm>
                <a:off x="1836738" y="4883151"/>
                <a:ext cx="14288" cy="15875"/>
              </a:xfrm>
              <a:custGeom>
                <a:avLst/>
                <a:gdLst>
                  <a:gd name="T0" fmla="*/ 14 w 28"/>
                  <a:gd name="T1" fmla="*/ 0 h 30"/>
                  <a:gd name="T2" fmla="*/ 9 w 28"/>
                  <a:gd name="T3" fmla="*/ 1 h 30"/>
                  <a:gd name="T4" fmla="*/ 5 w 28"/>
                  <a:gd name="T5" fmla="*/ 5 h 30"/>
                  <a:gd name="T6" fmla="*/ 1 w 28"/>
                  <a:gd name="T7" fmla="*/ 9 h 30"/>
                  <a:gd name="T8" fmla="*/ 0 w 28"/>
                  <a:gd name="T9" fmla="*/ 14 h 30"/>
                  <a:gd name="T10" fmla="*/ 0 w 28"/>
                  <a:gd name="T11" fmla="*/ 16 h 30"/>
                  <a:gd name="T12" fmla="*/ 1 w 28"/>
                  <a:gd name="T13" fmla="*/ 22 h 30"/>
                  <a:gd name="T14" fmla="*/ 5 w 28"/>
                  <a:gd name="T15" fmla="*/ 26 h 30"/>
                  <a:gd name="T16" fmla="*/ 9 w 28"/>
                  <a:gd name="T17" fmla="*/ 29 h 30"/>
                  <a:gd name="T18" fmla="*/ 14 w 28"/>
                  <a:gd name="T19" fmla="*/ 30 h 30"/>
                  <a:gd name="T20" fmla="*/ 20 w 28"/>
                  <a:gd name="T21" fmla="*/ 29 h 30"/>
                  <a:gd name="T22" fmla="*/ 24 w 28"/>
                  <a:gd name="T23" fmla="*/ 26 h 30"/>
                  <a:gd name="T24" fmla="*/ 27 w 28"/>
                  <a:gd name="T25" fmla="*/ 22 h 30"/>
                  <a:gd name="T26" fmla="*/ 28 w 28"/>
                  <a:gd name="T27" fmla="*/ 16 h 30"/>
                  <a:gd name="T28" fmla="*/ 28 w 28"/>
                  <a:gd name="T29" fmla="*/ 14 h 30"/>
                  <a:gd name="T30" fmla="*/ 27 w 28"/>
                  <a:gd name="T31" fmla="*/ 9 h 30"/>
                  <a:gd name="T32" fmla="*/ 24 w 28"/>
                  <a:gd name="T33" fmla="*/ 5 h 30"/>
                  <a:gd name="T34" fmla="*/ 20 w 28"/>
                  <a:gd name="T35" fmla="*/ 1 h 30"/>
                  <a:gd name="T36" fmla="*/ 14 w 28"/>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0">
                    <a:moveTo>
                      <a:pt x="14" y="0"/>
                    </a:moveTo>
                    <a:lnTo>
                      <a:pt x="9" y="1"/>
                    </a:lnTo>
                    <a:lnTo>
                      <a:pt x="5" y="5"/>
                    </a:lnTo>
                    <a:lnTo>
                      <a:pt x="1" y="9"/>
                    </a:lnTo>
                    <a:lnTo>
                      <a:pt x="0" y="14"/>
                    </a:lnTo>
                    <a:lnTo>
                      <a:pt x="0" y="16"/>
                    </a:lnTo>
                    <a:lnTo>
                      <a:pt x="1" y="22"/>
                    </a:lnTo>
                    <a:lnTo>
                      <a:pt x="5" y="26"/>
                    </a:lnTo>
                    <a:lnTo>
                      <a:pt x="9" y="29"/>
                    </a:lnTo>
                    <a:lnTo>
                      <a:pt x="14" y="30"/>
                    </a:lnTo>
                    <a:lnTo>
                      <a:pt x="20" y="29"/>
                    </a:lnTo>
                    <a:lnTo>
                      <a:pt x="24" y="26"/>
                    </a:lnTo>
                    <a:lnTo>
                      <a:pt x="27" y="22"/>
                    </a:lnTo>
                    <a:lnTo>
                      <a:pt x="28" y="16"/>
                    </a:lnTo>
                    <a:lnTo>
                      <a:pt x="28" y="14"/>
                    </a:lnTo>
                    <a:lnTo>
                      <a:pt x="27" y="9"/>
                    </a:lnTo>
                    <a:lnTo>
                      <a:pt x="24" y="5"/>
                    </a:lnTo>
                    <a:lnTo>
                      <a:pt x="20" y="1"/>
                    </a:lnTo>
                    <a:lnTo>
                      <a:pt x="14"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11">
                <a:extLst>
                  <a:ext uri="{FF2B5EF4-FFF2-40B4-BE49-F238E27FC236}">
                    <a16:creationId xmlns:a16="http://schemas.microsoft.com/office/drawing/2014/main" id="{FB8F9FF8-CB82-4663-B5B1-1D83D9D9A93D}"/>
                  </a:ext>
                </a:extLst>
              </p:cNvPr>
              <p:cNvSpPr>
                <a:spLocks noEditPoints="1"/>
              </p:cNvSpPr>
              <p:nvPr/>
            </p:nvSpPr>
            <p:spPr bwMode="auto">
              <a:xfrm>
                <a:off x="1554163" y="4741863"/>
                <a:ext cx="376238" cy="304800"/>
              </a:xfrm>
              <a:custGeom>
                <a:avLst/>
                <a:gdLst>
                  <a:gd name="T0" fmla="*/ 632 w 711"/>
                  <a:gd name="T1" fmla="*/ 32 h 575"/>
                  <a:gd name="T2" fmla="*/ 604 w 711"/>
                  <a:gd name="T3" fmla="*/ 4 h 575"/>
                  <a:gd name="T4" fmla="*/ 568 w 711"/>
                  <a:gd name="T5" fmla="*/ 3 h 575"/>
                  <a:gd name="T6" fmla="*/ 400 w 711"/>
                  <a:gd name="T7" fmla="*/ 70 h 575"/>
                  <a:gd name="T8" fmla="*/ 398 w 711"/>
                  <a:gd name="T9" fmla="*/ 89 h 575"/>
                  <a:gd name="T10" fmla="*/ 412 w 711"/>
                  <a:gd name="T11" fmla="*/ 93 h 575"/>
                  <a:gd name="T12" fmla="*/ 533 w 711"/>
                  <a:gd name="T13" fmla="*/ 52 h 575"/>
                  <a:gd name="T14" fmla="*/ 542 w 711"/>
                  <a:gd name="T15" fmla="*/ 225 h 575"/>
                  <a:gd name="T16" fmla="*/ 560 w 711"/>
                  <a:gd name="T17" fmla="*/ 218 h 575"/>
                  <a:gd name="T18" fmla="*/ 562 w 711"/>
                  <a:gd name="T19" fmla="*/ 43 h 575"/>
                  <a:gd name="T20" fmla="*/ 575 w 711"/>
                  <a:gd name="T21" fmla="*/ 30 h 575"/>
                  <a:gd name="T22" fmla="*/ 593 w 711"/>
                  <a:gd name="T23" fmla="*/ 30 h 575"/>
                  <a:gd name="T24" fmla="*/ 606 w 711"/>
                  <a:gd name="T25" fmla="*/ 43 h 575"/>
                  <a:gd name="T26" fmla="*/ 607 w 711"/>
                  <a:gd name="T27" fmla="*/ 515 h 575"/>
                  <a:gd name="T28" fmla="*/ 598 w 711"/>
                  <a:gd name="T29" fmla="*/ 530 h 575"/>
                  <a:gd name="T30" fmla="*/ 579 w 711"/>
                  <a:gd name="T31" fmla="*/ 534 h 575"/>
                  <a:gd name="T32" fmla="*/ 565 w 711"/>
                  <a:gd name="T33" fmla="*/ 524 h 575"/>
                  <a:gd name="T34" fmla="*/ 561 w 711"/>
                  <a:gd name="T35" fmla="*/ 342 h 575"/>
                  <a:gd name="T36" fmla="*/ 547 w 711"/>
                  <a:gd name="T37" fmla="*/ 329 h 575"/>
                  <a:gd name="T38" fmla="*/ 533 w 711"/>
                  <a:gd name="T39" fmla="*/ 342 h 575"/>
                  <a:gd name="T40" fmla="*/ 183 w 711"/>
                  <a:gd name="T41" fmla="*/ 382 h 575"/>
                  <a:gd name="T42" fmla="*/ 332 w 711"/>
                  <a:gd name="T43" fmla="*/ 119 h 575"/>
                  <a:gd name="T44" fmla="*/ 325 w 711"/>
                  <a:gd name="T45" fmla="*/ 101 h 575"/>
                  <a:gd name="T46" fmla="*/ 82 w 711"/>
                  <a:gd name="T47" fmla="*/ 156 h 575"/>
                  <a:gd name="T48" fmla="*/ 50 w 711"/>
                  <a:gd name="T49" fmla="*/ 162 h 575"/>
                  <a:gd name="T50" fmla="*/ 24 w 711"/>
                  <a:gd name="T51" fmla="*/ 180 h 575"/>
                  <a:gd name="T52" fmla="*/ 6 w 711"/>
                  <a:gd name="T53" fmla="*/ 206 h 575"/>
                  <a:gd name="T54" fmla="*/ 0 w 711"/>
                  <a:gd name="T55" fmla="*/ 238 h 575"/>
                  <a:gd name="T56" fmla="*/ 3 w 711"/>
                  <a:gd name="T57" fmla="*/ 348 h 575"/>
                  <a:gd name="T58" fmla="*/ 18 w 711"/>
                  <a:gd name="T59" fmla="*/ 376 h 575"/>
                  <a:gd name="T60" fmla="*/ 42 w 711"/>
                  <a:gd name="T61" fmla="*/ 395 h 575"/>
                  <a:gd name="T62" fmla="*/ 71 w 711"/>
                  <a:gd name="T63" fmla="*/ 406 h 575"/>
                  <a:gd name="T64" fmla="*/ 146 w 711"/>
                  <a:gd name="T65" fmla="*/ 573 h 575"/>
                  <a:gd name="T66" fmla="*/ 237 w 711"/>
                  <a:gd name="T67" fmla="*/ 575 h 575"/>
                  <a:gd name="T68" fmla="*/ 247 w 711"/>
                  <a:gd name="T69" fmla="*/ 567 h 575"/>
                  <a:gd name="T70" fmla="*/ 193 w 711"/>
                  <a:gd name="T71" fmla="*/ 415 h 575"/>
                  <a:gd name="T72" fmla="*/ 576 w 711"/>
                  <a:gd name="T73" fmla="*/ 560 h 575"/>
                  <a:gd name="T74" fmla="*/ 614 w 711"/>
                  <a:gd name="T75" fmla="*/ 553 h 575"/>
                  <a:gd name="T76" fmla="*/ 635 w 711"/>
                  <a:gd name="T77" fmla="*/ 521 h 575"/>
                  <a:gd name="T78" fmla="*/ 651 w 711"/>
                  <a:gd name="T79" fmla="*/ 365 h 575"/>
                  <a:gd name="T80" fmla="*/ 678 w 711"/>
                  <a:gd name="T81" fmla="*/ 350 h 575"/>
                  <a:gd name="T82" fmla="*/ 698 w 711"/>
                  <a:gd name="T83" fmla="*/ 326 h 575"/>
                  <a:gd name="T84" fmla="*/ 709 w 711"/>
                  <a:gd name="T85" fmla="*/ 297 h 575"/>
                  <a:gd name="T86" fmla="*/ 709 w 711"/>
                  <a:gd name="T87" fmla="*/ 265 h 575"/>
                  <a:gd name="T88" fmla="*/ 698 w 711"/>
                  <a:gd name="T89" fmla="*/ 235 h 575"/>
                  <a:gd name="T90" fmla="*/ 678 w 711"/>
                  <a:gd name="T91" fmla="*/ 213 h 575"/>
                  <a:gd name="T92" fmla="*/ 651 w 711"/>
                  <a:gd name="T93" fmla="*/ 198 h 575"/>
                  <a:gd name="T94" fmla="*/ 76 w 711"/>
                  <a:gd name="T95" fmla="*/ 378 h 575"/>
                  <a:gd name="T96" fmla="*/ 51 w 711"/>
                  <a:gd name="T97" fmla="*/ 369 h 575"/>
                  <a:gd name="T98" fmla="*/ 30 w 711"/>
                  <a:gd name="T99" fmla="*/ 340 h 575"/>
                  <a:gd name="T100" fmla="*/ 28 w 711"/>
                  <a:gd name="T101" fmla="*/ 238 h 575"/>
                  <a:gd name="T102" fmla="*/ 32 w 711"/>
                  <a:gd name="T103" fmla="*/ 217 h 575"/>
                  <a:gd name="T104" fmla="*/ 61 w 711"/>
                  <a:gd name="T105" fmla="*/ 188 h 575"/>
                  <a:gd name="T106" fmla="*/ 82 w 711"/>
                  <a:gd name="T107" fmla="*/ 184 h 575"/>
                  <a:gd name="T108" fmla="*/ 214 w 711"/>
                  <a:gd name="T109" fmla="*/ 548 h 575"/>
                  <a:gd name="T110" fmla="*/ 214 w 711"/>
                  <a:gd name="T111" fmla="*/ 548 h 575"/>
                  <a:gd name="T112" fmla="*/ 654 w 711"/>
                  <a:gd name="T113" fmla="*/ 230 h 575"/>
                  <a:gd name="T114" fmla="*/ 679 w 711"/>
                  <a:gd name="T115" fmla="*/ 261 h 575"/>
                  <a:gd name="T116" fmla="*/ 679 w 711"/>
                  <a:gd name="T117" fmla="*/ 302 h 575"/>
                  <a:gd name="T118" fmla="*/ 654 w 711"/>
                  <a:gd name="T119" fmla="*/ 333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75">
                    <a:moveTo>
                      <a:pt x="636" y="193"/>
                    </a:moveTo>
                    <a:lnTo>
                      <a:pt x="636" y="52"/>
                    </a:lnTo>
                    <a:lnTo>
                      <a:pt x="635" y="42"/>
                    </a:lnTo>
                    <a:lnTo>
                      <a:pt x="632" y="32"/>
                    </a:lnTo>
                    <a:lnTo>
                      <a:pt x="627" y="24"/>
                    </a:lnTo>
                    <a:lnTo>
                      <a:pt x="621" y="15"/>
                    </a:lnTo>
                    <a:lnTo>
                      <a:pt x="614" y="10"/>
                    </a:lnTo>
                    <a:lnTo>
                      <a:pt x="604" y="4"/>
                    </a:lnTo>
                    <a:lnTo>
                      <a:pt x="594" y="1"/>
                    </a:lnTo>
                    <a:lnTo>
                      <a:pt x="585" y="0"/>
                    </a:lnTo>
                    <a:lnTo>
                      <a:pt x="576" y="1"/>
                    </a:lnTo>
                    <a:lnTo>
                      <a:pt x="568" y="3"/>
                    </a:lnTo>
                    <a:lnTo>
                      <a:pt x="560" y="6"/>
                    </a:lnTo>
                    <a:lnTo>
                      <a:pt x="553" y="12"/>
                    </a:lnTo>
                    <a:lnTo>
                      <a:pt x="404" y="67"/>
                    </a:lnTo>
                    <a:lnTo>
                      <a:pt x="400" y="70"/>
                    </a:lnTo>
                    <a:lnTo>
                      <a:pt x="397" y="74"/>
                    </a:lnTo>
                    <a:lnTo>
                      <a:pt x="395" y="79"/>
                    </a:lnTo>
                    <a:lnTo>
                      <a:pt x="396" y="85"/>
                    </a:lnTo>
                    <a:lnTo>
                      <a:pt x="398" y="89"/>
                    </a:lnTo>
                    <a:lnTo>
                      <a:pt x="401" y="91"/>
                    </a:lnTo>
                    <a:lnTo>
                      <a:pt x="406" y="93"/>
                    </a:lnTo>
                    <a:lnTo>
                      <a:pt x="409" y="93"/>
                    </a:lnTo>
                    <a:lnTo>
                      <a:pt x="412" y="93"/>
                    </a:lnTo>
                    <a:lnTo>
                      <a:pt x="414" y="93"/>
                    </a:lnTo>
                    <a:lnTo>
                      <a:pt x="533" y="48"/>
                    </a:lnTo>
                    <a:lnTo>
                      <a:pt x="533" y="50"/>
                    </a:lnTo>
                    <a:lnTo>
                      <a:pt x="533" y="52"/>
                    </a:lnTo>
                    <a:lnTo>
                      <a:pt x="533" y="213"/>
                    </a:lnTo>
                    <a:lnTo>
                      <a:pt x="534" y="218"/>
                    </a:lnTo>
                    <a:lnTo>
                      <a:pt x="538" y="223"/>
                    </a:lnTo>
                    <a:lnTo>
                      <a:pt x="542" y="225"/>
                    </a:lnTo>
                    <a:lnTo>
                      <a:pt x="547" y="227"/>
                    </a:lnTo>
                    <a:lnTo>
                      <a:pt x="553" y="225"/>
                    </a:lnTo>
                    <a:lnTo>
                      <a:pt x="557" y="223"/>
                    </a:lnTo>
                    <a:lnTo>
                      <a:pt x="560" y="218"/>
                    </a:lnTo>
                    <a:lnTo>
                      <a:pt x="561" y="213"/>
                    </a:lnTo>
                    <a:lnTo>
                      <a:pt x="561" y="52"/>
                    </a:lnTo>
                    <a:lnTo>
                      <a:pt x="561" y="47"/>
                    </a:lnTo>
                    <a:lnTo>
                      <a:pt x="562" y="43"/>
                    </a:lnTo>
                    <a:lnTo>
                      <a:pt x="565" y="39"/>
                    </a:lnTo>
                    <a:lnTo>
                      <a:pt x="568" y="35"/>
                    </a:lnTo>
                    <a:lnTo>
                      <a:pt x="571" y="32"/>
                    </a:lnTo>
                    <a:lnTo>
                      <a:pt x="575" y="30"/>
                    </a:lnTo>
                    <a:lnTo>
                      <a:pt x="579" y="29"/>
                    </a:lnTo>
                    <a:lnTo>
                      <a:pt x="585" y="28"/>
                    </a:lnTo>
                    <a:lnTo>
                      <a:pt x="589" y="29"/>
                    </a:lnTo>
                    <a:lnTo>
                      <a:pt x="593" y="30"/>
                    </a:lnTo>
                    <a:lnTo>
                      <a:pt x="598" y="32"/>
                    </a:lnTo>
                    <a:lnTo>
                      <a:pt x="601" y="35"/>
                    </a:lnTo>
                    <a:lnTo>
                      <a:pt x="604" y="39"/>
                    </a:lnTo>
                    <a:lnTo>
                      <a:pt x="606" y="43"/>
                    </a:lnTo>
                    <a:lnTo>
                      <a:pt x="607" y="47"/>
                    </a:lnTo>
                    <a:lnTo>
                      <a:pt x="608" y="52"/>
                    </a:lnTo>
                    <a:lnTo>
                      <a:pt x="608" y="510"/>
                    </a:lnTo>
                    <a:lnTo>
                      <a:pt x="607" y="515"/>
                    </a:lnTo>
                    <a:lnTo>
                      <a:pt x="606" y="520"/>
                    </a:lnTo>
                    <a:lnTo>
                      <a:pt x="604" y="524"/>
                    </a:lnTo>
                    <a:lnTo>
                      <a:pt x="601" y="527"/>
                    </a:lnTo>
                    <a:lnTo>
                      <a:pt x="598" y="530"/>
                    </a:lnTo>
                    <a:lnTo>
                      <a:pt x="593" y="533"/>
                    </a:lnTo>
                    <a:lnTo>
                      <a:pt x="589" y="534"/>
                    </a:lnTo>
                    <a:lnTo>
                      <a:pt x="585" y="534"/>
                    </a:lnTo>
                    <a:lnTo>
                      <a:pt x="579" y="534"/>
                    </a:lnTo>
                    <a:lnTo>
                      <a:pt x="575" y="533"/>
                    </a:lnTo>
                    <a:lnTo>
                      <a:pt x="571" y="530"/>
                    </a:lnTo>
                    <a:lnTo>
                      <a:pt x="568" y="527"/>
                    </a:lnTo>
                    <a:lnTo>
                      <a:pt x="565" y="524"/>
                    </a:lnTo>
                    <a:lnTo>
                      <a:pt x="562" y="520"/>
                    </a:lnTo>
                    <a:lnTo>
                      <a:pt x="561" y="515"/>
                    </a:lnTo>
                    <a:lnTo>
                      <a:pt x="561" y="510"/>
                    </a:lnTo>
                    <a:lnTo>
                      <a:pt x="561" y="342"/>
                    </a:lnTo>
                    <a:lnTo>
                      <a:pt x="560" y="337"/>
                    </a:lnTo>
                    <a:lnTo>
                      <a:pt x="557" y="333"/>
                    </a:lnTo>
                    <a:lnTo>
                      <a:pt x="553" y="330"/>
                    </a:lnTo>
                    <a:lnTo>
                      <a:pt x="547" y="329"/>
                    </a:lnTo>
                    <a:lnTo>
                      <a:pt x="542" y="330"/>
                    </a:lnTo>
                    <a:lnTo>
                      <a:pt x="538" y="333"/>
                    </a:lnTo>
                    <a:lnTo>
                      <a:pt x="534" y="337"/>
                    </a:lnTo>
                    <a:lnTo>
                      <a:pt x="533" y="342"/>
                    </a:lnTo>
                    <a:lnTo>
                      <a:pt x="533" y="510"/>
                    </a:lnTo>
                    <a:lnTo>
                      <a:pt x="533" y="512"/>
                    </a:lnTo>
                    <a:lnTo>
                      <a:pt x="533" y="514"/>
                    </a:lnTo>
                    <a:lnTo>
                      <a:pt x="183" y="382"/>
                    </a:lnTo>
                    <a:lnTo>
                      <a:pt x="183" y="179"/>
                    </a:lnTo>
                    <a:lnTo>
                      <a:pt x="324" y="127"/>
                    </a:lnTo>
                    <a:lnTo>
                      <a:pt x="329" y="123"/>
                    </a:lnTo>
                    <a:lnTo>
                      <a:pt x="332" y="119"/>
                    </a:lnTo>
                    <a:lnTo>
                      <a:pt x="334" y="114"/>
                    </a:lnTo>
                    <a:lnTo>
                      <a:pt x="333" y="108"/>
                    </a:lnTo>
                    <a:lnTo>
                      <a:pt x="329" y="104"/>
                    </a:lnTo>
                    <a:lnTo>
                      <a:pt x="325" y="101"/>
                    </a:lnTo>
                    <a:lnTo>
                      <a:pt x="320" y="100"/>
                    </a:lnTo>
                    <a:lnTo>
                      <a:pt x="314" y="101"/>
                    </a:lnTo>
                    <a:lnTo>
                      <a:pt x="167" y="156"/>
                    </a:lnTo>
                    <a:lnTo>
                      <a:pt x="82" y="156"/>
                    </a:lnTo>
                    <a:lnTo>
                      <a:pt x="74" y="157"/>
                    </a:lnTo>
                    <a:lnTo>
                      <a:pt x="65" y="158"/>
                    </a:lnTo>
                    <a:lnTo>
                      <a:pt x="58" y="160"/>
                    </a:lnTo>
                    <a:lnTo>
                      <a:pt x="50" y="162"/>
                    </a:lnTo>
                    <a:lnTo>
                      <a:pt x="43" y="166"/>
                    </a:lnTo>
                    <a:lnTo>
                      <a:pt x="36" y="170"/>
                    </a:lnTo>
                    <a:lnTo>
                      <a:pt x="30" y="175"/>
                    </a:lnTo>
                    <a:lnTo>
                      <a:pt x="24" y="180"/>
                    </a:lnTo>
                    <a:lnTo>
                      <a:pt x="18" y="186"/>
                    </a:lnTo>
                    <a:lnTo>
                      <a:pt x="14" y="192"/>
                    </a:lnTo>
                    <a:lnTo>
                      <a:pt x="10" y="199"/>
                    </a:lnTo>
                    <a:lnTo>
                      <a:pt x="6" y="206"/>
                    </a:lnTo>
                    <a:lnTo>
                      <a:pt x="3" y="214"/>
                    </a:lnTo>
                    <a:lnTo>
                      <a:pt x="2" y="221"/>
                    </a:lnTo>
                    <a:lnTo>
                      <a:pt x="0" y="230"/>
                    </a:lnTo>
                    <a:lnTo>
                      <a:pt x="0" y="238"/>
                    </a:lnTo>
                    <a:lnTo>
                      <a:pt x="0" y="324"/>
                    </a:lnTo>
                    <a:lnTo>
                      <a:pt x="0" y="333"/>
                    </a:lnTo>
                    <a:lnTo>
                      <a:pt x="1" y="340"/>
                    </a:lnTo>
                    <a:lnTo>
                      <a:pt x="3" y="348"/>
                    </a:lnTo>
                    <a:lnTo>
                      <a:pt x="6" y="355"/>
                    </a:lnTo>
                    <a:lnTo>
                      <a:pt x="10" y="363"/>
                    </a:lnTo>
                    <a:lnTo>
                      <a:pt x="14" y="369"/>
                    </a:lnTo>
                    <a:lnTo>
                      <a:pt x="18" y="376"/>
                    </a:lnTo>
                    <a:lnTo>
                      <a:pt x="24" y="381"/>
                    </a:lnTo>
                    <a:lnTo>
                      <a:pt x="29" y="387"/>
                    </a:lnTo>
                    <a:lnTo>
                      <a:pt x="35" y="391"/>
                    </a:lnTo>
                    <a:lnTo>
                      <a:pt x="42" y="395"/>
                    </a:lnTo>
                    <a:lnTo>
                      <a:pt x="48" y="399"/>
                    </a:lnTo>
                    <a:lnTo>
                      <a:pt x="56" y="402"/>
                    </a:lnTo>
                    <a:lnTo>
                      <a:pt x="63" y="404"/>
                    </a:lnTo>
                    <a:lnTo>
                      <a:pt x="71" y="406"/>
                    </a:lnTo>
                    <a:lnTo>
                      <a:pt x="79" y="406"/>
                    </a:lnTo>
                    <a:lnTo>
                      <a:pt x="141" y="567"/>
                    </a:lnTo>
                    <a:lnTo>
                      <a:pt x="143" y="570"/>
                    </a:lnTo>
                    <a:lnTo>
                      <a:pt x="146" y="573"/>
                    </a:lnTo>
                    <a:lnTo>
                      <a:pt x="149" y="574"/>
                    </a:lnTo>
                    <a:lnTo>
                      <a:pt x="153" y="575"/>
                    </a:lnTo>
                    <a:lnTo>
                      <a:pt x="234" y="575"/>
                    </a:lnTo>
                    <a:lnTo>
                      <a:pt x="237" y="575"/>
                    </a:lnTo>
                    <a:lnTo>
                      <a:pt x="240" y="573"/>
                    </a:lnTo>
                    <a:lnTo>
                      <a:pt x="244" y="572"/>
                    </a:lnTo>
                    <a:lnTo>
                      <a:pt x="246" y="569"/>
                    </a:lnTo>
                    <a:lnTo>
                      <a:pt x="247" y="567"/>
                    </a:lnTo>
                    <a:lnTo>
                      <a:pt x="248" y="564"/>
                    </a:lnTo>
                    <a:lnTo>
                      <a:pt x="248" y="559"/>
                    </a:lnTo>
                    <a:lnTo>
                      <a:pt x="247" y="556"/>
                    </a:lnTo>
                    <a:lnTo>
                      <a:pt x="193" y="415"/>
                    </a:lnTo>
                    <a:lnTo>
                      <a:pt x="553" y="551"/>
                    </a:lnTo>
                    <a:lnTo>
                      <a:pt x="560" y="555"/>
                    </a:lnTo>
                    <a:lnTo>
                      <a:pt x="568" y="558"/>
                    </a:lnTo>
                    <a:lnTo>
                      <a:pt x="576" y="560"/>
                    </a:lnTo>
                    <a:lnTo>
                      <a:pt x="585" y="562"/>
                    </a:lnTo>
                    <a:lnTo>
                      <a:pt x="594" y="560"/>
                    </a:lnTo>
                    <a:lnTo>
                      <a:pt x="604" y="557"/>
                    </a:lnTo>
                    <a:lnTo>
                      <a:pt x="614" y="553"/>
                    </a:lnTo>
                    <a:lnTo>
                      <a:pt x="621" y="546"/>
                    </a:lnTo>
                    <a:lnTo>
                      <a:pt x="627" y="539"/>
                    </a:lnTo>
                    <a:lnTo>
                      <a:pt x="632" y="530"/>
                    </a:lnTo>
                    <a:lnTo>
                      <a:pt x="635" y="521"/>
                    </a:lnTo>
                    <a:lnTo>
                      <a:pt x="636" y="510"/>
                    </a:lnTo>
                    <a:lnTo>
                      <a:pt x="636" y="369"/>
                    </a:lnTo>
                    <a:lnTo>
                      <a:pt x="644" y="367"/>
                    </a:lnTo>
                    <a:lnTo>
                      <a:pt x="651" y="365"/>
                    </a:lnTo>
                    <a:lnTo>
                      <a:pt x="659" y="362"/>
                    </a:lnTo>
                    <a:lnTo>
                      <a:pt x="665" y="359"/>
                    </a:lnTo>
                    <a:lnTo>
                      <a:pt x="672" y="354"/>
                    </a:lnTo>
                    <a:lnTo>
                      <a:pt x="678" y="350"/>
                    </a:lnTo>
                    <a:lnTo>
                      <a:pt x="683" y="345"/>
                    </a:lnTo>
                    <a:lnTo>
                      <a:pt x="689" y="339"/>
                    </a:lnTo>
                    <a:lnTo>
                      <a:pt x="694" y="333"/>
                    </a:lnTo>
                    <a:lnTo>
                      <a:pt x="698" y="326"/>
                    </a:lnTo>
                    <a:lnTo>
                      <a:pt x="702" y="320"/>
                    </a:lnTo>
                    <a:lnTo>
                      <a:pt x="705" y="312"/>
                    </a:lnTo>
                    <a:lnTo>
                      <a:pt x="707" y="305"/>
                    </a:lnTo>
                    <a:lnTo>
                      <a:pt x="709" y="297"/>
                    </a:lnTo>
                    <a:lnTo>
                      <a:pt x="710" y="289"/>
                    </a:lnTo>
                    <a:lnTo>
                      <a:pt x="711" y="281"/>
                    </a:lnTo>
                    <a:lnTo>
                      <a:pt x="710" y="273"/>
                    </a:lnTo>
                    <a:lnTo>
                      <a:pt x="709" y="265"/>
                    </a:lnTo>
                    <a:lnTo>
                      <a:pt x="707" y="257"/>
                    </a:lnTo>
                    <a:lnTo>
                      <a:pt x="705" y="249"/>
                    </a:lnTo>
                    <a:lnTo>
                      <a:pt x="702" y="243"/>
                    </a:lnTo>
                    <a:lnTo>
                      <a:pt x="698" y="235"/>
                    </a:lnTo>
                    <a:lnTo>
                      <a:pt x="694" y="229"/>
                    </a:lnTo>
                    <a:lnTo>
                      <a:pt x="689" y="223"/>
                    </a:lnTo>
                    <a:lnTo>
                      <a:pt x="683" y="218"/>
                    </a:lnTo>
                    <a:lnTo>
                      <a:pt x="678" y="213"/>
                    </a:lnTo>
                    <a:lnTo>
                      <a:pt x="672" y="207"/>
                    </a:lnTo>
                    <a:lnTo>
                      <a:pt x="665" y="204"/>
                    </a:lnTo>
                    <a:lnTo>
                      <a:pt x="659" y="200"/>
                    </a:lnTo>
                    <a:lnTo>
                      <a:pt x="651" y="198"/>
                    </a:lnTo>
                    <a:lnTo>
                      <a:pt x="644" y="194"/>
                    </a:lnTo>
                    <a:lnTo>
                      <a:pt x="636" y="193"/>
                    </a:lnTo>
                    <a:close/>
                    <a:moveTo>
                      <a:pt x="82" y="378"/>
                    </a:moveTo>
                    <a:lnTo>
                      <a:pt x="76" y="378"/>
                    </a:lnTo>
                    <a:lnTo>
                      <a:pt x="71" y="377"/>
                    </a:lnTo>
                    <a:lnTo>
                      <a:pt x="65" y="376"/>
                    </a:lnTo>
                    <a:lnTo>
                      <a:pt x="61" y="374"/>
                    </a:lnTo>
                    <a:lnTo>
                      <a:pt x="51" y="369"/>
                    </a:lnTo>
                    <a:lnTo>
                      <a:pt x="44" y="363"/>
                    </a:lnTo>
                    <a:lnTo>
                      <a:pt x="38" y="354"/>
                    </a:lnTo>
                    <a:lnTo>
                      <a:pt x="32" y="346"/>
                    </a:lnTo>
                    <a:lnTo>
                      <a:pt x="30" y="340"/>
                    </a:lnTo>
                    <a:lnTo>
                      <a:pt x="29" y="335"/>
                    </a:lnTo>
                    <a:lnTo>
                      <a:pt x="28" y="330"/>
                    </a:lnTo>
                    <a:lnTo>
                      <a:pt x="28" y="324"/>
                    </a:lnTo>
                    <a:lnTo>
                      <a:pt x="28" y="238"/>
                    </a:lnTo>
                    <a:lnTo>
                      <a:pt x="28" y="233"/>
                    </a:lnTo>
                    <a:lnTo>
                      <a:pt x="29" y="228"/>
                    </a:lnTo>
                    <a:lnTo>
                      <a:pt x="30" y="222"/>
                    </a:lnTo>
                    <a:lnTo>
                      <a:pt x="32" y="217"/>
                    </a:lnTo>
                    <a:lnTo>
                      <a:pt x="38" y="207"/>
                    </a:lnTo>
                    <a:lnTo>
                      <a:pt x="44" y="200"/>
                    </a:lnTo>
                    <a:lnTo>
                      <a:pt x="51" y="193"/>
                    </a:lnTo>
                    <a:lnTo>
                      <a:pt x="61" y="188"/>
                    </a:lnTo>
                    <a:lnTo>
                      <a:pt x="65" y="186"/>
                    </a:lnTo>
                    <a:lnTo>
                      <a:pt x="71" y="185"/>
                    </a:lnTo>
                    <a:lnTo>
                      <a:pt x="76" y="184"/>
                    </a:lnTo>
                    <a:lnTo>
                      <a:pt x="82" y="184"/>
                    </a:lnTo>
                    <a:lnTo>
                      <a:pt x="156" y="184"/>
                    </a:lnTo>
                    <a:lnTo>
                      <a:pt x="156" y="378"/>
                    </a:lnTo>
                    <a:lnTo>
                      <a:pt x="82" y="378"/>
                    </a:lnTo>
                    <a:close/>
                    <a:moveTo>
                      <a:pt x="214" y="548"/>
                    </a:moveTo>
                    <a:lnTo>
                      <a:pt x="163" y="548"/>
                    </a:lnTo>
                    <a:lnTo>
                      <a:pt x="109" y="406"/>
                    </a:lnTo>
                    <a:lnTo>
                      <a:pt x="160" y="406"/>
                    </a:lnTo>
                    <a:lnTo>
                      <a:pt x="214" y="548"/>
                    </a:lnTo>
                    <a:close/>
                    <a:moveTo>
                      <a:pt x="636" y="340"/>
                    </a:moveTo>
                    <a:lnTo>
                      <a:pt x="636" y="221"/>
                    </a:lnTo>
                    <a:lnTo>
                      <a:pt x="646" y="224"/>
                    </a:lnTo>
                    <a:lnTo>
                      <a:pt x="654" y="230"/>
                    </a:lnTo>
                    <a:lnTo>
                      <a:pt x="663" y="235"/>
                    </a:lnTo>
                    <a:lnTo>
                      <a:pt x="669" y="243"/>
                    </a:lnTo>
                    <a:lnTo>
                      <a:pt x="675" y="251"/>
                    </a:lnTo>
                    <a:lnTo>
                      <a:pt x="679" y="261"/>
                    </a:lnTo>
                    <a:lnTo>
                      <a:pt x="682" y="271"/>
                    </a:lnTo>
                    <a:lnTo>
                      <a:pt x="683" y="281"/>
                    </a:lnTo>
                    <a:lnTo>
                      <a:pt x="682" y="292"/>
                    </a:lnTo>
                    <a:lnTo>
                      <a:pt x="679" y="302"/>
                    </a:lnTo>
                    <a:lnTo>
                      <a:pt x="675" y="311"/>
                    </a:lnTo>
                    <a:lnTo>
                      <a:pt x="669" y="319"/>
                    </a:lnTo>
                    <a:lnTo>
                      <a:pt x="663" y="326"/>
                    </a:lnTo>
                    <a:lnTo>
                      <a:pt x="654" y="333"/>
                    </a:lnTo>
                    <a:lnTo>
                      <a:pt x="646" y="337"/>
                    </a:lnTo>
                    <a:lnTo>
                      <a:pt x="636" y="34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12">
                <a:extLst>
                  <a:ext uri="{FF2B5EF4-FFF2-40B4-BE49-F238E27FC236}">
                    <a16:creationId xmlns:a16="http://schemas.microsoft.com/office/drawing/2014/main" id="{4E5957B4-441E-4042-9844-966BBB25CA83}"/>
                  </a:ext>
                </a:extLst>
              </p:cNvPr>
              <p:cNvSpPr>
                <a:spLocks/>
              </p:cNvSpPr>
              <p:nvPr/>
            </p:nvSpPr>
            <p:spPr bwMode="auto">
              <a:xfrm>
                <a:off x="1739901" y="4786313"/>
                <a:ext cx="14288" cy="14288"/>
              </a:xfrm>
              <a:custGeom>
                <a:avLst/>
                <a:gdLst>
                  <a:gd name="T0" fmla="*/ 23 w 28"/>
                  <a:gd name="T1" fmla="*/ 4 h 28"/>
                  <a:gd name="T2" fmla="*/ 19 w 28"/>
                  <a:gd name="T3" fmla="*/ 1 h 28"/>
                  <a:gd name="T4" fmla="*/ 14 w 28"/>
                  <a:gd name="T5" fmla="*/ 0 h 28"/>
                  <a:gd name="T6" fmla="*/ 8 w 28"/>
                  <a:gd name="T7" fmla="*/ 1 h 28"/>
                  <a:gd name="T8" fmla="*/ 4 w 28"/>
                  <a:gd name="T9" fmla="*/ 4 h 28"/>
                  <a:gd name="T10" fmla="*/ 1 w 28"/>
                  <a:gd name="T11" fmla="*/ 8 h 28"/>
                  <a:gd name="T12" fmla="*/ 0 w 28"/>
                  <a:gd name="T13" fmla="*/ 14 h 28"/>
                  <a:gd name="T14" fmla="*/ 1 w 28"/>
                  <a:gd name="T15" fmla="*/ 19 h 28"/>
                  <a:gd name="T16" fmla="*/ 4 w 28"/>
                  <a:gd name="T17" fmla="*/ 23 h 28"/>
                  <a:gd name="T18" fmla="*/ 8 w 28"/>
                  <a:gd name="T19" fmla="*/ 27 h 28"/>
                  <a:gd name="T20" fmla="*/ 14 w 28"/>
                  <a:gd name="T21" fmla="*/ 28 h 28"/>
                  <a:gd name="T22" fmla="*/ 19 w 28"/>
                  <a:gd name="T23" fmla="*/ 27 h 28"/>
                  <a:gd name="T24" fmla="*/ 23 w 28"/>
                  <a:gd name="T25" fmla="*/ 23 h 28"/>
                  <a:gd name="T26" fmla="*/ 27 w 28"/>
                  <a:gd name="T27" fmla="*/ 19 h 28"/>
                  <a:gd name="T28" fmla="*/ 28 w 28"/>
                  <a:gd name="T29" fmla="*/ 14 h 28"/>
                  <a:gd name="T30" fmla="*/ 27 w 28"/>
                  <a:gd name="T31" fmla="*/ 8 h 28"/>
                  <a:gd name="T32" fmla="*/ 23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3" y="4"/>
                    </a:moveTo>
                    <a:lnTo>
                      <a:pt x="19" y="1"/>
                    </a:lnTo>
                    <a:lnTo>
                      <a:pt x="14" y="0"/>
                    </a:lnTo>
                    <a:lnTo>
                      <a:pt x="8" y="1"/>
                    </a:lnTo>
                    <a:lnTo>
                      <a:pt x="4" y="4"/>
                    </a:lnTo>
                    <a:lnTo>
                      <a:pt x="1" y="8"/>
                    </a:lnTo>
                    <a:lnTo>
                      <a:pt x="0" y="14"/>
                    </a:lnTo>
                    <a:lnTo>
                      <a:pt x="1" y="19"/>
                    </a:lnTo>
                    <a:lnTo>
                      <a:pt x="4" y="23"/>
                    </a:lnTo>
                    <a:lnTo>
                      <a:pt x="8" y="27"/>
                    </a:lnTo>
                    <a:lnTo>
                      <a:pt x="14" y="28"/>
                    </a:lnTo>
                    <a:lnTo>
                      <a:pt x="19" y="27"/>
                    </a:lnTo>
                    <a:lnTo>
                      <a:pt x="23" y="23"/>
                    </a:lnTo>
                    <a:lnTo>
                      <a:pt x="27" y="19"/>
                    </a:lnTo>
                    <a:lnTo>
                      <a:pt x="28" y="14"/>
                    </a:lnTo>
                    <a:lnTo>
                      <a:pt x="27"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13">
                <a:extLst>
                  <a:ext uri="{FF2B5EF4-FFF2-40B4-BE49-F238E27FC236}">
                    <a16:creationId xmlns:a16="http://schemas.microsoft.com/office/drawing/2014/main" id="{545A9646-72BC-4589-8968-21473194E42E}"/>
                  </a:ext>
                </a:extLst>
              </p:cNvPr>
              <p:cNvSpPr>
                <a:spLocks/>
              </p:cNvSpPr>
              <p:nvPr/>
            </p:nvSpPr>
            <p:spPr bwMode="auto">
              <a:xfrm>
                <a:off x="1595438" y="4865688"/>
                <a:ext cx="14288" cy="14288"/>
              </a:xfrm>
              <a:custGeom>
                <a:avLst/>
                <a:gdLst>
                  <a:gd name="T0" fmla="*/ 25 w 28"/>
                  <a:gd name="T1" fmla="*/ 4 h 28"/>
                  <a:gd name="T2" fmla="*/ 20 w 28"/>
                  <a:gd name="T3" fmla="*/ 1 h 28"/>
                  <a:gd name="T4" fmla="*/ 14 w 28"/>
                  <a:gd name="T5" fmla="*/ 0 h 28"/>
                  <a:gd name="T6" fmla="*/ 9 w 28"/>
                  <a:gd name="T7" fmla="*/ 1 h 28"/>
                  <a:gd name="T8" fmla="*/ 5 w 28"/>
                  <a:gd name="T9" fmla="*/ 4 h 28"/>
                  <a:gd name="T10" fmla="*/ 1 w 28"/>
                  <a:gd name="T11" fmla="*/ 9 h 28"/>
                  <a:gd name="T12" fmla="*/ 0 w 28"/>
                  <a:gd name="T13" fmla="*/ 14 h 28"/>
                  <a:gd name="T14" fmla="*/ 1 w 28"/>
                  <a:gd name="T15" fmla="*/ 19 h 28"/>
                  <a:gd name="T16" fmla="*/ 5 w 28"/>
                  <a:gd name="T17" fmla="*/ 24 h 28"/>
                  <a:gd name="T18" fmla="*/ 9 w 28"/>
                  <a:gd name="T19" fmla="*/ 27 h 28"/>
                  <a:gd name="T20" fmla="*/ 14 w 28"/>
                  <a:gd name="T21" fmla="*/ 28 h 28"/>
                  <a:gd name="T22" fmla="*/ 20 w 28"/>
                  <a:gd name="T23" fmla="*/ 27 h 28"/>
                  <a:gd name="T24" fmla="*/ 25 w 28"/>
                  <a:gd name="T25" fmla="*/ 24 h 28"/>
                  <a:gd name="T26" fmla="*/ 27 w 28"/>
                  <a:gd name="T27" fmla="*/ 19 h 28"/>
                  <a:gd name="T28" fmla="*/ 28 w 28"/>
                  <a:gd name="T29" fmla="*/ 14 h 28"/>
                  <a:gd name="T30" fmla="*/ 27 w 28"/>
                  <a:gd name="T31" fmla="*/ 9 h 28"/>
                  <a:gd name="T32" fmla="*/ 25 w 28"/>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5" y="4"/>
                    </a:moveTo>
                    <a:lnTo>
                      <a:pt x="20" y="1"/>
                    </a:lnTo>
                    <a:lnTo>
                      <a:pt x="14" y="0"/>
                    </a:lnTo>
                    <a:lnTo>
                      <a:pt x="9" y="1"/>
                    </a:lnTo>
                    <a:lnTo>
                      <a:pt x="5" y="4"/>
                    </a:lnTo>
                    <a:lnTo>
                      <a:pt x="1" y="9"/>
                    </a:lnTo>
                    <a:lnTo>
                      <a:pt x="0" y="14"/>
                    </a:lnTo>
                    <a:lnTo>
                      <a:pt x="1" y="19"/>
                    </a:lnTo>
                    <a:lnTo>
                      <a:pt x="5" y="24"/>
                    </a:lnTo>
                    <a:lnTo>
                      <a:pt x="9" y="27"/>
                    </a:lnTo>
                    <a:lnTo>
                      <a:pt x="14" y="28"/>
                    </a:lnTo>
                    <a:lnTo>
                      <a:pt x="20" y="27"/>
                    </a:lnTo>
                    <a:lnTo>
                      <a:pt x="25" y="24"/>
                    </a:lnTo>
                    <a:lnTo>
                      <a:pt x="27" y="19"/>
                    </a:lnTo>
                    <a:lnTo>
                      <a:pt x="28" y="14"/>
                    </a:lnTo>
                    <a:lnTo>
                      <a:pt x="27" y="9"/>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14">
                <a:extLst>
                  <a:ext uri="{FF2B5EF4-FFF2-40B4-BE49-F238E27FC236}">
                    <a16:creationId xmlns:a16="http://schemas.microsoft.com/office/drawing/2014/main" id="{5FEAFA11-67CF-4592-B9EA-F37BE3C3FB3D}"/>
                  </a:ext>
                </a:extLst>
              </p:cNvPr>
              <p:cNvSpPr>
                <a:spLocks/>
              </p:cNvSpPr>
              <p:nvPr/>
            </p:nvSpPr>
            <p:spPr bwMode="auto">
              <a:xfrm>
                <a:off x="1584326" y="4908551"/>
                <a:ext cx="39688" cy="12700"/>
              </a:xfrm>
              <a:custGeom>
                <a:avLst/>
                <a:gdLst>
                  <a:gd name="T0" fmla="*/ 59 w 73"/>
                  <a:gd name="T1" fmla="*/ 0 h 26"/>
                  <a:gd name="T2" fmla="*/ 14 w 73"/>
                  <a:gd name="T3" fmla="*/ 0 h 26"/>
                  <a:gd name="T4" fmla="*/ 9 w 73"/>
                  <a:gd name="T5" fmla="*/ 1 h 26"/>
                  <a:gd name="T6" fmla="*/ 4 w 73"/>
                  <a:gd name="T7" fmla="*/ 3 h 26"/>
                  <a:gd name="T8" fmla="*/ 1 w 73"/>
                  <a:gd name="T9" fmla="*/ 7 h 26"/>
                  <a:gd name="T10" fmla="*/ 0 w 73"/>
                  <a:gd name="T11" fmla="*/ 12 h 26"/>
                  <a:gd name="T12" fmla="*/ 1 w 73"/>
                  <a:gd name="T13" fmla="*/ 19 h 26"/>
                  <a:gd name="T14" fmla="*/ 4 w 73"/>
                  <a:gd name="T15" fmla="*/ 23 h 26"/>
                  <a:gd name="T16" fmla="*/ 9 w 73"/>
                  <a:gd name="T17" fmla="*/ 25 h 26"/>
                  <a:gd name="T18" fmla="*/ 14 w 73"/>
                  <a:gd name="T19" fmla="*/ 26 h 26"/>
                  <a:gd name="T20" fmla="*/ 59 w 73"/>
                  <a:gd name="T21" fmla="*/ 26 h 26"/>
                  <a:gd name="T22" fmla="*/ 64 w 73"/>
                  <a:gd name="T23" fmla="*/ 25 h 26"/>
                  <a:gd name="T24" fmla="*/ 69 w 73"/>
                  <a:gd name="T25" fmla="*/ 23 h 26"/>
                  <a:gd name="T26" fmla="*/ 72 w 73"/>
                  <a:gd name="T27" fmla="*/ 19 h 26"/>
                  <a:gd name="T28" fmla="*/ 73 w 73"/>
                  <a:gd name="T29" fmla="*/ 12 h 26"/>
                  <a:gd name="T30" fmla="*/ 72 w 73"/>
                  <a:gd name="T31" fmla="*/ 7 h 26"/>
                  <a:gd name="T32" fmla="*/ 69 w 73"/>
                  <a:gd name="T33" fmla="*/ 3 h 26"/>
                  <a:gd name="T34" fmla="*/ 64 w 73"/>
                  <a:gd name="T35" fmla="*/ 1 h 26"/>
                  <a:gd name="T36" fmla="*/ 59 w 73"/>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26">
                    <a:moveTo>
                      <a:pt x="59" y="0"/>
                    </a:moveTo>
                    <a:lnTo>
                      <a:pt x="14" y="0"/>
                    </a:lnTo>
                    <a:lnTo>
                      <a:pt x="9" y="1"/>
                    </a:lnTo>
                    <a:lnTo>
                      <a:pt x="4" y="3"/>
                    </a:lnTo>
                    <a:lnTo>
                      <a:pt x="1" y="7"/>
                    </a:lnTo>
                    <a:lnTo>
                      <a:pt x="0" y="12"/>
                    </a:lnTo>
                    <a:lnTo>
                      <a:pt x="1" y="19"/>
                    </a:lnTo>
                    <a:lnTo>
                      <a:pt x="4" y="23"/>
                    </a:lnTo>
                    <a:lnTo>
                      <a:pt x="9" y="25"/>
                    </a:lnTo>
                    <a:lnTo>
                      <a:pt x="14" y="26"/>
                    </a:lnTo>
                    <a:lnTo>
                      <a:pt x="59" y="26"/>
                    </a:lnTo>
                    <a:lnTo>
                      <a:pt x="64" y="25"/>
                    </a:lnTo>
                    <a:lnTo>
                      <a:pt x="69" y="23"/>
                    </a:lnTo>
                    <a:lnTo>
                      <a:pt x="72" y="19"/>
                    </a:lnTo>
                    <a:lnTo>
                      <a:pt x="73" y="12"/>
                    </a:lnTo>
                    <a:lnTo>
                      <a:pt x="72" y="7"/>
                    </a:lnTo>
                    <a:lnTo>
                      <a:pt x="69" y="3"/>
                    </a:lnTo>
                    <a:lnTo>
                      <a:pt x="64" y="1"/>
                    </a:lnTo>
                    <a:lnTo>
                      <a:pt x="59"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50" name="Rectangle 49">
            <a:extLst>
              <a:ext uri="{FF2B5EF4-FFF2-40B4-BE49-F238E27FC236}">
                <a16:creationId xmlns:a16="http://schemas.microsoft.com/office/drawing/2014/main" id="{B238AD3E-A607-4914-9775-FEF7A9A580C3}"/>
              </a:ext>
            </a:extLst>
          </p:cNvPr>
          <p:cNvSpPr/>
          <p:nvPr/>
        </p:nvSpPr>
        <p:spPr>
          <a:xfrm>
            <a:off x="182537" y="104748"/>
            <a:ext cx="5532461" cy="923330"/>
          </a:xfrm>
          <a:prstGeom prst="rect">
            <a:avLst/>
          </a:prstGeom>
          <a:noFill/>
        </p:spPr>
        <p:txBody>
          <a:bodyPr wrap="square">
            <a:spAutoFit/>
          </a:bodyPr>
          <a:lstStyle/>
          <a:p>
            <a:pPr fontAlgn="base"/>
            <a:r>
              <a:rPr lang="en-US" sz="5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Dataset Example</a:t>
            </a:r>
          </a:p>
        </p:txBody>
      </p:sp>
      <p:grpSp>
        <p:nvGrpSpPr>
          <p:cNvPr id="54" name="Group 53">
            <a:extLst>
              <a:ext uri="{FF2B5EF4-FFF2-40B4-BE49-F238E27FC236}">
                <a16:creationId xmlns:a16="http://schemas.microsoft.com/office/drawing/2014/main" id="{B6D96716-6ED5-492B-89CD-4B0E16733147}"/>
              </a:ext>
            </a:extLst>
          </p:cNvPr>
          <p:cNvGrpSpPr/>
          <p:nvPr/>
        </p:nvGrpSpPr>
        <p:grpSpPr>
          <a:xfrm>
            <a:off x="6856316" y="2380379"/>
            <a:ext cx="3034476" cy="860235"/>
            <a:chOff x="1375829" y="3761776"/>
            <a:chExt cx="3034476" cy="860235"/>
          </a:xfrm>
        </p:grpSpPr>
        <p:sp>
          <p:nvSpPr>
            <p:cNvPr id="55" name="Rectangle 54">
              <a:extLst>
                <a:ext uri="{FF2B5EF4-FFF2-40B4-BE49-F238E27FC236}">
                  <a16:creationId xmlns:a16="http://schemas.microsoft.com/office/drawing/2014/main" id="{544193D5-A71D-4712-96C8-3BA89D0EBFD4}"/>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56" name="Rectangle 55">
              <a:extLst>
                <a:ext uri="{FF2B5EF4-FFF2-40B4-BE49-F238E27FC236}">
                  <a16:creationId xmlns:a16="http://schemas.microsoft.com/office/drawing/2014/main" id="{F78500A8-65E0-426A-97DE-B56ED9EF2A55}"/>
                </a:ext>
              </a:extLst>
            </p:cNvPr>
            <p:cNvSpPr/>
            <p:nvPr/>
          </p:nvSpPr>
          <p:spPr>
            <a:xfrm>
              <a:off x="1672914" y="3761776"/>
              <a:ext cx="2440306" cy="860235"/>
            </a:xfrm>
            <a:prstGeom prst="rect">
              <a:avLst/>
            </a:prstGeom>
          </p:spPr>
          <p:txBody>
            <a:bodyPr wrap="square">
              <a:spAutoFit/>
            </a:bodyPr>
            <a:lstStyle/>
            <a:p>
              <a:pPr algn="ctr">
                <a:lnSpc>
                  <a:spcPct val="130000"/>
                </a:lnSpc>
              </a:pPr>
              <a:r>
                <a:rPr lang="en-US" sz="2000" b="1" dirty="0" err="1">
                  <a:solidFill>
                    <a:schemeClr val="bg1"/>
                  </a:solidFill>
                  <a:latin typeface="Poppins" panose="02000000000000000000" pitchFamily="2" charset="0"/>
                  <a:ea typeface="Open Sans Light" panose="020B0306030504020204" pitchFamily="34" charset="0"/>
                  <a:cs typeface="Poppins" panose="02000000000000000000" pitchFamily="2" charset="0"/>
                </a:rPr>
                <a:t>SuperHero</a:t>
              </a:r>
              <a:r>
                <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rPr>
                <a:t> API Response</a:t>
              </a:r>
            </a:p>
          </p:txBody>
        </p:sp>
      </p:grpSp>
      <p:grpSp>
        <p:nvGrpSpPr>
          <p:cNvPr id="51" name="Group 50">
            <a:extLst>
              <a:ext uri="{FF2B5EF4-FFF2-40B4-BE49-F238E27FC236}">
                <a16:creationId xmlns:a16="http://schemas.microsoft.com/office/drawing/2014/main" id="{3E3E8AD7-356B-407A-A124-512991B0996B}"/>
              </a:ext>
            </a:extLst>
          </p:cNvPr>
          <p:cNvGrpSpPr/>
          <p:nvPr/>
        </p:nvGrpSpPr>
        <p:grpSpPr>
          <a:xfrm>
            <a:off x="1138797" y="4301195"/>
            <a:ext cx="3034476" cy="717838"/>
            <a:chOff x="1375829" y="3761776"/>
            <a:chExt cx="3034476" cy="717838"/>
          </a:xfrm>
        </p:grpSpPr>
        <p:sp>
          <p:nvSpPr>
            <p:cNvPr id="52" name="Rectangle 51">
              <a:extLst>
                <a:ext uri="{FF2B5EF4-FFF2-40B4-BE49-F238E27FC236}">
                  <a16:creationId xmlns:a16="http://schemas.microsoft.com/office/drawing/2014/main" id="{FE46953D-1B9E-40CC-B69A-F8210973C660}"/>
                </a:ext>
              </a:extLst>
            </p:cNvPr>
            <p:cNvSpPr/>
            <p:nvPr/>
          </p:nvSpPr>
          <p:spPr>
            <a:xfrm>
              <a:off x="1375829" y="4129838"/>
              <a:ext cx="3034476" cy="349776"/>
            </a:xfrm>
            <a:prstGeom prst="rect">
              <a:avLst/>
            </a:prstGeom>
          </p:spPr>
          <p:txBody>
            <a:bodyPr wrap="square">
              <a:spAutoFit/>
            </a:bodyPr>
            <a:lstStyle/>
            <a:p>
              <a:pPr algn="ctr">
                <a:lnSpc>
                  <a:spcPct val="130000"/>
                </a:lnSpc>
              </a:pPr>
              <a:endParaRPr lang="en-US" sz="1400" dirty="0">
                <a:solidFill>
                  <a:schemeClr val="bg1"/>
                </a:solidFill>
                <a:latin typeface="Poppins Light" panose="02000000000000000000" pitchFamily="2" charset="0"/>
                <a:ea typeface="Open Sans Light" panose="020B0306030504020204" pitchFamily="34" charset="0"/>
                <a:cs typeface="Poppins Light" panose="02000000000000000000" pitchFamily="2" charset="0"/>
              </a:endParaRPr>
            </a:p>
          </p:txBody>
        </p:sp>
        <p:sp>
          <p:nvSpPr>
            <p:cNvPr id="53" name="Rectangle 52">
              <a:extLst>
                <a:ext uri="{FF2B5EF4-FFF2-40B4-BE49-F238E27FC236}">
                  <a16:creationId xmlns:a16="http://schemas.microsoft.com/office/drawing/2014/main" id="{193093C6-4FD8-4DB8-9162-22F8D7700881}"/>
                </a:ext>
              </a:extLst>
            </p:cNvPr>
            <p:cNvSpPr/>
            <p:nvPr/>
          </p:nvSpPr>
          <p:spPr>
            <a:xfrm>
              <a:off x="1672914" y="3761776"/>
              <a:ext cx="2440306" cy="469359"/>
            </a:xfrm>
            <a:prstGeom prst="rect">
              <a:avLst/>
            </a:prstGeom>
          </p:spPr>
          <p:txBody>
            <a:bodyPr wrap="square">
              <a:spAutoFit/>
            </a:bodyPr>
            <a:lstStyle/>
            <a:p>
              <a:pPr algn="ctr">
                <a:lnSpc>
                  <a:spcPct val="130000"/>
                </a:lnSpc>
              </a:pPr>
              <a:endParaRPr lang="en-US" sz="2000" b="1" dirty="0">
                <a:solidFill>
                  <a:schemeClr val="bg1"/>
                </a:solidFill>
                <a:latin typeface="Poppins" panose="02000000000000000000" pitchFamily="2" charset="0"/>
                <a:ea typeface="Open Sans Light" panose="020B0306030504020204" pitchFamily="34" charset="0"/>
                <a:cs typeface="Poppins" panose="02000000000000000000" pitchFamily="2" charset="0"/>
              </a:endParaRPr>
            </a:p>
          </p:txBody>
        </p:sp>
      </p:grpSp>
      <p:sp>
        <p:nvSpPr>
          <p:cNvPr id="63" name="Oval 62">
            <a:extLst>
              <a:ext uri="{FF2B5EF4-FFF2-40B4-BE49-F238E27FC236}">
                <a16:creationId xmlns:a16="http://schemas.microsoft.com/office/drawing/2014/main" id="{6E24B9B7-2280-4E40-8C7B-3F0DA5B0EB93}"/>
              </a:ext>
            </a:extLst>
          </p:cNvPr>
          <p:cNvSpPr/>
          <p:nvPr/>
        </p:nvSpPr>
        <p:spPr>
          <a:xfrm>
            <a:off x="9418122" y="5328640"/>
            <a:ext cx="383043" cy="383043"/>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Oval 56">
            <a:extLst>
              <a:ext uri="{FF2B5EF4-FFF2-40B4-BE49-F238E27FC236}">
                <a16:creationId xmlns:a16="http://schemas.microsoft.com/office/drawing/2014/main" id="{23EEF561-C520-4172-B0AC-3FECE7891FB8}"/>
              </a:ext>
            </a:extLst>
          </p:cNvPr>
          <p:cNvSpPr/>
          <p:nvPr/>
        </p:nvSpPr>
        <p:spPr>
          <a:xfrm>
            <a:off x="9609643" y="5520161"/>
            <a:ext cx="2015906" cy="2015906"/>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sp>
        <p:nvSpPr>
          <p:cNvPr id="28" name="Freeform 427">
            <a:extLst>
              <a:ext uri="{FF2B5EF4-FFF2-40B4-BE49-F238E27FC236}">
                <a16:creationId xmlns:a16="http://schemas.microsoft.com/office/drawing/2014/main" id="{B1E18DEA-824E-42B0-88E1-D516BB0C151F}"/>
              </a:ext>
            </a:extLst>
          </p:cNvPr>
          <p:cNvSpPr>
            <a:spLocks noEditPoints="1"/>
          </p:cNvSpPr>
          <p:nvPr/>
        </p:nvSpPr>
        <p:spPr bwMode="auto">
          <a:xfrm>
            <a:off x="10843562" y="42335"/>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29" name="Rectangle 28">
            <a:extLst>
              <a:ext uri="{FF2B5EF4-FFF2-40B4-BE49-F238E27FC236}">
                <a16:creationId xmlns:a16="http://schemas.microsoft.com/office/drawing/2014/main" id="{677B120E-0D48-4AE5-AB81-596A8A8889FB}"/>
              </a:ext>
            </a:extLst>
          </p:cNvPr>
          <p:cNvSpPr/>
          <p:nvPr/>
        </p:nvSpPr>
        <p:spPr>
          <a:xfrm>
            <a:off x="11295536" y="42335"/>
            <a:ext cx="853119" cy="369332"/>
          </a:xfrm>
          <a:prstGeom prst="rect">
            <a:avLst/>
          </a:prstGeom>
        </p:spPr>
        <p:txBody>
          <a:bodyPr wrap="none">
            <a:spAutoFit/>
          </a:bodyPr>
          <a:lstStyle/>
          <a:p>
            <a:r>
              <a:rPr lang="en-US" dirty="0">
                <a:solidFill>
                  <a:schemeClr val="bg1"/>
                </a:solidFill>
              </a:rPr>
              <a:t>- Nadia</a:t>
            </a:r>
          </a:p>
        </p:txBody>
      </p:sp>
      <p:pic>
        <p:nvPicPr>
          <p:cNvPr id="4" name="Picture 3">
            <a:extLst>
              <a:ext uri="{FF2B5EF4-FFF2-40B4-BE49-F238E27FC236}">
                <a16:creationId xmlns:a16="http://schemas.microsoft.com/office/drawing/2014/main" id="{44F46239-DEC8-47E7-B663-90D86AC41460}"/>
              </a:ext>
            </a:extLst>
          </p:cNvPr>
          <p:cNvPicPr>
            <a:picLocks noChangeAspect="1"/>
          </p:cNvPicPr>
          <p:nvPr/>
        </p:nvPicPr>
        <p:blipFill>
          <a:blip r:embed="rId2"/>
          <a:stretch>
            <a:fillRect/>
          </a:stretch>
        </p:blipFill>
        <p:spPr>
          <a:xfrm>
            <a:off x="156809" y="1028079"/>
            <a:ext cx="5936239" cy="5779776"/>
          </a:xfrm>
          <a:prstGeom prst="rect">
            <a:avLst/>
          </a:prstGeom>
        </p:spPr>
      </p:pic>
    </p:spTree>
    <p:extLst>
      <p:ext uri="{BB962C8B-B14F-4D97-AF65-F5344CB8AC3E}">
        <p14:creationId xmlns:p14="http://schemas.microsoft.com/office/powerpoint/2010/main" val="4097392565"/>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2" presetClass="entr" presetSubtype="4" fill="hold" grpId="1" nodeType="withEffect" p14:presetBounceEnd="66667">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14:bounceEnd="66667">
                                          <p:cBhvr additive="base">
                                            <p:cTn id="12" dur="1000" fill="hold"/>
                                            <p:tgtEl>
                                              <p:spTgt spid="50"/>
                                            </p:tgtEl>
                                            <p:attrNameLst>
                                              <p:attrName>ppt_x</p:attrName>
                                            </p:attrNameLst>
                                          </p:cBhvr>
                                          <p:tavLst>
                                            <p:tav tm="0">
                                              <p:val>
                                                <p:strVal val="#ppt_x"/>
                                              </p:val>
                                            </p:tav>
                                            <p:tav tm="100000">
                                              <p:val>
                                                <p:strVal val="#ppt_x"/>
                                              </p:val>
                                            </p:tav>
                                          </p:tavLst>
                                        </p:anim>
                                        <p:anim calcmode="lin" valueType="num" p14:bounceEnd="66667">
                                          <p:cBhvr additive="base">
                                            <p:cTn id="13" dur="1000" fill="hold"/>
                                            <p:tgtEl>
                                              <p:spTgt spid="50"/>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750" fill="hold"/>
                                            <p:tgtEl>
                                              <p:spTgt spid="2"/>
                                            </p:tgtEl>
                                            <p:attrNameLst>
                                              <p:attrName>ppt_x</p:attrName>
                                            </p:attrNameLst>
                                          </p:cBhvr>
                                          <p:tavLst>
                                            <p:tav tm="0">
                                              <p:val>
                                                <p:strVal val="#ppt_x"/>
                                              </p:val>
                                            </p:tav>
                                            <p:tav tm="100000">
                                              <p:val>
                                                <p:strVal val="#ppt_x"/>
                                              </p:val>
                                            </p:tav>
                                          </p:tavLst>
                                        </p:anim>
                                        <p:anim calcmode="lin" valueType="num">
                                          <p:cBhvr additive="base">
                                            <p:cTn id="17" dur="750" fill="hold"/>
                                            <p:tgtEl>
                                              <p:spTgt spid="2"/>
                                            </p:tgtEl>
                                            <p:attrNameLst>
                                              <p:attrName>ppt_y</p:attrName>
                                            </p:attrNameLst>
                                          </p:cBhvr>
                                          <p:tavLst>
                                            <p:tav tm="0">
                                              <p:val>
                                                <p:strVal val="1+#ppt_h/2"/>
                                              </p:val>
                                            </p:tav>
                                            <p:tav tm="100000">
                                              <p:val>
                                                <p:strVal val="#ppt_y"/>
                                              </p:val>
                                            </p:tav>
                                          </p:tavLst>
                                        </p:anim>
                                      </p:childTnLst>
                                    </p:cTn>
                                  </p:par>
                                  <p:par>
                                    <p:cTn id="18" presetID="6" presetClass="entr" presetSubtype="32" fill="hold" nodeType="withEffect">
                                      <p:stCondLst>
                                        <p:cond delay="750"/>
                                      </p:stCondLst>
                                      <p:childTnLst>
                                        <p:set>
                                          <p:cBhvr>
                                            <p:cTn id="19" dur="1" fill="hold">
                                              <p:stCondLst>
                                                <p:cond delay="0"/>
                                              </p:stCondLst>
                                            </p:cTn>
                                            <p:tgtEl>
                                              <p:spTgt spid="54"/>
                                            </p:tgtEl>
                                            <p:attrNameLst>
                                              <p:attrName>style.visibility</p:attrName>
                                            </p:attrNameLst>
                                          </p:cBhvr>
                                          <p:to>
                                            <p:strVal val="visible"/>
                                          </p:to>
                                        </p:set>
                                        <p:animEffect transition="in" filter="circle(out)">
                                          <p:cBhvr>
                                            <p:cTn id="20" dur="750"/>
                                            <p:tgtEl>
                                              <p:spTgt spid="54"/>
                                            </p:tgtEl>
                                          </p:cBhvr>
                                        </p:animEffect>
                                      </p:childTnLst>
                                    </p:cTn>
                                  </p:par>
                                  <p:par>
                                    <p:cTn id="21" presetID="6" presetClass="entr" presetSubtype="32" fill="hold" nodeType="withEffect">
                                      <p:stCondLst>
                                        <p:cond delay="1250"/>
                                      </p:stCondLst>
                                      <p:childTnLst>
                                        <p:set>
                                          <p:cBhvr>
                                            <p:cTn id="22" dur="1" fill="hold">
                                              <p:stCondLst>
                                                <p:cond delay="0"/>
                                              </p:stCondLst>
                                            </p:cTn>
                                            <p:tgtEl>
                                              <p:spTgt spid="51"/>
                                            </p:tgtEl>
                                            <p:attrNameLst>
                                              <p:attrName>style.visibility</p:attrName>
                                            </p:attrNameLst>
                                          </p:cBhvr>
                                          <p:to>
                                            <p:strVal val="visible"/>
                                          </p:to>
                                        </p:set>
                                        <p:animEffect transition="in" filter="circle(out)">
                                          <p:cBhvr>
                                            <p:cTn id="23" dur="750"/>
                                            <p:tgtEl>
                                              <p:spTgt spid="51"/>
                                            </p:tgtEl>
                                          </p:cBhvr>
                                        </p:animEffect>
                                      </p:childTnLst>
                                    </p:cTn>
                                  </p:par>
                                  <p:par>
                                    <p:cTn id="24" presetID="2" presetClass="entr" presetSubtype="4" decel="100000" fill="hold" nodeType="withEffect">
                                      <p:stCondLst>
                                        <p:cond delay="75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750" fill="hold"/>
                                            <p:tgtEl>
                                              <p:spTgt spid="41"/>
                                            </p:tgtEl>
                                            <p:attrNameLst>
                                              <p:attrName>ppt_x</p:attrName>
                                            </p:attrNameLst>
                                          </p:cBhvr>
                                          <p:tavLst>
                                            <p:tav tm="0">
                                              <p:val>
                                                <p:strVal val="#ppt_x"/>
                                              </p:val>
                                            </p:tav>
                                            <p:tav tm="100000">
                                              <p:val>
                                                <p:strVal val="#ppt_x"/>
                                              </p:val>
                                            </p:tav>
                                          </p:tavLst>
                                        </p:anim>
                                        <p:anim calcmode="lin" valueType="num">
                                          <p:cBhvr additive="base">
                                            <p:cTn id="27" dur="750" fill="hold"/>
                                            <p:tgtEl>
                                              <p:spTgt spid="41"/>
                                            </p:tgtEl>
                                            <p:attrNameLst>
                                              <p:attrName>ppt_y</p:attrName>
                                            </p:attrNameLst>
                                          </p:cBhvr>
                                          <p:tavLst>
                                            <p:tav tm="0">
                                              <p:val>
                                                <p:strVal val="1+#ppt_h/2"/>
                                              </p:val>
                                            </p:tav>
                                            <p:tav tm="100000">
                                              <p:val>
                                                <p:strVal val="#ppt_y"/>
                                              </p:val>
                                            </p:tav>
                                          </p:tavLst>
                                        </p:anim>
                                      </p:childTnLst>
                                    </p:cTn>
                                  </p:par>
                                  <p:par>
                                    <p:cTn id="28" presetID="6" presetClass="emph" presetSubtype="0" repeatCount="indefinite" autoRev="1" fill="hold" nodeType="withEffect">
                                      <p:stCondLst>
                                        <p:cond delay="500"/>
                                      </p:stCondLst>
                                      <p:childTnLst>
                                        <p:animScale>
                                          <p:cBhvr>
                                            <p:cTn id="29" dur="500" fill="hold"/>
                                            <p:tgtEl>
                                              <p:spTgt spid="41"/>
                                            </p:tgtEl>
                                          </p:cBhvr>
                                          <p:by x="105000" y="105000"/>
                                        </p:animScale>
                                      </p:childTnLst>
                                    </p:cTn>
                                  </p:par>
                                  <p:par>
                                    <p:cTn id="30" presetID="49" presetClass="entr" presetSubtype="0" decel="100000" fill="hold" grpId="0" nodeType="withEffect">
                                      <p:stCondLst>
                                        <p:cond delay="1000"/>
                                      </p:stCondLst>
                                      <p:childTnLst>
                                        <p:set>
                                          <p:cBhvr>
                                            <p:cTn id="31" dur="1" fill="hold">
                                              <p:stCondLst>
                                                <p:cond delay="0"/>
                                              </p:stCondLst>
                                            </p:cTn>
                                            <p:tgtEl>
                                              <p:spTgt spid="40"/>
                                            </p:tgtEl>
                                            <p:attrNameLst>
                                              <p:attrName>style.visibility</p:attrName>
                                            </p:attrNameLst>
                                          </p:cBhvr>
                                          <p:to>
                                            <p:strVal val="visible"/>
                                          </p:to>
                                        </p:set>
                                        <p:anim calcmode="lin" valueType="num">
                                          <p:cBhvr>
                                            <p:cTn id="32" dur="750" fill="hold"/>
                                            <p:tgtEl>
                                              <p:spTgt spid="40"/>
                                            </p:tgtEl>
                                            <p:attrNameLst>
                                              <p:attrName>ppt_w</p:attrName>
                                            </p:attrNameLst>
                                          </p:cBhvr>
                                          <p:tavLst>
                                            <p:tav tm="0">
                                              <p:val>
                                                <p:fltVal val="0"/>
                                              </p:val>
                                            </p:tav>
                                            <p:tav tm="100000">
                                              <p:val>
                                                <p:strVal val="#ppt_w"/>
                                              </p:val>
                                            </p:tav>
                                          </p:tavLst>
                                        </p:anim>
                                        <p:anim calcmode="lin" valueType="num">
                                          <p:cBhvr>
                                            <p:cTn id="33" dur="750" fill="hold"/>
                                            <p:tgtEl>
                                              <p:spTgt spid="40"/>
                                            </p:tgtEl>
                                            <p:attrNameLst>
                                              <p:attrName>ppt_h</p:attrName>
                                            </p:attrNameLst>
                                          </p:cBhvr>
                                          <p:tavLst>
                                            <p:tav tm="0">
                                              <p:val>
                                                <p:fltVal val="0"/>
                                              </p:val>
                                            </p:tav>
                                            <p:tav tm="100000">
                                              <p:val>
                                                <p:strVal val="#ppt_h"/>
                                              </p:val>
                                            </p:tav>
                                          </p:tavLst>
                                        </p:anim>
                                        <p:anim calcmode="lin" valueType="num">
                                          <p:cBhvr>
                                            <p:cTn id="34" dur="750" fill="hold"/>
                                            <p:tgtEl>
                                              <p:spTgt spid="40"/>
                                            </p:tgtEl>
                                            <p:attrNameLst>
                                              <p:attrName>style.rotation</p:attrName>
                                            </p:attrNameLst>
                                          </p:cBhvr>
                                          <p:tavLst>
                                            <p:tav tm="0">
                                              <p:val>
                                                <p:fltVal val="360"/>
                                              </p:val>
                                            </p:tav>
                                            <p:tav tm="100000">
                                              <p:val>
                                                <p:fltVal val="0"/>
                                              </p:val>
                                            </p:tav>
                                          </p:tavLst>
                                        </p:anim>
                                        <p:animEffect transition="in" filter="fade">
                                          <p:cBhvr>
                                            <p:cTn id="35" dur="750"/>
                                            <p:tgtEl>
                                              <p:spTgt spid="40"/>
                                            </p:tgtEl>
                                          </p:cBhvr>
                                        </p:animEffect>
                                      </p:childTnLst>
                                    </p:cTn>
                                  </p:par>
                                  <p:par>
                                    <p:cTn id="36" presetID="8" presetClass="emph" presetSubtype="0" repeatCount="indefinite" fill="hold" grpId="1" nodeType="withEffect">
                                      <p:stCondLst>
                                        <p:cond delay="1500"/>
                                      </p:stCondLst>
                                      <p:childTnLst>
                                        <p:animRot by="-21600000">
                                          <p:cBhvr>
                                            <p:cTn id="37" dur="2000" fill="hold"/>
                                            <p:tgtEl>
                                              <p:spTgt spid="40"/>
                                            </p:tgtEl>
                                            <p:attrNameLst>
                                              <p:attrName>r</p:attrName>
                                            </p:attrNameLst>
                                          </p:cBhvr>
                                        </p:animRot>
                                      </p:childTnLst>
                                    </p:cTn>
                                  </p:par>
                                  <p:par>
                                    <p:cTn id="38" presetID="53" presetClass="entr" presetSubtype="16" fill="hold" grpId="0" nodeType="withEffect">
                                      <p:stCondLst>
                                        <p:cond delay="27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750" fill="hold"/>
                                            <p:tgtEl>
                                              <p:spTgt spid="35"/>
                                            </p:tgtEl>
                                            <p:attrNameLst>
                                              <p:attrName>ppt_w</p:attrName>
                                            </p:attrNameLst>
                                          </p:cBhvr>
                                          <p:tavLst>
                                            <p:tav tm="0">
                                              <p:val>
                                                <p:fltVal val="0"/>
                                              </p:val>
                                            </p:tav>
                                            <p:tav tm="100000">
                                              <p:val>
                                                <p:strVal val="#ppt_w"/>
                                              </p:val>
                                            </p:tav>
                                          </p:tavLst>
                                        </p:anim>
                                        <p:anim calcmode="lin" valueType="num">
                                          <p:cBhvr>
                                            <p:cTn id="41" dur="750" fill="hold"/>
                                            <p:tgtEl>
                                              <p:spTgt spid="35"/>
                                            </p:tgtEl>
                                            <p:attrNameLst>
                                              <p:attrName>ppt_h</p:attrName>
                                            </p:attrNameLst>
                                          </p:cBhvr>
                                          <p:tavLst>
                                            <p:tav tm="0">
                                              <p:val>
                                                <p:fltVal val="0"/>
                                              </p:val>
                                            </p:tav>
                                            <p:tav tm="100000">
                                              <p:val>
                                                <p:strVal val="#ppt_h"/>
                                              </p:val>
                                            </p:tav>
                                          </p:tavLst>
                                        </p:anim>
                                        <p:animEffect transition="in" filter="fade">
                                          <p:cBhvr>
                                            <p:cTn id="42" dur="750"/>
                                            <p:tgtEl>
                                              <p:spTgt spid="35"/>
                                            </p:tgtEl>
                                          </p:cBhvr>
                                        </p:animEffect>
                                      </p:childTnLst>
                                    </p:cTn>
                                  </p:par>
                                  <p:par>
                                    <p:cTn id="43" presetID="53" presetClass="entr" presetSubtype="16" fill="hold" grpId="0" nodeType="withEffect">
                                      <p:stCondLst>
                                        <p:cond delay="30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750" fill="hold"/>
                                            <p:tgtEl>
                                              <p:spTgt spid="36"/>
                                            </p:tgtEl>
                                            <p:attrNameLst>
                                              <p:attrName>ppt_w</p:attrName>
                                            </p:attrNameLst>
                                          </p:cBhvr>
                                          <p:tavLst>
                                            <p:tav tm="0">
                                              <p:val>
                                                <p:fltVal val="0"/>
                                              </p:val>
                                            </p:tav>
                                            <p:tav tm="100000">
                                              <p:val>
                                                <p:strVal val="#ppt_w"/>
                                              </p:val>
                                            </p:tav>
                                          </p:tavLst>
                                        </p:anim>
                                        <p:anim calcmode="lin" valueType="num">
                                          <p:cBhvr>
                                            <p:cTn id="46" dur="750" fill="hold"/>
                                            <p:tgtEl>
                                              <p:spTgt spid="36"/>
                                            </p:tgtEl>
                                            <p:attrNameLst>
                                              <p:attrName>ppt_h</p:attrName>
                                            </p:attrNameLst>
                                          </p:cBhvr>
                                          <p:tavLst>
                                            <p:tav tm="0">
                                              <p:val>
                                                <p:fltVal val="0"/>
                                              </p:val>
                                            </p:tav>
                                            <p:tav tm="100000">
                                              <p:val>
                                                <p:strVal val="#ppt_h"/>
                                              </p:val>
                                            </p:tav>
                                          </p:tavLst>
                                        </p:anim>
                                        <p:animEffect transition="in" filter="fade">
                                          <p:cBhvr>
                                            <p:cTn id="47" dur="750"/>
                                            <p:tgtEl>
                                              <p:spTgt spid="36"/>
                                            </p:tgtEl>
                                          </p:cBhvr>
                                        </p:animEffect>
                                      </p:childTnLst>
                                    </p:cTn>
                                  </p:par>
                                  <p:par>
                                    <p:cTn id="48" presetID="53" presetClass="entr" presetSubtype="16" fill="hold" grpId="0" nodeType="withEffect">
                                      <p:stCondLst>
                                        <p:cond delay="3250"/>
                                      </p:stCondLst>
                                      <p:childTnLst>
                                        <p:set>
                                          <p:cBhvr>
                                            <p:cTn id="49" dur="1" fill="hold">
                                              <p:stCondLst>
                                                <p:cond delay="0"/>
                                              </p:stCondLst>
                                            </p:cTn>
                                            <p:tgtEl>
                                              <p:spTgt spid="37"/>
                                            </p:tgtEl>
                                            <p:attrNameLst>
                                              <p:attrName>style.visibility</p:attrName>
                                            </p:attrNameLst>
                                          </p:cBhvr>
                                          <p:to>
                                            <p:strVal val="visible"/>
                                          </p:to>
                                        </p:set>
                                        <p:anim calcmode="lin" valueType="num">
                                          <p:cBhvr>
                                            <p:cTn id="50" dur="750" fill="hold"/>
                                            <p:tgtEl>
                                              <p:spTgt spid="37"/>
                                            </p:tgtEl>
                                            <p:attrNameLst>
                                              <p:attrName>ppt_w</p:attrName>
                                            </p:attrNameLst>
                                          </p:cBhvr>
                                          <p:tavLst>
                                            <p:tav tm="0">
                                              <p:val>
                                                <p:fltVal val="0"/>
                                              </p:val>
                                            </p:tav>
                                            <p:tav tm="100000">
                                              <p:val>
                                                <p:strVal val="#ppt_w"/>
                                              </p:val>
                                            </p:tav>
                                          </p:tavLst>
                                        </p:anim>
                                        <p:anim calcmode="lin" valueType="num">
                                          <p:cBhvr>
                                            <p:cTn id="51" dur="750" fill="hold"/>
                                            <p:tgtEl>
                                              <p:spTgt spid="37"/>
                                            </p:tgtEl>
                                            <p:attrNameLst>
                                              <p:attrName>ppt_h</p:attrName>
                                            </p:attrNameLst>
                                          </p:cBhvr>
                                          <p:tavLst>
                                            <p:tav tm="0">
                                              <p:val>
                                                <p:fltVal val="0"/>
                                              </p:val>
                                            </p:tav>
                                            <p:tav tm="100000">
                                              <p:val>
                                                <p:strVal val="#ppt_h"/>
                                              </p:val>
                                            </p:tav>
                                          </p:tavLst>
                                        </p:anim>
                                        <p:animEffect transition="in" filter="fade">
                                          <p:cBhvr>
                                            <p:cTn id="52" dur="750"/>
                                            <p:tgtEl>
                                              <p:spTgt spid="37"/>
                                            </p:tgtEl>
                                          </p:cBhvr>
                                        </p:animEffect>
                                      </p:childTnLst>
                                    </p:cTn>
                                  </p:par>
                                  <p:par>
                                    <p:cTn id="53" presetID="2" presetClass="entr" presetSubtype="4" decel="100000" fill="hold" grpId="0" nodeType="withEffect">
                                      <p:stCondLst>
                                        <p:cond delay="175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750" fill="hold"/>
                                            <p:tgtEl>
                                              <p:spTgt spid="57"/>
                                            </p:tgtEl>
                                            <p:attrNameLst>
                                              <p:attrName>ppt_x</p:attrName>
                                            </p:attrNameLst>
                                          </p:cBhvr>
                                          <p:tavLst>
                                            <p:tav tm="0">
                                              <p:val>
                                                <p:strVal val="#ppt_x"/>
                                              </p:val>
                                            </p:tav>
                                            <p:tav tm="100000">
                                              <p:val>
                                                <p:strVal val="#ppt_x"/>
                                              </p:val>
                                            </p:tav>
                                          </p:tavLst>
                                        </p:anim>
                                        <p:anim calcmode="lin" valueType="num">
                                          <p:cBhvr additive="base">
                                            <p:cTn id="56" dur="750" fill="hold"/>
                                            <p:tgtEl>
                                              <p:spTgt spid="57"/>
                                            </p:tgtEl>
                                            <p:attrNameLst>
                                              <p:attrName>ppt_y</p:attrName>
                                            </p:attrNameLst>
                                          </p:cBhvr>
                                          <p:tavLst>
                                            <p:tav tm="0">
                                              <p:val>
                                                <p:strVal val="1+#ppt_h/2"/>
                                              </p:val>
                                            </p:tav>
                                            <p:tav tm="100000">
                                              <p:val>
                                                <p:strVal val="#ppt_y"/>
                                              </p:val>
                                            </p:tav>
                                          </p:tavLst>
                                        </p:anim>
                                      </p:childTnLst>
                                    </p:cTn>
                                  </p:par>
                                  <p:par>
                                    <p:cTn id="57" presetID="42" presetClass="path" presetSubtype="0" repeatCount="indefinite" accel="50000" decel="50000" autoRev="1" fill="hold" grpId="1" nodeType="withEffect">
                                      <p:stCondLst>
                                        <p:cond delay="2750"/>
                                      </p:stCondLst>
                                      <p:childTnLst>
                                        <p:animMotion origin="layout" path="M -3.33333E-6 -1.85185E-6 L -3.33333E-6 0.02847 " pathEditMode="relative" rAng="0" ptsTypes="AA">
                                          <p:cBhvr>
                                            <p:cTn id="58" dur="1000" fill="hold"/>
                                            <p:tgtEl>
                                              <p:spTgt spid="57"/>
                                            </p:tgtEl>
                                            <p:attrNameLst>
                                              <p:attrName>ppt_x</p:attrName>
                                              <p:attrName>ppt_y</p:attrName>
                                            </p:attrNameLst>
                                          </p:cBhvr>
                                          <p:rCtr x="0" y="1412"/>
                                        </p:animMotion>
                                      </p:childTnLst>
                                    </p:cTn>
                                  </p:par>
                                  <p:par>
                                    <p:cTn id="59" presetID="2" presetClass="entr" presetSubtype="4" decel="100000" fill="hold" grpId="0" nodeType="withEffect">
                                      <p:stCondLst>
                                        <p:cond delay="150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750" fill="hold"/>
                                            <p:tgtEl>
                                              <p:spTgt spid="63"/>
                                            </p:tgtEl>
                                            <p:attrNameLst>
                                              <p:attrName>ppt_x</p:attrName>
                                            </p:attrNameLst>
                                          </p:cBhvr>
                                          <p:tavLst>
                                            <p:tav tm="0">
                                              <p:val>
                                                <p:strVal val="#ppt_x"/>
                                              </p:val>
                                            </p:tav>
                                            <p:tav tm="100000">
                                              <p:val>
                                                <p:strVal val="#ppt_x"/>
                                              </p:val>
                                            </p:tav>
                                          </p:tavLst>
                                        </p:anim>
                                        <p:anim calcmode="lin" valueType="num">
                                          <p:cBhvr additive="base">
                                            <p:cTn id="62" dur="750" fill="hold"/>
                                            <p:tgtEl>
                                              <p:spTgt spid="63"/>
                                            </p:tgtEl>
                                            <p:attrNameLst>
                                              <p:attrName>ppt_y</p:attrName>
                                            </p:attrNameLst>
                                          </p:cBhvr>
                                          <p:tavLst>
                                            <p:tav tm="0">
                                              <p:val>
                                                <p:strVal val="1+#ppt_h/2"/>
                                              </p:val>
                                            </p:tav>
                                            <p:tav tm="100000">
                                              <p:val>
                                                <p:strVal val="#ppt_y"/>
                                              </p:val>
                                            </p:tav>
                                          </p:tavLst>
                                        </p:anim>
                                      </p:childTnLst>
                                    </p:cTn>
                                  </p:par>
                                  <p:par>
                                    <p:cTn id="63" presetID="42" presetClass="path" presetSubtype="0" repeatCount="indefinite" accel="50000" decel="50000" autoRev="1" fill="hold" grpId="1" nodeType="withEffect">
                                      <p:stCondLst>
                                        <p:cond delay="2500"/>
                                      </p:stCondLst>
                                      <p:childTnLst>
                                        <p:animMotion origin="layout" path="M -3.33333E-6 -1.85185E-6 L -3.33333E-6 0.02847 " pathEditMode="relative" rAng="0" ptsTypes="AA">
                                          <p:cBhvr>
                                            <p:cTn id="64" dur="1000" fill="hold"/>
                                            <p:tgtEl>
                                              <p:spTgt spid="63"/>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P spid="40" grpId="0" animBg="1"/>
          <p:bldP spid="40" grpId="1" animBg="1"/>
          <p:bldP spid="50" grpId="0"/>
          <p:bldP spid="50" grpId="1"/>
          <p:bldP spid="63" grpId="0" animBg="1"/>
          <p:bldP spid="63" grpId="1" animBg="1"/>
          <p:bldP spid="57" grpId="0" animBg="1"/>
          <p:bldP spid="57"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2" presetClass="entr" presetSubtype="4" fill="hold" grpId="1"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1000" fill="hold"/>
                                            <p:tgtEl>
                                              <p:spTgt spid="50"/>
                                            </p:tgtEl>
                                            <p:attrNameLst>
                                              <p:attrName>ppt_x</p:attrName>
                                            </p:attrNameLst>
                                          </p:cBhvr>
                                          <p:tavLst>
                                            <p:tav tm="0">
                                              <p:val>
                                                <p:strVal val="#ppt_x"/>
                                              </p:val>
                                            </p:tav>
                                            <p:tav tm="100000">
                                              <p:val>
                                                <p:strVal val="#ppt_x"/>
                                              </p:val>
                                            </p:tav>
                                          </p:tavLst>
                                        </p:anim>
                                        <p:anim calcmode="lin" valueType="num">
                                          <p:cBhvr additive="base">
                                            <p:cTn id="13" dur="1000" fill="hold"/>
                                            <p:tgtEl>
                                              <p:spTgt spid="50"/>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750" fill="hold"/>
                                            <p:tgtEl>
                                              <p:spTgt spid="2"/>
                                            </p:tgtEl>
                                            <p:attrNameLst>
                                              <p:attrName>ppt_x</p:attrName>
                                            </p:attrNameLst>
                                          </p:cBhvr>
                                          <p:tavLst>
                                            <p:tav tm="0">
                                              <p:val>
                                                <p:strVal val="#ppt_x"/>
                                              </p:val>
                                            </p:tav>
                                            <p:tav tm="100000">
                                              <p:val>
                                                <p:strVal val="#ppt_x"/>
                                              </p:val>
                                            </p:tav>
                                          </p:tavLst>
                                        </p:anim>
                                        <p:anim calcmode="lin" valueType="num">
                                          <p:cBhvr additive="base">
                                            <p:cTn id="17" dur="750" fill="hold"/>
                                            <p:tgtEl>
                                              <p:spTgt spid="2"/>
                                            </p:tgtEl>
                                            <p:attrNameLst>
                                              <p:attrName>ppt_y</p:attrName>
                                            </p:attrNameLst>
                                          </p:cBhvr>
                                          <p:tavLst>
                                            <p:tav tm="0">
                                              <p:val>
                                                <p:strVal val="1+#ppt_h/2"/>
                                              </p:val>
                                            </p:tav>
                                            <p:tav tm="100000">
                                              <p:val>
                                                <p:strVal val="#ppt_y"/>
                                              </p:val>
                                            </p:tav>
                                          </p:tavLst>
                                        </p:anim>
                                      </p:childTnLst>
                                    </p:cTn>
                                  </p:par>
                                  <p:par>
                                    <p:cTn id="18" presetID="6" presetClass="entr" presetSubtype="32" fill="hold" nodeType="withEffect">
                                      <p:stCondLst>
                                        <p:cond delay="750"/>
                                      </p:stCondLst>
                                      <p:childTnLst>
                                        <p:set>
                                          <p:cBhvr>
                                            <p:cTn id="19" dur="1" fill="hold">
                                              <p:stCondLst>
                                                <p:cond delay="0"/>
                                              </p:stCondLst>
                                            </p:cTn>
                                            <p:tgtEl>
                                              <p:spTgt spid="54"/>
                                            </p:tgtEl>
                                            <p:attrNameLst>
                                              <p:attrName>style.visibility</p:attrName>
                                            </p:attrNameLst>
                                          </p:cBhvr>
                                          <p:to>
                                            <p:strVal val="visible"/>
                                          </p:to>
                                        </p:set>
                                        <p:animEffect transition="in" filter="circle(out)">
                                          <p:cBhvr>
                                            <p:cTn id="20" dur="750"/>
                                            <p:tgtEl>
                                              <p:spTgt spid="54"/>
                                            </p:tgtEl>
                                          </p:cBhvr>
                                        </p:animEffect>
                                      </p:childTnLst>
                                    </p:cTn>
                                  </p:par>
                                  <p:par>
                                    <p:cTn id="21" presetID="6" presetClass="entr" presetSubtype="32" fill="hold" nodeType="withEffect">
                                      <p:stCondLst>
                                        <p:cond delay="1250"/>
                                      </p:stCondLst>
                                      <p:childTnLst>
                                        <p:set>
                                          <p:cBhvr>
                                            <p:cTn id="22" dur="1" fill="hold">
                                              <p:stCondLst>
                                                <p:cond delay="0"/>
                                              </p:stCondLst>
                                            </p:cTn>
                                            <p:tgtEl>
                                              <p:spTgt spid="51"/>
                                            </p:tgtEl>
                                            <p:attrNameLst>
                                              <p:attrName>style.visibility</p:attrName>
                                            </p:attrNameLst>
                                          </p:cBhvr>
                                          <p:to>
                                            <p:strVal val="visible"/>
                                          </p:to>
                                        </p:set>
                                        <p:animEffect transition="in" filter="circle(out)">
                                          <p:cBhvr>
                                            <p:cTn id="23" dur="750"/>
                                            <p:tgtEl>
                                              <p:spTgt spid="51"/>
                                            </p:tgtEl>
                                          </p:cBhvr>
                                        </p:animEffect>
                                      </p:childTnLst>
                                    </p:cTn>
                                  </p:par>
                                  <p:par>
                                    <p:cTn id="24" presetID="6" presetClass="entr" presetSubtype="32" fill="hold" nodeType="withEffect">
                                      <p:stCondLst>
                                        <p:cond delay="1250"/>
                                      </p:stCondLst>
                                      <p:childTnLst>
                                        <p:set>
                                          <p:cBhvr>
                                            <p:cTn id="25" dur="1" fill="hold">
                                              <p:stCondLst>
                                                <p:cond delay="0"/>
                                              </p:stCondLst>
                                            </p:cTn>
                                            <p:tgtEl>
                                              <p:spTgt spid="58"/>
                                            </p:tgtEl>
                                            <p:attrNameLst>
                                              <p:attrName>style.visibility</p:attrName>
                                            </p:attrNameLst>
                                          </p:cBhvr>
                                          <p:to>
                                            <p:strVal val="visible"/>
                                          </p:to>
                                        </p:set>
                                        <p:animEffect transition="in" filter="circle(out)">
                                          <p:cBhvr>
                                            <p:cTn id="26" dur="750"/>
                                            <p:tgtEl>
                                              <p:spTgt spid="58"/>
                                            </p:tgtEl>
                                          </p:cBhvr>
                                        </p:animEffect>
                                      </p:childTnLst>
                                    </p:cTn>
                                  </p:par>
                                  <p:par>
                                    <p:cTn id="27" presetID="2" presetClass="entr" presetSubtype="4" decel="100000" fill="hold" nodeType="withEffect">
                                      <p:stCondLst>
                                        <p:cond delay="75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750" fill="hold"/>
                                            <p:tgtEl>
                                              <p:spTgt spid="41"/>
                                            </p:tgtEl>
                                            <p:attrNameLst>
                                              <p:attrName>ppt_x</p:attrName>
                                            </p:attrNameLst>
                                          </p:cBhvr>
                                          <p:tavLst>
                                            <p:tav tm="0">
                                              <p:val>
                                                <p:strVal val="#ppt_x"/>
                                              </p:val>
                                            </p:tav>
                                            <p:tav tm="100000">
                                              <p:val>
                                                <p:strVal val="#ppt_x"/>
                                              </p:val>
                                            </p:tav>
                                          </p:tavLst>
                                        </p:anim>
                                        <p:anim calcmode="lin" valueType="num">
                                          <p:cBhvr additive="base">
                                            <p:cTn id="30" dur="750" fill="hold"/>
                                            <p:tgtEl>
                                              <p:spTgt spid="41"/>
                                            </p:tgtEl>
                                            <p:attrNameLst>
                                              <p:attrName>ppt_y</p:attrName>
                                            </p:attrNameLst>
                                          </p:cBhvr>
                                          <p:tavLst>
                                            <p:tav tm="0">
                                              <p:val>
                                                <p:strVal val="1+#ppt_h/2"/>
                                              </p:val>
                                            </p:tav>
                                            <p:tav tm="100000">
                                              <p:val>
                                                <p:strVal val="#ppt_y"/>
                                              </p:val>
                                            </p:tav>
                                          </p:tavLst>
                                        </p:anim>
                                      </p:childTnLst>
                                    </p:cTn>
                                  </p:par>
                                  <p:par>
                                    <p:cTn id="31" presetID="6" presetClass="emph" presetSubtype="0" repeatCount="indefinite" autoRev="1" fill="hold" nodeType="withEffect">
                                      <p:stCondLst>
                                        <p:cond delay="500"/>
                                      </p:stCondLst>
                                      <p:childTnLst>
                                        <p:animScale>
                                          <p:cBhvr>
                                            <p:cTn id="32" dur="500" fill="hold"/>
                                            <p:tgtEl>
                                              <p:spTgt spid="41"/>
                                            </p:tgtEl>
                                          </p:cBhvr>
                                          <p:by x="105000" y="105000"/>
                                        </p:animScale>
                                      </p:childTnLst>
                                    </p:cTn>
                                  </p:par>
                                  <p:par>
                                    <p:cTn id="33" presetID="49" presetClass="entr" presetSubtype="0" decel="100000" fill="hold" grpId="0" nodeType="withEffect">
                                      <p:stCondLst>
                                        <p:cond delay="10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750" fill="hold"/>
                                            <p:tgtEl>
                                              <p:spTgt spid="40"/>
                                            </p:tgtEl>
                                            <p:attrNameLst>
                                              <p:attrName>ppt_w</p:attrName>
                                            </p:attrNameLst>
                                          </p:cBhvr>
                                          <p:tavLst>
                                            <p:tav tm="0">
                                              <p:val>
                                                <p:fltVal val="0"/>
                                              </p:val>
                                            </p:tav>
                                            <p:tav tm="100000">
                                              <p:val>
                                                <p:strVal val="#ppt_w"/>
                                              </p:val>
                                            </p:tav>
                                          </p:tavLst>
                                        </p:anim>
                                        <p:anim calcmode="lin" valueType="num">
                                          <p:cBhvr>
                                            <p:cTn id="36" dur="750" fill="hold"/>
                                            <p:tgtEl>
                                              <p:spTgt spid="40"/>
                                            </p:tgtEl>
                                            <p:attrNameLst>
                                              <p:attrName>ppt_h</p:attrName>
                                            </p:attrNameLst>
                                          </p:cBhvr>
                                          <p:tavLst>
                                            <p:tav tm="0">
                                              <p:val>
                                                <p:fltVal val="0"/>
                                              </p:val>
                                            </p:tav>
                                            <p:tav tm="100000">
                                              <p:val>
                                                <p:strVal val="#ppt_h"/>
                                              </p:val>
                                            </p:tav>
                                          </p:tavLst>
                                        </p:anim>
                                        <p:anim calcmode="lin" valueType="num">
                                          <p:cBhvr>
                                            <p:cTn id="37" dur="750" fill="hold"/>
                                            <p:tgtEl>
                                              <p:spTgt spid="40"/>
                                            </p:tgtEl>
                                            <p:attrNameLst>
                                              <p:attrName>style.rotation</p:attrName>
                                            </p:attrNameLst>
                                          </p:cBhvr>
                                          <p:tavLst>
                                            <p:tav tm="0">
                                              <p:val>
                                                <p:fltVal val="360"/>
                                              </p:val>
                                            </p:tav>
                                            <p:tav tm="100000">
                                              <p:val>
                                                <p:fltVal val="0"/>
                                              </p:val>
                                            </p:tav>
                                          </p:tavLst>
                                        </p:anim>
                                        <p:animEffect transition="in" filter="fade">
                                          <p:cBhvr>
                                            <p:cTn id="38" dur="750"/>
                                            <p:tgtEl>
                                              <p:spTgt spid="40"/>
                                            </p:tgtEl>
                                          </p:cBhvr>
                                        </p:animEffect>
                                      </p:childTnLst>
                                    </p:cTn>
                                  </p:par>
                                  <p:par>
                                    <p:cTn id="39" presetID="8" presetClass="emph" presetSubtype="0" repeatCount="indefinite" fill="hold" grpId="1" nodeType="withEffect">
                                      <p:stCondLst>
                                        <p:cond delay="1500"/>
                                      </p:stCondLst>
                                      <p:childTnLst>
                                        <p:animRot by="-21600000">
                                          <p:cBhvr>
                                            <p:cTn id="40" dur="2000" fill="hold"/>
                                            <p:tgtEl>
                                              <p:spTgt spid="40"/>
                                            </p:tgtEl>
                                            <p:attrNameLst>
                                              <p:attrName>r</p:attrName>
                                            </p:attrNameLst>
                                          </p:cBhvr>
                                        </p:animRot>
                                      </p:childTnLst>
                                    </p:cTn>
                                  </p:par>
                                  <p:par>
                                    <p:cTn id="41" presetID="53" presetClass="entr" presetSubtype="16" fill="hold" grpId="0" nodeType="withEffect">
                                      <p:stCondLst>
                                        <p:cond delay="2750"/>
                                      </p:stCondLst>
                                      <p:childTnLst>
                                        <p:set>
                                          <p:cBhvr>
                                            <p:cTn id="42" dur="1" fill="hold">
                                              <p:stCondLst>
                                                <p:cond delay="0"/>
                                              </p:stCondLst>
                                            </p:cTn>
                                            <p:tgtEl>
                                              <p:spTgt spid="35"/>
                                            </p:tgtEl>
                                            <p:attrNameLst>
                                              <p:attrName>style.visibility</p:attrName>
                                            </p:attrNameLst>
                                          </p:cBhvr>
                                          <p:to>
                                            <p:strVal val="visible"/>
                                          </p:to>
                                        </p:set>
                                        <p:anim calcmode="lin" valueType="num">
                                          <p:cBhvr>
                                            <p:cTn id="43" dur="750" fill="hold"/>
                                            <p:tgtEl>
                                              <p:spTgt spid="35"/>
                                            </p:tgtEl>
                                            <p:attrNameLst>
                                              <p:attrName>ppt_w</p:attrName>
                                            </p:attrNameLst>
                                          </p:cBhvr>
                                          <p:tavLst>
                                            <p:tav tm="0">
                                              <p:val>
                                                <p:fltVal val="0"/>
                                              </p:val>
                                            </p:tav>
                                            <p:tav tm="100000">
                                              <p:val>
                                                <p:strVal val="#ppt_w"/>
                                              </p:val>
                                            </p:tav>
                                          </p:tavLst>
                                        </p:anim>
                                        <p:anim calcmode="lin" valueType="num">
                                          <p:cBhvr>
                                            <p:cTn id="44" dur="750" fill="hold"/>
                                            <p:tgtEl>
                                              <p:spTgt spid="35"/>
                                            </p:tgtEl>
                                            <p:attrNameLst>
                                              <p:attrName>ppt_h</p:attrName>
                                            </p:attrNameLst>
                                          </p:cBhvr>
                                          <p:tavLst>
                                            <p:tav tm="0">
                                              <p:val>
                                                <p:fltVal val="0"/>
                                              </p:val>
                                            </p:tav>
                                            <p:tav tm="100000">
                                              <p:val>
                                                <p:strVal val="#ppt_h"/>
                                              </p:val>
                                            </p:tav>
                                          </p:tavLst>
                                        </p:anim>
                                        <p:animEffect transition="in" filter="fade">
                                          <p:cBhvr>
                                            <p:cTn id="45" dur="750"/>
                                            <p:tgtEl>
                                              <p:spTgt spid="35"/>
                                            </p:tgtEl>
                                          </p:cBhvr>
                                        </p:animEffect>
                                      </p:childTnLst>
                                    </p:cTn>
                                  </p:par>
                                  <p:par>
                                    <p:cTn id="46" presetID="53" presetClass="entr" presetSubtype="16" fill="hold" grpId="0" nodeType="withEffect">
                                      <p:stCondLst>
                                        <p:cond delay="30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750" fill="hold"/>
                                            <p:tgtEl>
                                              <p:spTgt spid="36"/>
                                            </p:tgtEl>
                                            <p:attrNameLst>
                                              <p:attrName>ppt_w</p:attrName>
                                            </p:attrNameLst>
                                          </p:cBhvr>
                                          <p:tavLst>
                                            <p:tav tm="0">
                                              <p:val>
                                                <p:fltVal val="0"/>
                                              </p:val>
                                            </p:tav>
                                            <p:tav tm="100000">
                                              <p:val>
                                                <p:strVal val="#ppt_w"/>
                                              </p:val>
                                            </p:tav>
                                          </p:tavLst>
                                        </p:anim>
                                        <p:anim calcmode="lin" valueType="num">
                                          <p:cBhvr>
                                            <p:cTn id="49" dur="750" fill="hold"/>
                                            <p:tgtEl>
                                              <p:spTgt spid="36"/>
                                            </p:tgtEl>
                                            <p:attrNameLst>
                                              <p:attrName>ppt_h</p:attrName>
                                            </p:attrNameLst>
                                          </p:cBhvr>
                                          <p:tavLst>
                                            <p:tav tm="0">
                                              <p:val>
                                                <p:fltVal val="0"/>
                                              </p:val>
                                            </p:tav>
                                            <p:tav tm="100000">
                                              <p:val>
                                                <p:strVal val="#ppt_h"/>
                                              </p:val>
                                            </p:tav>
                                          </p:tavLst>
                                        </p:anim>
                                        <p:animEffect transition="in" filter="fade">
                                          <p:cBhvr>
                                            <p:cTn id="50" dur="750"/>
                                            <p:tgtEl>
                                              <p:spTgt spid="36"/>
                                            </p:tgtEl>
                                          </p:cBhvr>
                                        </p:animEffect>
                                      </p:childTnLst>
                                    </p:cTn>
                                  </p:par>
                                  <p:par>
                                    <p:cTn id="51" presetID="53" presetClass="entr" presetSubtype="16" fill="hold" grpId="0" nodeType="withEffect">
                                      <p:stCondLst>
                                        <p:cond delay="3250"/>
                                      </p:stCondLst>
                                      <p:childTnLst>
                                        <p:set>
                                          <p:cBhvr>
                                            <p:cTn id="52" dur="1" fill="hold">
                                              <p:stCondLst>
                                                <p:cond delay="0"/>
                                              </p:stCondLst>
                                            </p:cTn>
                                            <p:tgtEl>
                                              <p:spTgt spid="37"/>
                                            </p:tgtEl>
                                            <p:attrNameLst>
                                              <p:attrName>style.visibility</p:attrName>
                                            </p:attrNameLst>
                                          </p:cBhvr>
                                          <p:to>
                                            <p:strVal val="visible"/>
                                          </p:to>
                                        </p:set>
                                        <p:anim calcmode="lin" valueType="num">
                                          <p:cBhvr>
                                            <p:cTn id="53" dur="750" fill="hold"/>
                                            <p:tgtEl>
                                              <p:spTgt spid="37"/>
                                            </p:tgtEl>
                                            <p:attrNameLst>
                                              <p:attrName>ppt_w</p:attrName>
                                            </p:attrNameLst>
                                          </p:cBhvr>
                                          <p:tavLst>
                                            <p:tav tm="0">
                                              <p:val>
                                                <p:fltVal val="0"/>
                                              </p:val>
                                            </p:tav>
                                            <p:tav tm="100000">
                                              <p:val>
                                                <p:strVal val="#ppt_w"/>
                                              </p:val>
                                            </p:tav>
                                          </p:tavLst>
                                        </p:anim>
                                        <p:anim calcmode="lin" valueType="num">
                                          <p:cBhvr>
                                            <p:cTn id="54" dur="750" fill="hold"/>
                                            <p:tgtEl>
                                              <p:spTgt spid="37"/>
                                            </p:tgtEl>
                                            <p:attrNameLst>
                                              <p:attrName>ppt_h</p:attrName>
                                            </p:attrNameLst>
                                          </p:cBhvr>
                                          <p:tavLst>
                                            <p:tav tm="0">
                                              <p:val>
                                                <p:fltVal val="0"/>
                                              </p:val>
                                            </p:tav>
                                            <p:tav tm="100000">
                                              <p:val>
                                                <p:strVal val="#ppt_h"/>
                                              </p:val>
                                            </p:tav>
                                          </p:tavLst>
                                        </p:anim>
                                        <p:animEffect transition="in" filter="fade">
                                          <p:cBhvr>
                                            <p:cTn id="55" dur="750"/>
                                            <p:tgtEl>
                                              <p:spTgt spid="37"/>
                                            </p:tgtEl>
                                          </p:cBhvr>
                                        </p:animEffect>
                                      </p:childTnLst>
                                    </p:cTn>
                                  </p:par>
                                  <p:par>
                                    <p:cTn id="56" presetID="2" presetClass="entr" presetSubtype="4" decel="100000" fill="hold" grpId="0" nodeType="withEffect">
                                      <p:stCondLst>
                                        <p:cond delay="175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750" fill="hold"/>
                                            <p:tgtEl>
                                              <p:spTgt spid="57"/>
                                            </p:tgtEl>
                                            <p:attrNameLst>
                                              <p:attrName>ppt_x</p:attrName>
                                            </p:attrNameLst>
                                          </p:cBhvr>
                                          <p:tavLst>
                                            <p:tav tm="0">
                                              <p:val>
                                                <p:strVal val="#ppt_x"/>
                                              </p:val>
                                            </p:tav>
                                            <p:tav tm="100000">
                                              <p:val>
                                                <p:strVal val="#ppt_x"/>
                                              </p:val>
                                            </p:tav>
                                          </p:tavLst>
                                        </p:anim>
                                        <p:anim calcmode="lin" valueType="num">
                                          <p:cBhvr additive="base">
                                            <p:cTn id="59" dur="750" fill="hold"/>
                                            <p:tgtEl>
                                              <p:spTgt spid="57"/>
                                            </p:tgtEl>
                                            <p:attrNameLst>
                                              <p:attrName>ppt_y</p:attrName>
                                            </p:attrNameLst>
                                          </p:cBhvr>
                                          <p:tavLst>
                                            <p:tav tm="0">
                                              <p:val>
                                                <p:strVal val="1+#ppt_h/2"/>
                                              </p:val>
                                            </p:tav>
                                            <p:tav tm="100000">
                                              <p:val>
                                                <p:strVal val="#ppt_y"/>
                                              </p:val>
                                            </p:tav>
                                          </p:tavLst>
                                        </p:anim>
                                      </p:childTnLst>
                                    </p:cTn>
                                  </p:par>
                                  <p:par>
                                    <p:cTn id="60" presetID="42" presetClass="path" presetSubtype="0" repeatCount="indefinite" accel="50000" decel="50000" autoRev="1" fill="hold" grpId="1" nodeType="withEffect">
                                      <p:stCondLst>
                                        <p:cond delay="2750"/>
                                      </p:stCondLst>
                                      <p:childTnLst>
                                        <p:animMotion origin="layout" path="M -3.33333E-6 -1.85185E-6 L -3.33333E-6 0.02847 " pathEditMode="relative" rAng="0" ptsTypes="AA">
                                          <p:cBhvr>
                                            <p:cTn id="61" dur="1000" fill="hold"/>
                                            <p:tgtEl>
                                              <p:spTgt spid="57"/>
                                            </p:tgtEl>
                                            <p:attrNameLst>
                                              <p:attrName>ppt_x</p:attrName>
                                              <p:attrName>ppt_y</p:attrName>
                                            </p:attrNameLst>
                                          </p:cBhvr>
                                          <p:rCtr x="0" y="1412"/>
                                        </p:animMotion>
                                      </p:childTnLst>
                                    </p:cTn>
                                  </p:par>
                                  <p:par>
                                    <p:cTn id="62" presetID="2" presetClass="entr" presetSubtype="4" decel="100000" fill="hold" grpId="0" nodeType="withEffect">
                                      <p:stCondLst>
                                        <p:cond delay="15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750" fill="hold"/>
                                            <p:tgtEl>
                                              <p:spTgt spid="63"/>
                                            </p:tgtEl>
                                            <p:attrNameLst>
                                              <p:attrName>ppt_x</p:attrName>
                                            </p:attrNameLst>
                                          </p:cBhvr>
                                          <p:tavLst>
                                            <p:tav tm="0">
                                              <p:val>
                                                <p:strVal val="#ppt_x"/>
                                              </p:val>
                                            </p:tav>
                                            <p:tav tm="100000">
                                              <p:val>
                                                <p:strVal val="#ppt_x"/>
                                              </p:val>
                                            </p:tav>
                                          </p:tavLst>
                                        </p:anim>
                                        <p:anim calcmode="lin" valueType="num">
                                          <p:cBhvr additive="base">
                                            <p:cTn id="65" dur="750" fill="hold"/>
                                            <p:tgtEl>
                                              <p:spTgt spid="63"/>
                                            </p:tgtEl>
                                            <p:attrNameLst>
                                              <p:attrName>ppt_y</p:attrName>
                                            </p:attrNameLst>
                                          </p:cBhvr>
                                          <p:tavLst>
                                            <p:tav tm="0">
                                              <p:val>
                                                <p:strVal val="1+#ppt_h/2"/>
                                              </p:val>
                                            </p:tav>
                                            <p:tav tm="100000">
                                              <p:val>
                                                <p:strVal val="#ppt_y"/>
                                              </p:val>
                                            </p:tav>
                                          </p:tavLst>
                                        </p:anim>
                                      </p:childTnLst>
                                    </p:cTn>
                                  </p:par>
                                  <p:par>
                                    <p:cTn id="66" presetID="42" presetClass="path" presetSubtype="0" repeatCount="indefinite" accel="50000" decel="50000" autoRev="1" fill="hold" grpId="1" nodeType="withEffect">
                                      <p:stCondLst>
                                        <p:cond delay="2500"/>
                                      </p:stCondLst>
                                      <p:childTnLst>
                                        <p:animMotion origin="layout" path="M -3.33333E-6 -1.85185E-6 L -3.33333E-6 0.02847 " pathEditMode="relative" rAng="0" ptsTypes="AA">
                                          <p:cBhvr>
                                            <p:cTn id="67" dur="1000" fill="hold"/>
                                            <p:tgtEl>
                                              <p:spTgt spid="63"/>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P spid="40" grpId="0" animBg="1"/>
          <p:bldP spid="40" grpId="1" animBg="1"/>
          <p:bldP spid="50" grpId="0"/>
          <p:bldP spid="50" grpId="1"/>
          <p:bldP spid="63" grpId="0" animBg="1"/>
          <p:bldP spid="63" grpId="1" animBg="1"/>
          <p:bldP spid="57" grpId="0" animBg="1"/>
          <p:bldP spid="57"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F9E19B2-A561-406F-84AB-05D61A9DFC97}"/>
              </a:ext>
            </a:extLst>
          </p:cNvPr>
          <p:cNvSpPr/>
          <p:nvPr/>
        </p:nvSpPr>
        <p:spPr>
          <a:xfrm>
            <a:off x="0" y="0"/>
            <a:ext cx="12192000" cy="6858000"/>
          </a:xfrm>
          <a:prstGeom prst="rect">
            <a:avLst/>
          </a:prstGeom>
          <a:gradFill>
            <a:gsLst>
              <a:gs pos="0">
                <a:schemeClr val="accent2">
                  <a:lumMod val="75000"/>
                  <a:alpha val="25000"/>
                </a:schemeClr>
              </a:gs>
              <a:gs pos="70000">
                <a:srgbClr val="3D1E6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TextBox 69">
            <a:extLst>
              <a:ext uri="{FF2B5EF4-FFF2-40B4-BE49-F238E27FC236}">
                <a16:creationId xmlns:a16="http://schemas.microsoft.com/office/drawing/2014/main" id="{2EE6DC4D-F5A6-4356-A823-5C89EF3A7EBC}"/>
              </a:ext>
            </a:extLst>
          </p:cNvPr>
          <p:cNvSpPr txBox="1"/>
          <p:nvPr/>
        </p:nvSpPr>
        <p:spPr>
          <a:xfrm flipH="1">
            <a:off x="5355435" y="6322401"/>
            <a:ext cx="1481131" cy="261610"/>
          </a:xfrm>
          <a:prstGeom prst="rect">
            <a:avLst/>
          </a:prstGeom>
          <a:noFill/>
        </p:spPr>
        <p:txBody>
          <a:bodyPr wrap="square" rtlCol="0">
            <a:spAutoFit/>
          </a:bodyPr>
          <a:lstStyle/>
          <a:p>
            <a:pPr algn="ctr"/>
            <a:fld id="{260E2A6B-A809-4840-BF14-8648BC0BDF87}" type="slidenum">
              <a:rPr lang="id-ID" sz="1100" i="0" smtClean="0">
                <a:solidFill>
                  <a:schemeClr val="bg1"/>
                </a:solidFill>
                <a:latin typeface="Poppins" panose="02000000000000000000" pitchFamily="2" charset="0"/>
                <a:ea typeface="Open Sans" panose="020B0606030504020204" pitchFamily="34" charset="0"/>
                <a:cs typeface="Poppins" panose="02000000000000000000" pitchFamily="2" charset="0"/>
              </a:rPr>
              <a:pPr algn="ctr"/>
              <a:t>9</a:t>
            </a:fld>
            <a:endParaRPr lang="id-ID" sz="1200" i="0" dirty="0">
              <a:solidFill>
                <a:schemeClr val="bg1"/>
              </a:solidFill>
              <a:latin typeface="Poppins" panose="02000000000000000000" pitchFamily="2" charset="0"/>
              <a:ea typeface="Open Sans" panose="020B0606030504020204" pitchFamily="34" charset="0"/>
              <a:cs typeface="Poppins" panose="02000000000000000000" pitchFamily="2" charset="0"/>
            </a:endParaRPr>
          </a:p>
        </p:txBody>
      </p:sp>
      <p:cxnSp>
        <p:nvCxnSpPr>
          <p:cNvPr id="76" name="Straight Connector 75">
            <a:extLst>
              <a:ext uri="{FF2B5EF4-FFF2-40B4-BE49-F238E27FC236}">
                <a16:creationId xmlns:a16="http://schemas.microsoft.com/office/drawing/2014/main" id="{66F67EFA-B7AF-4957-8ABA-A148A6FF577F}"/>
              </a:ext>
            </a:extLst>
          </p:cNvPr>
          <p:cNvCxnSpPr/>
          <p:nvPr/>
        </p:nvCxnSpPr>
        <p:spPr>
          <a:xfrm>
            <a:off x="0" y="690438"/>
            <a:ext cx="12192000" cy="0"/>
          </a:xfrm>
          <a:prstGeom prst="line">
            <a:avLst/>
          </a:prstGeom>
          <a:ln>
            <a:solidFill>
              <a:schemeClr val="bg1">
                <a:lumMod val="95000"/>
                <a:alpha val="8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00456183-0011-470C-B8F9-521DA93F9213}"/>
              </a:ext>
            </a:extLst>
          </p:cNvPr>
          <p:cNvGrpSpPr/>
          <p:nvPr/>
        </p:nvGrpSpPr>
        <p:grpSpPr>
          <a:xfrm>
            <a:off x="500391" y="-4372"/>
            <a:ext cx="10699751" cy="2326412"/>
            <a:chOff x="288877" y="-246816"/>
            <a:chExt cx="10699751" cy="2326412"/>
          </a:xfrm>
        </p:grpSpPr>
        <p:sp>
          <p:nvSpPr>
            <p:cNvPr id="56" name="Rectangle 55">
              <a:extLst>
                <a:ext uri="{FF2B5EF4-FFF2-40B4-BE49-F238E27FC236}">
                  <a16:creationId xmlns:a16="http://schemas.microsoft.com/office/drawing/2014/main" id="{0397EE61-8863-46C0-A929-153EDC994820}"/>
                </a:ext>
              </a:extLst>
            </p:cNvPr>
            <p:cNvSpPr/>
            <p:nvPr/>
          </p:nvSpPr>
          <p:spPr>
            <a:xfrm>
              <a:off x="288877" y="-246816"/>
              <a:ext cx="5532461" cy="923330"/>
            </a:xfrm>
            <a:prstGeom prst="rect">
              <a:avLst/>
            </a:prstGeom>
            <a:noFill/>
          </p:spPr>
          <p:txBody>
            <a:bodyPr wrap="square">
              <a:spAutoFit/>
            </a:bodyPr>
            <a:lstStyle/>
            <a:p>
              <a:pPr fontAlgn="base"/>
              <a:r>
                <a:rPr lang="en-US" sz="5400" b="1" i="0" dirty="0">
                  <a:solidFill>
                    <a:schemeClr val="bg1"/>
                  </a:solidFill>
                  <a:effectLst/>
                  <a:latin typeface="Poppins" panose="02000000000000000000" pitchFamily="2" charset="0"/>
                  <a:ea typeface="Roboto Condensed" panose="02000000000000000000" pitchFamily="2" charset="0"/>
                  <a:cs typeface="Poppins" panose="02000000000000000000" pitchFamily="2" charset="0"/>
                </a:rPr>
                <a:t>Libraries Used</a:t>
              </a:r>
            </a:p>
          </p:txBody>
        </p:sp>
        <p:sp>
          <p:nvSpPr>
            <p:cNvPr id="90" name="Rectangle 89">
              <a:extLst>
                <a:ext uri="{FF2B5EF4-FFF2-40B4-BE49-F238E27FC236}">
                  <a16:creationId xmlns:a16="http://schemas.microsoft.com/office/drawing/2014/main" id="{74754876-F327-48AC-A6E9-381FCFC50317}"/>
                </a:ext>
              </a:extLst>
            </p:cNvPr>
            <p:cNvSpPr/>
            <p:nvPr/>
          </p:nvSpPr>
          <p:spPr>
            <a:xfrm>
              <a:off x="6096000" y="1710264"/>
              <a:ext cx="4892628" cy="369332"/>
            </a:xfrm>
            <a:prstGeom prst="rect">
              <a:avLst/>
            </a:prstGeom>
            <a:noFill/>
          </p:spPr>
          <p:txBody>
            <a:bodyPr wrap="square">
              <a:spAutoFit/>
            </a:bodyPr>
            <a:lstStyle/>
            <a:p>
              <a:pPr fontAlgn="base"/>
              <a:endParaRPr lang="en-US"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endParaRPr>
            </a:p>
          </p:txBody>
        </p:sp>
      </p:grpSp>
      <p:grpSp>
        <p:nvGrpSpPr>
          <p:cNvPr id="2" name="Group 1">
            <a:extLst>
              <a:ext uri="{FF2B5EF4-FFF2-40B4-BE49-F238E27FC236}">
                <a16:creationId xmlns:a16="http://schemas.microsoft.com/office/drawing/2014/main" id="{D80E5AA3-7659-4A66-86E7-2C6E02260C4F}"/>
              </a:ext>
            </a:extLst>
          </p:cNvPr>
          <p:cNvGrpSpPr/>
          <p:nvPr/>
        </p:nvGrpSpPr>
        <p:grpSpPr>
          <a:xfrm>
            <a:off x="1669475" y="874706"/>
            <a:ext cx="9865408" cy="5602769"/>
            <a:chOff x="2088775" y="874707"/>
            <a:chExt cx="4851218" cy="2813006"/>
          </a:xfrm>
        </p:grpSpPr>
        <p:sp>
          <p:nvSpPr>
            <p:cNvPr id="85" name="Rectangle: Rounded Corners 84">
              <a:extLst>
                <a:ext uri="{FF2B5EF4-FFF2-40B4-BE49-F238E27FC236}">
                  <a16:creationId xmlns:a16="http://schemas.microsoft.com/office/drawing/2014/main" id="{7E33C93E-F2E7-497F-A2B3-CEBF48C3CB9D}"/>
                </a:ext>
              </a:extLst>
            </p:cNvPr>
            <p:cNvSpPr/>
            <p:nvPr/>
          </p:nvSpPr>
          <p:spPr>
            <a:xfrm rot="5400000">
              <a:off x="3153352" y="-89623"/>
              <a:ext cx="2712759" cy="4841914"/>
            </a:xfrm>
            <a:prstGeom prst="roundRect">
              <a:avLst>
                <a:gd name="adj" fmla="val 457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nvGrpSpPr>
            <p:cNvPr id="87" name="Group 86">
              <a:extLst>
                <a:ext uri="{FF2B5EF4-FFF2-40B4-BE49-F238E27FC236}">
                  <a16:creationId xmlns:a16="http://schemas.microsoft.com/office/drawing/2014/main" id="{0AAAC5B8-5C1E-41B4-8CD5-57DE61015864}"/>
                </a:ext>
              </a:extLst>
            </p:cNvPr>
            <p:cNvGrpSpPr/>
            <p:nvPr/>
          </p:nvGrpSpPr>
          <p:grpSpPr>
            <a:xfrm>
              <a:off x="2164961" y="874707"/>
              <a:ext cx="4775032" cy="1216547"/>
              <a:chOff x="-1656923" y="-1227427"/>
              <a:chExt cx="4775032" cy="1216547"/>
            </a:xfrm>
          </p:grpSpPr>
          <p:sp>
            <p:nvSpPr>
              <p:cNvPr id="88" name="Rectangle 87">
                <a:extLst>
                  <a:ext uri="{FF2B5EF4-FFF2-40B4-BE49-F238E27FC236}">
                    <a16:creationId xmlns:a16="http://schemas.microsoft.com/office/drawing/2014/main" id="{AA6A42EA-AF2E-41A4-93FC-11A019F390D8}"/>
                  </a:ext>
                </a:extLst>
              </p:cNvPr>
              <p:cNvSpPr/>
              <p:nvPr/>
            </p:nvSpPr>
            <p:spPr>
              <a:xfrm>
                <a:off x="-1656923" y="-1227427"/>
                <a:ext cx="4747119" cy="518759"/>
              </a:xfrm>
              <a:prstGeom prst="rect">
                <a:avLst/>
              </a:prstGeom>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Java Restful Web Service</a:t>
                </a:r>
              </a:p>
              <a:p>
                <a:pPr>
                  <a:lnSpc>
                    <a:spcPct val="130000"/>
                  </a:lnSpc>
                </a:pPr>
                <a:endParaRPr lang="en-US" sz="1200" b="1" dirty="0">
                  <a:solidFill>
                    <a:schemeClr val="accent1"/>
                  </a:solidFill>
                  <a:latin typeface="Poppins" panose="02000000000000000000" pitchFamily="2" charset="0"/>
                  <a:ea typeface="Open Sans Light" panose="020B0306030504020204" pitchFamily="34" charset="0"/>
                  <a:cs typeface="Poppins" panose="02000000000000000000" pitchFamily="2" charset="0"/>
                </a:endParaRPr>
              </a:p>
            </p:txBody>
          </p:sp>
          <p:sp>
            <p:nvSpPr>
              <p:cNvPr id="89" name="Rectangle 88">
                <a:extLst>
                  <a:ext uri="{FF2B5EF4-FFF2-40B4-BE49-F238E27FC236}">
                    <a16:creationId xmlns:a16="http://schemas.microsoft.com/office/drawing/2014/main" id="{DF191BEE-D975-4FB4-AFD4-9DD3D62177F5}"/>
                  </a:ext>
                </a:extLst>
              </p:cNvPr>
              <p:cNvSpPr/>
              <p:nvPr/>
            </p:nvSpPr>
            <p:spPr>
              <a:xfrm>
                <a:off x="-1629010" y="-847771"/>
                <a:ext cx="4747119" cy="836891"/>
              </a:xfrm>
              <a:prstGeom prst="rect">
                <a:avLst/>
              </a:prstGeom>
            </p:spPr>
            <p:txBody>
              <a:bodyPr wrap="square">
                <a:spAutoFit/>
              </a:bodyPr>
              <a:lstStyle/>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javax.ws.rs-api-2.0</a:t>
                </a:r>
              </a:p>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jersey-client-2.0</a:t>
                </a:r>
              </a:p>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jersey-common-2.0</a:t>
                </a:r>
              </a:p>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json-20200518</a:t>
                </a:r>
              </a:p>
              <a:p>
                <a:pPr marL="285750" indent="-285750">
                  <a:lnSpc>
                    <a:spcPct val="130000"/>
                  </a:lnSpc>
                  <a:buFont typeface="Arial" panose="020B0604020202020204" pitchFamily="34" charset="0"/>
                  <a:buChar char="•"/>
                </a:pP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grpSp>
      </p:grpSp>
      <p:sp>
        <p:nvSpPr>
          <p:cNvPr id="93" name="Oval 92">
            <a:extLst>
              <a:ext uri="{FF2B5EF4-FFF2-40B4-BE49-F238E27FC236}">
                <a16:creationId xmlns:a16="http://schemas.microsoft.com/office/drawing/2014/main" id="{AF8C6065-6B2D-4839-A6F7-02377C51C05A}"/>
              </a:ext>
            </a:extLst>
          </p:cNvPr>
          <p:cNvSpPr/>
          <p:nvPr/>
        </p:nvSpPr>
        <p:spPr>
          <a:xfrm>
            <a:off x="11451844" y="679121"/>
            <a:ext cx="1480311" cy="1480311"/>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Oval 94">
            <a:extLst>
              <a:ext uri="{FF2B5EF4-FFF2-40B4-BE49-F238E27FC236}">
                <a16:creationId xmlns:a16="http://schemas.microsoft.com/office/drawing/2014/main" id="{3579A6D3-004A-4840-89D7-2634E77D0298}"/>
              </a:ext>
            </a:extLst>
          </p:cNvPr>
          <p:cNvSpPr/>
          <p:nvPr/>
        </p:nvSpPr>
        <p:spPr>
          <a:xfrm>
            <a:off x="10858639" y="1916111"/>
            <a:ext cx="403495" cy="403495"/>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6" name="Oval 95">
            <a:extLst>
              <a:ext uri="{FF2B5EF4-FFF2-40B4-BE49-F238E27FC236}">
                <a16:creationId xmlns:a16="http://schemas.microsoft.com/office/drawing/2014/main" id="{CE67CF63-CF1F-4554-9A6F-C65A49B3C9AE}"/>
              </a:ext>
            </a:extLst>
          </p:cNvPr>
          <p:cNvSpPr/>
          <p:nvPr/>
        </p:nvSpPr>
        <p:spPr>
          <a:xfrm>
            <a:off x="867083" y="1131996"/>
            <a:ext cx="580712" cy="58071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438A2ED6-D890-44F9-8943-F8743BA7369F}"/>
              </a:ext>
            </a:extLst>
          </p:cNvPr>
          <p:cNvSpPr/>
          <p:nvPr/>
        </p:nvSpPr>
        <p:spPr>
          <a:xfrm>
            <a:off x="2907122" y="5878282"/>
            <a:ext cx="1734734" cy="1734732"/>
          </a:xfrm>
          <a:prstGeom prst="ellipse">
            <a:avLst/>
          </a:prstGeom>
          <a:gradFill>
            <a:gsLst>
              <a:gs pos="2000">
                <a:schemeClr val="accent1">
                  <a:alpha val="79000"/>
                </a:schemeClr>
              </a:gs>
              <a:gs pos="100000">
                <a:schemeClr val="accent2">
                  <a:alpha val="50000"/>
                </a:schemeClr>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a:extLst>
              <a:ext uri="{FF2B5EF4-FFF2-40B4-BE49-F238E27FC236}">
                <a16:creationId xmlns:a16="http://schemas.microsoft.com/office/drawing/2014/main" id="{640F576F-74FE-45F2-8F60-DCECFF211391}"/>
              </a:ext>
            </a:extLst>
          </p:cNvPr>
          <p:cNvGrpSpPr/>
          <p:nvPr/>
        </p:nvGrpSpPr>
        <p:grpSpPr>
          <a:xfrm>
            <a:off x="1719204" y="3750931"/>
            <a:ext cx="2922652" cy="707754"/>
            <a:chOff x="462807" y="4771313"/>
            <a:chExt cx="4892628" cy="707754"/>
          </a:xfrm>
        </p:grpSpPr>
        <p:sp>
          <p:nvSpPr>
            <p:cNvPr id="97" name="Rectangle 96">
              <a:extLst>
                <a:ext uri="{FF2B5EF4-FFF2-40B4-BE49-F238E27FC236}">
                  <a16:creationId xmlns:a16="http://schemas.microsoft.com/office/drawing/2014/main" id="{1C9DFCF6-41E8-4F1F-94E9-D3FF085DBD84}"/>
                </a:ext>
              </a:extLst>
            </p:cNvPr>
            <p:cNvSpPr/>
            <p:nvPr/>
          </p:nvSpPr>
          <p:spPr>
            <a:xfrm>
              <a:off x="462807" y="4771313"/>
              <a:ext cx="4892628" cy="369332"/>
            </a:xfrm>
            <a:prstGeom prst="rect">
              <a:avLst/>
            </a:prstGeom>
            <a:noFill/>
          </p:spPr>
          <p:txBody>
            <a:bodyPr wrap="square">
              <a:spAutoFit/>
            </a:bodyPr>
            <a:lstStyle/>
            <a:p>
              <a:pPr algn="ctr" fontAlgn="base"/>
              <a:endParaRPr lang="en-US" i="0" dirty="0">
                <a:solidFill>
                  <a:schemeClr val="bg1"/>
                </a:solidFill>
                <a:effectLst/>
                <a:latin typeface="Poppins Light" panose="02000000000000000000" pitchFamily="2" charset="0"/>
                <a:ea typeface="Roboto Condensed" panose="02000000000000000000" pitchFamily="2" charset="0"/>
                <a:cs typeface="Poppins Light" panose="02000000000000000000" pitchFamily="2" charset="0"/>
              </a:endParaRPr>
            </a:p>
          </p:txBody>
        </p:sp>
        <p:sp>
          <p:nvSpPr>
            <p:cNvPr id="98" name="Rectangle 97">
              <a:extLst>
                <a:ext uri="{FF2B5EF4-FFF2-40B4-BE49-F238E27FC236}">
                  <a16:creationId xmlns:a16="http://schemas.microsoft.com/office/drawing/2014/main" id="{8DE374C9-9DE9-4F51-9DE7-92099BADE2C7}"/>
                </a:ext>
              </a:extLst>
            </p:cNvPr>
            <p:cNvSpPr/>
            <p:nvPr/>
          </p:nvSpPr>
          <p:spPr>
            <a:xfrm>
              <a:off x="462807" y="5078957"/>
              <a:ext cx="4892628" cy="400110"/>
            </a:xfrm>
            <a:prstGeom prst="rect">
              <a:avLst/>
            </a:prstGeom>
            <a:noFill/>
          </p:spPr>
          <p:txBody>
            <a:bodyPr wrap="square">
              <a:spAutoFit/>
            </a:bodyPr>
            <a:lstStyle/>
            <a:p>
              <a:pPr algn="ctr" fontAlgn="base"/>
              <a:endParaRPr lang="en-US" sz="2000" b="1" i="0" dirty="0">
                <a:solidFill>
                  <a:schemeClr val="accent1"/>
                </a:solidFill>
                <a:effectLst/>
                <a:latin typeface="Poppins" panose="02000000000000000000" pitchFamily="2" charset="0"/>
                <a:ea typeface="Roboto Condensed" panose="02000000000000000000" pitchFamily="2" charset="0"/>
                <a:cs typeface="Poppins" panose="02000000000000000000" pitchFamily="2" charset="0"/>
              </a:endParaRPr>
            </a:p>
          </p:txBody>
        </p:sp>
      </p:grpSp>
      <p:sp>
        <p:nvSpPr>
          <p:cNvPr id="37" name="Freeform 427">
            <a:extLst>
              <a:ext uri="{FF2B5EF4-FFF2-40B4-BE49-F238E27FC236}">
                <a16:creationId xmlns:a16="http://schemas.microsoft.com/office/drawing/2014/main" id="{43CC9DF6-CD0B-4932-AEFB-A726481C98DB}"/>
              </a:ext>
            </a:extLst>
          </p:cNvPr>
          <p:cNvSpPr>
            <a:spLocks noEditPoints="1"/>
          </p:cNvSpPr>
          <p:nvPr/>
        </p:nvSpPr>
        <p:spPr bwMode="auto">
          <a:xfrm>
            <a:off x="10780796" y="102618"/>
            <a:ext cx="419206" cy="369332"/>
          </a:xfrm>
          <a:custGeom>
            <a:avLst/>
            <a:gdLst>
              <a:gd name="T0" fmla="*/ 653 w 710"/>
              <a:gd name="T1" fmla="*/ 564 h 712"/>
              <a:gd name="T2" fmla="*/ 626 w 710"/>
              <a:gd name="T3" fmla="*/ 520 h 712"/>
              <a:gd name="T4" fmla="*/ 626 w 710"/>
              <a:gd name="T5" fmla="*/ 570 h 712"/>
              <a:gd name="T6" fmla="*/ 82 w 710"/>
              <a:gd name="T7" fmla="*/ 579 h 712"/>
              <a:gd name="T8" fmla="*/ 119 w 710"/>
              <a:gd name="T9" fmla="*/ 506 h 712"/>
              <a:gd name="T10" fmla="*/ 191 w 710"/>
              <a:gd name="T11" fmla="*/ 465 h 712"/>
              <a:gd name="T12" fmla="*/ 283 w 710"/>
              <a:gd name="T13" fmla="*/ 460 h 712"/>
              <a:gd name="T14" fmla="*/ 368 w 710"/>
              <a:gd name="T15" fmla="*/ 478 h 712"/>
              <a:gd name="T16" fmla="*/ 446 w 710"/>
              <a:gd name="T17" fmla="*/ 445 h 712"/>
              <a:gd name="T18" fmla="*/ 536 w 710"/>
              <a:gd name="T19" fmla="*/ 470 h 712"/>
              <a:gd name="T20" fmla="*/ 569 w 710"/>
              <a:gd name="T21" fmla="*/ 475 h 712"/>
              <a:gd name="T22" fmla="*/ 546 w 710"/>
              <a:gd name="T23" fmla="*/ 445 h 712"/>
              <a:gd name="T24" fmla="*/ 446 w 710"/>
              <a:gd name="T25" fmla="*/ 409 h 712"/>
              <a:gd name="T26" fmla="*/ 457 w 710"/>
              <a:gd name="T27" fmla="*/ 355 h 712"/>
              <a:gd name="T28" fmla="*/ 501 w 710"/>
              <a:gd name="T29" fmla="*/ 285 h 712"/>
              <a:gd name="T30" fmla="*/ 541 w 710"/>
              <a:gd name="T31" fmla="*/ 254 h 712"/>
              <a:gd name="T32" fmla="*/ 523 w 710"/>
              <a:gd name="T33" fmla="*/ 186 h 712"/>
              <a:gd name="T34" fmla="*/ 494 w 710"/>
              <a:gd name="T35" fmla="*/ 98 h 712"/>
              <a:gd name="T36" fmla="*/ 453 w 710"/>
              <a:gd name="T37" fmla="*/ 28 h 712"/>
              <a:gd name="T38" fmla="*/ 374 w 710"/>
              <a:gd name="T39" fmla="*/ 0 h 712"/>
              <a:gd name="T40" fmla="*/ 267 w 710"/>
              <a:gd name="T41" fmla="*/ 22 h 712"/>
              <a:gd name="T42" fmla="*/ 219 w 710"/>
              <a:gd name="T43" fmla="*/ 86 h 712"/>
              <a:gd name="T44" fmla="*/ 193 w 710"/>
              <a:gd name="T45" fmla="*/ 183 h 712"/>
              <a:gd name="T46" fmla="*/ 169 w 710"/>
              <a:gd name="T47" fmla="*/ 245 h 712"/>
              <a:gd name="T48" fmla="*/ 200 w 710"/>
              <a:gd name="T49" fmla="*/ 284 h 712"/>
              <a:gd name="T50" fmla="*/ 243 w 710"/>
              <a:gd name="T51" fmla="*/ 345 h 712"/>
              <a:gd name="T52" fmla="*/ 267 w 710"/>
              <a:gd name="T53" fmla="*/ 402 h 712"/>
              <a:gd name="T54" fmla="*/ 171 w 710"/>
              <a:gd name="T55" fmla="*/ 443 h 712"/>
              <a:gd name="T56" fmla="*/ 90 w 710"/>
              <a:gd name="T57" fmla="*/ 497 h 712"/>
              <a:gd name="T58" fmla="*/ 52 w 710"/>
              <a:gd name="T59" fmla="*/ 589 h 712"/>
              <a:gd name="T60" fmla="*/ 0 w 710"/>
              <a:gd name="T61" fmla="*/ 698 h 712"/>
              <a:gd name="T62" fmla="*/ 706 w 710"/>
              <a:gd name="T63" fmla="*/ 708 h 712"/>
              <a:gd name="T64" fmla="*/ 497 w 710"/>
              <a:gd name="T65" fmla="*/ 207 h 712"/>
              <a:gd name="T66" fmla="*/ 513 w 710"/>
              <a:gd name="T67" fmla="*/ 250 h 712"/>
              <a:gd name="T68" fmla="*/ 208 w 710"/>
              <a:gd name="T69" fmla="*/ 257 h 712"/>
              <a:gd name="T70" fmla="*/ 200 w 710"/>
              <a:gd name="T71" fmla="*/ 211 h 712"/>
              <a:gd name="T72" fmla="*/ 336 w 710"/>
              <a:gd name="T73" fmla="*/ 450 h 712"/>
              <a:gd name="T74" fmla="*/ 291 w 710"/>
              <a:gd name="T75" fmla="*/ 417 h 712"/>
              <a:gd name="T76" fmla="*/ 335 w 710"/>
              <a:gd name="T77" fmla="*/ 387 h 712"/>
              <a:gd name="T78" fmla="*/ 413 w 710"/>
              <a:gd name="T79" fmla="*/ 406 h 712"/>
              <a:gd name="T80" fmla="*/ 383 w 710"/>
              <a:gd name="T81" fmla="*/ 448 h 712"/>
              <a:gd name="T82" fmla="*/ 245 w 710"/>
              <a:gd name="T83" fmla="*/ 95 h 712"/>
              <a:gd name="T84" fmla="*/ 282 w 710"/>
              <a:gd name="T85" fmla="*/ 44 h 712"/>
              <a:gd name="T86" fmla="*/ 374 w 710"/>
              <a:gd name="T87" fmla="*/ 28 h 712"/>
              <a:gd name="T88" fmla="*/ 430 w 710"/>
              <a:gd name="T89" fmla="*/ 46 h 712"/>
              <a:gd name="T90" fmla="*/ 463 w 710"/>
              <a:gd name="T91" fmla="*/ 91 h 712"/>
              <a:gd name="T92" fmla="*/ 439 w 710"/>
              <a:gd name="T93" fmla="*/ 133 h 712"/>
              <a:gd name="T94" fmla="*/ 367 w 710"/>
              <a:gd name="T95" fmla="*/ 169 h 712"/>
              <a:gd name="T96" fmla="*/ 241 w 710"/>
              <a:gd name="T97" fmla="*/ 180 h 712"/>
              <a:gd name="T98" fmla="*/ 337 w 710"/>
              <a:gd name="T99" fmla="*/ 204 h 712"/>
              <a:gd name="T100" fmla="*/ 435 w 710"/>
              <a:gd name="T101" fmla="*/ 169 h 712"/>
              <a:gd name="T102" fmla="*/ 461 w 710"/>
              <a:gd name="T103" fmla="*/ 301 h 712"/>
              <a:gd name="T104" fmla="*/ 419 w 710"/>
              <a:gd name="T105" fmla="*/ 347 h 712"/>
              <a:gd name="T106" fmla="*/ 325 w 710"/>
              <a:gd name="T107" fmla="*/ 358 h 712"/>
              <a:gd name="T108" fmla="*/ 268 w 710"/>
              <a:gd name="T109" fmla="*/ 331 h 712"/>
              <a:gd name="T110" fmla="*/ 241 w 710"/>
              <a:gd name="T111" fmla="*/ 27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712">
                <a:moveTo>
                  <a:pt x="696" y="684"/>
                </a:moveTo>
                <a:lnTo>
                  <a:pt x="657" y="684"/>
                </a:lnTo>
                <a:lnTo>
                  <a:pt x="657" y="604"/>
                </a:lnTo>
                <a:lnTo>
                  <a:pt x="657" y="594"/>
                </a:lnTo>
                <a:lnTo>
                  <a:pt x="656" y="584"/>
                </a:lnTo>
                <a:lnTo>
                  <a:pt x="655" y="574"/>
                </a:lnTo>
                <a:lnTo>
                  <a:pt x="653" y="564"/>
                </a:lnTo>
                <a:lnTo>
                  <a:pt x="650" y="554"/>
                </a:lnTo>
                <a:lnTo>
                  <a:pt x="647" y="546"/>
                </a:lnTo>
                <a:lnTo>
                  <a:pt x="644" y="536"/>
                </a:lnTo>
                <a:lnTo>
                  <a:pt x="639" y="527"/>
                </a:lnTo>
                <a:lnTo>
                  <a:pt x="636" y="523"/>
                </a:lnTo>
                <a:lnTo>
                  <a:pt x="632" y="520"/>
                </a:lnTo>
                <a:lnTo>
                  <a:pt x="626" y="520"/>
                </a:lnTo>
                <a:lnTo>
                  <a:pt x="621" y="521"/>
                </a:lnTo>
                <a:lnTo>
                  <a:pt x="617" y="524"/>
                </a:lnTo>
                <a:lnTo>
                  <a:pt x="613" y="529"/>
                </a:lnTo>
                <a:lnTo>
                  <a:pt x="613" y="535"/>
                </a:lnTo>
                <a:lnTo>
                  <a:pt x="615" y="540"/>
                </a:lnTo>
                <a:lnTo>
                  <a:pt x="621" y="555"/>
                </a:lnTo>
                <a:lnTo>
                  <a:pt x="626" y="570"/>
                </a:lnTo>
                <a:lnTo>
                  <a:pt x="628" y="587"/>
                </a:lnTo>
                <a:lnTo>
                  <a:pt x="630" y="604"/>
                </a:lnTo>
                <a:lnTo>
                  <a:pt x="630" y="684"/>
                </a:lnTo>
                <a:lnTo>
                  <a:pt x="80" y="684"/>
                </a:lnTo>
                <a:lnTo>
                  <a:pt x="80" y="604"/>
                </a:lnTo>
                <a:lnTo>
                  <a:pt x="80" y="591"/>
                </a:lnTo>
                <a:lnTo>
                  <a:pt x="82" y="579"/>
                </a:lnTo>
                <a:lnTo>
                  <a:pt x="85" y="567"/>
                </a:lnTo>
                <a:lnTo>
                  <a:pt x="88" y="556"/>
                </a:lnTo>
                <a:lnTo>
                  <a:pt x="93" y="546"/>
                </a:lnTo>
                <a:lnTo>
                  <a:pt x="98" y="535"/>
                </a:lnTo>
                <a:lnTo>
                  <a:pt x="104" y="524"/>
                </a:lnTo>
                <a:lnTo>
                  <a:pt x="111" y="516"/>
                </a:lnTo>
                <a:lnTo>
                  <a:pt x="119" y="506"/>
                </a:lnTo>
                <a:lnTo>
                  <a:pt x="127" y="498"/>
                </a:lnTo>
                <a:lnTo>
                  <a:pt x="137" y="491"/>
                </a:lnTo>
                <a:lnTo>
                  <a:pt x="147" y="483"/>
                </a:lnTo>
                <a:lnTo>
                  <a:pt x="156" y="478"/>
                </a:lnTo>
                <a:lnTo>
                  <a:pt x="167" y="473"/>
                </a:lnTo>
                <a:lnTo>
                  <a:pt x="179" y="468"/>
                </a:lnTo>
                <a:lnTo>
                  <a:pt x="191" y="465"/>
                </a:lnTo>
                <a:lnTo>
                  <a:pt x="238" y="455"/>
                </a:lnTo>
                <a:lnTo>
                  <a:pt x="244" y="453"/>
                </a:lnTo>
                <a:lnTo>
                  <a:pt x="251" y="451"/>
                </a:lnTo>
                <a:lnTo>
                  <a:pt x="257" y="448"/>
                </a:lnTo>
                <a:lnTo>
                  <a:pt x="264" y="445"/>
                </a:lnTo>
                <a:lnTo>
                  <a:pt x="273" y="452"/>
                </a:lnTo>
                <a:lnTo>
                  <a:pt x="283" y="460"/>
                </a:lnTo>
                <a:lnTo>
                  <a:pt x="295" y="465"/>
                </a:lnTo>
                <a:lnTo>
                  <a:pt x="306" y="470"/>
                </a:lnTo>
                <a:lnTo>
                  <a:pt x="317" y="474"/>
                </a:lnTo>
                <a:lnTo>
                  <a:pt x="330" y="477"/>
                </a:lnTo>
                <a:lnTo>
                  <a:pt x="342" y="478"/>
                </a:lnTo>
                <a:lnTo>
                  <a:pt x="355" y="479"/>
                </a:lnTo>
                <a:lnTo>
                  <a:pt x="368" y="478"/>
                </a:lnTo>
                <a:lnTo>
                  <a:pt x="380" y="477"/>
                </a:lnTo>
                <a:lnTo>
                  <a:pt x="391" y="474"/>
                </a:lnTo>
                <a:lnTo>
                  <a:pt x="403" y="470"/>
                </a:lnTo>
                <a:lnTo>
                  <a:pt x="415" y="465"/>
                </a:lnTo>
                <a:lnTo>
                  <a:pt x="426" y="460"/>
                </a:lnTo>
                <a:lnTo>
                  <a:pt x="436" y="453"/>
                </a:lnTo>
                <a:lnTo>
                  <a:pt x="446" y="445"/>
                </a:lnTo>
                <a:lnTo>
                  <a:pt x="451" y="448"/>
                </a:lnTo>
                <a:lnTo>
                  <a:pt x="458" y="451"/>
                </a:lnTo>
                <a:lnTo>
                  <a:pt x="464" y="453"/>
                </a:lnTo>
                <a:lnTo>
                  <a:pt x="471" y="455"/>
                </a:lnTo>
                <a:lnTo>
                  <a:pt x="519" y="465"/>
                </a:lnTo>
                <a:lnTo>
                  <a:pt x="528" y="468"/>
                </a:lnTo>
                <a:lnTo>
                  <a:pt x="536" y="470"/>
                </a:lnTo>
                <a:lnTo>
                  <a:pt x="545" y="474"/>
                </a:lnTo>
                <a:lnTo>
                  <a:pt x="552" y="478"/>
                </a:lnTo>
                <a:lnTo>
                  <a:pt x="556" y="479"/>
                </a:lnTo>
                <a:lnTo>
                  <a:pt x="559" y="479"/>
                </a:lnTo>
                <a:lnTo>
                  <a:pt x="563" y="479"/>
                </a:lnTo>
                <a:lnTo>
                  <a:pt x="566" y="477"/>
                </a:lnTo>
                <a:lnTo>
                  <a:pt x="569" y="475"/>
                </a:lnTo>
                <a:lnTo>
                  <a:pt x="572" y="472"/>
                </a:lnTo>
                <a:lnTo>
                  <a:pt x="573" y="466"/>
                </a:lnTo>
                <a:lnTo>
                  <a:pt x="573" y="461"/>
                </a:lnTo>
                <a:lnTo>
                  <a:pt x="569" y="456"/>
                </a:lnTo>
                <a:lnTo>
                  <a:pt x="565" y="453"/>
                </a:lnTo>
                <a:lnTo>
                  <a:pt x="556" y="448"/>
                </a:lnTo>
                <a:lnTo>
                  <a:pt x="546" y="445"/>
                </a:lnTo>
                <a:lnTo>
                  <a:pt x="535" y="441"/>
                </a:lnTo>
                <a:lnTo>
                  <a:pt x="524" y="438"/>
                </a:lnTo>
                <a:lnTo>
                  <a:pt x="476" y="428"/>
                </a:lnTo>
                <a:lnTo>
                  <a:pt x="468" y="425"/>
                </a:lnTo>
                <a:lnTo>
                  <a:pt x="460" y="421"/>
                </a:lnTo>
                <a:lnTo>
                  <a:pt x="453" y="416"/>
                </a:lnTo>
                <a:lnTo>
                  <a:pt x="446" y="409"/>
                </a:lnTo>
                <a:lnTo>
                  <a:pt x="442" y="402"/>
                </a:lnTo>
                <a:lnTo>
                  <a:pt x="438" y="394"/>
                </a:lnTo>
                <a:lnTo>
                  <a:pt x="435" y="385"/>
                </a:lnTo>
                <a:lnTo>
                  <a:pt x="434" y="376"/>
                </a:lnTo>
                <a:lnTo>
                  <a:pt x="434" y="371"/>
                </a:lnTo>
                <a:lnTo>
                  <a:pt x="446" y="363"/>
                </a:lnTo>
                <a:lnTo>
                  <a:pt x="457" y="355"/>
                </a:lnTo>
                <a:lnTo>
                  <a:pt x="465" y="345"/>
                </a:lnTo>
                <a:lnTo>
                  <a:pt x="474" y="335"/>
                </a:lnTo>
                <a:lnTo>
                  <a:pt x="482" y="323"/>
                </a:lnTo>
                <a:lnTo>
                  <a:pt x="487" y="312"/>
                </a:lnTo>
                <a:lnTo>
                  <a:pt x="491" y="299"/>
                </a:lnTo>
                <a:lnTo>
                  <a:pt x="494" y="285"/>
                </a:lnTo>
                <a:lnTo>
                  <a:pt x="501" y="285"/>
                </a:lnTo>
                <a:lnTo>
                  <a:pt x="509" y="284"/>
                </a:lnTo>
                <a:lnTo>
                  <a:pt x="517" y="281"/>
                </a:lnTo>
                <a:lnTo>
                  <a:pt x="523" y="278"/>
                </a:lnTo>
                <a:lnTo>
                  <a:pt x="529" y="273"/>
                </a:lnTo>
                <a:lnTo>
                  <a:pt x="534" y="268"/>
                </a:lnTo>
                <a:lnTo>
                  <a:pt x="537" y="261"/>
                </a:lnTo>
                <a:lnTo>
                  <a:pt x="541" y="254"/>
                </a:lnTo>
                <a:lnTo>
                  <a:pt x="541" y="245"/>
                </a:lnTo>
                <a:lnTo>
                  <a:pt x="541" y="219"/>
                </a:lnTo>
                <a:lnTo>
                  <a:pt x="541" y="211"/>
                </a:lnTo>
                <a:lnTo>
                  <a:pt x="537" y="203"/>
                </a:lnTo>
                <a:lnTo>
                  <a:pt x="534" y="197"/>
                </a:lnTo>
                <a:lnTo>
                  <a:pt x="529" y="191"/>
                </a:lnTo>
                <a:lnTo>
                  <a:pt x="523" y="186"/>
                </a:lnTo>
                <a:lnTo>
                  <a:pt x="517" y="183"/>
                </a:lnTo>
                <a:lnTo>
                  <a:pt x="509" y="181"/>
                </a:lnTo>
                <a:lnTo>
                  <a:pt x="501" y="180"/>
                </a:lnTo>
                <a:lnTo>
                  <a:pt x="497" y="180"/>
                </a:lnTo>
                <a:lnTo>
                  <a:pt x="497" y="123"/>
                </a:lnTo>
                <a:lnTo>
                  <a:pt x="495" y="110"/>
                </a:lnTo>
                <a:lnTo>
                  <a:pt x="494" y="98"/>
                </a:lnTo>
                <a:lnTo>
                  <a:pt x="491" y="86"/>
                </a:lnTo>
                <a:lnTo>
                  <a:pt x="487" y="75"/>
                </a:lnTo>
                <a:lnTo>
                  <a:pt x="482" y="65"/>
                </a:lnTo>
                <a:lnTo>
                  <a:pt x="475" y="55"/>
                </a:lnTo>
                <a:lnTo>
                  <a:pt x="469" y="45"/>
                </a:lnTo>
                <a:lnTo>
                  <a:pt x="461" y="37"/>
                </a:lnTo>
                <a:lnTo>
                  <a:pt x="453" y="28"/>
                </a:lnTo>
                <a:lnTo>
                  <a:pt x="443" y="22"/>
                </a:lnTo>
                <a:lnTo>
                  <a:pt x="432" y="15"/>
                </a:lnTo>
                <a:lnTo>
                  <a:pt x="423" y="10"/>
                </a:lnTo>
                <a:lnTo>
                  <a:pt x="411" y="7"/>
                </a:lnTo>
                <a:lnTo>
                  <a:pt x="399" y="3"/>
                </a:lnTo>
                <a:lnTo>
                  <a:pt x="387" y="1"/>
                </a:lnTo>
                <a:lnTo>
                  <a:pt x="374" y="0"/>
                </a:lnTo>
                <a:lnTo>
                  <a:pt x="335" y="0"/>
                </a:lnTo>
                <a:lnTo>
                  <a:pt x="323" y="1"/>
                </a:lnTo>
                <a:lnTo>
                  <a:pt x="311" y="3"/>
                </a:lnTo>
                <a:lnTo>
                  <a:pt x="299" y="7"/>
                </a:lnTo>
                <a:lnTo>
                  <a:pt x="287" y="10"/>
                </a:lnTo>
                <a:lnTo>
                  <a:pt x="277" y="15"/>
                </a:lnTo>
                <a:lnTo>
                  <a:pt x="267" y="22"/>
                </a:lnTo>
                <a:lnTo>
                  <a:pt x="257" y="28"/>
                </a:lnTo>
                <a:lnTo>
                  <a:pt x="249" y="37"/>
                </a:lnTo>
                <a:lnTo>
                  <a:pt x="241" y="45"/>
                </a:lnTo>
                <a:lnTo>
                  <a:pt x="234" y="55"/>
                </a:lnTo>
                <a:lnTo>
                  <a:pt x="228" y="65"/>
                </a:lnTo>
                <a:lnTo>
                  <a:pt x="223" y="75"/>
                </a:lnTo>
                <a:lnTo>
                  <a:pt x="219" y="86"/>
                </a:lnTo>
                <a:lnTo>
                  <a:pt x="215" y="98"/>
                </a:lnTo>
                <a:lnTo>
                  <a:pt x="214" y="110"/>
                </a:lnTo>
                <a:lnTo>
                  <a:pt x="213" y="123"/>
                </a:lnTo>
                <a:lnTo>
                  <a:pt x="213" y="180"/>
                </a:lnTo>
                <a:lnTo>
                  <a:pt x="208" y="180"/>
                </a:lnTo>
                <a:lnTo>
                  <a:pt x="200" y="181"/>
                </a:lnTo>
                <a:lnTo>
                  <a:pt x="193" y="183"/>
                </a:lnTo>
                <a:lnTo>
                  <a:pt x="186" y="186"/>
                </a:lnTo>
                <a:lnTo>
                  <a:pt x="180" y="191"/>
                </a:lnTo>
                <a:lnTo>
                  <a:pt x="176" y="197"/>
                </a:lnTo>
                <a:lnTo>
                  <a:pt x="171" y="203"/>
                </a:lnTo>
                <a:lnTo>
                  <a:pt x="169" y="211"/>
                </a:lnTo>
                <a:lnTo>
                  <a:pt x="169" y="219"/>
                </a:lnTo>
                <a:lnTo>
                  <a:pt x="169" y="245"/>
                </a:lnTo>
                <a:lnTo>
                  <a:pt x="169" y="254"/>
                </a:lnTo>
                <a:lnTo>
                  <a:pt x="171" y="261"/>
                </a:lnTo>
                <a:lnTo>
                  <a:pt x="176" y="268"/>
                </a:lnTo>
                <a:lnTo>
                  <a:pt x="180" y="273"/>
                </a:lnTo>
                <a:lnTo>
                  <a:pt x="186" y="278"/>
                </a:lnTo>
                <a:lnTo>
                  <a:pt x="193" y="281"/>
                </a:lnTo>
                <a:lnTo>
                  <a:pt x="200" y="284"/>
                </a:lnTo>
                <a:lnTo>
                  <a:pt x="208" y="285"/>
                </a:lnTo>
                <a:lnTo>
                  <a:pt x="215" y="285"/>
                </a:lnTo>
                <a:lnTo>
                  <a:pt x="218" y="299"/>
                </a:lnTo>
                <a:lnTo>
                  <a:pt x="223" y="312"/>
                </a:lnTo>
                <a:lnTo>
                  <a:pt x="228" y="323"/>
                </a:lnTo>
                <a:lnTo>
                  <a:pt x="236" y="334"/>
                </a:lnTo>
                <a:lnTo>
                  <a:pt x="243" y="345"/>
                </a:lnTo>
                <a:lnTo>
                  <a:pt x="253" y="355"/>
                </a:lnTo>
                <a:lnTo>
                  <a:pt x="263" y="363"/>
                </a:lnTo>
                <a:lnTo>
                  <a:pt x="274" y="371"/>
                </a:lnTo>
                <a:lnTo>
                  <a:pt x="274" y="376"/>
                </a:lnTo>
                <a:lnTo>
                  <a:pt x="273" y="385"/>
                </a:lnTo>
                <a:lnTo>
                  <a:pt x="271" y="394"/>
                </a:lnTo>
                <a:lnTo>
                  <a:pt x="267" y="402"/>
                </a:lnTo>
                <a:lnTo>
                  <a:pt x="263" y="409"/>
                </a:lnTo>
                <a:lnTo>
                  <a:pt x="256" y="416"/>
                </a:lnTo>
                <a:lnTo>
                  <a:pt x="249" y="421"/>
                </a:lnTo>
                <a:lnTo>
                  <a:pt x="241" y="425"/>
                </a:lnTo>
                <a:lnTo>
                  <a:pt x="233" y="428"/>
                </a:lnTo>
                <a:lnTo>
                  <a:pt x="184" y="438"/>
                </a:lnTo>
                <a:lnTo>
                  <a:pt x="171" y="443"/>
                </a:lnTo>
                <a:lnTo>
                  <a:pt x="158" y="447"/>
                </a:lnTo>
                <a:lnTo>
                  <a:pt x="145" y="453"/>
                </a:lnTo>
                <a:lnTo>
                  <a:pt x="132" y="460"/>
                </a:lnTo>
                <a:lnTo>
                  <a:pt x="120" y="468"/>
                </a:lnTo>
                <a:lnTo>
                  <a:pt x="109" y="477"/>
                </a:lnTo>
                <a:lnTo>
                  <a:pt x="98" y="487"/>
                </a:lnTo>
                <a:lnTo>
                  <a:pt x="90" y="497"/>
                </a:lnTo>
                <a:lnTo>
                  <a:pt x="81" y="509"/>
                </a:lnTo>
                <a:lnTo>
                  <a:pt x="74" y="521"/>
                </a:lnTo>
                <a:lnTo>
                  <a:pt x="67" y="534"/>
                </a:lnTo>
                <a:lnTo>
                  <a:pt x="62" y="548"/>
                </a:lnTo>
                <a:lnTo>
                  <a:pt x="58" y="561"/>
                </a:lnTo>
                <a:lnTo>
                  <a:pt x="55" y="575"/>
                </a:lnTo>
                <a:lnTo>
                  <a:pt x="52" y="589"/>
                </a:lnTo>
                <a:lnTo>
                  <a:pt x="52" y="604"/>
                </a:lnTo>
                <a:lnTo>
                  <a:pt x="52" y="684"/>
                </a:lnTo>
                <a:lnTo>
                  <a:pt x="14" y="684"/>
                </a:lnTo>
                <a:lnTo>
                  <a:pt x="8" y="685"/>
                </a:lnTo>
                <a:lnTo>
                  <a:pt x="3" y="688"/>
                </a:lnTo>
                <a:lnTo>
                  <a:pt x="1" y="693"/>
                </a:lnTo>
                <a:lnTo>
                  <a:pt x="0" y="698"/>
                </a:lnTo>
                <a:lnTo>
                  <a:pt x="1" y="703"/>
                </a:lnTo>
                <a:lnTo>
                  <a:pt x="3" y="708"/>
                </a:lnTo>
                <a:lnTo>
                  <a:pt x="8" y="711"/>
                </a:lnTo>
                <a:lnTo>
                  <a:pt x="14" y="712"/>
                </a:lnTo>
                <a:lnTo>
                  <a:pt x="696" y="712"/>
                </a:lnTo>
                <a:lnTo>
                  <a:pt x="701" y="711"/>
                </a:lnTo>
                <a:lnTo>
                  <a:pt x="706" y="708"/>
                </a:lnTo>
                <a:lnTo>
                  <a:pt x="709" y="703"/>
                </a:lnTo>
                <a:lnTo>
                  <a:pt x="710" y="698"/>
                </a:lnTo>
                <a:lnTo>
                  <a:pt x="709" y="693"/>
                </a:lnTo>
                <a:lnTo>
                  <a:pt x="706" y="688"/>
                </a:lnTo>
                <a:lnTo>
                  <a:pt x="701" y="685"/>
                </a:lnTo>
                <a:lnTo>
                  <a:pt x="696" y="684"/>
                </a:lnTo>
                <a:close/>
                <a:moveTo>
                  <a:pt x="497" y="207"/>
                </a:moveTo>
                <a:lnTo>
                  <a:pt x="501" y="207"/>
                </a:lnTo>
                <a:lnTo>
                  <a:pt x="506" y="208"/>
                </a:lnTo>
                <a:lnTo>
                  <a:pt x="509" y="211"/>
                </a:lnTo>
                <a:lnTo>
                  <a:pt x="513" y="215"/>
                </a:lnTo>
                <a:lnTo>
                  <a:pt x="513" y="219"/>
                </a:lnTo>
                <a:lnTo>
                  <a:pt x="513" y="245"/>
                </a:lnTo>
                <a:lnTo>
                  <a:pt x="513" y="250"/>
                </a:lnTo>
                <a:lnTo>
                  <a:pt x="509" y="254"/>
                </a:lnTo>
                <a:lnTo>
                  <a:pt x="506" y="256"/>
                </a:lnTo>
                <a:lnTo>
                  <a:pt x="501" y="257"/>
                </a:lnTo>
                <a:lnTo>
                  <a:pt x="497" y="257"/>
                </a:lnTo>
                <a:lnTo>
                  <a:pt x="497" y="207"/>
                </a:lnTo>
                <a:close/>
                <a:moveTo>
                  <a:pt x="213" y="257"/>
                </a:moveTo>
                <a:lnTo>
                  <a:pt x="208" y="257"/>
                </a:lnTo>
                <a:lnTo>
                  <a:pt x="204" y="256"/>
                </a:lnTo>
                <a:lnTo>
                  <a:pt x="200" y="254"/>
                </a:lnTo>
                <a:lnTo>
                  <a:pt x="197" y="250"/>
                </a:lnTo>
                <a:lnTo>
                  <a:pt x="196" y="245"/>
                </a:lnTo>
                <a:lnTo>
                  <a:pt x="196" y="219"/>
                </a:lnTo>
                <a:lnTo>
                  <a:pt x="197" y="215"/>
                </a:lnTo>
                <a:lnTo>
                  <a:pt x="200" y="211"/>
                </a:lnTo>
                <a:lnTo>
                  <a:pt x="204" y="208"/>
                </a:lnTo>
                <a:lnTo>
                  <a:pt x="208" y="207"/>
                </a:lnTo>
                <a:lnTo>
                  <a:pt x="213" y="207"/>
                </a:lnTo>
                <a:lnTo>
                  <a:pt x="213" y="257"/>
                </a:lnTo>
                <a:close/>
                <a:moveTo>
                  <a:pt x="355" y="451"/>
                </a:moveTo>
                <a:lnTo>
                  <a:pt x="345" y="451"/>
                </a:lnTo>
                <a:lnTo>
                  <a:pt x="336" y="450"/>
                </a:lnTo>
                <a:lnTo>
                  <a:pt x="326" y="448"/>
                </a:lnTo>
                <a:lnTo>
                  <a:pt x="317" y="445"/>
                </a:lnTo>
                <a:lnTo>
                  <a:pt x="309" y="441"/>
                </a:lnTo>
                <a:lnTo>
                  <a:pt x="300" y="437"/>
                </a:lnTo>
                <a:lnTo>
                  <a:pt x="292" y="432"/>
                </a:lnTo>
                <a:lnTo>
                  <a:pt x="284" y="426"/>
                </a:lnTo>
                <a:lnTo>
                  <a:pt x="291" y="417"/>
                </a:lnTo>
                <a:lnTo>
                  <a:pt x="296" y="406"/>
                </a:lnTo>
                <a:lnTo>
                  <a:pt x="300" y="394"/>
                </a:lnTo>
                <a:lnTo>
                  <a:pt x="301" y="381"/>
                </a:lnTo>
                <a:lnTo>
                  <a:pt x="310" y="383"/>
                </a:lnTo>
                <a:lnTo>
                  <a:pt x="318" y="386"/>
                </a:lnTo>
                <a:lnTo>
                  <a:pt x="326" y="386"/>
                </a:lnTo>
                <a:lnTo>
                  <a:pt x="335" y="387"/>
                </a:lnTo>
                <a:lnTo>
                  <a:pt x="374" y="387"/>
                </a:lnTo>
                <a:lnTo>
                  <a:pt x="383" y="386"/>
                </a:lnTo>
                <a:lnTo>
                  <a:pt x="391" y="386"/>
                </a:lnTo>
                <a:lnTo>
                  <a:pt x="399" y="383"/>
                </a:lnTo>
                <a:lnTo>
                  <a:pt x="407" y="382"/>
                </a:lnTo>
                <a:lnTo>
                  <a:pt x="410" y="394"/>
                </a:lnTo>
                <a:lnTo>
                  <a:pt x="413" y="406"/>
                </a:lnTo>
                <a:lnTo>
                  <a:pt x="418" y="417"/>
                </a:lnTo>
                <a:lnTo>
                  <a:pt x="425" y="426"/>
                </a:lnTo>
                <a:lnTo>
                  <a:pt x="417" y="432"/>
                </a:lnTo>
                <a:lnTo>
                  <a:pt x="410" y="437"/>
                </a:lnTo>
                <a:lnTo>
                  <a:pt x="401" y="441"/>
                </a:lnTo>
                <a:lnTo>
                  <a:pt x="392" y="445"/>
                </a:lnTo>
                <a:lnTo>
                  <a:pt x="383" y="448"/>
                </a:lnTo>
                <a:lnTo>
                  <a:pt x="374" y="450"/>
                </a:lnTo>
                <a:lnTo>
                  <a:pt x="365" y="451"/>
                </a:lnTo>
                <a:lnTo>
                  <a:pt x="355" y="451"/>
                </a:lnTo>
                <a:close/>
                <a:moveTo>
                  <a:pt x="241" y="123"/>
                </a:moveTo>
                <a:lnTo>
                  <a:pt x="241" y="113"/>
                </a:lnTo>
                <a:lnTo>
                  <a:pt x="243" y="103"/>
                </a:lnTo>
                <a:lnTo>
                  <a:pt x="245" y="95"/>
                </a:lnTo>
                <a:lnTo>
                  <a:pt x="249" y="86"/>
                </a:lnTo>
                <a:lnTo>
                  <a:pt x="252" y="78"/>
                </a:lnTo>
                <a:lnTo>
                  <a:pt x="257" y="70"/>
                </a:lnTo>
                <a:lnTo>
                  <a:pt x="263" y="62"/>
                </a:lnTo>
                <a:lnTo>
                  <a:pt x="268" y="56"/>
                </a:lnTo>
                <a:lnTo>
                  <a:pt x="276" y="50"/>
                </a:lnTo>
                <a:lnTo>
                  <a:pt x="282" y="44"/>
                </a:lnTo>
                <a:lnTo>
                  <a:pt x="291" y="40"/>
                </a:lnTo>
                <a:lnTo>
                  <a:pt x="298" y="36"/>
                </a:lnTo>
                <a:lnTo>
                  <a:pt x="307" y="32"/>
                </a:lnTo>
                <a:lnTo>
                  <a:pt x="316" y="30"/>
                </a:lnTo>
                <a:lnTo>
                  <a:pt x="325" y="29"/>
                </a:lnTo>
                <a:lnTo>
                  <a:pt x="335" y="28"/>
                </a:lnTo>
                <a:lnTo>
                  <a:pt x="374" y="28"/>
                </a:lnTo>
                <a:lnTo>
                  <a:pt x="384" y="29"/>
                </a:lnTo>
                <a:lnTo>
                  <a:pt x="391" y="30"/>
                </a:lnTo>
                <a:lnTo>
                  <a:pt x="400" y="32"/>
                </a:lnTo>
                <a:lnTo>
                  <a:pt x="409" y="35"/>
                </a:lnTo>
                <a:lnTo>
                  <a:pt x="416" y="38"/>
                </a:lnTo>
                <a:lnTo>
                  <a:pt x="423" y="42"/>
                </a:lnTo>
                <a:lnTo>
                  <a:pt x="430" y="46"/>
                </a:lnTo>
                <a:lnTo>
                  <a:pt x="436" y="52"/>
                </a:lnTo>
                <a:lnTo>
                  <a:pt x="442" y="57"/>
                </a:lnTo>
                <a:lnTo>
                  <a:pt x="447" y="64"/>
                </a:lnTo>
                <a:lnTo>
                  <a:pt x="453" y="70"/>
                </a:lnTo>
                <a:lnTo>
                  <a:pt x="457" y="76"/>
                </a:lnTo>
                <a:lnTo>
                  <a:pt x="460" y="84"/>
                </a:lnTo>
                <a:lnTo>
                  <a:pt x="463" y="91"/>
                </a:lnTo>
                <a:lnTo>
                  <a:pt x="465" y="100"/>
                </a:lnTo>
                <a:lnTo>
                  <a:pt x="468" y="109"/>
                </a:lnTo>
                <a:lnTo>
                  <a:pt x="466" y="110"/>
                </a:lnTo>
                <a:lnTo>
                  <a:pt x="464" y="111"/>
                </a:lnTo>
                <a:lnTo>
                  <a:pt x="456" y="118"/>
                </a:lnTo>
                <a:lnTo>
                  <a:pt x="447" y="126"/>
                </a:lnTo>
                <a:lnTo>
                  <a:pt x="439" y="133"/>
                </a:lnTo>
                <a:lnTo>
                  <a:pt x="429" y="140"/>
                </a:lnTo>
                <a:lnTo>
                  <a:pt x="419" y="146"/>
                </a:lnTo>
                <a:lnTo>
                  <a:pt x="409" y="152"/>
                </a:lnTo>
                <a:lnTo>
                  <a:pt x="399" y="157"/>
                </a:lnTo>
                <a:lnTo>
                  <a:pt x="388" y="161"/>
                </a:lnTo>
                <a:lnTo>
                  <a:pt x="377" y="166"/>
                </a:lnTo>
                <a:lnTo>
                  <a:pt x="367" y="169"/>
                </a:lnTo>
                <a:lnTo>
                  <a:pt x="356" y="172"/>
                </a:lnTo>
                <a:lnTo>
                  <a:pt x="344" y="175"/>
                </a:lnTo>
                <a:lnTo>
                  <a:pt x="333" y="177"/>
                </a:lnTo>
                <a:lnTo>
                  <a:pt x="322" y="178"/>
                </a:lnTo>
                <a:lnTo>
                  <a:pt x="310" y="180"/>
                </a:lnTo>
                <a:lnTo>
                  <a:pt x="298" y="180"/>
                </a:lnTo>
                <a:lnTo>
                  <a:pt x="241" y="180"/>
                </a:lnTo>
                <a:lnTo>
                  <a:pt x="241" y="123"/>
                </a:lnTo>
                <a:close/>
                <a:moveTo>
                  <a:pt x="241" y="264"/>
                </a:moveTo>
                <a:lnTo>
                  <a:pt x="241" y="207"/>
                </a:lnTo>
                <a:lnTo>
                  <a:pt x="298" y="207"/>
                </a:lnTo>
                <a:lnTo>
                  <a:pt x="312" y="206"/>
                </a:lnTo>
                <a:lnTo>
                  <a:pt x="325" y="206"/>
                </a:lnTo>
                <a:lnTo>
                  <a:pt x="337" y="204"/>
                </a:lnTo>
                <a:lnTo>
                  <a:pt x="350" y="202"/>
                </a:lnTo>
                <a:lnTo>
                  <a:pt x="362" y="199"/>
                </a:lnTo>
                <a:lnTo>
                  <a:pt x="374" y="196"/>
                </a:lnTo>
                <a:lnTo>
                  <a:pt x="387" y="191"/>
                </a:lnTo>
                <a:lnTo>
                  <a:pt x="399" y="187"/>
                </a:lnTo>
                <a:lnTo>
                  <a:pt x="418" y="178"/>
                </a:lnTo>
                <a:lnTo>
                  <a:pt x="435" y="169"/>
                </a:lnTo>
                <a:lnTo>
                  <a:pt x="453" y="157"/>
                </a:lnTo>
                <a:lnTo>
                  <a:pt x="469" y="144"/>
                </a:lnTo>
                <a:lnTo>
                  <a:pt x="469" y="264"/>
                </a:lnTo>
                <a:lnTo>
                  <a:pt x="469" y="274"/>
                </a:lnTo>
                <a:lnTo>
                  <a:pt x="466" y="284"/>
                </a:lnTo>
                <a:lnTo>
                  <a:pt x="464" y="292"/>
                </a:lnTo>
                <a:lnTo>
                  <a:pt x="461" y="301"/>
                </a:lnTo>
                <a:lnTo>
                  <a:pt x="457" y="309"/>
                </a:lnTo>
                <a:lnTo>
                  <a:pt x="453" y="317"/>
                </a:lnTo>
                <a:lnTo>
                  <a:pt x="447" y="324"/>
                </a:lnTo>
                <a:lnTo>
                  <a:pt x="441" y="331"/>
                </a:lnTo>
                <a:lnTo>
                  <a:pt x="434" y="337"/>
                </a:lnTo>
                <a:lnTo>
                  <a:pt x="427" y="343"/>
                </a:lnTo>
                <a:lnTo>
                  <a:pt x="419" y="347"/>
                </a:lnTo>
                <a:lnTo>
                  <a:pt x="412" y="351"/>
                </a:lnTo>
                <a:lnTo>
                  <a:pt x="402" y="355"/>
                </a:lnTo>
                <a:lnTo>
                  <a:pt x="394" y="357"/>
                </a:lnTo>
                <a:lnTo>
                  <a:pt x="384" y="358"/>
                </a:lnTo>
                <a:lnTo>
                  <a:pt x="374" y="359"/>
                </a:lnTo>
                <a:lnTo>
                  <a:pt x="335" y="359"/>
                </a:lnTo>
                <a:lnTo>
                  <a:pt x="325" y="358"/>
                </a:lnTo>
                <a:lnTo>
                  <a:pt x="316" y="357"/>
                </a:lnTo>
                <a:lnTo>
                  <a:pt x="307" y="355"/>
                </a:lnTo>
                <a:lnTo>
                  <a:pt x="298" y="351"/>
                </a:lnTo>
                <a:lnTo>
                  <a:pt x="291" y="347"/>
                </a:lnTo>
                <a:lnTo>
                  <a:pt x="282" y="343"/>
                </a:lnTo>
                <a:lnTo>
                  <a:pt x="276" y="337"/>
                </a:lnTo>
                <a:lnTo>
                  <a:pt x="268" y="331"/>
                </a:lnTo>
                <a:lnTo>
                  <a:pt x="263" y="324"/>
                </a:lnTo>
                <a:lnTo>
                  <a:pt x="257" y="317"/>
                </a:lnTo>
                <a:lnTo>
                  <a:pt x="252" y="309"/>
                </a:lnTo>
                <a:lnTo>
                  <a:pt x="249" y="301"/>
                </a:lnTo>
                <a:lnTo>
                  <a:pt x="245" y="292"/>
                </a:lnTo>
                <a:lnTo>
                  <a:pt x="243" y="284"/>
                </a:lnTo>
                <a:lnTo>
                  <a:pt x="241" y="274"/>
                </a:lnTo>
                <a:lnTo>
                  <a:pt x="241"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600" dirty="0">
              <a:solidFill>
                <a:schemeClr val="bg1"/>
              </a:solidFill>
            </a:endParaRPr>
          </a:p>
        </p:txBody>
      </p:sp>
      <p:sp>
        <p:nvSpPr>
          <p:cNvPr id="39" name="Rectangle 38">
            <a:extLst>
              <a:ext uri="{FF2B5EF4-FFF2-40B4-BE49-F238E27FC236}">
                <a16:creationId xmlns:a16="http://schemas.microsoft.com/office/drawing/2014/main" id="{14911CBD-4D21-4DEA-91FB-1FC6F1CDA3C5}"/>
              </a:ext>
            </a:extLst>
          </p:cNvPr>
          <p:cNvSpPr/>
          <p:nvPr/>
        </p:nvSpPr>
        <p:spPr>
          <a:xfrm>
            <a:off x="11200002" y="77234"/>
            <a:ext cx="896464" cy="369332"/>
          </a:xfrm>
          <a:prstGeom prst="rect">
            <a:avLst/>
          </a:prstGeom>
        </p:spPr>
        <p:txBody>
          <a:bodyPr wrap="none">
            <a:spAutoFit/>
          </a:bodyPr>
          <a:lstStyle/>
          <a:p>
            <a:r>
              <a:rPr lang="en-US" dirty="0">
                <a:solidFill>
                  <a:schemeClr val="bg1"/>
                </a:solidFill>
              </a:rPr>
              <a:t>- Shipra</a:t>
            </a:r>
          </a:p>
        </p:txBody>
      </p:sp>
      <p:sp>
        <p:nvSpPr>
          <p:cNvPr id="23" name="TextBox 22">
            <a:extLst>
              <a:ext uri="{FF2B5EF4-FFF2-40B4-BE49-F238E27FC236}">
                <a16:creationId xmlns:a16="http://schemas.microsoft.com/office/drawing/2014/main" id="{17AE5D29-1675-4951-A455-F380C4FE6E60}"/>
              </a:ext>
            </a:extLst>
          </p:cNvPr>
          <p:cNvSpPr txBox="1"/>
          <p:nvPr/>
        </p:nvSpPr>
        <p:spPr>
          <a:xfrm>
            <a:off x="1748280" y="2861704"/>
            <a:ext cx="6465692" cy="754374"/>
          </a:xfrm>
          <a:prstGeom prst="rect">
            <a:avLst/>
          </a:prstGeom>
          <a:noFill/>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MySQL Connectors</a:t>
            </a:r>
          </a:p>
        </p:txBody>
      </p:sp>
      <p:sp>
        <p:nvSpPr>
          <p:cNvPr id="24" name="Rectangle 23">
            <a:extLst>
              <a:ext uri="{FF2B5EF4-FFF2-40B4-BE49-F238E27FC236}">
                <a16:creationId xmlns:a16="http://schemas.microsoft.com/office/drawing/2014/main" id="{5A37ED40-0853-442C-B55A-D53D37478136}"/>
              </a:ext>
            </a:extLst>
          </p:cNvPr>
          <p:cNvSpPr/>
          <p:nvPr/>
        </p:nvSpPr>
        <p:spPr>
          <a:xfrm>
            <a:off x="1824405" y="3490247"/>
            <a:ext cx="9653713" cy="386516"/>
          </a:xfrm>
          <a:prstGeom prst="rect">
            <a:avLst/>
          </a:prstGeom>
        </p:spPr>
        <p:txBody>
          <a:bodyPr wrap="square">
            <a:spAutoFit/>
          </a:bodyPr>
          <a:lstStyle/>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mysql-connector-java-8.0.22</a:t>
            </a: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sp>
        <p:nvSpPr>
          <p:cNvPr id="25" name="TextBox 24">
            <a:extLst>
              <a:ext uri="{FF2B5EF4-FFF2-40B4-BE49-F238E27FC236}">
                <a16:creationId xmlns:a16="http://schemas.microsoft.com/office/drawing/2014/main" id="{FD1A29C3-06D3-4EDE-81FC-E467AB23B054}"/>
              </a:ext>
            </a:extLst>
          </p:cNvPr>
          <p:cNvSpPr txBox="1"/>
          <p:nvPr/>
        </p:nvSpPr>
        <p:spPr>
          <a:xfrm>
            <a:off x="1719204" y="3645136"/>
            <a:ext cx="6465692" cy="754374"/>
          </a:xfrm>
          <a:prstGeom prst="rect">
            <a:avLst/>
          </a:prstGeom>
          <a:noFill/>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jQuery Connectivity</a:t>
            </a:r>
          </a:p>
        </p:txBody>
      </p:sp>
      <p:sp>
        <p:nvSpPr>
          <p:cNvPr id="26" name="Rectangle 25">
            <a:extLst>
              <a:ext uri="{FF2B5EF4-FFF2-40B4-BE49-F238E27FC236}">
                <a16:creationId xmlns:a16="http://schemas.microsoft.com/office/drawing/2014/main" id="{B1939412-002E-42D4-9D56-0EA6527C2B1E}"/>
              </a:ext>
            </a:extLst>
          </p:cNvPr>
          <p:cNvSpPr/>
          <p:nvPr/>
        </p:nvSpPr>
        <p:spPr>
          <a:xfrm>
            <a:off x="1842460" y="4270146"/>
            <a:ext cx="9653713" cy="706604"/>
          </a:xfrm>
          <a:prstGeom prst="rect">
            <a:avLst/>
          </a:prstGeom>
        </p:spPr>
        <p:txBody>
          <a:bodyPr wrap="square">
            <a:spAutoFit/>
          </a:bodyPr>
          <a:lstStyle/>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jquery-3.3.1.js</a:t>
            </a:r>
          </a:p>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jquery-3.3.1.min.js</a:t>
            </a: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sp>
        <p:nvSpPr>
          <p:cNvPr id="27" name="TextBox 26">
            <a:extLst>
              <a:ext uri="{FF2B5EF4-FFF2-40B4-BE49-F238E27FC236}">
                <a16:creationId xmlns:a16="http://schemas.microsoft.com/office/drawing/2014/main" id="{DA4A2B5A-58A5-4D25-B4E8-4107A677203B}"/>
              </a:ext>
            </a:extLst>
          </p:cNvPr>
          <p:cNvSpPr txBox="1"/>
          <p:nvPr/>
        </p:nvSpPr>
        <p:spPr>
          <a:xfrm>
            <a:off x="1719204" y="4892803"/>
            <a:ext cx="6465692" cy="754374"/>
          </a:xfrm>
          <a:prstGeom prst="rect">
            <a:avLst/>
          </a:prstGeom>
          <a:noFill/>
        </p:spPr>
        <p:txBody>
          <a:bodyPr wrap="square">
            <a:spAutoFit/>
          </a:bodyPr>
          <a:lstStyle/>
          <a:p>
            <a:pPr>
              <a:lnSpc>
                <a:spcPct val="130000"/>
              </a:lnSpc>
            </a:pPr>
            <a:r>
              <a:rPr lang="en-US" sz="3600" b="1" dirty="0">
                <a:solidFill>
                  <a:schemeClr val="accent1"/>
                </a:solidFill>
                <a:latin typeface="Poppins" panose="02000000000000000000" pitchFamily="2" charset="0"/>
                <a:ea typeface="Open Sans Light" panose="020B0306030504020204" pitchFamily="34" charset="0"/>
                <a:cs typeface="Poppins" panose="02000000000000000000" pitchFamily="2" charset="0"/>
              </a:rPr>
              <a:t>Charts</a:t>
            </a:r>
          </a:p>
        </p:txBody>
      </p:sp>
      <p:sp>
        <p:nvSpPr>
          <p:cNvPr id="28" name="Rectangle 27">
            <a:extLst>
              <a:ext uri="{FF2B5EF4-FFF2-40B4-BE49-F238E27FC236}">
                <a16:creationId xmlns:a16="http://schemas.microsoft.com/office/drawing/2014/main" id="{7141C019-DA43-4BEB-AD27-25E3CDE09DB9}"/>
              </a:ext>
            </a:extLst>
          </p:cNvPr>
          <p:cNvSpPr/>
          <p:nvPr/>
        </p:nvSpPr>
        <p:spPr>
          <a:xfrm>
            <a:off x="1871709" y="5533855"/>
            <a:ext cx="9653713" cy="386516"/>
          </a:xfrm>
          <a:prstGeom prst="rect">
            <a:avLst/>
          </a:prstGeom>
        </p:spPr>
        <p:txBody>
          <a:bodyPr wrap="square">
            <a:spAutoFit/>
          </a:bodyPr>
          <a:lstStyle/>
          <a:p>
            <a:pPr marL="285750" indent="-285750">
              <a:lnSpc>
                <a:spcPct val="130000"/>
              </a:lnSpc>
              <a:buFont typeface="Arial" panose="020B0604020202020204" pitchFamily="34" charset="0"/>
              <a:buChar char="•"/>
            </a:pPr>
            <a:r>
              <a:rPr lang="en-US" sz="1600" b="1" dirty="0">
                <a:solidFill>
                  <a:schemeClr val="bg1"/>
                </a:solidFill>
                <a:latin typeface="Poppins" panose="02000000000000000000" pitchFamily="2" charset="0"/>
                <a:ea typeface="Open Sans Light" panose="020B0306030504020204" pitchFamily="34" charset="0"/>
                <a:cs typeface="Poppins" panose="02000000000000000000" pitchFamily="2" charset="0"/>
              </a:rPr>
              <a:t>Chart.js/2.7.0/Chart.bundle.js</a:t>
            </a:r>
            <a:endParaRPr lang="en-US" sz="1600" dirty="0">
              <a:solidFill>
                <a:schemeClr val="bg1">
                  <a:alpha val="25000"/>
                </a:schemeClr>
              </a:solidFill>
              <a:latin typeface="Poppins" panose="02000000000000000000" pitchFamily="2" charset="0"/>
              <a:ea typeface="Open Sans Light" panose="020B0306030504020204" pitchFamily="34" charset="0"/>
              <a:cs typeface="Poppins" panose="02000000000000000000" pitchFamily="2" charset="0"/>
            </a:endParaRPr>
          </a:p>
        </p:txBody>
      </p:sp>
    </p:spTree>
    <p:extLst>
      <p:ext uri="{BB962C8B-B14F-4D97-AF65-F5344CB8AC3E}">
        <p14:creationId xmlns:p14="http://schemas.microsoft.com/office/powerpoint/2010/main" val="4292730096"/>
      </p:ext>
    </p:extLst>
  </p:cSld>
  <p:clrMapOvr>
    <a:masterClrMapping/>
  </p:clrMapOvr>
  <mc:AlternateContent xmlns:mc="http://schemas.openxmlformats.org/markup-compatibility/2006" xmlns:p14="http://schemas.microsoft.com/office/powerpoint/2010/main">
    <mc:Choice Requires="p14">
      <p:transition spd="slow" p14:dur="15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750" fill="hold"/>
                                        <p:tgtEl>
                                          <p:spTgt spid="96"/>
                                        </p:tgtEl>
                                        <p:attrNameLst>
                                          <p:attrName>ppt_x</p:attrName>
                                        </p:attrNameLst>
                                      </p:cBhvr>
                                      <p:tavLst>
                                        <p:tav tm="0">
                                          <p:val>
                                            <p:strVal val="#ppt_x"/>
                                          </p:val>
                                        </p:tav>
                                        <p:tav tm="100000">
                                          <p:val>
                                            <p:strVal val="#ppt_x"/>
                                          </p:val>
                                        </p:tav>
                                      </p:tavLst>
                                    </p:anim>
                                    <p:anim calcmode="lin" valueType="num">
                                      <p:cBhvr additive="base">
                                        <p:cTn id="8" dur="750" fill="hold"/>
                                        <p:tgtEl>
                                          <p:spTgt spid="96"/>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4500"/>
                                  </p:stCondLst>
                                  <p:childTnLst>
                                    <p:animMotion origin="layout" path="M -3.33333E-6 -1.85185E-6 L -3.33333E-6 0.02847 " pathEditMode="relative" rAng="0" ptsTypes="AA">
                                      <p:cBhvr>
                                        <p:cTn id="10" dur="1000" fill="hold"/>
                                        <p:tgtEl>
                                          <p:spTgt spid="96"/>
                                        </p:tgtEl>
                                        <p:attrNameLst>
                                          <p:attrName>ppt_x</p:attrName>
                                          <p:attrName>ppt_y</p:attrName>
                                        </p:attrNameLst>
                                      </p:cBhvr>
                                      <p:rCtr x="0" y="1412"/>
                                    </p:animMotion>
                                  </p:childTnLst>
                                </p:cTn>
                              </p:par>
                              <p:par>
                                <p:cTn id="11" presetID="2" presetClass="entr" presetSubtype="4" decel="100000" fill="hold" grpId="0" nodeType="withEffect">
                                  <p:stCondLst>
                                    <p:cond delay="400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750" fill="hold"/>
                                        <p:tgtEl>
                                          <p:spTgt spid="93"/>
                                        </p:tgtEl>
                                        <p:attrNameLst>
                                          <p:attrName>ppt_x</p:attrName>
                                        </p:attrNameLst>
                                      </p:cBhvr>
                                      <p:tavLst>
                                        <p:tav tm="0">
                                          <p:val>
                                            <p:strVal val="#ppt_x"/>
                                          </p:val>
                                        </p:tav>
                                        <p:tav tm="100000">
                                          <p:val>
                                            <p:strVal val="#ppt_x"/>
                                          </p:val>
                                        </p:tav>
                                      </p:tavLst>
                                    </p:anim>
                                    <p:anim calcmode="lin" valueType="num">
                                      <p:cBhvr additive="base">
                                        <p:cTn id="14" dur="750" fill="hold"/>
                                        <p:tgtEl>
                                          <p:spTgt spid="93"/>
                                        </p:tgtEl>
                                        <p:attrNameLst>
                                          <p:attrName>ppt_y</p:attrName>
                                        </p:attrNameLst>
                                      </p:cBhvr>
                                      <p:tavLst>
                                        <p:tav tm="0">
                                          <p:val>
                                            <p:strVal val="1+#ppt_h/2"/>
                                          </p:val>
                                        </p:tav>
                                        <p:tav tm="100000">
                                          <p:val>
                                            <p:strVal val="#ppt_y"/>
                                          </p:val>
                                        </p:tav>
                                      </p:tavLst>
                                    </p:anim>
                                  </p:childTnLst>
                                </p:cTn>
                              </p:par>
                              <p:par>
                                <p:cTn id="15" presetID="42" presetClass="path" presetSubtype="0" repeatCount="indefinite" accel="50000" decel="50000" autoRev="1" fill="hold" grpId="1" nodeType="withEffect">
                                  <p:stCondLst>
                                    <p:cond delay="4750"/>
                                  </p:stCondLst>
                                  <p:childTnLst>
                                    <p:animMotion origin="layout" path="M -3.33333E-6 -1.85185E-6 L -3.33333E-6 0.02847 " pathEditMode="relative" rAng="0" ptsTypes="AA">
                                      <p:cBhvr>
                                        <p:cTn id="16" dur="1000" fill="hold"/>
                                        <p:tgtEl>
                                          <p:spTgt spid="93"/>
                                        </p:tgtEl>
                                        <p:attrNameLst>
                                          <p:attrName>ppt_x</p:attrName>
                                          <p:attrName>ppt_y</p:attrName>
                                        </p:attrNameLst>
                                      </p:cBhvr>
                                      <p:rCtr x="0" y="1412"/>
                                    </p:animMotion>
                                  </p:childTnLst>
                                </p:cTn>
                              </p:par>
                              <p:par>
                                <p:cTn id="17" presetID="2" presetClass="entr" presetSubtype="4" decel="100000" fill="hold" grpId="0" nodeType="withEffect">
                                  <p:stCondLst>
                                    <p:cond delay="425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750" fill="hold"/>
                                        <p:tgtEl>
                                          <p:spTgt spid="95"/>
                                        </p:tgtEl>
                                        <p:attrNameLst>
                                          <p:attrName>ppt_x</p:attrName>
                                        </p:attrNameLst>
                                      </p:cBhvr>
                                      <p:tavLst>
                                        <p:tav tm="0">
                                          <p:val>
                                            <p:strVal val="#ppt_x"/>
                                          </p:val>
                                        </p:tav>
                                        <p:tav tm="100000">
                                          <p:val>
                                            <p:strVal val="#ppt_x"/>
                                          </p:val>
                                        </p:tav>
                                      </p:tavLst>
                                    </p:anim>
                                    <p:anim calcmode="lin" valueType="num">
                                      <p:cBhvr additive="base">
                                        <p:cTn id="20" dur="750" fill="hold"/>
                                        <p:tgtEl>
                                          <p:spTgt spid="95"/>
                                        </p:tgtEl>
                                        <p:attrNameLst>
                                          <p:attrName>ppt_y</p:attrName>
                                        </p:attrNameLst>
                                      </p:cBhvr>
                                      <p:tavLst>
                                        <p:tav tm="0">
                                          <p:val>
                                            <p:strVal val="1+#ppt_h/2"/>
                                          </p:val>
                                        </p:tav>
                                        <p:tav tm="100000">
                                          <p:val>
                                            <p:strVal val="#ppt_y"/>
                                          </p:val>
                                        </p:tav>
                                      </p:tavLst>
                                    </p:anim>
                                  </p:childTnLst>
                                </p:cTn>
                              </p:par>
                              <p:par>
                                <p:cTn id="21" presetID="42" presetClass="path" presetSubtype="0" repeatCount="indefinite" accel="50000" decel="50000" autoRev="1" fill="hold" grpId="1" nodeType="withEffect">
                                  <p:stCondLst>
                                    <p:cond delay="5000"/>
                                  </p:stCondLst>
                                  <p:childTnLst>
                                    <p:animMotion origin="layout" path="M -3.33333E-6 -1.85185E-6 L -3.33333E-6 0.02847 " pathEditMode="relative" rAng="0" ptsTypes="AA">
                                      <p:cBhvr>
                                        <p:cTn id="22" dur="1000" fill="hold"/>
                                        <p:tgtEl>
                                          <p:spTgt spid="95"/>
                                        </p:tgtEl>
                                        <p:attrNameLst>
                                          <p:attrName>ppt_x</p:attrName>
                                          <p:attrName>ppt_y</p:attrName>
                                        </p:attrNameLst>
                                      </p:cBhvr>
                                      <p:rCtr x="0" y="1412"/>
                                    </p:animMotion>
                                  </p:childTnLst>
                                </p:cTn>
                              </p:par>
                              <p:par>
                                <p:cTn id="23" presetID="2" presetClass="entr" presetSubtype="4" decel="100000" fill="hold" grpId="0" nodeType="withEffect">
                                  <p:stCondLst>
                                    <p:cond delay="40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750" fill="hold"/>
                                        <p:tgtEl>
                                          <p:spTgt spid="38"/>
                                        </p:tgtEl>
                                        <p:attrNameLst>
                                          <p:attrName>ppt_x</p:attrName>
                                        </p:attrNameLst>
                                      </p:cBhvr>
                                      <p:tavLst>
                                        <p:tav tm="0">
                                          <p:val>
                                            <p:strVal val="#ppt_x"/>
                                          </p:val>
                                        </p:tav>
                                        <p:tav tm="100000">
                                          <p:val>
                                            <p:strVal val="#ppt_x"/>
                                          </p:val>
                                        </p:tav>
                                      </p:tavLst>
                                    </p:anim>
                                    <p:anim calcmode="lin" valueType="num">
                                      <p:cBhvr additive="base">
                                        <p:cTn id="26" dur="750" fill="hold"/>
                                        <p:tgtEl>
                                          <p:spTgt spid="38"/>
                                        </p:tgtEl>
                                        <p:attrNameLst>
                                          <p:attrName>ppt_y</p:attrName>
                                        </p:attrNameLst>
                                      </p:cBhvr>
                                      <p:tavLst>
                                        <p:tav tm="0">
                                          <p:val>
                                            <p:strVal val="1+#ppt_h/2"/>
                                          </p:val>
                                        </p:tav>
                                        <p:tav tm="100000">
                                          <p:val>
                                            <p:strVal val="#ppt_y"/>
                                          </p:val>
                                        </p:tav>
                                      </p:tavLst>
                                    </p:anim>
                                  </p:childTnLst>
                                </p:cTn>
                              </p:par>
                              <p:par>
                                <p:cTn id="27" presetID="42" presetClass="path" presetSubtype="0" repeatCount="indefinite" accel="50000" decel="50000" autoRev="1" fill="hold" grpId="1" nodeType="withEffect">
                                  <p:stCondLst>
                                    <p:cond delay="4750"/>
                                  </p:stCondLst>
                                  <p:childTnLst>
                                    <p:animMotion origin="layout" path="M -3.33333E-6 -1.85185E-6 L -3.33333E-6 0.02847 " pathEditMode="relative" rAng="0" ptsTypes="AA">
                                      <p:cBhvr>
                                        <p:cTn id="28" dur="1000" fill="hold"/>
                                        <p:tgtEl>
                                          <p:spTgt spid="38"/>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P spid="95" grpId="0" animBg="1"/>
      <p:bldP spid="95" grpId="1" animBg="1"/>
      <p:bldP spid="96" grpId="0" animBg="1"/>
      <p:bldP spid="96" grpId="1" animBg="1"/>
      <p:bldP spid="38" grpId="0" animBg="1"/>
      <p:bldP spid="38" grpId="1" animBg="1"/>
    </p:bldLst>
  </p:timing>
</p:sld>
</file>

<file path=ppt/theme/theme1.xml><?xml version="1.0" encoding="utf-8"?>
<a:theme xmlns:a="http://schemas.openxmlformats.org/drawingml/2006/main" name="Office Theme">
  <a:themeElements>
    <a:clrScheme name="3_color candy">
      <a:dk1>
        <a:sysClr val="windowText" lastClr="000000"/>
      </a:dk1>
      <a:lt1>
        <a:sysClr val="window" lastClr="FFFFFF"/>
      </a:lt1>
      <a:dk2>
        <a:srgbClr val="2D3847"/>
      </a:dk2>
      <a:lt2>
        <a:srgbClr val="E7E6E6"/>
      </a:lt2>
      <a:accent1>
        <a:srgbClr val="4BD1FB"/>
      </a:accent1>
      <a:accent2>
        <a:srgbClr val="107CD6"/>
      </a:accent2>
      <a:accent3>
        <a:srgbClr val="AA1BE3"/>
      </a:accent3>
      <a:accent4>
        <a:srgbClr val="E717CE"/>
      </a:accent4>
      <a:accent5>
        <a:srgbClr val="F94994"/>
      </a:accent5>
      <a:accent6>
        <a:srgbClr val="FB85B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13991</TotalTime>
  <Words>654</Words>
  <Application>Microsoft Office PowerPoint</Application>
  <PresentationFormat>Widescreen</PresentationFormat>
  <Paragraphs>167</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Poppins</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pratamayoga</dc:creator>
  <cp:lastModifiedBy>Shipra Priyadarshini</cp:lastModifiedBy>
  <cp:revision>542</cp:revision>
  <dcterms:created xsi:type="dcterms:W3CDTF">2018-08-10T01:04:55Z</dcterms:created>
  <dcterms:modified xsi:type="dcterms:W3CDTF">2020-12-08T10:57:40Z</dcterms:modified>
</cp:coreProperties>
</file>